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8.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2.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3.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5.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6.xml" ContentType="application/vnd.openxmlformats-officedocument.theme+xml"/>
  <Override PartName="/ppt/slideLayouts/slideLayout172.xml" ContentType="application/vnd.openxmlformats-officedocument.presentationml.slideLayout+xml"/>
  <Override PartName="/ppt/theme/theme17.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8.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9.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0.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1.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2.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3.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4.xml" ContentType="application/vnd.openxmlformats-officedocument.theme+xml"/>
  <Override PartName="/ppt/slideLayouts/slideLayout252.xml" ContentType="application/vnd.openxmlformats-officedocument.presentationml.slideLayout+xml"/>
  <Override PartName="/ppt/theme/theme25.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6.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7.xml" ContentType="application/vnd.openxmlformats-officedocument.theme+xml"/>
  <Override PartName="/ppt/slideLayouts/slideLayout279.xml" ContentType="application/vnd.openxmlformats-officedocument.presentationml.slideLayout+xml"/>
  <Override PartName="/ppt/theme/theme28.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9.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0.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2.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3.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4.xml" ContentType="application/vnd.openxmlformats-officedocument.theme+xml"/>
  <Override PartName="/ppt/slideLayouts/slideLayout350.xml" ContentType="application/vnd.openxmlformats-officedocument.presentationml.slideLayout+xml"/>
  <Override PartName="/ppt/theme/theme35.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6.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37.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8.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9.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40.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41.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2.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3.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4.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5.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46.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7.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48.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9.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0.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51.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2.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3.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54.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5.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6.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57.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8.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59.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60.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61.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2.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3.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4.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6.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7.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8.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69.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0.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1.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2.xml" ContentType="application/vnd.openxmlformats-officedocument.theme+xml"/>
  <Override PartName="/ppt/slideLayouts/slideLayout769.xml" ContentType="application/vnd.openxmlformats-officedocument.presentationml.slideLayout+xml"/>
  <Override PartName="/ppt/theme/theme73.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74.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75.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76.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theme/theme77.xml" ContentType="application/vnd.openxmlformats-officedocument.theme+xml"/>
  <Override PartName="/ppt/slideLayouts/slideLayout817.xml" ContentType="application/vnd.openxmlformats-officedocument.presentationml.slideLayout+xml"/>
  <Override PartName="/ppt/theme/theme78.xml" ContentType="application/vnd.openxmlformats-officedocument.theme+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79.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80.xml" ContentType="application/vnd.openxmlformats-officedocument.theme+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1.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2.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83.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84.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theme/theme85.xml" ContentType="application/vnd.openxmlformats-officedocument.theme+xml"/>
  <Override PartName="/ppt/slideLayouts/slideLayout896.xml" ContentType="application/vnd.openxmlformats-officedocument.presentationml.slideLayout+xml"/>
  <Override PartName="/ppt/theme/theme86.xml" ContentType="application/vnd.openxmlformats-officedocument.theme+xml"/>
  <Override PartName="/ppt/slideLayouts/slideLayout897.xml" ContentType="application/vnd.openxmlformats-officedocument.presentationml.slideLayout+xml"/>
  <Override PartName="/ppt/theme/theme87.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8.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89.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90.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theme/theme91.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theme/theme94.xml" ContentType="application/vnd.openxmlformats-officedocument.theme+xml"/>
  <Override PartName="/ppt/slideLayouts/slideLayout968.xml" ContentType="application/vnd.openxmlformats-officedocument.presentationml.slideLayout+xml"/>
  <Override PartName="/ppt/theme/theme95.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96.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97.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theme/theme98.xml" ContentType="application/vnd.openxmlformats-officedocument.theme+xml"/>
  <Override PartName="/ppt/slideLayouts/slideLayout1003.xml" ContentType="application/vnd.openxmlformats-officedocument.presentationml.slideLayout+xml"/>
  <Override PartName="/ppt/theme/theme99.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100.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theme/theme101.xml" ContentType="application/vnd.openxmlformats-officedocument.theme+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theme/theme102.xml" ContentType="application/vnd.openxmlformats-officedocument.theme+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theme/theme103.xml" ContentType="application/vnd.openxmlformats-officedocument.theme+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theme/theme104.xml" ContentType="application/vnd.openxmlformats-officedocument.theme+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theme/theme105.xml" ContentType="application/vnd.openxmlformats-officedocument.theme+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106.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theme/theme107.xml" ContentType="application/vnd.openxmlformats-officedocument.theme+xml"/>
  <Override PartName="/ppt/theme/themeOverride1.xml" ContentType="application/vnd.openxmlformats-officedocument.themeOverride+xml"/>
  <Override PartName="/ppt/slideLayouts/slideLayout1093.xml" ContentType="application/vnd.openxmlformats-officedocument.presentationml.slideLayout+xml"/>
  <Override PartName="/ppt/theme/theme108.xml" ContentType="application/vnd.openxmlformats-officedocument.theme+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theme/theme109.xml" ContentType="application/vnd.openxmlformats-officedocument.theme+xml"/>
  <Override PartName="/ppt/slideLayouts/slideLayout1097.xml" ContentType="application/vnd.openxmlformats-officedocument.presentationml.slideLayout+xml"/>
  <Override PartName="/ppt/theme/theme110.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theme/theme111.xml" ContentType="application/vnd.openxmlformats-officedocument.theme+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12.xml" ContentType="application/vnd.openxmlformats-officedocument.theme+xml"/>
  <Override PartName="/ppt/slideLayouts/slideLayout1123.xml" ContentType="application/vnd.openxmlformats-officedocument.presentationml.slideLayout+xml"/>
  <Override PartName="/ppt/theme/theme113.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14.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theme/theme115.xml" ContentType="application/vnd.openxmlformats-officedocument.theme+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theme/theme116.xml" ContentType="application/vnd.openxmlformats-officedocument.theme+xml"/>
  <Override PartName="/ppt/theme/theme1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3.xml" ContentType="application/vnd.openxmlformats-officedocument.themeOverride+xml"/>
  <Override PartName="/ppt/notesSlides/notesSlide8.xml" ContentType="application/vnd.openxmlformats-officedocument.presentationml.notesSlide+xml"/>
  <Override PartName="/ppt/theme/themeOverride4.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5.xml" ContentType="application/vnd.openxmlformats-officedocument.themeOverride+xml"/>
  <Override PartName="/ppt/notesSlides/notesSlide17.xml" ContentType="application/vnd.openxmlformats-officedocument.presentationml.notesSlide+xml"/>
  <Override PartName="/ppt/theme/themeOverride6.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7.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8.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theme/themeOverride9.xml" ContentType="application/vnd.openxmlformats-officedocument.themeOverride+xml"/>
  <Override PartName="/ppt/notesSlides/notesSlide62.xml" ContentType="application/vnd.openxmlformats-officedocument.presentationml.notesSlide+xml"/>
  <Override PartName="/ppt/tags/tag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10.xml" ContentType="application/vnd.openxmlformats-officedocument.themeOverride+xml"/>
  <Override PartName="/ppt/notesSlides/notesSlide67.xml" ContentType="application/vnd.openxmlformats-officedocument.presentationml.notesSlide+xml"/>
  <Override PartName="/ppt/theme/themeOverride11.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12.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13.xml" ContentType="application/vnd.openxmlformats-officedocument.themeOverride+xml"/>
  <Override PartName="/ppt/notesSlides/notesSlide75.xml" ContentType="application/vnd.openxmlformats-officedocument.presentationml.notesSlide+xml"/>
  <Override PartName="/ppt/theme/themeOverride14.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15.xml" ContentType="application/vnd.openxmlformats-officedocument.themeOverride+xml"/>
  <Override PartName="/ppt/notesSlides/notesSlide78.xml" ContentType="application/vnd.openxmlformats-officedocument.presentationml.notesSlide+xml"/>
  <Override PartName="/ppt/theme/themeOverride16.xml" ContentType="application/vnd.openxmlformats-officedocument.themeOverride+xml"/>
  <Override PartName="/ppt/notesSlides/notesSlide79.xml" ContentType="application/vnd.openxmlformats-officedocument.presentationml.notesSlide+xml"/>
  <Override PartName="/ppt/theme/themeOverride17.xml" ContentType="application/vnd.openxmlformats-officedocument.themeOverride+xml"/>
  <Override PartName="/ppt/notesSlides/notesSlide80.xml" ContentType="application/vnd.openxmlformats-officedocument.presentationml.notesSlide+xml"/>
  <Override PartName="/ppt/theme/themeOverride18.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19.xml" ContentType="application/vnd.openxmlformats-officedocument.themeOverride+xml"/>
  <Override PartName="/ppt/notesSlides/notesSlide83.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notesSlides/notesSlide84.xml" ContentType="application/vnd.openxmlformats-officedocument.presentationml.notesSlide+xml"/>
  <Override PartName="/ppt/theme/themeOverride23.xml" ContentType="application/vnd.openxmlformats-officedocument.themeOverride+xml"/>
  <Override PartName="/ppt/theme/themeOverride24.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25.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26.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27.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28.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29.xml" ContentType="application/vnd.openxmlformats-officedocument.themeOverride+xml"/>
  <Override PartName="/ppt/notesSlides/notesSlide159.xml" ContentType="application/vnd.openxmlformats-officedocument.presentationml.notesSlide+xml"/>
  <Override PartName="/ppt/theme/themeOverride30.xml" ContentType="application/vnd.openxmlformats-officedocument.themeOverr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31.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theme/themeOverride32.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33.xml" ContentType="application/vnd.openxmlformats-officedocument.themeOverride+xml"/>
  <Override PartName="/ppt/theme/themeOverride34.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theme/themeOverride35.xml" ContentType="application/vnd.openxmlformats-officedocument.themeOverr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theme/themeOverride36.xml" ContentType="application/vnd.openxmlformats-officedocument.themeOverride+xml"/>
  <Override PartName="/ppt/notesSlides/notesSlide252.xml" ContentType="application/vnd.openxmlformats-officedocument.presentationml.notesSlide+xml"/>
  <Override PartName="/ppt/theme/themeOverride37.xml" ContentType="application/vnd.openxmlformats-officedocument.themeOverr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theme/themeOverride38.xml" ContentType="application/vnd.openxmlformats-officedocument.themeOverr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theme/themeOverride39.xml" ContentType="application/vnd.openxmlformats-officedocument.themeOverr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theme/themeOverride40.xml" ContentType="application/vnd.openxmlformats-officedocument.themeOverr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theme/themeOverride41.xml" ContentType="application/vnd.openxmlformats-officedocument.themeOverride+xml"/>
  <Override PartName="/ppt/notesSlides/notesSlide354.xml" ContentType="application/vnd.openxmlformats-officedocument.presentationml.notesSlide+xml"/>
  <Override PartName="/ppt/theme/themeOverride42.xml" ContentType="application/vnd.openxmlformats-officedocument.themeOverr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theme/themeOverride43.xml" ContentType="application/vnd.openxmlformats-officedocument.themeOverr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theme/themeOverride44.xml" ContentType="application/vnd.openxmlformats-officedocument.themeOverr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37" r:id="rId4"/>
    <p:sldMasterId id="2147483739" r:id="rId5"/>
    <p:sldMasterId id="2147483751" r:id="rId6"/>
    <p:sldMasterId id="2147483764" r:id="rId7"/>
    <p:sldMasterId id="2147483776" r:id="rId8"/>
    <p:sldMasterId id="2147483788" r:id="rId9"/>
    <p:sldMasterId id="2147483800" r:id="rId10"/>
    <p:sldMasterId id="2147483812" r:id="rId11"/>
    <p:sldMasterId id="2147483850" r:id="rId12"/>
    <p:sldMasterId id="2147483876" r:id="rId13"/>
    <p:sldMasterId id="2147483888" r:id="rId14"/>
    <p:sldMasterId id="2147483901" r:id="rId15"/>
    <p:sldMasterId id="2147483942" r:id="rId16"/>
    <p:sldMasterId id="2147483954" r:id="rId17"/>
    <p:sldMasterId id="2147483980" r:id="rId18"/>
    <p:sldMasterId id="2147483993" r:id="rId19"/>
    <p:sldMasterId id="2147484005" r:id="rId20"/>
    <p:sldMasterId id="2147484030" r:id="rId21"/>
    <p:sldMasterId id="2147484042" r:id="rId22"/>
    <p:sldMasterId id="2147484068" r:id="rId23"/>
    <p:sldMasterId id="2147484080" r:id="rId24"/>
    <p:sldMasterId id="2147484092" r:id="rId25"/>
    <p:sldMasterId id="2147484094" r:id="rId26"/>
    <p:sldMasterId id="2147484156" r:id="rId27"/>
    <p:sldMasterId id="2147484172" r:id="rId28"/>
    <p:sldMasterId id="2147484174" r:id="rId29"/>
    <p:sldMasterId id="2147484213" r:id="rId30"/>
    <p:sldMasterId id="2147484237" r:id="rId31"/>
    <p:sldMasterId id="2147484249" r:id="rId32"/>
    <p:sldMasterId id="2147484262" r:id="rId33"/>
    <p:sldMasterId id="2147484326" r:id="rId34"/>
    <p:sldMasterId id="2147484338" r:id="rId35"/>
    <p:sldMasterId id="2147484340" r:id="rId36"/>
    <p:sldMasterId id="2147484352" r:id="rId37"/>
    <p:sldMasterId id="2147484365" r:id="rId38"/>
    <p:sldMasterId id="2147484377" r:id="rId39"/>
    <p:sldMasterId id="2147484389" r:id="rId40"/>
    <p:sldMasterId id="2147484413" r:id="rId41"/>
    <p:sldMasterId id="2147484425" r:id="rId42"/>
    <p:sldMasterId id="2147484437" r:id="rId43"/>
    <p:sldMasterId id="2147484450" r:id="rId44"/>
    <p:sldMasterId id="2147484462" r:id="rId45"/>
    <p:sldMasterId id="2147484474" r:id="rId46"/>
    <p:sldMasterId id="2147484486" r:id="rId47"/>
    <p:sldMasterId id="2147484499" r:id="rId48"/>
    <p:sldMasterId id="2147484512" r:id="rId49"/>
    <p:sldMasterId id="2147484524" r:id="rId50"/>
    <p:sldMasterId id="2147484537" r:id="rId51"/>
    <p:sldMasterId id="2147484549" r:id="rId52"/>
    <p:sldMasterId id="2147484562" r:id="rId53"/>
    <p:sldMasterId id="2147484574" r:id="rId54"/>
    <p:sldMasterId id="2147484586" r:id="rId55"/>
    <p:sldMasterId id="2147484598" r:id="rId56"/>
    <p:sldMasterId id="2147484610" r:id="rId57"/>
    <p:sldMasterId id="2147484622" r:id="rId58"/>
    <p:sldMasterId id="2147484635" r:id="rId59"/>
    <p:sldMasterId id="2147484647" r:id="rId60"/>
    <p:sldMasterId id="2147484659" r:id="rId61"/>
    <p:sldMasterId id="2147484671" r:id="rId62"/>
    <p:sldMasterId id="2147484683" r:id="rId63"/>
    <p:sldMasterId id="2147484695" r:id="rId64"/>
    <p:sldMasterId id="2147484707" r:id="rId65"/>
    <p:sldMasterId id="2147484720" r:id="rId66"/>
    <p:sldMasterId id="2147484732" r:id="rId67"/>
    <p:sldMasterId id="2147484745" r:id="rId68"/>
    <p:sldMasterId id="2147484758" r:id="rId69"/>
    <p:sldMasterId id="2147484771" r:id="rId70"/>
    <p:sldMasterId id="2147484783" r:id="rId71"/>
    <p:sldMasterId id="2147484795" r:id="rId72"/>
    <p:sldMasterId id="2147484807" r:id="rId73"/>
    <p:sldMasterId id="2147484824" r:id="rId74"/>
    <p:sldMasterId id="2147484838" r:id="rId75"/>
    <p:sldMasterId id="2147484850" r:id="rId76"/>
    <p:sldMasterId id="2147484863" r:id="rId77"/>
    <p:sldMasterId id="2147484875" r:id="rId78"/>
    <p:sldMasterId id="2147484877" r:id="rId79"/>
    <p:sldMasterId id="2147484889" r:id="rId80"/>
    <p:sldMasterId id="2147484901" r:id="rId81"/>
    <p:sldMasterId id="2147484913" r:id="rId82"/>
    <p:sldMasterId id="2147484938" r:id="rId83"/>
    <p:sldMasterId id="2147484950" r:id="rId84"/>
    <p:sldMasterId id="2147484963" r:id="rId85"/>
    <p:sldMasterId id="2147484975" r:id="rId86"/>
    <p:sldMasterId id="2147484977" r:id="rId87"/>
    <p:sldMasterId id="2147484979" r:id="rId88"/>
    <p:sldMasterId id="2147484991" r:id="rId89"/>
    <p:sldMasterId id="2147484994" r:id="rId90"/>
    <p:sldMasterId id="2147485018" r:id="rId91"/>
    <p:sldMasterId id="2147485031" r:id="rId92"/>
    <p:sldMasterId id="2147485043" r:id="rId93"/>
    <p:sldMasterId id="2147485056" r:id="rId94"/>
    <p:sldMasterId id="2147485068" r:id="rId95"/>
    <p:sldMasterId id="2147485070" r:id="rId96"/>
    <p:sldMasterId id="2147485082" r:id="rId97"/>
    <p:sldMasterId id="2147485094" r:id="rId98"/>
    <p:sldMasterId id="2147485107" r:id="rId99"/>
    <p:sldMasterId id="2147485109" r:id="rId100"/>
    <p:sldMasterId id="2147485121" r:id="rId101"/>
    <p:sldMasterId id="2147485133" r:id="rId102"/>
    <p:sldMasterId id="2147485145" r:id="rId103"/>
    <p:sldMasterId id="2147485157" r:id="rId104"/>
    <p:sldMasterId id="2147485183" r:id="rId105"/>
    <p:sldMasterId id="2147485195" r:id="rId106"/>
    <p:sldMasterId id="2147485208" r:id="rId107"/>
    <p:sldMasterId id="2147485220" r:id="rId108"/>
    <p:sldMasterId id="2147485222" r:id="rId109"/>
    <p:sldMasterId id="2147485226" r:id="rId110"/>
    <p:sldMasterId id="2147485228" r:id="rId111"/>
    <p:sldMasterId id="2147485241" r:id="rId112"/>
    <p:sldMasterId id="2147485255" r:id="rId113"/>
    <p:sldMasterId id="2147485257" r:id="rId114"/>
    <p:sldMasterId id="2147485270" r:id="rId115"/>
    <p:sldMasterId id="2147485284" r:id="rId116"/>
  </p:sldMasterIdLst>
  <p:notesMasterIdLst>
    <p:notesMasterId r:id="rId611"/>
  </p:notesMasterIdLst>
  <p:sldIdLst>
    <p:sldId id="983" r:id="rId117"/>
    <p:sldId id="984" r:id="rId118"/>
    <p:sldId id="1018" r:id="rId119"/>
    <p:sldId id="986" r:id="rId120"/>
    <p:sldId id="987" r:id="rId121"/>
    <p:sldId id="988" r:id="rId122"/>
    <p:sldId id="989" r:id="rId123"/>
    <p:sldId id="990" r:id="rId124"/>
    <p:sldId id="991" r:id="rId125"/>
    <p:sldId id="992" r:id="rId126"/>
    <p:sldId id="993" r:id="rId127"/>
    <p:sldId id="994" r:id="rId128"/>
    <p:sldId id="995" r:id="rId129"/>
    <p:sldId id="997" r:id="rId130"/>
    <p:sldId id="998" r:id="rId131"/>
    <p:sldId id="999" r:id="rId132"/>
    <p:sldId id="1010" r:id="rId133"/>
    <p:sldId id="1011" r:id="rId134"/>
    <p:sldId id="1012" r:id="rId135"/>
    <p:sldId id="1013" r:id="rId136"/>
    <p:sldId id="643" r:id="rId137"/>
    <p:sldId id="644" r:id="rId138"/>
    <p:sldId id="645" r:id="rId139"/>
    <p:sldId id="646" r:id="rId140"/>
    <p:sldId id="647" r:id="rId141"/>
    <p:sldId id="648" r:id="rId142"/>
    <p:sldId id="649" r:id="rId143"/>
    <p:sldId id="650" r:id="rId144"/>
    <p:sldId id="651" r:id="rId145"/>
    <p:sldId id="435" r:id="rId146"/>
    <p:sldId id="433" r:id="rId147"/>
    <p:sldId id="432" r:id="rId148"/>
    <p:sldId id="620" r:id="rId149"/>
    <p:sldId id="615" r:id="rId150"/>
    <p:sldId id="616" r:id="rId151"/>
    <p:sldId id="617" r:id="rId152"/>
    <p:sldId id="618" r:id="rId153"/>
    <p:sldId id="619" r:id="rId154"/>
    <p:sldId id="586" r:id="rId155"/>
    <p:sldId id="460" r:id="rId156"/>
    <p:sldId id="461" r:id="rId157"/>
    <p:sldId id="656" r:id="rId158"/>
    <p:sldId id="657" r:id="rId159"/>
    <p:sldId id="658" r:id="rId160"/>
    <p:sldId id="659" r:id="rId161"/>
    <p:sldId id="660" r:id="rId162"/>
    <p:sldId id="661" r:id="rId163"/>
    <p:sldId id="463" r:id="rId164"/>
    <p:sldId id="464" r:id="rId165"/>
    <p:sldId id="465" r:id="rId166"/>
    <p:sldId id="466" r:id="rId167"/>
    <p:sldId id="467" r:id="rId168"/>
    <p:sldId id="662" r:id="rId169"/>
    <p:sldId id="663" r:id="rId170"/>
    <p:sldId id="664" r:id="rId171"/>
    <p:sldId id="665" r:id="rId172"/>
    <p:sldId id="666" r:id="rId173"/>
    <p:sldId id="667" r:id="rId174"/>
    <p:sldId id="668" r:id="rId175"/>
    <p:sldId id="468" r:id="rId176"/>
    <p:sldId id="469" r:id="rId177"/>
    <p:sldId id="470" r:id="rId178"/>
    <p:sldId id="670" r:id="rId179"/>
    <p:sldId id="671" r:id="rId180"/>
    <p:sldId id="672" r:id="rId181"/>
    <p:sldId id="1014" r:id="rId182"/>
    <p:sldId id="621" r:id="rId183"/>
    <p:sldId id="1001" r:id="rId184"/>
    <p:sldId id="459" r:id="rId185"/>
    <p:sldId id="451" r:id="rId186"/>
    <p:sldId id="472" r:id="rId187"/>
    <p:sldId id="473" r:id="rId188"/>
    <p:sldId id="673" r:id="rId189"/>
    <p:sldId id="674" r:id="rId190"/>
    <p:sldId id="675" r:id="rId191"/>
    <p:sldId id="477" r:id="rId192"/>
    <p:sldId id="478" r:id="rId193"/>
    <p:sldId id="479" r:id="rId194"/>
    <p:sldId id="480" r:id="rId195"/>
    <p:sldId id="481" r:id="rId196"/>
    <p:sldId id="482" r:id="rId197"/>
    <p:sldId id="483" r:id="rId198"/>
    <p:sldId id="676" r:id="rId199"/>
    <p:sldId id="485" r:id="rId200"/>
    <p:sldId id="486" r:id="rId201"/>
    <p:sldId id="487" r:id="rId202"/>
    <p:sldId id="488" r:id="rId203"/>
    <p:sldId id="489" r:id="rId204"/>
    <p:sldId id="490" r:id="rId205"/>
    <p:sldId id="491" r:id="rId206"/>
    <p:sldId id="492" r:id="rId207"/>
    <p:sldId id="493" r:id="rId208"/>
    <p:sldId id="494" r:id="rId209"/>
    <p:sldId id="677" r:id="rId210"/>
    <p:sldId id="496" r:id="rId211"/>
    <p:sldId id="497" r:id="rId212"/>
    <p:sldId id="498" r:id="rId213"/>
    <p:sldId id="678" r:id="rId214"/>
    <p:sldId id="679" r:id="rId215"/>
    <p:sldId id="680" r:id="rId216"/>
    <p:sldId id="681" r:id="rId217"/>
    <p:sldId id="503" r:id="rId218"/>
    <p:sldId id="505" r:id="rId219"/>
    <p:sldId id="1007" r:id="rId220"/>
    <p:sldId id="682" r:id="rId221"/>
    <p:sldId id="683" r:id="rId222"/>
    <p:sldId id="684" r:id="rId223"/>
    <p:sldId id="685" r:id="rId224"/>
    <p:sldId id="686" r:id="rId225"/>
    <p:sldId id="687" r:id="rId226"/>
    <p:sldId id="512" r:id="rId227"/>
    <p:sldId id="454" r:id="rId228"/>
    <p:sldId id="513" r:id="rId229"/>
    <p:sldId id="514" r:id="rId230"/>
    <p:sldId id="515" r:id="rId231"/>
    <p:sldId id="688" r:id="rId232"/>
    <p:sldId id="981" r:id="rId233"/>
    <p:sldId id="517" r:id="rId234"/>
    <p:sldId id="518" r:id="rId235"/>
    <p:sldId id="689" r:id="rId236"/>
    <p:sldId id="690" r:id="rId237"/>
    <p:sldId id="691" r:id="rId238"/>
    <p:sldId id="692" r:id="rId239"/>
    <p:sldId id="519" r:id="rId240"/>
    <p:sldId id="520" r:id="rId241"/>
    <p:sldId id="521" r:id="rId242"/>
    <p:sldId id="693" r:id="rId243"/>
    <p:sldId id="694" r:id="rId244"/>
    <p:sldId id="695" r:id="rId245"/>
    <p:sldId id="696" r:id="rId246"/>
    <p:sldId id="697" r:id="rId247"/>
    <p:sldId id="698" r:id="rId248"/>
    <p:sldId id="699" r:id="rId249"/>
    <p:sldId id="700" r:id="rId250"/>
    <p:sldId id="701" r:id="rId251"/>
    <p:sldId id="702" r:id="rId252"/>
    <p:sldId id="703" r:id="rId253"/>
    <p:sldId id="704" r:id="rId254"/>
    <p:sldId id="705" r:id="rId255"/>
    <p:sldId id="706" r:id="rId256"/>
    <p:sldId id="707" r:id="rId257"/>
    <p:sldId id="708" r:id="rId258"/>
    <p:sldId id="709" r:id="rId259"/>
    <p:sldId id="710" r:id="rId260"/>
    <p:sldId id="711" r:id="rId261"/>
    <p:sldId id="712" r:id="rId262"/>
    <p:sldId id="713" r:id="rId263"/>
    <p:sldId id="714" r:id="rId264"/>
    <p:sldId id="715" r:id="rId265"/>
    <p:sldId id="716" r:id="rId266"/>
    <p:sldId id="717" r:id="rId267"/>
    <p:sldId id="718" r:id="rId268"/>
    <p:sldId id="719" r:id="rId269"/>
    <p:sldId id="720" r:id="rId270"/>
    <p:sldId id="721" r:id="rId271"/>
    <p:sldId id="722" r:id="rId272"/>
    <p:sldId id="723" r:id="rId273"/>
    <p:sldId id="724" r:id="rId274"/>
    <p:sldId id="725" r:id="rId275"/>
    <p:sldId id="522" r:id="rId276"/>
    <p:sldId id="359" r:id="rId277"/>
    <p:sldId id="263" r:id="rId278"/>
    <p:sldId id="533" r:id="rId279"/>
    <p:sldId id="534" r:id="rId280"/>
    <p:sldId id="535" r:id="rId281"/>
    <p:sldId id="536" r:id="rId282"/>
    <p:sldId id="726" r:id="rId283"/>
    <p:sldId id="727" r:id="rId284"/>
    <p:sldId id="728" r:id="rId285"/>
    <p:sldId id="729" r:id="rId286"/>
    <p:sldId id="541" r:id="rId287"/>
    <p:sldId id="542" r:id="rId288"/>
    <p:sldId id="730" r:id="rId289"/>
    <p:sldId id="544" r:id="rId290"/>
    <p:sldId id="545" r:id="rId291"/>
    <p:sldId id="546" r:id="rId292"/>
    <p:sldId id="547" r:id="rId293"/>
    <p:sldId id="548" r:id="rId294"/>
    <p:sldId id="549" r:id="rId295"/>
    <p:sldId id="550" r:id="rId296"/>
    <p:sldId id="731" r:id="rId297"/>
    <p:sldId id="732" r:id="rId298"/>
    <p:sldId id="733" r:id="rId299"/>
    <p:sldId id="734" r:id="rId300"/>
    <p:sldId id="735" r:id="rId301"/>
    <p:sldId id="599" r:id="rId302"/>
    <p:sldId id="622" r:id="rId303"/>
    <p:sldId id="347" r:id="rId304"/>
    <p:sldId id="331" r:id="rId305"/>
    <p:sldId id="332" r:id="rId306"/>
    <p:sldId id="333" r:id="rId307"/>
    <p:sldId id="334" r:id="rId308"/>
    <p:sldId id="335" r:id="rId309"/>
    <p:sldId id="336" r:id="rId310"/>
    <p:sldId id="1008" r:id="rId311"/>
    <p:sldId id="337" r:id="rId312"/>
    <p:sldId id="338" r:id="rId313"/>
    <p:sldId id="540" r:id="rId314"/>
    <p:sldId id="543" r:id="rId315"/>
    <p:sldId id="623" r:id="rId316"/>
    <p:sldId id="1002" r:id="rId317"/>
    <p:sldId id="1003" r:id="rId318"/>
    <p:sldId id="458" r:id="rId319"/>
    <p:sldId id="457" r:id="rId320"/>
    <p:sldId id="453" r:id="rId321"/>
    <p:sldId id="592" r:id="rId322"/>
    <p:sldId id="736" r:id="rId323"/>
    <p:sldId id="737" r:id="rId324"/>
    <p:sldId id="738" r:id="rId325"/>
    <p:sldId id="739" r:id="rId326"/>
    <p:sldId id="740" r:id="rId327"/>
    <p:sldId id="741" r:id="rId328"/>
    <p:sldId id="742" r:id="rId329"/>
    <p:sldId id="743" r:id="rId330"/>
    <p:sldId id="744" r:id="rId331"/>
    <p:sldId id="745" r:id="rId332"/>
    <p:sldId id="746" r:id="rId333"/>
    <p:sldId id="1019" r:id="rId334"/>
    <p:sldId id="965" r:id="rId335"/>
    <p:sldId id="979" r:id="rId336"/>
    <p:sldId id="963" r:id="rId337"/>
    <p:sldId id="975" r:id="rId338"/>
    <p:sldId id="967" r:id="rId339"/>
    <p:sldId id="969" r:id="rId340"/>
    <p:sldId id="973" r:id="rId341"/>
    <p:sldId id="977" r:id="rId342"/>
    <p:sldId id="976" r:id="rId343"/>
    <p:sldId id="978" r:id="rId344"/>
    <p:sldId id="974" r:id="rId345"/>
    <p:sldId id="971" r:id="rId346"/>
    <p:sldId id="972" r:id="rId347"/>
    <p:sldId id="970" r:id="rId348"/>
    <p:sldId id="968" r:id="rId349"/>
    <p:sldId id="966" r:id="rId350"/>
    <p:sldId id="962" r:id="rId351"/>
    <p:sldId id="747" r:id="rId352"/>
    <p:sldId id="748" r:id="rId353"/>
    <p:sldId id="749" r:id="rId354"/>
    <p:sldId id="750" r:id="rId355"/>
    <p:sldId id="751" r:id="rId356"/>
    <p:sldId id="752" r:id="rId357"/>
    <p:sldId id="753" r:id="rId358"/>
    <p:sldId id="754" r:id="rId359"/>
    <p:sldId id="755" r:id="rId360"/>
    <p:sldId id="980" r:id="rId361"/>
    <p:sldId id="756" r:id="rId362"/>
    <p:sldId id="757" r:id="rId363"/>
    <p:sldId id="758" r:id="rId364"/>
    <p:sldId id="759" r:id="rId365"/>
    <p:sldId id="760" r:id="rId366"/>
    <p:sldId id="761" r:id="rId367"/>
    <p:sldId id="762" r:id="rId368"/>
    <p:sldId id="763" r:id="rId369"/>
    <p:sldId id="764" r:id="rId370"/>
    <p:sldId id="765" r:id="rId371"/>
    <p:sldId id="766" r:id="rId372"/>
    <p:sldId id="767" r:id="rId373"/>
    <p:sldId id="768" r:id="rId374"/>
    <p:sldId id="769" r:id="rId375"/>
    <p:sldId id="770" r:id="rId376"/>
    <p:sldId id="771" r:id="rId377"/>
    <p:sldId id="772" r:id="rId378"/>
    <p:sldId id="773" r:id="rId379"/>
    <p:sldId id="1022" r:id="rId380"/>
    <p:sldId id="567" r:id="rId381"/>
    <p:sldId id="1020" r:id="rId382"/>
    <p:sldId id="1021" r:id="rId383"/>
    <p:sldId id="568" r:id="rId384"/>
    <p:sldId id="569" r:id="rId385"/>
    <p:sldId id="570" r:id="rId386"/>
    <p:sldId id="776" r:id="rId387"/>
    <p:sldId id="373" r:id="rId388"/>
    <p:sldId id="778" r:id="rId389"/>
    <p:sldId id="779" r:id="rId390"/>
    <p:sldId id="780" r:id="rId391"/>
    <p:sldId id="781" r:id="rId392"/>
    <p:sldId id="782" r:id="rId393"/>
    <p:sldId id="783" r:id="rId394"/>
    <p:sldId id="784" r:id="rId395"/>
    <p:sldId id="785" r:id="rId396"/>
    <p:sldId id="786" r:id="rId397"/>
    <p:sldId id="787" r:id="rId398"/>
    <p:sldId id="788" r:id="rId399"/>
    <p:sldId id="789" r:id="rId400"/>
    <p:sldId id="790" r:id="rId401"/>
    <p:sldId id="791" r:id="rId402"/>
    <p:sldId id="792" r:id="rId403"/>
    <p:sldId id="793" r:id="rId404"/>
    <p:sldId id="794" r:id="rId405"/>
    <p:sldId id="795" r:id="rId406"/>
    <p:sldId id="796" r:id="rId407"/>
    <p:sldId id="1030" r:id="rId408"/>
    <p:sldId id="798" r:id="rId409"/>
    <p:sldId id="799" r:id="rId410"/>
    <p:sldId id="800" r:id="rId411"/>
    <p:sldId id="801" r:id="rId412"/>
    <p:sldId id="802" r:id="rId413"/>
    <p:sldId id="803" r:id="rId414"/>
    <p:sldId id="804" r:id="rId415"/>
    <p:sldId id="805" r:id="rId416"/>
    <p:sldId id="806" r:id="rId417"/>
    <p:sldId id="807" r:id="rId418"/>
    <p:sldId id="808" r:id="rId419"/>
    <p:sldId id="809" r:id="rId420"/>
    <p:sldId id="810" r:id="rId421"/>
    <p:sldId id="811" r:id="rId422"/>
    <p:sldId id="812" r:id="rId423"/>
    <p:sldId id="813" r:id="rId424"/>
    <p:sldId id="814" r:id="rId425"/>
    <p:sldId id="815" r:id="rId426"/>
    <p:sldId id="1029" r:id="rId427"/>
    <p:sldId id="816" r:id="rId428"/>
    <p:sldId id="817" r:id="rId429"/>
    <p:sldId id="818" r:id="rId430"/>
    <p:sldId id="819" r:id="rId431"/>
    <p:sldId id="820" r:id="rId432"/>
    <p:sldId id="821" r:id="rId433"/>
    <p:sldId id="822" r:id="rId434"/>
    <p:sldId id="823" r:id="rId435"/>
    <p:sldId id="417" r:id="rId436"/>
    <p:sldId id="1015" r:id="rId437"/>
    <p:sldId id="1016" r:id="rId438"/>
    <p:sldId id="1017" r:id="rId439"/>
    <p:sldId id="455" r:id="rId440"/>
    <p:sldId id="825" r:id="rId441"/>
    <p:sldId id="826" r:id="rId442"/>
    <p:sldId id="827" r:id="rId443"/>
    <p:sldId id="828" r:id="rId444"/>
    <p:sldId id="829" r:id="rId445"/>
    <p:sldId id="830" r:id="rId446"/>
    <p:sldId id="831" r:id="rId447"/>
    <p:sldId id="832" r:id="rId448"/>
    <p:sldId id="833" r:id="rId449"/>
    <p:sldId id="834" r:id="rId450"/>
    <p:sldId id="835" r:id="rId451"/>
    <p:sldId id="836" r:id="rId452"/>
    <p:sldId id="837" r:id="rId453"/>
    <p:sldId id="838" r:id="rId454"/>
    <p:sldId id="839" r:id="rId455"/>
    <p:sldId id="840" r:id="rId456"/>
    <p:sldId id="841" r:id="rId457"/>
    <p:sldId id="842" r:id="rId458"/>
    <p:sldId id="843" r:id="rId459"/>
    <p:sldId id="844" r:id="rId460"/>
    <p:sldId id="845" r:id="rId461"/>
    <p:sldId id="846" r:id="rId462"/>
    <p:sldId id="847" r:id="rId463"/>
    <p:sldId id="848" r:id="rId464"/>
    <p:sldId id="849" r:id="rId465"/>
    <p:sldId id="850" r:id="rId466"/>
    <p:sldId id="851" r:id="rId467"/>
    <p:sldId id="852" r:id="rId468"/>
    <p:sldId id="853" r:id="rId469"/>
    <p:sldId id="854" r:id="rId470"/>
    <p:sldId id="855" r:id="rId471"/>
    <p:sldId id="856" r:id="rId472"/>
    <p:sldId id="857" r:id="rId473"/>
    <p:sldId id="858" r:id="rId474"/>
    <p:sldId id="859" r:id="rId475"/>
    <p:sldId id="860" r:id="rId476"/>
    <p:sldId id="861" r:id="rId477"/>
    <p:sldId id="862" r:id="rId478"/>
    <p:sldId id="863" r:id="rId479"/>
    <p:sldId id="864" r:id="rId480"/>
    <p:sldId id="865" r:id="rId481"/>
    <p:sldId id="866" r:id="rId482"/>
    <p:sldId id="867" r:id="rId483"/>
    <p:sldId id="868" r:id="rId484"/>
    <p:sldId id="869" r:id="rId485"/>
    <p:sldId id="870" r:id="rId486"/>
    <p:sldId id="871" r:id="rId487"/>
    <p:sldId id="872" r:id="rId488"/>
    <p:sldId id="873" r:id="rId489"/>
    <p:sldId id="874" r:id="rId490"/>
    <p:sldId id="875" r:id="rId491"/>
    <p:sldId id="876" r:id="rId492"/>
    <p:sldId id="877" r:id="rId493"/>
    <p:sldId id="878" r:id="rId494"/>
    <p:sldId id="879" r:id="rId495"/>
    <p:sldId id="880" r:id="rId496"/>
    <p:sldId id="881" r:id="rId497"/>
    <p:sldId id="882" r:id="rId498"/>
    <p:sldId id="883" r:id="rId499"/>
    <p:sldId id="884" r:id="rId500"/>
    <p:sldId id="885" r:id="rId501"/>
    <p:sldId id="886" r:id="rId502"/>
    <p:sldId id="887" r:id="rId503"/>
    <p:sldId id="888" r:id="rId504"/>
    <p:sldId id="889" r:id="rId505"/>
    <p:sldId id="890" r:id="rId506"/>
    <p:sldId id="891" r:id="rId507"/>
    <p:sldId id="892" r:id="rId508"/>
    <p:sldId id="893" r:id="rId509"/>
    <p:sldId id="894" r:id="rId510"/>
    <p:sldId id="895" r:id="rId511"/>
    <p:sldId id="896" r:id="rId512"/>
    <p:sldId id="897" r:id="rId513"/>
    <p:sldId id="898" r:id="rId514"/>
    <p:sldId id="899" r:id="rId515"/>
    <p:sldId id="900" r:id="rId516"/>
    <p:sldId id="901" r:id="rId517"/>
    <p:sldId id="902" r:id="rId518"/>
    <p:sldId id="903" r:id="rId519"/>
    <p:sldId id="904" r:id="rId520"/>
    <p:sldId id="905" r:id="rId521"/>
    <p:sldId id="906" r:id="rId522"/>
    <p:sldId id="907" r:id="rId523"/>
    <p:sldId id="908" r:id="rId524"/>
    <p:sldId id="909" r:id="rId525"/>
    <p:sldId id="910" r:id="rId526"/>
    <p:sldId id="911" r:id="rId527"/>
    <p:sldId id="912" r:id="rId528"/>
    <p:sldId id="913" r:id="rId529"/>
    <p:sldId id="914" r:id="rId530"/>
    <p:sldId id="915" r:id="rId531"/>
    <p:sldId id="916" r:id="rId532"/>
    <p:sldId id="917" r:id="rId533"/>
    <p:sldId id="918" r:id="rId534"/>
    <p:sldId id="919" r:id="rId535"/>
    <p:sldId id="920" r:id="rId536"/>
    <p:sldId id="921" r:id="rId537"/>
    <p:sldId id="922" r:id="rId538"/>
    <p:sldId id="923" r:id="rId539"/>
    <p:sldId id="924" r:id="rId540"/>
    <p:sldId id="1025" r:id="rId541"/>
    <p:sldId id="1026" r:id="rId542"/>
    <p:sldId id="1027" r:id="rId543"/>
    <p:sldId id="925" r:id="rId544"/>
    <p:sldId id="1024" r:id="rId545"/>
    <p:sldId id="926" r:id="rId546"/>
    <p:sldId id="927" r:id="rId547"/>
    <p:sldId id="1028" r:id="rId548"/>
    <p:sldId id="1031" r:id="rId549"/>
    <p:sldId id="1023" r:id="rId550"/>
    <p:sldId id="928" r:id="rId551"/>
    <p:sldId id="929" r:id="rId552"/>
    <p:sldId id="930" r:id="rId553"/>
    <p:sldId id="931" r:id="rId554"/>
    <p:sldId id="932" r:id="rId555"/>
    <p:sldId id="933" r:id="rId556"/>
    <p:sldId id="628" r:id="rId557"/>
    <p:sldId id="629" r:id="rId558"/>
    <p:sldId id="1004" r:id="rId559"/>
    <p:sldId id="1005" r:id="rId560"/>
    <p:sldId id="1006" r:id="rId561"/>
    <p:sldId id="318" r:id="rId562"/>
    <p:sldId id="588" r:id="rId563"/>
    <p:sldId id="589" r:id="rId564"/>
    <p:sldId id="1032" r:id="rId565"/>
    <p:sldId id="345" r:id="rId566"/>
    <p:sldId id="557" r:id="rId567"/>
    <p:sldId id="587" r:id="rId568"/>
    <p:sldId id="560" r:id="rId569"/>
    <p:sldId id="561" r:id="rId570"/>
    <p:sldId id="562" r:id="rId571"/>
    <p:sldId id="563" r:id="rId572"/>
    <p:sldId id="564" r:id="rId573"/>
    <p:sldId id="565" r:id="rId574"/>
    <p:sldId id="582" r:id="rId575"/>
    <p:sldId id="585" r:id="rId576"/>
    <p:sldId id="598" r:id="rId577"/>
    <p:sldId id="1034" r:id="rId578"/>
    <p:sldId id="445" r:id="rId579"/>
    <p:sldId id="446" r:id="rId580"/>
    <p:sldId id="448" r:id="rId581"/>
    <p:sldId id="449" r:id="rId582"/>
    <p:sldId id="614" r:id="rId583"/>
    <p:sldId id="600" r:id="rId584"/>
    <p:sldId id="590" r:id="rId585"/>
    <p:sldId id="591" r:id="rId586"/>
    <p:sldId id="613" r:id="rId587"/>
    <p:sldId id="934" r:id="rId588"/>
    <p:sldId id="935" r:id="rId589"/>
    <p:sldId id="936" r:id="rId590"/>
    <p:sldId id="937" r:id="rId591"/>
    <p:sldId id="938" r:id="rId592"/>
    <p:sldId id="939" r:id="rId593"/>
    <p:sldId id="940" r:id="rId594"/>
    <p:sldId id="941" r:id="rId595"/>
    <p:sldId id="942" r:id="rId596"/>
    <p:sldId id="943" r:id="rId597"/>
    <p:sldId id="944" r:id="rId598"/>
    <p:sldId id="945" r:id="rId599"/>
    <p:sldId id="946" r:id="rId600"/>
    <p:sldId id="947" r:id="rId601"/>
    <p:sldId id="948" r:id="rId602"/>
    <p:sldId id="949" r:id="rId603"/>
    <p:sldId id="950" r:id="rId604"/>
    <p:sldId id="951" r:id="rId605"/>
    <p:sldId id="952" r:id="rId606"/>
    <p:sldId id="1033" r:id="rId607"/>
    <p:sldId id="954" r:id="rId608"/>
    <p:sldId id="320" r:id="rId609"/>
    <p:sldId id="955" r:id="rId61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9B9168E9-EAE5-B64C-98B3-4C268A3FB133}">
          <p14:sldIdLst>
            <p14:sldId id="983"/>
            <p14:sldId id="984"/>
            <p14:sldId id="1018"/>
            <p14:sldId id="986"/>
            <p14:sldId id="987"/>
            <p14:sldId id="988"/>
            <p14:sldId id="989"/>
            <p14:sldId id="990"/>
            <p14:sldId id="991"/>
            <p14:sldId id="992"/>
            <p14:sldId id="993"/>
            <p14:sldId id="994"/>
            <p14:sldId id="995"/>
            <p14:sldId id="997"/>
            <p14:sldId id="998"/>
            <p14:sldId id="999"/>
            <p14:sldId id="1010"/>
            <p14:sldId id="1011"/>
            <p14:sldId id="1012"/>
            <p14:sldId id="1013"/>
          </p14:sldIdLst>
        </p14:section>
        <p14:section name="Introduction" id="{F1E2846A-8985-8B45-BA07-EFD1D4922C11}">
          <p14:sldIdLst>
            <p14:sldId id="643"/>
            <p14:sldId id="644"/>
            <p14:sldId id="645"/>
            <p14:sldId id="646"/>
            <p14:sldId id="647"/>
            <p14:sldId id="648"/>
            <p14:sldId id="649"/>
            <p14:sldId id="650"/>
            <p14:sldId id="651"/>
          </p14:sldIdLst>
        </p14:section>
        <p14:section name="Sermon" id="{F270633E-AFC0-9140-BCC7-581FB6DE7D37}">
          <p14:sldIdLst>
            <p14:sldId id="435"/>
            <p14:sldId id="433"/>
            <p14:sldId id="432"/>
            <p14:sldId id="620"/>
            <p14:sldId id="615"/>
            <p14:sldId id="616"/>
            <p14:sldId id="617"/>
            <p14:sldId id="618"/>
            <p14:sldId id="619"/>
            <p14:sldId id="586"/>
            <p14:sldId id="460"/>
            <p14:sldId id="461"/>
            <p14:sldId id="656"/>
            <p14:sldId id="657"/>
            <p14:sldId id="658"/>
            <p14:sldId id="659"/>
            <p14:sldId id="660"/>
            <p14:sldId id="661"/>
            <p14:sldId id="463"/>
            <p14:sldId id="464"/>
            <p14:sldId id="465"/>
            <p14:sldId id="466"/>
            <p14:sldId id="467"/>
            <p14:sldId id="662"/>
            <p14:sldId id="663"/>
            <p14:sldId id="664"/>
            <p14:sldId id="665"/>
            <p14:sldId id="666"/>
            <p14:sldId id="667"/>
            <p14:sldId id="668"/>
            <p14:sldId id="468"/>
            <p14:sldId id="469"/>
            <p14:sldId id="470"/>
            <p14:sldId id="670"/>
            <p14:sldId id="671"/>
            <p14:sldId id="672"/>
            <p14:sldId id="1014"/>
            <p14:sldId id="621"/>
            <p14:sldId id="1001"/>
            <p14:sldId id="459"/>
            <p14:sldId id="451"/>
          </p14:sldIdLst>
        </p14:section>
        <p14:section name="Chapters" id="{F3827B83-7743-9346-8DB3-40B49F818B13}">
          <p14:sldIdLst>
            <p14:sldId id="472"/>
            <p14:sldId id="473"/>
            <p14:sldId id="673"/>
            <p14:sldId id="674"/>
            <p14:sldId id="675"/>
            <p14:sldId id="477"/>
            <p14:sldId id="478"/>
            <p14:sldId id="479"/>
            <p14:sldId id="480"/>
            <p14:sldId id="481"/>
            <p14:sldId id="482"/>
            <p14:sldId id="483"/>
            <p14:sldId id="676"/>
            <p14:sldId id="485"/>
            <p14:sldId id="486"/>
            <p14:sldId id="487"/>
            <p14:sldId id="488"/>
            <p14:sldId id="489"/>
            <p14:sldId id="490"/>
            <p14:sldId id="491"/>
            <p14:sldId id="492"/>
            <p14:sldId id="493"/>
            <p14:sldId id="494"/>
            <p14:sldId id="677"/>
            <p14:sldId id="496"/>
            <p14:sldId id="497"/>
            <p14:sldId id="498"/>
            <p14:sldId id="678"/>
            <p14:sldId id="679"/>
            <p14:sldId id="680"/>
            <p14:sldId id="681"/>
            <p14:sldId id="503"/>
            <p14:sldId id="505"/>
            <p14:sldId id="1007"/>
            <p14:sldId id="682"/>
            <p14:sldId id="683"/>
            <p14:sldId id="684"/>
            <p14:sldId id="685"/>
            <p14:sldId id="686"/>
            <p14:sldId id="687"/>
            <p14:sldId id="512"/>
            <p14:sldId id="454"/>
            <p14:sldId id="513"/>
            <p14:sldId id="514"/>
            <p14:sldId id="515"/>
            <p14:sldId id="688"/>
            <p14:sldId id="981"/>
            <p14:sldId id="517"/>
            <p14:sldId id="518"/>
            <p14:sldId id="689"/>
            <p14:sldId id="690"/>
            <p14:sldId id="691"/>
            <p14:sldId id="692"/>
            <p14:sldId id="519"/>
            <p14:sldId id="520"/>
            <p14:sldId id="521"/>
            <p14:sldId id="693"/>
            <p14:sldId id="694"/>
            <p14:sldId id="695"/>
            <p14:sldId id="696"/>
            <p14:sldId id="697"/>
            <p14:sldId id="698"/>
            <p14:sldId id="699"/>
            <p14:sldId id="700"/>
            <p14:sldId id="701"/>
            <p14:sldId id="702"/>
            <p14:sldId id="703"/>
            <p14:sldId id="704"/>
            <p14:sldId id="705"/>
            <p14:sldId id="706"/>
            <p14:sldId id="707"/>
            <p14:sldId id="708"/>
            <p14:sldId id="709"/>
            <p14:sldId id="710"/>
            <p14:sldId id="711"/>
            <p14:sldId id="712"/>
            <p14:sldId id="713"/>
            <p14:sldId id="714"/>
            <p14:sldId id="715"/>
            <p14:sldId id="716"/>
            <p14:sldId id="717"/>
            <p14:sldId id="718"/>
            <p14:sldId id="719"/>
            <p14:sldId id="720"/>
            <p14:sldId id="721"/>
            <p14:sldId id="722"/>
            <p14:sldId id="723"/>
            <p14:sldId id="724"/>
            <p14:sldId id="725"/>
            <p14:sldId id="522"/>
            <p14:sldId id="359"/>
            <p14:sldId id="263"/>
            <p14:sldId id="533"/>
            <p14:sldId id="534"/>
            <p14:sldId id="535"/>
            <p14:sldId id="536"/>
            <p14:sldId id="726"/>
            <p14:sldId id="727"/>
            <p14:sldId id="728"/>
            <p14:sldId id="729"/>
            <p14:sldId id="541"/>
            <p14:sldId id="542"/>
            <p14:sldId id="730"/>
            <p14:sldId id="544"/>
            <p14:sldId id="545"/>
            <p14:sldId id="546"/>
            <p14:sldId id="547"/>
            <p14:sldId id="548"/>
            <p14:sldId id="549"/>
            <p14:sldId id="550"/>
            <p14:sldId id="731"/>
            <p14:sldId id="732"/>
            <p14:sldId id="733"/>
            <p14:sldId id="734"/>
            <p14:sldId id="735"/>
            <p14:sldId id="599"/>
            <p14:sldId id="622"/>
            <p14:sldId id="347"/>
            <p14:sldId id="331"/>
            <p14:sldId id="332"/>
            <p14:sldId id="333"/>
            <p14:sldId id="334"/>
            <p14:sldId id="335"/>
            <p14:sldId id="336"/>
            <p14:sldId id="1008"/>
            <p14:sldId id="337"/>
            <p14:sldId id="338"/>
            <p14:sldId id="540"/>
            <p14:sldId id="543"/>
            <p14:sldId id="623"/>
            <p14:sldId id="1002"/>
            <p14:sldId id="1003"/>
            <p14:sldId id="458"/>
            <p14:sldId id="457"/>
            <p14:sldId id="453"/>
            <p14:sldId id="592"/>
            <p14:sldId id="736"/>
            <p14:sldId id="737"/>
            <p14:sldId id="738"/>
            <p14:sldId id="739"/>
            <p14:sldId id="740"/>
            <p14:sldId id="741"/>
            <p14:sldId id="742"/>
            <p14:sldId id="743"/>
            <p14:sldId id="744"/>
            <p14:sldId id="745"/>
            <p14:sldId id="746"/>
            <p14:sldId id="1019"/>
            <p14:sldId id="965"/>
            <p14:sldId id="979"/>
            <p14:sldId id="963"/>
            <p14:sldId id="975"/>
            <p14:sldId id="967"/>
            <p14:sldId id="969"/>
            <p14:sldId id="973"/>
            <p14:sldId id="977"/>
            <p14:sldId id="976"/>
            <p14:sldId id="978"/>
            <p14:sldId id="974"/>
            <p14:sldId id="971"/>
            <p14:sldId id="972"/>
            <p14:sldId id="970"/>
            <p14:sldId id="968"/>
            <p14:sldId id="966"/>
            <p14:sldId id="962"/>
            <p14:sldId id="747"/>
            <p14:sldId id="748"/>
            <p14:sldId id="749"/>
            <p14:sldId id="750"/>
            <p14:sldId id="751"/>
            <p14:sldId id="752"/>
            <p14:sldId id="753"/>
            <p14:sldId id="754"/>
            <p14:sldId id="755"/>
            <p14:sldId id="980"/>
            <p14:sldId id="756"/>
            <p14:sldId id="757"/>
            <p14:sldId id="758"/>
            <p14:sldId id="759"/>
            <p14:sldId id="760"/>
            <p14:sldId id="761"/>
            <p14:sldId id="762"/>
            <p14:sldId id="763"/>
            <p14:sldId id="764"/>
            <p14:sldId id="765"/>
            <p14:sldId id="766"/>
            <p14:sldId id="767"/>
            <p14:sldId id="768"/>
            <p14:sldId id="769"/>
            <p14:sldId id="770"/>
            <p14:sldId id="771"/>
            <p14:sldId id="772"/>
            <p14:sldId id="773"/>
            <p14:sldId id="1022"/>
            <p14:sldId id="567"/>
            <p14:sldId id="1020"/>
            <p14:sldId id="1021"/>
            <p14:sldId id="568"/>
            <p14:sldId id="569"/>
            <p14:sldId id="570"/>
            <p14:sldId id="776"/>
            <p14:sldId id="373"/>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1030"/>
            <p14:sldId id="798"/>
            <p14:sldId id="799"/>
            <p14:sldId id="800"/>
            <p14:sldId id="801"/>
            <p14:sldId id="802"/>
            <p14:sldId id="803"/>
            <p14:sldId id="804"/>
            <p14:sldId id="805"/>
            <p14:sldId id="806"/>
            <p14:sldId id="807"/>
            <p14:sldId id="808"/>
            <p14:sldId id="809"/>
            <p14:sldId id="810"/>
            <p14:sldId id="811"/>
            <p14:sldId id="812"/>
            <p14:sldId id="813"/>
            <p14:sldId id="814"/>
            <p14:sldId id="815"/>
            <p14:sldId id="1029"/>
            <p14:sldId id="816"/>
            <p14:sldId id="817"/>
            <p14:sldId id="818"/>
            <p14:sldId id="819"/>
            <p14:sldId id="820"/>
            <p14:sldId id="821"/>
            <p14:sldId id="822"/>
            <p14:sldId id="823"/>
            <p14:sldId id="417"/>
            <p14:sldId id="1015"/>
            <p14:sldId id="1016"/>
            <p14:sldId id="1017"/>
            <p14:sldId id="455"/>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 id="855"/>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 id="876"/>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95"/>
            <p14:sldId id="896"/>
            <p14:sldId id="897"/>
            <p14:sldId id="898"/>
            <p14:sldId id="899"/>
            <p14:sldId id="900"/>
            <p14:sldId id="901"/>
            <p14:sldId id="902"/>
            <p14:sldId id="903"/>
            <p14:sldId id="904"/>
            <p14:sldId id="905"/>
            <p14:sldId id="906"/>
            <p14:sldId id="907"/>
            <p14:sldId id="908"/>
            <p14:sldId id="909"/>
            <p14:sldId id="910"/>
            <p14:sldId id="911"/>
            <p14:sldId id="912"/>
            <p14:sldId id="913"/>
            <p14:sldId id="914"/>
            <p14:sldId id="915"/>
            <p14:sldId id="916"/>
            <p14:sldId id="917"/>
            <p14:sldId id="918"/>
            <p14:sldId id="919"/>
            <p14:sldId id="920"/>
            <p14:sldId id="921"/>
            <p14:sldId id="922"/>
            <p14:sldId id="923"/>
            <p14:sldId id="924"/>
            <p14:sldId id="1025"/>
            <p14:sldId id="1026"/>
            <p14:sldId id="1027"/>
            <p14:sldId id="925"/>
            <p14:sldId id="1024"/>
            <p14:sldId id="926"/>
            <p14:sldId id="927"/>
            <p14:sldId id="1028"/>
            <p14:sldId id="1031"/>
            <p14:sldId id="1023"/>
            <p14:sldId id="928"/>
            <p14:sldId id="929"/>
            <p14:sldId id="930"/>
            <p14:sldId id="931"/>
            <p14:sldId id="932"/>
            <p14:sldId id="933"/>
            <p14:sldId id="628"/>
          </p14:sldIdLst>
        </p14:section>
        <p14:section name="Conclusion" id="{B52C2D64-C283-7F47-98AB-626FF4D9110F}">
          <p14:sldIdLst>
            <p14:sldId id="629"/>
            <p14:sldId id="1004"/>
            <p14:sldId id="1005"/>
            <p14:sldId id="1006"/>
            <p14:sldId id="318"/>
            <p14:sldId id="588"/>
            <p14:sldId id="589"/>
            <p14:sldId id="1032"/>
            <p14:sldId id="345"/>
          </p14:sldIdLst>
        </p14:section>
        <p14:section name="Supplements" id="{E50FB695-774A-004B-B18B-8A4CAF971DB6}">
          <p14:sldIdLst>
            <p14:sldId id="557"/>
            <p14:sldId id="587"/>
            <p14:sldId id="560"/>
            <p14:sldId id="561"/>
            <p14:sldId id="562"/>
            <p14:sldId id="563"/>
            <p14:sldId id="564"/>
            <p14:sldId id="565"/>
            <p14:sldId id="582"/>
            <p14:sldId id="585"/>
            <p14:sldId id="598"/>
            <p14:sldId id="1034"/>
            <p14:sldId id="445"/>
            <p14:sldId id="446"/>
            <p14:sldId id="448"/>
            <p14:sldId id="449"/>
            <p14:sldId id="614"/>
            <p14:sldId id="600"/>
            <p14:sldId id="590"/>
            <p14:sldId id="591"/>
            <p14:sldId id="613"/>
            <p14:sldId id="934"/>
            <p14:sldId id="935"/>
            <p14:sldId id="936"/>
            <p14:sldId id="937"/>
            <p14:sldId id="938"/>
            <p14:sldId id="939"/>
            <p14:sldId id="940"/>
            <p14:sldId id="941"/>
            <p14:sldId id="942"/>
            <p14:sldId id="943"/>
            <p14:sldId id="944"/>
            <p14:sldId id="945"/>
            <p14:sldId id="946"/>
            <p14:sldId id="947"/>
            <p14:sldId id="948"/>
            <p14:sldId id="949"/>
            <p14:sldId id="950"/>
            <p14:sldId id="951"/>
            <p14:sldId id="952"/>
            <p14:sldId id="1033"/>
            <p14:sldId id="954"/>
            <p14:sldId id="320"/>
            <p14:sldId id="95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FAEAF"/>
    <a:srgbClr val="FFFFFF"/>
    <a:srgbClr val="000000"/>
    <a:srgbClr val="983225"/>
    <a:srgbClr val="B0AFB0"/>
    <a:srgbClr val="AEAEAE"/>
    <a:srgbClr val="A8A9AA"/>
    <a:srgbClr val="939395"/>
    <a:srgbClr val="C33B2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41" autoAdjust="0"/>
    <p:restoredTop sz="80695" autoAdjust="0"/>
  </p:normalViewPr>
  <p:slideViewPr>
    <p:cSldViewPr snapToGrid="0" snapToObjects="1">
      <p:cViewPr varScale="1">
        <p:scale>
          <a:sx n="93" d="100"/>
          <a:sy n="93" d="100"/>
        </p:scale>
        <p:origin x="216" y="856"/>
      </p:cViewPr>
      <p:guideLst>
        <p:guide orient="horz" pos="2160"/>
        <p:guide pos="2880"/>
      </p:guideLst>
    </p:cSldViewPr>
  </p:slideViewPr>
  <p:outlineViewPr>
    <p:cViewPr>
      <p:scale>
        <a:sx n="33" d="100"/>
        <a:sy n="33" d="100"/>
      </p:scale>
      <p:origin x="0" y="59840"/>
    </p:cViewPr>
  </p:outlineViewPr>
  <p:notesTextViewPr>
    <p:cViewPr>
      <p:scale>
        <a:sx n="100" d="100"/>
        <a:sy n="100" d="100"/>
      </p:scale>
      <p:origin x="0" y="0"/>
    </p:cViewPr>
  </p:notesTextViewPr>
  <p:sorterViewPr>
    <p:cViewPr varScale="1">
      <p:scale>
        <a:sx n="100" d="100"/>
        <a:sy n="100" d="100"/>
      </p:scale>
      <p:origin x="0" y="87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xml"/><Relationship Id="rId21" Type="http://schemas.openxmlformats.org/officeDocument/2006/relationships/slideMaster" Target="slideMasters/slideMaster21.xml"/><Relationship Id="rId324" Type="http://schemas.openxmlformats.org/officeDocument/2006/relationships/slide" Target="slides/slide208.xml"/><Relationship Id="rId531" Type="http://schemas.openxmlformats.org/officeDocument/2006/relationships/slide" Target="slides/slide415.xml"/><Relationship Id="rId170" Type="http://schemas.openxmlformats.org/officeDocument/2006/relationships/slide" Target="slides/slide54.xml"/><Relationship Id="rId268" Type="http://schemas.openxmlformats.org/officeDocument/2006/relationships/slide" Target="slides/slide152.xml"/><Relationship Id="rId475" Type="http://schemas.openxmlformats.org/officeDocument/2006/relationships/slide" Target="slides/slide359.xml"/><Relationship Id="rId32" Type="http://schemas.openxmlformats.org/officeDocument/2006/relationships/slideMaster" Target="slideMasters/slideMaster32.xml"/><Relationship Id="rId128" Type="http://schemas.openxmlformats.org/officeDocument/2006/relationships/slide" Target="slides/slide12.xml"/><Relationship Id="rId335" Type="http://schemas.openxmlformats.org/officeDocument/2006/relationships/slide" Target="slides/slide219.xml"/><Relationship Id="rId542" Type="http://schemas.openxmlformats.org/officeDocument/2006/relationships/slide" Target="slides/slide426.xml"/><Relationship Id="rId181" Type="http://schemas.openxmlformats.org/officeDocument/2006/relationships/slide" Target="slides/slide65.xml"/><Relationship Id="rId402" Type="http://schemas.openxmlformats.org/officeDocument/2006/relationships/slide" Target="slides/slide286.xml"/><Relationship Id="rId279" Type="http://schemas.openxmlformats.org/officeDocument/2006/relationships/slide" Target="slides/slide163.xml"/><Relationship Id="rId486" Type="http://schemas.openxmlformats.org/officeDocument/2006/relationships/slide" Target="slides/slide370.xml"/><Relationship Id="rId43" Type="http://schemas.openxmlformats.org/officeDocument/2006/relationships/slideMaster" Target="slideMasters/slideMaster43.xml"/><Relationship Id="rId139" Type="http://schemas.openxmlformats.org/officeDocument/2006/relationships/slide" Target="slides/slide23.xml"/><Relationship Id="rId346" Type="http://schemas.openxmlformats.org/officeDocument/2006/relationships/slide" Target="slides/slide230.xml"/><Relationship Id="rId553" Type="http://schemas.openxmlformats.org/officeDocument/2006/relationships/slide" Target="slides/slide437.xml"/><Relationship Id="rId192" Type="http://schemas.openxmlformats.org/officeDocument/2006/relationships/slide" Target="slides/slide76.xml"/><Relationship Id="rId206" Type="http://schemas.openxmlformats.org/officeDocument/2006/relationships/slide" Target="slides/slide90.xml"/><Relationship Id="rId413" Type="http://schemas.openxmlformats.org/officeDocument/2006/relationships/slide" Target="slides/slide297.xml"/><Relationship Id="rId497" Type="http://schemas.openxmlformats.org/officeDocument/2006/relationships/slide" Target="slides/slide381.xml"/><Relationship Id="rId357" Type="http://schemas.openxmlformats.org/officeDocument/2006/relationships/slide" Target="slides/slide241.xml"/><Relationship Id="rId54" Type="http://schemas.openxmlformats.org/officeDocument/2006/relationships/slideMaster" Target="slideMasters/slideMaster54.xml"/><Relationship Id="rId217" Type="http://schemas.openxmlformats.org/officeDocument/2006/relationships/slide" Target="slides/slide101.xml"/><Relationship Id="rId564" Type="http://schemas.openxmlformats.org/officeDocument/2006/relationships/slide" Target="slides/slide448.xml"/><Relationship Id="rId424" Type="http://schemas.openxmlformats.org/officeDocument/2006/relationships/slide" Target="slides/slide308.xml"/><Relationship Id="rId270" Type="http://schemas.openxmlformats.org/officeDocument/2006/relationships/slide" Target="slides/slide154.xml"/><Relationship Id="rId65" Type="http://schemas.openxmlformats.org/officeDocument/2006/relationships/slideMaster" Target="slideMasters/slideMaster65.xml"/><Relationship Id="rId130" Type="http://schemas.openxmlformats.org/officeDocument/2006/relationships/slide" Target="slides/slide14.xml"/><Relationship Id="rId368" Type="http://schemas.openxmlformats.org/officeDocument/2006/relationships/slide" Target="slides/slide252.xml"/><Relationship Id="rId575" Type="http://schemas.openxmlformats.org/officeDocument/2006/relationships/slide" Target="slides/slide459.xml"/><Relationship Id="rId228" Type="http://schemas.openxmlformats.org/officeDocument/2006/relationships/slide" Target="slides/slide112.xml"/><Relationship Id="rId435" Type="http://schemas.openxmlformats.org/officeDocument/2006/relationships/slide" Target="slides/slide319.xml"/><Relationship Id="rId281" Type="http://schemas.openxmlformats.org/officeDocument/2006/relationships/slide" Target="slides/slide165.xml"/><Relationship Id="rId502" Type="http://schemas.openxmlformats.org/officeDocument/2006/relationships/slide" Target="slides/slide386.xml"/><Relationship Id="rId76" Type="http://schemas.openxmlformats.org/officeDocument/2006/relationships/slideMaster" Target="slideMasters/slideMaster76.xml"/><Relationship Id="rId141" Type="http://schemas.openxmlformats.org/officeDocument/2006/relationships/slide" Target="slides/slide25.xml"/><Relationship Id="rId379" Type="http://schemas.openxmlformats.org/officeDocument/2006/relationships/slide" Target="slides/slide263.xml"/><Relationship Id="rId586" Type="http://schemas.openxmlformats.org/officeDocument/2006/relationships/slide" Target="slides/slide470.xml"/><Relationship Id="rId7" Type="http://schemas.openxmlformats.org/officeDocument/2006/relationships/slideMaster" Target="slideMasters/slideMaster7.xml"/><Relationship Id="rId239" Type="http://schemas.openxmlformats.org/officeDocument/2006/relationships/slide" Target="slides/slide123.xml"/><Relationship Id="rId446" Type="http://schemas.openxmlformats.org/officeDocument/2006/relationships/slide" Target="slides/slide330.xml"/><Relationship Id="rId292" Type="http://schemas.openxmlformats.org/officeDocument/2006/relationships/slide" Target="slides/slide176.xml"/><Relationship Id="rId306" Type="http://schemas.openxmlformats.org/officeDocument/2006/relationships/slide" Target="slides/slide190.xml"/><Relationship Id="rId87" Type="http://schemas.openxmlformats.org/officeDocument/2006/relationships/slideMaster" Target="slideMasters/slideMaster87.xml"/><Relationship Id="rId513" Type="http://schemas.openxmlformats.org/officeDocument/2006/relationships/slide" Target="slides/slide397.xml"/><Relationship Id="rId597" Type="http://schemas.openxmlformats.org/officeDocument/2006/relationships/slide" Target="slides/slide481.xml"/><Relationship Id="rId152" Type="http://schemas.openxmlformats.org/officeDocument/2006/relationships/slide" Target="slides/slide36.xml"/><Relationship Id="rId457" Type="http://schemas.openxmlformats.org/officeDocument/2006/relationships/slide" Target="slides/slide341.xml"/><Relationship Id="rId14" Type="http://schemas.openxmlformats.org/officeDocument/2006/relationships/slideMaster" Target="slideMasters/slideMaster14.xml"/><Relationship Id="rId317" Type="http://schemas.openxmlformats.org/officeDocument/2006/relationships/slide" Target="slides/slide201.xml"/><Relationship Id="rId524" Type="http://schemas.openxmlformats.org/officeDocument/2006/relationships/slide" Target="slides/slide408.xml"/><Relationship Id="rId98" Type="http://schemas.openxmlformats.org/officeDocument/2006/relationships/slideMaster" Target="slideMasters/slideMaster98.xml"/><Relationship Id="rId163" Type="http://schemas.openxmlformats.org/officeDocument/2006/relationships/slide" Target="slides/slide47.xml"/><Relationship Id="rId370" Type="http://schemas.openxmlformats.org/officeDocument/2006/relationships/slide" Target="slides/slide254.xml"/><Relationship Id="rId230" Type="http://schemas.openxmlformats.org/officeDocument/2006/relationships/slide" Target="slides/slide114.xml"/><Relationship Id="rId468" Type="http://schemas.openxmlformats.org/officeDocument/2006/relationships/slide" Target="slides/slide352.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6.xml"/><Relationship Id="rId328" Type="http://schemas.openxmlformats.org/officeDocument/2006/relationships/slide" Target="slides/slide212.xml"/><Relationship Id="rId535" Type="http://schemas.openxmlformats.org/officeDocument/2006/relationships/slide" Target="slides/slide419.xml"/><Relationship Id="rId577" Type="http://schemas.openxmlformats.org/officeDocument/2006/relationships/slide" Target="slides/slide461.xml"/><Relationship Id="rId132" Type="http://schemas.openxmlformats.org/officeDocument/2006/relationships/slide" Target="slides/slide16.xml"/><Relationship Id="rId174" Type="http://schemas.openxmlformats.org/officeDocument/2006/relationships/slide" Target="slides/slide58.xml"/><Relationship Id="rId381" Type="http://schemas.openxmlformats.org/officeDocument/2006/relationships/slide" Target="slides/slide265.xml"/><Relationship Id="rId602" Type="http://schemas.openxmlformats.org/officeDocument/2006/relationships/slide" Target="slides/slide486.xml"/><Relationship Id="rId241" Type="http://schemas.openxmlformats.org/officeDocument/2006/relationships/slide" Target="slides/slide125.xml"/><Relationship Id="rId437" Type="http://schemas.openxmlformats.org/officeDocument/2006/relationships/slide" Target="slides/slide321.xml"/><Relationship Id="rId479" Type="http://schemas.openxmlformats.org/officeDocument/2006/relationships/slide" Target="slides/slide363.xml"/><Relationship Id="rId36" Type="http://schemas.openxmlformats.org/officeDocument/2006/relationships/slideMaster" Target="slideMasters/slideMaster36.xml"/><Relationship Id="rId283" Type="http://schemas.openxmlformats.org/officeDocument/2006/relationships/slide" Target="slides/slide167.xml"/><Relationship Id="rId339" Type="http://schemas.openxmlformats.org/officeDocument/2006/relationships/slide" Target="slides/slide223.xml"/><Relationship Id="rId490" Type="http://schemas.openxmlformats.org/officeDocument/2006/relationships/slide" Target="slides/slide374.xml"/><Relationship Id="rId504" Type="http://schemas.openxmlformats.org/officeDocument/2006/relationships/slide" Target="slides/slide388.xml"/><Relationship Id="rId546" Type="http://schemas.openxmlformats.org/officeDocument/2006/relationships/slide" Target="slides/slide430.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7.xml"/><Relationship Id="rId185" Type="http://schemas.openxmlformats.org/officeDocument/2006/relationships/slide" Target="slides/slide69.xml"/><Relationship Id="rId350" Type="http://schemas.openxmlformats.org/officeDocument/2006/relationships/slide" Target="slides/slide234.xml"/><Relationship Id="rId406" Type="http://schemas.openxmlformats.org/officeDocument/2006/relationships/slide" Target="slides/slide290.xml"/><Relationship Id="rId588" Type="http://schemas.openxmlformats.org/officeDocument/2006/relationships/slide" Target="slides/slide472.xml"/><Relationship Id="rId9" Type="http://schemas.openxmlformats.org/officeDocument/2006/relationships/slideMaster" Target="slideMasters/slideMaster9.xml"/><Relationship Id="rId210" Type="http://schemas.openxmlformats.org/officeDocument/2006/relationships/slide" Target="slides/slide94.xml"/><Relationship Id="rId392" Type="http://schemas.openxmlformats.org/officeDocument/2006/relationships/slide" Target="slides/slide276.xml"/><Relationship Id="rId448" Type="http://schemas.openxmlformats.org/officeDocument/2006/relationships/slide" Target="slides/slide332.xml"/><Relationship Id="rId613" Type="http://schemas.openxmlformats.org/officeDocument/2006/relationships/viewProps" Target="viewProps.xml"/><Relationship Id="rId252" Type="http://schemas.openxmlformats.org/officeDocument/2006/relationships/slide" Target="slides/slide136.xml"/><Relationship Id="rId294" Type="http://schemas.openxmlformats.org/officeDocument/2006/relationships/slide" Target="slides/slide178.xml"/><Relationship Id="rId308" Type="http://schemas.openxmlformats.org/officeDocument/2006/relationships/slide" Target="slides/slide192.xml"/><Relationship Id="rId515" Type="http://schemas.openxmlformats.org/officeDocument/2006/relationships/slide" Target="slides/slide39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8.xml"/><Relationship Id="rId361" Type="http://schemas.openxmlformats.org/officeDocument/2006/relationships/slide" Target="slides/slide245.xml"/><Relationship Id="rId557" Type="http://schemas.openxmlformats.org/officeDocument/2006/relationships/slide" Target="slides/slide441.xml"/><Relationship Id="rId599" Type="http://schemas.openxmlformats.org/officeDocument/2006/relationships/slide" Target="slides/slide483.xml"/><Relationship Id="rId196" Type="http://schemas.openxmlformats.org/officeDocument/2006/relationships/slide" Target="slides/slide80.xml"/><Relationship Id="rId417" Type="http://schemas.openxmlformats.org/officeDocument/2006/relationships/slide" Target="slides/slide301.xml"/><Relationship Id="rId459" Type="http://schemas.openxmlformats.org/officeDocument/2006/relationships/slide" Target="slides/slide343.xml"/><Relationship Id="rId16" Type="http://schemas.openxmlformats.org/officeDocument/2006/relationships/slideMaster" Target="slideMasters/slideMaster16.xml"/><Relationship Id="rId221" Type="http://schemas.openxmlformats.org/officeDocument/2006/relationships/slide" Target="slides/slide105.xml"/><Relationship Id="rId263" Type="http://schemas.openxmlformats.org/officeDocument/2006/relationships/slide" Target="slides/slide147.xml"/><Relationship Id="rId319" Type="http://schemas.openxmlformats.org/officeDocument/2006/relationships/slide" Target="slides/slide203.xml"/><Relationship Id="rId470" Type="http://schemas.openxmlformats.org/officeDocument/2006/relationships/slide" Target="slides/slide354.xml"/><Relationship Id="rId526" Type="http://schemas.openxmlformats.org/officeDocument/2006/relationships/slide" Target="slides/slide410.xml"/><Relationship Id="rId58" Type="http://schemas.openxmlformats.org/officeDocument/2006/relationships/slideMaster" Target="slideMasters/slideMaster58.xml"/><Relationship Id="rId123" Type="http://schemas.openxmlformats.org/officeDocument/2006/relationships/slide" Target="slides/slide7.xml"/><Relationship Id="rId330" Type="http://schemas.openxmlformats.org/officeDocument/2006/relationships/slide" Target="slides/slide214.xml"/><Relationship Id="rId568" Type="http://schemas.openxmlformats.org/officeDocument/2006/relationships/slide" Target="slides/slide452.xml"/><Relationship Id="rId165" Type="http://schemas.openxmlformats.org/officeDocument/2006/relationships/slide" Target="slides/slide49.xml"/><Relationship Id="rId372" Type="http://schemas.openxmlformats.org/officeDocument/2006/relationships/slide" Target="slides/slide256.xml"/><Relationship Id="rId428" Type="http://schemas.openxmlformats.org/officeDocument/2006/relationships/slide" Target="slides/slide312.xml"/><Relationship Id="rId232" Type="http://schemas.openxmlformats.org/officeDocument/2006/relationships/slide" Target="slides/slide116.xml"/><Relationship Id="rId274" Type="http://schemas.openxmlformats.org/officeDocument/2006/relationships/slide" Target="slides/slide158.xml"/><Relationship Id="rId481" Type="http://schemas.openxmlformats.org/officeDocument/2006/relationships/slide" Target="slides/slide36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8.xml"/><Relationship Id="rId537" Type="http://schemas.openxmlformats.org/officeDocument/2006/relationships/slide" Target="slides/slide421.xml"/><Relationship Id="rId579" Type="http://schemas.openxmlformats.org/officeDocument/2006/relationships/slide" Target="slides/slide463.xml"/><Relationship Id="rId80" Type="http://schemas.openxmlformats.org/officeDocument/2006/relationships/slideMaster" Target="slideMasters/slideMaster80.xml"/><Relationship Id="rId176" Type="http://schemas.openxmlformats.org/officeDocument/2006/relationships/slide" Target="slides/slide60.xml"/><Relationship Id="rId341" Type="http://schemas.openxmlformats.org/officeDocument/2006/relationships/slide" Target="slides/slide225.xml"/><Relationship Id="rId383" Type="http://schemas.openxmlformats.org/officeDocument/2006/relationships/slide" Target="slides/slide267.xml"/><Relationship Id="rId439" Type="http://schemas.openxmlformats.org/officeDocument/2006/relationships/slide" Target="slides/slide323.xml"/><Relationship Id="rId590" Type="http://schemas.openxmlformats.org/officeDocument/2006/relationships/slide" Target="slides/slide474.xml"/><Relationship Id="rId604" Type="http://schemas.openxmlformats.org/officeDocument/2006/relationships/slide" Target="slides/slide488.xml"/><Relationship Id="rId201" Type="http://schemas.openxmlformats.org/officeDocument/2006/relationships/slide" Target="slides/slide85.xml"/><Relationship Id="rId243" Type="http://schemas.openxmlformats.org/officeDocument/2006/relationships/slide" Target="slides/slide127.xml"/><Relationship Id="rId285" Type="http://schemas.openxmlformats.org/officeDocument/2006/relationships/slide" Target="slides/slide169.xml"/><Relationship Id="rId450" Type="http://schemas.openxmlformats.org/officeDocument/2006/relationships/slide" Target="slides/slide334.xml"/><Relationship Id="rId506" Type="http://schemas.openxmlformats.org/officeDocument/2006/relationships/slide" Target="slides/slide39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4.xml"/><Relationship Id="rId492" Type="http://schemas.openxmlformats.org/officeDocument/2006/relationships/slide" Target="slides/slide376.xml"/><Relationship Id="rId548" Type="http://schemas.openxmlformats.org/officeDocument/2006/relationships/slide" Target="slides/slide432.xml"/><Relationship Id="rId91" Type="http://schemas.openxmlformats.org/officeDocument/2006/relationships/slideMaster" Target="slideMasters/slideMaster91.xml"/><Relationship Id="rId145" Type="http://schemas.openxmlformats.org/officeDocument/2006/relationships/slide" Target="slides/slide29.xml"/><Relationship Id="rId187" Type="http://schemas.openxmlformats.org/officeDocument/2006/relationships/slide" Target="slides/slide71.xml"/><Relationship Id="rId352" Type="http://schemas.openxmlformats.org/officeDocument/2006/relationships/slide" Target="slides/slide236.xml"/><Relationship Id="rId394" Type="http://schemas.openxmlformats.org/officeDocument/2006/relationships/slide" Target="slides/slide278.xml"/><Relationship Id="rId408" Type="http://schemas.openxmlformats.org/officeDocument/2006/relationships/slide" Target="slides/slide292.xml"/><Relationship Id="rId615" Type="http://schemas.openxmlformats.org/officeDocument/2006/relationships/tableStyles" Target="tableStyles.xml"/><Relationship Id="rId212" Type="http://schemas.openxmlformats.org/officeDocument/2006/relationships/slide" Target="slides/slide96.xml"/><Relationship Id="rId254" Type="http://schemas.openxmlformats.org/officeDocument/2006/relationships/slide" Target="slides/slide13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80.xml"/><Relationship Id="rId461" Type="http://schemas.openxmlformats.org/officeDocument/2006/relationships/slide" Target="slides/slide345.xml"/><Relationship Id="rId517" Type="http://schemas.openxmlformats.org/officeDocument/2006/relationships/slide" Target="slides/slide401.xml"/><Relationship Id="rId559" Type="http://schemas.openxmlformats.org/officeDocument/2006/relationships/slide" Target="slides/slide443.xml"/><Relationship Id="rId60" Type="http://schemas.openxmlformats.org/officeDocument/2006/relationships/slideMaster" Target="slideMasters/slideMaster60.xml"/><Relationship Id="rId156" Type="http://schemas.openxmlformats.org/officeDocument/2006/relationships/slide" Target="slides/slide40.xml"/><Relationship Id="rId198" Type="http://schemas.openxmlformats.org/officeDocument/2006/relationships/slide" Target="slides/slide82.xml"/><Relationship Id="rId321" Type="http://schemas.openxmlformats.org/officeDocument/2006/relationships/slide" Target="slides/slide205.xml"/><Relationship Id="rId363" Type="http://schemas.openxmlformats.org/officeDocument/2006/relationships/slide" Target="slides/slide247.xml"/><Relationship Id="rId419" Type="http://schemas.openxmlformats.org/officeDocument/2006/relationships/slide" Target="slides/slide303.xml"/><Relationship Id="rId570" Type="http://schemas.openxmlformats.org/officeDocument/2006/relationships/slide" Target="slides/slide454.xml"/><Relationship Id="rId223" Type="http://schemas.openxmlformats.org/officeDocument/2006/relationships/slide" Target="slides/slide107.xml"/><Relationship Id="rId430" Type="http://schemas.openxmlformats.org/officeDocument/2006/relationships/slide" Target="slides/slide314.xml"/><Relationship Id="rId18" Type="http://schemas.openxmlformats.org/officeDocument/2006/relationships/slideMaster" Target="slideMasters/slideMaster18.xml"/><Relationship Id="rId265" Type="http://schemas.openxmlformats.org/officeDocument/2006/relationships/slide" Target="slides/slide149.xml"/><Relationship Id="rId472" Type="http://schemas.openxmlformats.org/officeDocument/2006/relationships/slide" Target="slides/slide356.xml"/><Relationship Id="rId528" Type="http://schemas.openxmlformats.org/officeDocument/2006/relationships/slide" Target="slides/slide412.xml"/><Relationship Id="rId125" Type="http://schemas.openxmlformats.org/officeDocument/2006/relationships/slide" Target="slides/slide9.xml"/><Relationship Id="rId167" Type="http://schemas.openxmlformats.org/officeDocument/2006/relationships/slide" Target="slides/slide51.xml"/><Relationship Id="rId332" Type="http://schemas.openxmlformats.org/officeDocument/2006/relationships/slide" Target="slides/slide216.xml"/><Relationship Id="rId374" Type="http://schemas.openxmlformats.org/officeDocument/2006/relationships/slide" Target="slides/slide258.xml"/><Relationship Id="rId581" Type="http://schemas.openxmlformats.org/officeDocument/2006/relationships/slide" Target="slides/slide465.xml"/><Relationship Id="rId71" Type="http://schemas.openxmlformats.org/officeDocument/2006/relationships/slideMaster" Target="slideMasters/slideMaster71.xml"/><Relationship Id="rId234" Type="http://schemas.openxmlformats.org/officeDocument/2006/relationships/slide" Target="slides/slide11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0.xml"/><Relationship Id="rId441" Type="http://schemas.openxmlformats.org/officeDocument/2006/relationships/slide" Target="slides/slide325.xml"/><Relationship Id="rId483" Type="http://schemas.openxmlformats.org/officeDocument/2006/relationships/slide" Target="slides/slide367.xml"/><Relationship Id="rId539" Type="http://schemas.openxmlformats.org/officeDocument/2006/relationships/slide" Target="slides/slide423.xml"/><Relationship Id="rId40" Type="http://schemas.openxmlformats.org/officeDocument/2006/relationships/slideMaster" Target="slideMasters/slideMaster40.xml"/><Relationship Id="rId136" Type="http://schemas.openxmlformats.org/officeDocument/2006/relationships/slide" Target="slides/slide20.xml"/><Relationship Id="rId178" Type="http://schemas.openxmlformats.org/officeDocument/2006/relationships/slide" Target="slides/slide62.xml"/><Relationship Id="rId301" Type="http://schemas.openxmlformats.org/officeDocument/2006/relationships/slide" Target="slides/slide185.xml"/><Relationship Id="rId343" Type="http://schemas.openxmlformats.org/officeDocument/2006/relationships/slide" Target="slides/slide227.xml"/><Relationship Id="rId550" Type="http://schemas.openxmlformats.org/officeDocument/2006/relationships/slide" Target="slides/slide434.xml"/><Relationship Id="rId82" Type="http://schemas.openxmlformats.org/officeDocument/2006/relationships/slideMaster" Target="slideMasters/slideMaster82.xml"/><Relationship Id="rId203" Type="http://schemas.openxmlformats.org/officeDocument/2006/relationships/slide" Target="slides/slide87.xml"/><Relationship Id="rId385" Type="http://schemas.openxmlformats.org/officeDocument/2006/relationships/slide" Target="slides/slide269.xml"/><Relationship Id="rId592" Type="http://schemas.openxmlformats.org/officeDocument/2006/relationships/slide" Target="slides/slide476.xml"/><Relationship Id="rId606" Type="http://schemas.openxmlformats.org/officeDocument/2006/relationships/slide" Target="slides/slide490.xml"/><Relationship Id="rId245" Type="http://schemas.openxmlformats.org/officeDocument/2006/relationships/slide" Target="slides/slide129.xml"/><Relationship Id="rId287" Type="http://schemas.openxmlformats.org/officeDocument/2006/relationships/slide" Target="slides/slide171.xml"/><Relationship Id="rId410" Type="http://schemas.openxmlformats.org/officeDocument/2006/relationships/slide" Target="slides/slide294.xml"/><Relationship Id="rId452" Type="http://schemas.openxmlformats.org/officeDocument/2006/relationships/slide" Target="slides/slide336.xml"/><Relationship Id="rId494" Type="http://schemas.openxmlformats.org/officeDocument/2006/relationships/slide" Target="slides/slide378.xml"/><Relationship Id="rId508" Type="http://schemas.openxmlformats.org/officeDocument/2006/relationships/slide" Target="slides/slide392.xml"/><Relationship Id="rId105" Type="http://schemas.openxmlformats.org/officeDocument/2006/relationships/slideMaster" Target="slideMasters/slideMaster105.xml"/><Relationship Id="rId147" Type="http://schemas.openxmlformats.org/officeDocument/2006/relationships/slide" Target="slides/slide31.xml"/><Relationship Id="rId312" Type="http://schemas.openxmlformats.org/officeDocument/2006/relationships/slide" Target="slides/slide196.xml"/><Relationship Id="rId354" Type="http://schemas.openxmlformats.org/officeDocument/2006/relationships/slide" Target="slides/slide238.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3.xml"/><Relationship Id="rId396" Type="http://schemas.openxmlformats.org/officeDocument/2006/relationships/slide" Target="slides/slide280.xml"/><Relationship Id="rId561" Type="http://schemas.openxmlformats.org/officeDocument/2006/relationships/slide" Target="slides/slide445.xml"/><Relationship Id="rId214" Type="http://schemas.openxmlformats.org/officeDocument/2006/relationships/slide" Target="slides/slide98.xml"/><Relationship Id="rId256" Type="http://schemas.openxmlformats.org/officeDocument/2006/relationships/slide" Target="slides/slide140.xml"/><Relationship Id="rId298" Type="http://schemas.openxmlformats.org/officeDocument/2006/relationships/slide" Target="slides/slide182.xml"/><Relationship Id="rId421" Type="http://schemas.openxmlformats.org/officeDocument/2006/relationships/slide" Target="slides/slide305.xml"/><Relationship Id="rId463" Type="http://schemas.openxmlformats.org/officeDocument/2006/relationships/slide" Target="slides/slide347.xml"/><Relationship Id="rId519" Type="http://schemas.openxmlformats.org/officeDocument/2006/relationships/slide" Target="slides/slide403.xml"/><Relationship Id="rId116" Type="http://schemas.openxmlformats.org/officeDocument/2006/relationships/slideMaster" Target="slideMasters/slideMaster116.xml"/><Relationship Id="rId158" Type="http://schemas.openxmlformats.org/officeDocument/2006/relationships/slide" Target="slides/slide42.xml"/><Relationship Id="rId323" Type="http://schemas.openxmlformats.org/officeDocument/2006/relationships/slide" Target="slides/slide207.xml"/><Relationship Id="rId530" Type="http://schemas.openxmlformats.org/officeDocument/2006/relationships/slide" Target="slides/slide414.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9.xml"/><Relationship Id="rId572" Type="http://schemas.openxmlformats.org/officeDocument/2006/relationships/slide" Target="slides/slide456.xml"/><Relationship Id="rId225" Type="http://schemas.openxmlformats.org/officeDocument/2006/relationships/slide" Target="slides/slide109.xml"/><Relationship Id="rId267" Type="http://schemas.openxmlformats.org/officeDocument/2006/relationships/slide" Target="slides/slide151.xml"/><Relationship Id="rId432" Type="http://schemas.openxmlformats.org/officeDocument/2006/relationships/slide" Target="slides/slide316.xml"/><Relationship Id="rId474" Type="http://schemas.openxmlformats.org/officeDocument/2006/relationships/slide" Target="slides/slide358.xml"/><Relationship Id="rId127" Type="http://schemas.openxmlformats.org/officeDocument/2006/relationships/slide" Target="slides/slide11.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3.xml"/><Relationship Id="rId334" Type="http://schemas.openxmlformats.org/officeDocument/2006/relationships/slide" Target="slides/slide218.xml"/><Relationship Id="rId376" Type="http://schemas.openxmlformats.org/officeDocument/2006/relationships/slide" Target="slides/slide260.xml"/><Relationship Id="rId541" Type="http://schemas.openxmlformats.org/officeDocument/2006/relationships/slide" Target="slides/slide425.xml"/><Relationship Id="rId583" Type="http://schemas.openxmlformats.org/officeDocument/2006/relationships/slide" Target="slides/slide467.xml"/><Relationship Id="rId4" Type="http://schemas.openxmlformats.org/officeDocument/2006/relationships/slideMaster" Target="slideMasters/slideMaster4.xml"/><Relationship Id="rId180" Type="http://schemas.openxmlformats.org/officeDocument/2006/relationships/slide" Target="slides/slide64.xml"/><Relationship Id="rId236" Type="http://schemas.openxmlformats.org/officeDocument/2006/relationships/slide" Target="slides/slide120.xml"/><Relationship Id="rId278" Type="http://schemas.openxmlformats.org/officeDocument/2006/relationships/slide" Target="slides/slide162.xml"/><Relationship Id="rId401" Type="http://schemas.openxmlformats.org/officeDocument/2006/relationships/slide" Target="slides/slide285.xml"/><Relationship Id="rId443" Type="http://schemas.openxmlformats.org/officeDocument/2006/relationships/slide" Target="slides/slide327.xml"/><Relationship Id="rId303" Type="http://schemas.openxmlformats.org/officeDocument/2006/relationships/slide" Target="slides/slide187.xml"/><Relationship Id="rId485" Type="http://schemas.openxmlformats.org/officeDocument/2006/relationships/slide" Target="slides/slide369.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2.xml"/><Relationship Id="rId345" Type="http://schemas.openxmlformats.org/officeDocument/2006/relationships/slide" Target="slides/slide229.xml"/><Relationship Id="rId387" Type="http://schemas.openxmlformats.org/officeDocument/2006/relationships/slide" Target="slides/slide271.xml"/><Relationship Id="rId510" Type="http://schemas.openxmlformats.org/officeDocument/2006/relationships/slide" Target="slides/slide394.xml"/><Relationship Id="rId552" Type="http://schemas.openxmlformats.org/officeDocument/2006/relationships/slide" Target="slides/slide436.xml"/><Relationship Id="rId594" Type="http://schemas.openxmlformats.org/officeDocument/2006/relationships/slide" Target="slides/slide478.xml"/><Relationship Id="rId608" Type="http://schemas.openxmlformats.org/officeDocument/2006/relationships/slide" Target="slides/slide492.xml"/><Relationship Id="rId191" Type="http://schemas.openxmlformats.org/officeDocument/2006/relationships/slide" Target="slides/slide75.xml"/><Relationship Id="rId205" Type="http://schemas.openxmlformats.org/officeDocument/2006/relationships/slide" Target="slides/slide89.xml"/><Relationship Id="rId247" Type="http://schemas.openxmlformats.org/officeDocument/2006/relationships/slide" Target="slides/slide131.xml"/><Relationship Id="rId412" Type="http://schemas.openxmlformats.org/officeDocument/2006/relationships/slide" Target="slides/slide296.xml"/><Relationship Id="rId107" Type="http://schemas.openxmlformats.org/officeDocument/2006/relationships/slideMaster" Target="slideMasters/slideMaster107.xml"/><Relationship Id="rId289" Type="http://schemas.openxmlformats.org/officeDocument/2006/relationships/slide" Target="slides/slide173.xml"/><Relationship Id="rId454" Type="http://schemas.openxmlformats.org/officeDocument/2006/relationships/slide" Target="slides/slide338.xml"/><Relationship Id="rId496" Type="http://schemas.openxmlformats.org/officeDocument/2006/relationships/slide" Target="slides/slide38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3.xml"/><Relationship Id="rId314" Type="http://schemas.openxmlformats.org/officeDocument/2006/relationships/slide" Target="slides/slide198.xml"/><Relationship Id="rId356" Type="http://schemas.openxmlformats.org/officeDocument/2006/relationships/slide" Target="slides/slide240.xml"/><Relationship Id="rId398" Type="http://schemas.openxmlformats.org/officeDocument/2006/relationships/slide" Target="slides/slide282.xml"/><Relationship Id="rId521" Type="http://schemas.openxmlformats.org/officeDocument/2006/relationships/slide" Target="slides/slide405.xml"/><Relationship Id="rId563" Type="http://schemas.openxmlformats.org/officeDocument/2006/relationships/slide" Target="slides/slide447.xml"/><Relationship Id="rId95" Type="http://schemas.openxmlformats.org/officeDocument/2006/relationships/slideMaster" Target="slideMasters/slideMaster95.xml"/><Relationship Id="rId160" Type="http://schemas.openxmlformats.org/officeDocument/2006/relationships/slide" Target="slides/slide44.xml"/><Relationship Id="rId216" Type="http://schemas.openxmlformats.org/officeDocument/2006/relationships/slide" Target="slides/slide100.xml"/><Relationship Id="rId423" Type="http://schemas.openxmlformats.org/officeDocument/2006/relationships/slide" Target="slides/slide307.xml"/><Relationship Id="rId258" Type="http://schemas.openxmlformats.org/officeDocument/2006/relationships/slide" Target="slides/slide142.xml"/><Relationship Id="rId465" Type="http://schemas.openxmlformats.org/officeDocument/2006/relationships/slide" Target="slides/slide34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xml"/><Relationship Id="rId325" Type="http://schemas.openxmlformats.org/officeDocument/2006/relationships/slide" Target="slides/slide209.xml"/><Relationship Id="rId367" Type="http://schemas.openxmlformats.org/officeDocument/2006/relationships/slide" Target="slides/slide251.xml"/><Relationship Id="rId532" Type="http://schemas.openxmlformats.org/officeDocument/2006/relationships/slide" Target="slides/slide416.xml"/><Relationship Id="rId574" Type="http://schemas.openxmlformats.org/officeDocument/2006/relationships/slide" Target="slides/slide458.xml"/><Relationship Id="rId171" Type="http://schemas.openxmlformats.org/officeDocument/2006/relationships/slide" Target="slides/slide55.xml"/><Relationship Id="rId227" Type="http://schemas.openxmlformats.org/officeDocument/2006/relationships/slide" Target="slides/slide111.xml"/><Relationship Id="rId269" Type="http://schemas.openxmlformats.org/officeDocument/2006/relationships/slide" Target="slides/slide153.xml"/><Relationship Id="rId434" Type="http://schemas.openxmlformats.org/officeDocument/2006/relationships/slide" Target="slides/slide318.xml"/><Relationship Id="rId476" Type="http://schemas.openxmlformats.org/officeDocument/2006/relationships/slide" Target="slides/slide360.xml"/><Relationship Id="rId33" Type="http://schemas.openxmlformats.org/officeDocument/2006/relationships/slideMaster" Target="slideMasters/slideMaster33.xml"/><Relationship Id="rId129" Type="http://schemas.openxmlformats.org/officeDocument/2006/relationships/slide" Target="slides/slide13.xml"/><Relationship Id="rId280" Type="http://schemas.openxmlformats.org/officeDocument/2006/relationships/slide" Target="slides/slide164.xml"/><Relationship Id="rId336" Type="http://schemas.openxmlformats.org/officeDocument/2006/relationships/slide" Target="slides/slide220.xml"/><Relationship Id="rId501" Type="http://schemas.openxmlformats.org/officeDocument/2006/relationships/slide" Target="slides/slide385.xml"/><Relationship Id="rId543" Type="http://schemas.openxmlformats.org/officeDocument/2006/relationships/slide" Target="slides/slide427.xml"/><Relationship Id="rId75" Type="http://schemas.openxmlformats.org/officeDocument/2006/relationships/slideMaster" Target="slideMasters/slideMaster75.xml"/><Relationship Id="rId140" Type="http://schemas.openxmlformats.org/officeDocument/2006/relationships/slide" Target="slides/slide24.xml"/><Relationship Id="rId182" Type="http://schemas.openxmlformats.org/officeDocument/2006/relationships/slide" Target="slides/slide66.xml"/><Relationship Id="rId378" Type="http://schemas.openxmlformats.org/officeDocument/2006/relationships/slide" Target="slides/slide262.xml"/><Relationship Id="rId403" Type="http://schemas.openxmlformats.org/officeDocument/2006/relationships/slide" Target="slides/slide287.xml"/><Relationship Id="rId585" Type="http://schemas.openxmlformats.org/officeDocument/2006/relationships/slide" Target="slides/slide469.xml"/><Relationship Id="rId6" Type="http://schemas.openxmlformats.org/officeDocument/2006/relationships/slideMaster" Target="slideMasters/slideMaster6.xml"/><Relationship Id="rId238" Type="http://schemas.openxmlformats.org/officeDocument/2006/relationships/slide" Target="slides/slide122.xml"/><Relationship Id="rId445" Type="http://schemas.openxmlformats.org/officeDocument/2006/relationships/slide" Target="slides/slide329.xml"/><Relationship Id="rId487" Type="http://schemas.openxmlformats.org/officeDocument/2006/relationships/slide" Target="slides/slide371.xml"/><Relationship Id="rId610" Type="http://schemas.openxmlformats.org/officeDocument/2006/relationships/slide" Target="slides/slide494.xml"/><Relationship Id="rId291" Type="http://schemas.openxmlformats.org/officeDocument/2006/relationships/slide" Target="slides/slide175.xml"/><Relationship Id="rId305" Type="http://schemas.openxmlformats.org/officeDocument/2006/relationships/slide" Target="slides/slide189.xml"/><Relationship Id="rId347" Type="http://schemas.openxmlformats.org/officeDocument/2006/relationships/slide" Target="slides/slide231.xml"/><Relationship Id="rId512" Type="http://schemas.openxmlformats.org/officeDocument/2006/relationships/slide" Target="slides/slide396.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5.xml"/><Relationship Id="rId389" Type="http://schemas.openxmlformats.org/officeDocument/2006/relationships/slide" Target="slides/slide273.xml"/><Relationship Id="rId554" Type="http://schemas.openxmlformats.org/officeDocument/2006/relationships/slide" Target="slides/slide438.xml"/><Relationship Id="rId596" Type="http://schemas.openxmlformats.org/officeDocument/2006/relationships/slide" Target="slides/slide480.xml"/><Relationship Id="rId193" Type="http://schemas.openxmlformats.org/officeDocument/2006/relationships/slide" Target="slides/slide77.xml"/><Relationship Id="rId207" Type="http://schemas.openxmlformats.org/officeDocument/2006/relationships/slide" Target="slides/slide91.xml"/><Relationship Id="rId249" Type="http://schemas.openxmlformats.org/officeDocument/2006/relationships/slide" Target="slides/slide133.xml"/><Relationship Id="rId414" Type="http://schemas.openxmlformats.org/officeDocument/2006/relationships/slide" Target="slides/slide298.xml"/><Relationship Id="rId456" Type="http://schemas.openxmlformats.org/officeDocument/2006/relationships/slide" Target="slides/slide340.xml"/><Relationship Id="rId498" Type="http://schemas.openxmlformats.org/officeDocument/2006/relationships/slide" Target="slides/slide382.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4.xml"/><Relationship Id="rId316" Type="http://schemas.openxmlformats.org/officeDocument/2006/relationships/slide" Target="slides/slide200.xml"/><Relationship Id="rId523" Type="http://schemas.openxmlformats.org/officeDocument/2006/relationships/slide" Target="slides/slide40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4.xml"/><Relationship Id="rId358" Type="http://schemas.openxmlformats.org/officeDocument/2006/relationships/slide" Target="slides/slide242.xml"/><Relationship Id="rId565" Type="http://schemas.openxmlformats.org/officeDocument/2006/relationships/slide" Target="slides/slide449.xml"/><Relationship Id="rId162" Type="http://schemas.openxmlformats.org/officeDocument/2006/relationships/slide" Target="slides/slide46.xml"/><Relationship Id="rId218" Type="http://schemas.openxmlformats.org/officeDocument/2006/relationships/slide" Target="slides/slide102.xml"/><Relationship Id="rId425" Type="http://schemas.openxmlformats.org/officeDocument/2006/relationships/slide" Target="slides/slide309.xml"/><Relationship Id="rId467" Type="http://schemas.openxmlformats.org/officeDocument/2006/relationships/slide" Target="slides/slide351.xml"/><Relationship Id="rId271" Type="http://schemas.openxmlformats.org/officeDocument/2006/relationships/slide" Target="slides/slide155.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5.xml"/><Relationship Id="rId327" Type="http://schemas.openxmlformats.org/officeDocument/2006/relationships/slide" Target="slides/slide211.xml"/><Relationship Id="rId369" Type="http://schemas.openxmlformats.org/officeDocument/2006/relationships/slide" Target="slides/slide253.xml"/><Relationship Id="rId534" Type="http://schemas.openxmlformats.org/officeDocument/2006/relationships/slide" Target="slides/slide418.xml"/><Relationship Id="rId576" Type="http://schemas.openxmlformats.org/officeDocument/2006/relationships/slide" Target="slides/slide460.xml"/><Relationship Id="rId173" Type="http://schemas.openxmlformats.org/officeDocument/2006/relationships/slide" Target="slides/slide57.xml"/><Relationship Id="rId229" Type="http://schemas.openxmlformats.org/officeDocument/2006/relationships/slide" Target="slides/slide113.xml"/><Relationship Id="rId380" Type="http://schemas.openxmlformats.org/officeDocument/2006/relationships/slide" Target="slides/slide264.xml"/><Relationship Id="rId436" Type="http://schemas.openxmlformats.org/officeDocument/2006/relationships/slide" Target="slides/slide320.xml"/><Relationship Id="rId601" Type="http://schemas.openxmlformats.org/officeDocument/2006/relationships/slide" Target="slides/slide485.xml"/><Relationship Id="rId240" Type="http://schemas.openxmlformats.org/officeDocument/2006/relationships/slide" Target="slides/slide124.xml"/><Relationship Id="rId478" Type="http://schemas.openxmlformats.org/officeDocument/2006/relationships/slide" Target="slides/slide362.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6.xml"/><Relationship Id="rId338" Type="http://schemas.openxmlformats.org/officeDocument/2006/relationships/slide" Target="slides/slide222.xml"/><Relationship Id="rId503" Type="http://schemas.openxmlformats.org/officeDocument/2006/relationships/slide" Target="slides/slide387.xml"/><Relationship Id="rId545" Type="http://schemas.openxmlformats.org/officeDocument/2006/relationships/slide" Target="slides/slide429.xml"/><Relationship Id="rId587" Type="http://schemas.openxmlformats.org/officeDocument/2006/relationships/slide" Target="slides/slide471.xml"/><Relationship Id="rId8" Type="http://schemas.openxmlformats.org/officeDocument/2006/relationships/slideMaster" Target="slideMasters/slideMaster8.xml"/><Relationship Id="rId142" Type="http://schemas.openxmlformats.org/officeDocument/2006/relationships/slide" Target="slides/slide26.xml"/><Relationship Id="rId184" Type="http://schemas.openxmlformats.org/officeDocument/2006/relationships/slide" Target="slides/slide68.xml"/><Relationship Id="rId391" Type="http://schemas.openxmlformats.org/officeDocument/2006/relationships/slide" Target="slides/slide275.xml"/><Relationship Id="rId405" Type="http://schemas.openxmlformats.org/officeDocument/2006/relationships/slide" Target="slides/slide289.xml"/><Relationship Id="rId447" Type="http://schemas.openxmlformats.org/officeDocument/2006/relationships/slide" Target="slides/slide331.xml"/><Relationship Id="rId612" Type="http://schemas.openxmlformats.org/officeDocument/2006/relationships/presProps" Target="presProps.xml"/><Relationship Id="rId251" Type="http://schemas.openxmlformats.org/officeDocument/2006/relationships/slide" Target="slides/slide135.xml"/><Relationship Id="rId489" Type="http://schemas.openxmlformats.org/officeDocument/2006/relationships/slide" Target="slides/slide373.xml"/><Relationship Id="rId46" Type="http://schemas.openxmlformats.org/officeDocument/2006/relationships/slideMaster" Target="slideMasters/slideMaster46.xml"/><Relationship Id="rId293" Type="http://schemas.openxmlformats.org/officeDocument/2006/relationships/slide" Target="slides/slide177.xml"/><Relationship Id="rId307" Type="http://schemas.openxmlformats.org/officeDocument/2006/relationships/slide" Target="slides/slide191.xml"/><Relationship Id="rId349" Type="http://schemas.openxmlformats.org/officeDocument/2006/relationships/slide" Target="slides/slide233.xml"/><Relationship Id="rId514" Type="http://schemas.openxmlformats.org/officeDocument/2006/relationships/slide" Target="slides/slide398.xml"/><Relationship Id="rId556" Type="http://schemas.openxmlformats.org/officeDocument/2006/relationships/slide" Target="slides/slide440.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7.xml"/><Relationship Id="rId195" Type="http://schemas.openxmlformats.org/officeDocument/2006/relationships/slide" Target="slides/slide79.xml"/><Relationship Id="rId209" Type="http://schemas.openxmlformats.org/officeDocument/2006/relationships/slide" Target="slides/slide93.xml"/><Relationship Id="rId360" Type="http://schemas.openxmlformats.org/officeDocument/2006/relationships/slide" Target="slides/slide244.xml"/><Relationship Id="rId416" Type="http://schemas.openxmlformats.org/officeDocument/2006/relationships/slide" Target="slides/slide300.xml"/><Relationship Id="rId598" Type="http://schemas.openxmlformats.org/officeDocument/2006/relationships/slide" Target="slides/slide482.xml"/><Relationship Id="rId220" Type="http://schemas.openxmlformats.org/officeDocument/2006/relationships/slide" Target="slides/slide104.xml"/><Relationship Id="rId458" Type="http://schemas.openxmlformats.org/officeDocument/2006/relationships/slide" Target="slides/slide34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6.xml"/><Relationship Id="rId318" Type="http://schemas.openxmlformats.org/officeDocument/2006/relationships/slide" Target="slides/slide202.xml"/><Relationship Id="rId525" Type="http://schemas.openxmlformats.org/officeDocument/2006/relationships/slide" Target="slides/slide409.xml"/><Relationship Id="rId567" Type="http://schemas.openxmlformats.org/officeDocument/2006/relationships/slide" Target="slides/slide451.xml"/><Relationship Id="rId99" Type="http://schemas.openxmlformats.org/officeDocument/2006/relationships/slideMaster" Target="slideMasters/slideMaster99.xml"/><Relationship Id="rId122" Type="http://schemas.openxmlformats.org/officeDocument/2006/relationships/slide" Target="slides/slide6.xml"/><Relationship Id="rId164" Type="http://schemas.openxmlformats.org/officeDocument/2006/relationships/slide" Target="slides/slide48.xml"/><Relationship Id="rId371" Type="http://schemas.openxmlformats.org/officeDocument/2006/relationships/slide" Target="slides/slide255.xml"/><Relationship Id="rId427" Type="http://schemas.openxmlformats.org/officeDocument/2006/relationships/slide" Target="slides/slide311.xml"/><Relationship Id="rId469" Type="http://schemas.openxmlformats.org/officeDocument/2006/relationships/slide" Target="slides/slide353.xml"/><Relationship Id="rId26" Type="http://schemas.openxmlformats.org/officeDocument/2006/relationships/slideMaster" Target="slideMasters/slideMaster26.xml"/><Relationship Id="rId231" Type="http://schemas.openxmlformats.org/officeDocument/2006/relationships/slide" Target="slides/slide115.xml"/><Relationship Id="rId273" Type="http://schemas.openxmlformats.org/officeDocument/2006/relationships/slide" Target="slides/slide157.xml"/><Relationship Id="rId329" Type="http://schemas.openxmlformats.org/officeDocument/2006/relationships/slide" Target="slides/slide213.xml"/><Relationship Id="rId480" Type="http://schemas.openxmlformats.org/officeDocument/2006/relationships/slide" Target="slides/slide364.xml"/><Relationship Id="rId536" Type="http://schemas.openxmlformats.org/officeDocument/2006/relationships/slide" Target="slides/slide420.xml"/><Relationship Id="rId68" Type="http://schemas.openxmlformats.org/officeDocument/2006/relationships/slideMaster" Target="slideMasters/slideMaster68.xml"/><Relationship Id="rId133" Type="http://schemas.openxmlformats.org/officeDocument/2006/relationships/slide" Target="slides/slide17.xml"/><Relationship Id="rId175" Type="http://schemas.openxmlformats.org/officeDocument/2006/relationships/slide" Target="slides/slide59.xml"/><Relationship Id="rId340" Type="http://schemas.openxmlformats.org/officeDocument/2006/relationships/slide" Target="slides/slide224.xml"/><Relationship Id="rId578" Type="http://schemas.openxmlformats.org/officeDocument/2006/relationships/slide" Target="slides/slide462.xml"/><Relationship Id="rId200" Type="http://schemas.openxmlformats.org/officeDocument/2006/relationships/slide" Target="slides/slide84.xml"/><Relationship Id="rId382" Type="http://schemas.openxmlformats.org/officeDocument/2006/relationships/slide" Target="slides/slide266.xml"/><Relationship Id="rId438" Type="http://schemas.openxmlformats.org/officeDocument/2006/relationships/slide" Target="slides/slide322.xml"/><Relationship Id="rId603" Type="http://schemas.openxmlformats.org/officeDocument/2006/relationships/slide" Target="slides/slide487.xml"/><Relationship Id="rId242" Type="http://schemas.openxmlformats.org/officeDocument/2006/relationships/slide" Target="slides/slide126.xml"/><Relationship Id="rId284" Type="http://schemas.openxmlformats.org/officeDocument/2006/relationships/slide" Target="slides/slide168.xml"/><Relationship Id="rId491" Type="http://schemas.openxmlformats.org/officeDocument/2006/relationships/slide" Target="slides/slide375.xml"/><Relationship Id="rId505" Type="http://schemas.openxmlformats.org/officeDocument/2006/relationships/slide" Target="slides/slide389.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8.xml"/><Relationship Id="rId547" Type="http://schemas.openxmlformats.org/officeDocument/2006/relationships/slide" Target="slides/slide431.xml"/><Relationship Id="rId589" Type="http://schemas.openxmlformats.org/officeDocument/2006/relationships/slide" Target="slides/slide473.xml"/><Relationship Id="rId90" Type="http://schemas.openxmlformats.org/officeDocument/2006/relationships/slideMaster" Target="slideMasters/slideMaster90.xml"/><Relationship Id="rId186" Type="http://schemas.openxmlformats.org/officeDocument/2006/relationships/slide" Target="slides/slide70.xml"/><Relationship Id="rId351" Type="http://schemas.openxmlformats.org/officeDocument/2006/relationships/slide" Target="slides/slide235.xml"/><Relationship Id="rId393" Type="http://schemas.openxmlformats.org/officeDocument/2006/relationships/slide" Target="slides/slide277.xml"/><Relationship Id="rId407" Type="http://schemas.openxmlformats.org/officeDocument/2006/relationships/slide" Target="slides/slide291.xml"/><Relationship Id="rId449" Type="http://schemas.openxmlformats.org/officeDocument/2006/relationships/slide" Target="slides/slide333.xml"/><Relationship Id="rId614" Type="http://schemas.openxmlformats.org/officeDocument/2006/relationships/theme" Target="theme/theme1.xml"/><Relationship Id="rId211" Type="http://schemas.openxmlformats.org/officeDocument/2006/relationships/slide" Target="slides/slide95.xml"/><Relationship Id="rId253" Type="http://schemas.openxmlformats.org/officeDocument/2006/relationships/slide" Target="slides/slide137.xml"/><Relationship Id="rId295" Type="http://schemas.openxmlformats.org/officeDocument/2006/relationships/slide" Target="slides/slide179.xml"/><Relationship Id="rId309" Type="http://schemas.openxmlformats.org/officeDocument/2006/relationships/slide" Target="slides/slide193.xml"/><Relationship Id="rId460" Type="http://schemas.openxmlformats.org/officeDocument/2006/relationships/slide" Target="slides/slide344.xml"/><Relationship Id="rId516" Type="http://schemas.openxmlformats.org/officeDocument/2006/relationships/slide" Target="slides/slide400.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4.xml"/><Relationship Id="rId558" Type="http://schemas.openxmlformats.org/officeDocument/2006/relationships/slide" Target="slides/slide442.xml"/><Relationship Id="rId155" Type="http://schemas.openxmlformats.org/officeDocument/2006/relationships/slide" Target="slides/slide39.xml"/><Relationship Id="rId197" Type="http://schemas.openxmlformats.org/officeDocument/2006/relationships/slide" Target="slides/slide81.xml"/><Relationship Id="rId362" Type="http://schemas.openxmlformats.org/officeDocument/2006/relationships/slide" Target="slides/slide246.xml"/><Relationship Id="rId418" Type="http://schemas.openxmlformats.org/officeDocument/2006/relationships/slide" Target="slides/slide302.xml"/><Relationship Id="rId222" Type="http://schemas.openxmlformats.org/officeDocument/2006/relationships/slide" Target="slides/slide106.xml"/><Relationship Id="rId264" Type="http://schemas.openxmlformats.org/officeDocument/2006/relationships/slide" Target="slides/slide148.xml"/><Relationship Id="rId471" Type="http://schemas.openxmlformats.org/officeDocument/2006/relationships/slide" Target="slides/slide35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8.xml"/><Relationship Id="rId527" Type="http://schemas.openxmlformats.org/officeDocument/2006/relationships/slide" Target="slides/slide411.xml"/><Relationship Id="rId569" Type="http://schemas.openxmlformats.org/officeDocument/2006/relationships/slide" Target="slides/slide453.xml"/><Relationship Id="rId70" Type="http://schemas.openxmlformats.org/officeDocument/2006/relationships/slideMaster" Target="slideMasters/slideMaster70.xml"/><Relationship Id="rId166" Type="http://schemas.openxmlformats.org/officeDocument/2006/relationships/slide" Target="slides/slide50.xml"/><Relationship Id="rId331" Type="http://schemas.openxmlformats.org/officeDocument/2006/relationships/slide" Target="slides/slide215.xml"/><Relationship Id="rId373" Type="http://schemas.openxmlformats.org/officeDocument/2006/relationships/slide" Target="slides/slide257.xml"/><Relationship Id="rId429" Type="http://schemas.openxmlformats.org/officeDocument/2006/relationships/slide" Target="slides/slide313.xml"/><Relationship Id="rId580" Type="http://schemas.openxmlformats.org/officeDocument/2006/relationships/slide" Target="slides/slide464.xml"/><Relationship Id="rId1" Type="http://schemas.openxmlformats.org/officeDocument/2006/relationships/slideMaster" Target="slideMasters/slideMaster1.xml"/><Relationship Id="rId233" Type="http://schemas.openxmlformats.org/officeDocument/2006/relationships/slide" Target="slides/slide117.xml"/><Relationship Id="rId440" Type="http://schemas.openxmlformats.org/officeDocument/2006/relationships/slide" Target="slides/slide324.xml"/><Relationship Id="rId28" Type="http://schemas.openxmlformats.org/officeDocument/2006/relationships/slideMaster" Target="slideMasters/slideMaster28.xml"/><Relationship Id="rId275" Type="http://schemas.openxmlformats.org/officeDocument/2006/relationships/slide" Target="slides/slide159.xml"/><Relationship Id="rId300" Type="http://schemas.openxmlformats.org/officeDocument/2006/relationships/slide" Target="slides/slide184.xml"/><Relationship Id="rId482" Type="http://schemas.openxmlformats.org/officeDocument/2006/relationships/slide" Target="slides/slide366.xml"/><Relationship Id="rId538" Type="http://schemas.openxmlformats.org/officeDocument/2006/relationships/slide" Target="slides/slide422.xml"/><Relationship Id="rId81" Type="http://schemas.openxmlformats.org/officeDocument/2006/relationships/slideMaster" Target="slideMasters/slideMaster81.xml"/><Relationship Id="rId135" Type="http://schemas.openxmlformats.org/officeDocument/2006/relationships/slide" Target="slides/slide19.xml"/><Relationship Id="rId177" Type="http://schemas.openxmlformats.org/officeDocument/2006/relationships/slide" Target="slides/slide61.xml"/><Relationship Id="rId342" Type="http://schemas.openxmlformats.org/officeDocument/2006/relationships/slide" Target="slides/slide226.xml"/><Relationship Id="rId384" Type="http://schemas.openxmlformats.org/officeDocument/2006/relationships/slide" Target="slides/slide268.xml"/><Relationship Id="rId591" Type="http://schemas.openxmlformats.org/officeDocument/2006/relationships/slide" Target="slides/slide475.xml"/><Relationship Id="rId605" Type="http://schemas.openxmlformats.org/officeDocument/2006/relationships/slide" Target="slides/slide489.xml"/><Relationship Id="rId202" Type="http://schemas.openxmlformats.org/officeDocument/2006/relationships/slide" Target="slides/slide86.xml"/><Relationship Id="rId244" Type="http://schemas.openxmlformats.org/officeDocument/2006/relationships/slide" Target="slides/slide128.xml"/><Relationship Id="rId39" Type="http://schemas.openxmlformats.org/officeDocument/2006/relationships/slideMaster" Target="slideMasters/slideMaster39.xml"/><Relationship Id="rId286" Type="http://schemas.openxmlformats.org/officeDocument/2006/relationships/slide" Target="slides/slide170.xml"/><Relationship Id="rId451" Type="http://schemas.openxmlformats.org/officeDocument/2006/relationships/slide" Target="slides/slide335.xml"/><Relationship Id="rId493" Type="http://schemas.openxmlformats.org/officeDocument/2006/relationships/slide" Target="slides/slide377.xml"/><Relationship Id="rId507" Type="http://schemas.openxmlformats.org/officeDocument/2006/relationships/slide" Target="slides/slide391.xml"/><Relationship Id="rId549" Type="http://schemas.openxmlformats.org/officeDocument/2006/relationships/slide" Target="slides/slide433.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0.xml"/><Relationship Id="rId188" Type="http://schemas.openxmlformats.org/officeDocument/2006/relationships/slide" Target="slides/slide72.xml"/><Relationship Id="rId311" Type="http://schemas.openxmlformats.org/officeDocument/2006/relationships/slide" Target="slides/slide195.xml"/><Relationship Id="rId353" Type="http://schemas.openxmlformats.org/officeDocument/2006/relationships/slide" Target="slides/slide237.xml"/><Relationship Id="rId395" Type="http://schemas.openxmlformats.org/officeDocument/2006/relationships/slide" Target="slides/slide279.xml"/><Relationship Id="rId409" Type="http://schemas.openxmlformats.org/officeDocument/2006/relationships/slide" Target="slides/slide293.xml"/><Relationship Id="rId560" Type="http://schemas.openxmlformats.org/officeDocument/2006/relationships/slide" Target="slides/slide444.xml"/><Relationship Id="rId92" Type="http://schemas.openxmlformats.org/officeDocument/2006/relationships/slideMaster" Target="slideMasters/slideMaster92.xml"/><Relationship Id="rId213" Type="http://schemas.openxmlformats.org/officeDocument/2006/relationships/slide" Target="slides/slide97.xml"/><Relationship Id="rId420" Type="http://schemas.openxmlformats.org/officeDocument/2006/relationships/slide" Target="slides/slide304.xml"/><Relationship Id="rId255" Type="http://schemas.openxmlformats.org/officeDocument/2006/relationships/slide" Target="slides/slide139.xml"/><Relationship Id="rId297" Type="http://schemas.openxmlformats.org/officeDocument/2006/relationships/slide" Target="slides/slide181.xml"/><Relationship Id="rId462" Type="http://schemas.openxmlformats.org/officeDocument/2006/relationships/slide" Target="slides/slide346.xml"/><Relationship Id="rId518" Type="http://schemas.openxmlformats.org/officeDocument/2006/relationships/slide" Target="slides/slide402.xml"/><Relationship Id="rId115" Type="http://schemas.openxmlformats.org/officeDocument/2006/relationships/slideMaster" Target="slideMasters/slideMaster115.xml"/><Relationship Id="rId157" Type="http://schemas.openxmlformats.org/officeDocument/2006/relationships/slide" Target="slides/slide41.xml"/><Relationship Id="rId322" Type="http://schemas.openxmlformats.org/officeDocument/2006/relationships/slide" Target="slides/slide206.xml"/><Relationship Id="rId364" Type="http://schemas.openxmlformats.org/officeDocument/2006/relationships/slide" Target="slides/slide248.xml"/><Relationship Id="rId61" Type="http://schemas.openxmlformats.org/officeDocument/2006/relationships/slideMaster" Target="slideMasters/slideMaster61.xml"/><Relationship Id="rId199" Type="http://schemas.openxmlformats.org/officeDocument/2006/relationships/slide" Target="slides/slide83.xml"/><Relationship Id="rId571" Type="http://schemas.openxmlformats.org/officeDocument/2006/relationships/slide" Target="slides/slide455.xml"/><Relationship Id="rId19" Type="http://schemas.openxmlformats.org/officeDocument/2006/relationships/slideMaster" Target="slideMasters/slideMaster19.xml"/><Relationship Id="rId224" Type="http://schemas.openxmlformats.org/officeDocument/2006/relationships/slide" Target="slides/slide108.xml"/><Relationship Id="rId266" Type="http://schemas.openxmlformats.org/officeDocument/2006/relationships/slide" Target="slides/slide150.xml"/><Relationship Id="rId431" Type="http://schemas.openxmlformats.org/officeDocument/2006/relationships/slide" Target="slides/slide315.xml"/><Relationship Id="rId473" Type="http://schemas.openxmlformats.org/officeDocument/2006/relationships/slide" Target="slides/slide357.xml"/><Relationship Id="rId529" Type="http://schemas.openxmlformats.org/officeDocument/2006/relationships/slide" Target="slides/slide413.xml"/><Relationship Id="rId30" Type="http://schemas.openxmlformats.org/officeDocument/2006/relationships/slideMaster" Target="slideMasters/slideMaster30.xml"/><Relationship Id="rId126" Type="http://schemas.openxmlformats.org/officeDocument/2006/relationships/slide" Target="slides/slide10.xml"/><Relationship Id="rId168" Type="http://schemas.openxmlformats.org/officeDocument/2006/relationships/slide" Target="slides/slide52.xml"/><Relationship Id="rId333" Type="http://schemas.openxmlformats.org/officeDocument/2006/relationships/slide" Target="slides/slide217.xml"/><Relationship Id="rId540" Type="http://schemas.openxmlformats.org/officeDocument/2006/relationships/slide" Target="slides/slide424.xml"/><Relationship Id="rId72" Type="http://schemas.openxmlformats.org/officeDocument/2006/relationships/slideMaster" Target="slideMasters/slideMaster72.xml"/><Relationship Id="rId375" Type="http://schemas.openxmlformats.org/officeDocument/2006/relationships/slide" Target="slides/slide259.xml"/><Relationship Id="rId582" Type="http://schemas.openxmlformats.org/officeDocument/2006/relationships/slide" Target="slides/slide466.xml"/><Relationship Id="rId3" Type="http://schemas.openxmlformats.org/officeDocument/2006/relationships/slideMaster" Target="slideMasters/slideMaster3.xml"/><Relationship Id="rId235" Type="http://schemas.openxmlformats.org/officeDocument/2006/relationships/slide" Target="slides/slide119.xml"/><Relationship Id="rId277" Type="http://schemas.openxmlformats.org/officeDocument/2006/relationships/slide" Target="slides/slide161.xml"/><Relationship Id="rId400" Type="http://schemas.openxmlformats.org/officeDocument/2006/relationships/slide" Target="slides/slide284.xml"/><Relationship Id="rId442" Type="http://schemas.openxmlformats.org/officeDocument/2006/relationships/slide" Target="slides/slide326.xml"/><Relationship Id="rId484" Type="http://schemas.openxmlformats.org/officeDocument/2006/relationships/slide" Target="slides/slide368.xml"/><Relationship Id="rId137" Type="http://schemas.openxmlformats.org/officeDocument/2006/relationships/slide" Target="slides/slide21.xml"/><Relationship Id="rId302" Type="http://schemas.openxmlformats.org/officeDocument/2006/relationships/slide" Target="slides/slide186.xml"/><Relationship Id="rId344" Type="http://schemas.openxmlformats.org/officeDocument/2006/relationships/slide" Target="slides/slide228.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3.xml"/><Relationship Id="rId386" Type="http://schemas.openxmlformats.org/officeDocument/2006/relationships/slide" Target="slides/slide270.xml"/><Relationship Id="rId551" Type="http://schemas.openxmlformats.org/officeDocument/2006/relationships/slide" Target="slides/slide435.xml"/><Relationship Id="rId593" Type="http://schemas.openxmlformats.org/officeDocument/2006/relationships/slide" Target="slides/slide477.xml"/><Relationship Id="rId607" Type="http://schemas.openxmlformats.org/officeDocument/2006/relationships/slide" Target="slides/slide491.xml"/><Relationship Id="rId190" Type="http://schemas.openxmlformats.org/officeDocument/2006/relationships/slide" Target="slides/slide74.xml"/><Relationship Id="rId204" Type="http://schemas.openxmlformats.org/officeDocument/2006/relationships/slide" Target="slides/slide88.xml"/><Relationship Id="rId246" Type="http://schemas.openxmlformats.org/officeDocument/2006/relationships/slide" Target="slides/slide130.xml"/><Relationship Id="rId288" Type="http://schemas.openxmlformats.org/officeDocument/2006/relationships/slide" Target="slides/slide172.xml"/><Relationship Id="rId411" Type="http://schemas.openxmlformats.org/officeDocument/2006/relationships/slide" Target="slides/slide295.xml"/><Relationship Id="rId453" Type="http://schemas.openxmlformats.org/officeDocument/2006/relationships/slide" Target="slides/slide337.xml"/><Relationship Id="rId509" Type="http://schemas.openxmlformats.org/officeDocument/2006/relationships/slide" Target="slides/slide393.xml"/><Relationship Id="rId106" Type="http://schemas.openxmlformats.org/officeDocument/2006/relationships/slideMaster" Target="slideMasters/slideMaster106.xml"/><Relationship Id="rId313" Type="http://schemas.openxmlformats.org/officeDocument/2006/relationships/slide" Target="slides/slide197.xml"/><Relationship Id="rId495" Type="http://schemas.openxmlformats.org/officeDocument/2006/relationships/slide" Target="slides/slide379.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2.xml"/><Relationship Id="rId355" Type="http://schemas.openxmlformats.org/officeDocument/2006/relationships/slide" Target="slides/slide239.xml"/><Relationship Id="rId397" Type="http://schemas.openxmlformats.org/officeDocument/2006/relationships/slide" Target="slides/slide281.xml"/><Relationship Id="rId520" Type="http://schemas.openxmlformats.org/officeDocument/2006/relationships/slide" Target="slides/slide404.xml"/><Relationship Id="rId562" Type="http://schemas.openxmlformats.org/officeDocument/2006/relationships/slide" Target="slides/slide446.xml"/><Relationship Id="rId215" Type="http://schemas.openxmlformats.org/officeDocument/2006/relationships/slide" Target="slides/slide99.xml"/><Relationship Id="rId257" Type="http://schemas.openxmlformats.org/officeDocument/2006/relationships/slide" Target="slides/slide141.xml"/><Relationship Id="rId422" Type="http://schemas.openxmlformats.org/officeDocument/2006/relationships/slide" Target="slides/slide306.xml"/><Relationship Id="rId464" Type="http://schemas.openxmlformats.org/officeDocument/2006/relationships/slide" Target="slides/slide348.xml"/><Relationship Id="rId299" Type="http://schemas.openxmlformats.org/officeDocument/2006/relationships/slide" Target="slides/slide183.xml"/><Relationship Id="rId63" Type="http://schemas.openxmlformats.org/officeDocument/2006/relationships/slideMaster" Target="slideMasters/slideMaster63.xml"/><Relationship Id="rId159" Type="http://schemas.openxmlformats.org/officeDocument/2006/relationships/slide" Target="slides/slide43.xml"/><Relationship Id="rId366" Type="http://schemas.openxmlformats.org/officeDocument/2006/relationships/slide" Target="slides/slide250.xml"/><Relationship Id="rId573" Type="http://schemas.openxmlformats.org/officeDocument/2006/relationships/slide" Target="slides/slide457.xml"/><Relationship Id="rId226" Type="http://schemas.openxmlformats.org/officeDocument/2006/relationships/slide" Target="slides/slide110.xml"/><Relationship Id="rId433" Type="http://schemas.openxmlformats.org/officeDocument/2006/relationships/slide" Target="slides/slide317.xml"/><Relationship Id="rId74" Type="http://schemas.openxmlformats.org/officeDocument/2006/relationships/slideMaster" Target="slideMasters/slideMaster74.xml"/><Relationship Id="rId377" Type="http://schemas.openxmlformats.org/officeDocument/2006/relationships/slide" Target="slides/slide261.xml"/><Relationship Id="rId500" Type="http://schemas.openxmlformats.org/officeDocument/2006/relationships/slide" Target="slides/slide384.xml"/><Relationship Id="rId584" Type="http://schemas.openxmlformats.org/officeDocument/2006/relationships/slide" Target="slides/slide468.xml"/><Relationship Id="rId5" Type="http://schemas.openxmlformats.org/officeDocument/2006/relationships/slideMaster" Target="slideMasters/slideMaster5.xml"/><Relationship Id="rId237" Type="http://schemas.openxmlformats.org/officeDocument/2006/relationships/slide" Target="slides/slide121.xml"/><Relationship Id="rId444" Type="http://schemas.openxmlformats.org/officeDocument/2006/relationships/slide" Target="slides/slide328.xml"/><Relationship Id="rId290" Type="http://schemas.openxmlformats.org/officeDocument/2006/relationships/slide" Target="slides/slide174.xml"/><Relationship Id="rId304" Type="http://schemas.openxmlformats.org/officeDocument/2006/relationships/slide" Target="slides/slide188.xml"/><Relationship Id="rId388" Type="http://schemas.openxmlformats.org/officeDocument/2006/relationships/slide" Target="slides/slide272.xml"/><Relationship Id="rId511" Type="http://schemas.openxmlformats.org/officeDocument/2006/relationships/slide" Target="slides/slide395.xml"/><Relationship Id="rId609" Type="http://schemas.openxmlformats.org/officeDocument/2006/relationships/slide" Target="slides/slide493.xml"/><Relationship Id="rId85" Type="http://schemas.openxmlformats.org/officeDocument/2006/relationships/slideMaster" Target="slideMasters/slideMaster85.xml"/><Relationship Id="rId150" Type="http://schemas.openxmlformats.org/officeDocument/2006/relationships/slide" Target="slides/slide34.xml"/><Relationship Id="rId595" Type="http://schemas.openxmlformats.org/officeDocument/2006/relationships/slide" Target="slides/slide479.xml"/><Relationship Id="rId248" Type="http://schemas.openxmlformats.org/officeDocument/2006/relationships/slide" Target="slides/slide132.xml"/><Relationship Id="rId455" Type="http://schemas.openxmlformats.org/officeDocument/2006/relationships/slide" Target="slides/slide339.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9.xml"/><Relationship Id="rId522" Type="http://schemas.openxmlformats.org/officeDocument/2006/relationships/slide" Target="slides/slide406.xml"/><Relationship Id="rId96" Type="http://schemas.openxmlformats.org/officeDocument/2006/relationships/slideMaster" Target="slideMasters/slideMaster96.xml"/><Relationship Id="rId161" Type="http://schemas.openxmlformats.org/officeDocument/2006/relationships/slide" Target="slides/slide45.xml"/><Relationship Id="rId399" Type="http://schemas.openxmlformats.org/officeDocument/2006/relationships/slide" Target="slides/slide283.xml"/><Relationship Id="rId259" Type="http://schemas.openxmlformats.org/officeDocument/2006/relationships/slide" Target="slides/slide143.xml"/><Relationship Id="rId466" Type="http://schemas.openxmlformats.org/officeDocument/2006/relationships/slide" Target="slides/slide350.xml"/><Relationship Id="rId23" Type="http://schemas.openxmlformats.org/officeDocument/2006/relationships/slideMaster" Target="slideMasters/slideMaster23.xml"/><Relationship Id="rId119" Type="http://schemas.openxmlformats.org/officeDocument/2006/relationships/slide" Target="slides/slide3.xml"/><Relationship Id="rId326" Type="http://schemas.openxmlformats.org/officeDocument/2006/relationships/slide" Target="slides/slide210.xml"/><Relationship Id="rId533" Type="http://schemas.openxmlformats.org/officeDocument/2006/relationships/slide" Target="slides/slide417.xml"/><Relationship Id="rId172" Type="http://schemas.openxmlformats.org/officeDocument/2006/relationships/slide" Target="slides/slide56.xml"/><Relationship Id="rId477" Type="http://schemas.openxmlformats.org/officeDocument/2006/relationships/slide" Target="slides/slide361.xml"/><Relationship Id="rId600" Type="http://schemas.openxmlformats.org/officeDocument/2006/relationships/slide" Target="slides/slide484.xml"/><Relationship Id="rId337" Type="http://schemas.openxmlformats.org/officeDocument/2006/relationships/slide" Target="slides/slide221.xml"/><Relationship Id="rId34" Type="http://schemas.openxmlformats.org/officeDocument/2006/relationships/slideMaster" Target="slideMasters/slideMaster34.xml"/><Relationship Id="rId544" Type="http://schemas.openxmlformats.org/officeDocument/2006/relationships/slide" Target="slides/slide428.xml"/><Relationship Id="rId183" Type="http://schemas.openxmlformats.org/officeDocument/2006/relationships/slide" Target="slides/slide67.xml"/><Relationship Id="rId390" Type="http://schemas.openxmlformats.org/officeDocument/2006/relationships/slide" Target="slides/slide274.xml"/><Relationship Id="rId404" Type="http://schemas.openxmlformats.org/officeDocument/2006/relationships/slide" Target="slides/slide288.xml"/><Relationship Id="rId611" Type="http://schemas.openxmlformats.org/officeDocument/2006/relationships/notesMaster" Target="notesMasters/notesMaster1.xml"/><Relationship Id="rId250" Type="http://schemas.openxmlformats.org/officeDocument/2006/relationships/slide" Target="slides/slide134.xml"/><Relationship Id="rId488" Type="http://schemas.openxmlformats.org/officeDocument/2006/relationships/slide" Target="slides/slide372.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32.xml"/><Relationship Id="rId555" Type="http://schemas.openxmlformats.org/officeDocument/2006/relationships/slide" Target="slides/slide439.xml"/><Relationship Id="rId194" Type="http://schemas.openxmlformats.org/officeDocument/2006/relationships/slide" Target="slides/slide78.xml"/><Relationship Id="rId208" Type="http://schemas.openxmlformats.org/officeDocument/2006/relationships/slide" Target="slides/slide92.xml"/><Relationship Id="rId415" Type="http://schemas.openxmlformats.org/officeDocument/2006/relationships/slide" Target="slides/slide299.xml"/><Relationship Id="rId261" Type="http://schemas.openxmlformats.org/officeDocument/2006/relationships/slide" Target="slides/slide145.xml"/><Relationship Id="rId499" Type="http://schemas.openxmlformats.org/officeDocument/2006/relationships/slide" Target="slides/slide383.xml"/><Relationship Id="rId56" Type="http://schemas.openxmlformats.org/officeDocument/2006/relationships/slideMaster" Target="slideMasters/slideMaster56.xml"/><Relationship Id="rId359" Type="http://schemas.openxmlformats.org/officeDocument/2006/relationships/slide" Target="slides/slide243.xml"/><Relationship Id="rId566" Type="http://schemas.openxmlformats.org/officeDocument/2006/relationships/slide" Target="slides/slide450.xml"/><Relationship Id="rId121" Type="http://schemas.openxmlformats.org/officeDocument/2006/relationships/slide" Target="slides/slide5.xml"/><Relationship Id="rId219" Type="http://schemas.openxmlformats.org/officeDocument/2006/relationships/slide" Target="slides/slide103.xml"/><Relationship Id="rId426" Type="http://schemas.openxmlformats.org/officeDocument/2006/relationships/slide" Target="slides/slide31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1</a:t>
          </a:r>
          <a:r>
            <a:rPr lang="en-US" sz="1600" baseline="0" dirty="0">
              <a:solidFill>
                <a:srgbClr val="FFFFFF">
                  <a:hueOff val="0"/>
                  <a:satOff val="0"/>
                  <a:lumOff val="0"/>
                  <a:alphaOff val="0"/>
                </a:srgbClr>
              </a:solidFill>
              <a:latin typeface="Latha" panose="020B0604020202020204" pitchFamily="34" charset="0"/>
              <a:ea typeface="+mn-ea"/>
              <a:cs typeface="Latha" panose="020B0604020202020204" pitchFamily="34" charset="0"/>
            </a:rPr>
            <a:t> </a:t>
          </a:r>
          <a:r>
            <a:rPr lang="en-US" sz="1600" baseline="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நிசான்</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2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இயர்</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3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சிவன்</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4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டாமுஸ்</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5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ஆவ்</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6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எலுள்</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7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டிஷ்ரி</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8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செஸ்வான்</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9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கிஸ்லெவ்</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10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டெவெட்</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en-US" sz="16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ஷெவெட்</a:t>
          </a:r>
          <a:endPar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Latha" panose="020B0604020202020204" pitchFamily="34" charset="0"/>
              <a:ea typeface="+mn-ea"/>
              <a:cs typeface="Latha" panose="020B0604020202020204" pitchFamily="34" charset="0"/>
            </a:rPr>
            <a:t>1 </a:t>
          </a:r>
          <a:r>
            <a:rPr lang="en-US" sz="14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அடார்</a:t>
          </a:r>
          <a:endParaRPr lang="en-US" sz="14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custLinFactNeighborX="-1262" custLinFactNeighborY="259"/>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ScaleY="6860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3448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221041A-C321-B040-88A3-59648C237474}" type="presOf" srcId="{81D20D5D-F15B-B844-BCE7-07FE2E88C5B6}" destId="{2467F156-8EB3-F044-8664-8B186FD19D40}" srcOrd="0" destOrd="0" presId="urn:microsoft.com/office/officeart/2005/8/layout/cycle1"/>
    <dgm:cxn modelId="{BFF7151B-1437-D04B-820D-8066F7284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C75E3C26-3EF3-7D45-B57D-A8B0FF4ED844}" type="presOf" srcId="{6533DBF9-2933-D44A-B9F0-8FC24EC06F20}" destId="{C4FE94AE-AFAE-8743-9525-171FDA850E0F}" srcOrd="0" destOrd="0" presId="urn:microsoft.com/office/officeart/2005/8/layout/cycle1"/>
    <dgm:cxn modelId="{B9C1AB2E-73EB-7647-8899-1B940F86F847}" type="presOf" srcId="{55E743FA-081E-B447-B4F2-DEEACC6857BC}" destId="{36444405-91CC-BC45-909E-8AE477F1EC7C}" srcOrd="0" destOrd="0" presId="urn:microsoft.com/office/officeart/2005/8/layout/cycle1"/>
    <dgm:cxn modelId="{BEC9AF2F-524D-A44F-8B84-9D8A8BB22D18}" type="presOf" srcId="{325DB5A0-FE7A-8245-9663-7B515E4DF4C8}" destId="{EAEA7D1D-8D8A-4A4B-812D-D24179AFED27}" srcOrd="0" destOrd="0" presId="urn:microsoft.com/office/officeart/2005/8/layout/cycle1"/>
    <dgm:cxn modelId="{6883B732-F2D1-2448-9D4A-EC0EF5D76FBB}"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BFCA9E37-5121-4C45-8497-178A28D294F4}" type="presOf" srcId="{0858D728-97B0-1A41-82DA-1572CE14754F}" destId="{9BE0E30D-6CC1-3143-BC4A-4FF2C503931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604A54A-D0A0-9C4B-B186-B1ED1255676D}" type="presOf" srcId="{8E1255C9-F847-A440-83FF-7AA254CCB896}" destId="{974F300E-4386-5845-9047-D2E50BE5B9DF}" srcOrd="0" destOrd="0" presId="urn:microsoft.com/office/officeart/2005/8/layout/cycle1"/>
    <dgm:cxn modelId="{1EFEF84D-D456-5141-AEB4-029A84964B19}" type="presOf" srcId="{580AAA11-E1E4-FC4E-A546-63E521F462A7}" destId="{DAE7F6D9-575B-6C47-9F2C-6177EB4BA541}" srcOrd="0" destOrd="0" presId="urn:microsoft.com/office/officeart/2005/8/layout/cycle1"/>
    <dgm:cxn modelId="{DAE78257-E205-524B-9BD2-CF024FFBCF64}" type="presOf" srcId="{12600BCB-5734-3F4B-9543-0CB09A3EC940}" destId="{92DA8A36-05F4-4B4C-B207-6FB4CBC9688F}" srcOrd="0" destOrd="0" presId="urn:microsoft.com/office/officeart/2005/8/layout/cycle1"/>
    <dgm:cxn modelId="{048A057D-5FB1-A843-AED9-E95258051F18}" type="presOf" srcId="{527799A3-6798-F14C-9108-A99B044124B3}" destId="{CE064FAD-9527-C04A-986D-ADE7F29D4AAF}" srcOrd="0" destOrd="0" presId="urn:microsoft.com/office/officeart/2005/8/layout/cycle1"/>
    <dgm:cxn modelId="{7E438588-93AA-D84F-88EE-63B512CB496E}" type="presOf" srcId="{A9914442-2057-0542-A0EA-F935FCA28993}" destId="{B4CE740F-E5F8-1040-9068-3C0CA6A81D60}" srcOrd="0" destOrd="0" presId="urn:microsoft.com/office/officeart/2005/8/layout/cycle1"/>
    <dgm:cxn modelId="{C253398D-9F16-744A-A3CF-780719A014FC}"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A573791-AAE3-0C42-AFFC-AB83355F2C12}" type="presOf" srcId="{19401D75-4FA1-2642-9C39-67D34D8AB9EC}" destId="{37E24780-EDFC-1D4D-B756-C90BE821441B}" srcOrd="0" destOrd="0" presId="urn:microsoft.com/office/officeart/2005/8/layout/cycle1"/>
    <dgm:cxn modelId="{97E92097-D7D4-3E43-B97E-AF517A2C9478}" type="presOf" srcId="{591E9484-33B2-714C-AA5D-D47E80DA12F9}" destId="{CDA9BE8C-41E5-BF45-BAB4-5B91BDDEFF8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D08E1A7-7DF5-A44F-B286-91CA97082574}" type="presOf" srcId="{D805A741-31F4-6D45-A082-4AD4C7B066F1}" destId="{7D368AA8-A897-6A44-B2ED-5420DBBF55CD}" srcOrd="0" destOrd="0" presId="urn:microsoft.com/office/officeart/2005/8/layout/cycle1"/>
    <dgm:cxn modelId="{1243B2AF-5DC7-CF48-BB4E-BBBDBBF4B3C2}" type="presOf" srcId="{D7E87DE1-03EB-D748-89C5-D76845DF9F58}" destId="{12C576B8-5B2D-B04B-98C4-29D5E499FD8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CACBE6BA-DE8B-6840-B140-B907C96D1E78}" type="presOf" srcId="{C62D126D-D94F-0A45-AAB3-A4A2804A9AA5}" destId="{49452468-AA65-834B-B75D-72A0A7810E13}" srcOrd="0" destOrd="0" presId="urn:microsoft.com/office/officeart/2005/8/layout/cycle1"/>
    <dgm:cxn modelId="{FC12BBBB-4BBF-CB4E-A636-CBE62A786649}"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00443ECD-9B02-974C-BBE4-7021C55BFBD9}" type="presOf" srcId="{D548EBB6-B1A8-4E4A-94F3-38AFF917AA13}" destId="{A85B6194-0CD3-0046-9C07-12EA626BEFA3}" srcOrd="0" destOrd="0" presId="urn:microsoft.com/office/officeart/2005/8/layout/cycle1"/>
    <dgm:cxn modelId="{9D23D5D1-114D-8C48-856B-96435DFEEEDE}"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8A311E9-0C89-054A-812D-91949E1E4662}" type="presOf" srcId="{54471214-3ABC-B64E-8935-4F53AC7091F5}" destId="{2257407E-2335-6E46-9533-50F1A4869162}" srcOrd="0" destOrd="0" presId="urn:microsoft.com/office/officeart/2005/8/layout/cycle1"/>
    <dgm:cxn modelId="{C68F65F6-EA6E-1E4D-8A40-ECE9E461272A}" type="presOf" srcId="{55B5CCF6-1B65-AC49-B1EC-CD09807E71EF}" destId="{76EDA6DC-5A32-7640-86D9-A3D1F65AC2D3}" srcOrd="0" destOrd="0" presId="urn:microsoft.com/office/officeart/2005/8/layout/cycle1"/>
    <dgm:cxn modelId="{C835ACFB-53E9-404D-9DBC-647C3351C9D5}" type="presOf" srcId="{B7792F1E-795A-8A40-9AF9-CBB036406804}" destId="{0EBEA1BD-8C57-A847-A4A1-BD492A397D4A}" srcOrd="0" destOrd="0" presId="urn:microsoft.com/office/officeart/2005/8/layout/cycle1"/>
    <dgm:cxn modelId="{1DA521FD-31D8-8E44-A5A1-9B9616A55800}" type="presOf" srcId="{931AD6AD-68AD-1F4D-802F-C6CD780A0CDB}" destId="{19DCBC3D-EF34-4444-B52C-E59D1C44CC9D}" srcOrd="0" destOrd="0" presId="urn:microsoft.com/office/officeart/2005/8/layout/cycle1"/>
    <dgm:cxn modelId="{C0A4513C-89B0-7049-8AB6-78CB0813D478}" type="presParOf" srcId="{974F300E-4386-5845-9047-D2E50BE5B9DF}" destId="{BF1A72C0-4F23-214E-B2C0-EC3432C35438}" srcOrd="0" destOrd="0" presId="urn:microsoft.com/office/officeart/2005/8/layout/cycle1"/>
    <dgm:cxn modelId="{C815A021-B0D1-644C-B6AB-6CA4D88707FB}" type="presParOf" srcId="{974F300E-4386-5845-9047-D2E50BE5B9DF}" destId="{92DA8A36-05F4-4B4C-B207-6FB4CBC9688F}" srcOrd="1" destOrd="0" presId="urn:microsoft.com/office/officeart/2005/8/layout/cycle1"/>
    <dgm:cxn modelId="{234291A3-4F22-9D4E-8B94-3CA8C48E225A}" type="presParOf" srcId="{974F300E-4386-5845-9047-D2E50BE5B9DF}" destId="{2990F259-A510-7044-A15A-189FB55AE5CB}" srcOrd="2" destOrd="0" presId="urn:microsoft.com/office/officeart/2005/8/layout/cycle1"/>
    <dgm:cxn modelId="{4EBE4741-1DC4-D547-BA59-DBB727F25D92}" type="presParOf" srcId="{974F300E-4386-5845-9047-D2E50BE5B9DF}" destId="{A7A1548F-03D0-7F43-8C4C-631804CE4126}" srcOrd="3" destOrd="0" presId="urn:microsoft.com/office/officeart/2005/8/layout/cycle1"/>
    <dgm:cxn modelId="{DDFB3856-5287-0642-B097-1C2FB6E45320}" type="presParOf" srcId="{974F300E-4386-5845-9047-D2E50BE5B9DF}" destId="{EAEA7D1D-8D8A-4A4B-812D-D24179AFED27}" srcOrd="4" destOrd="0" presId="urn:microsoft.com/office/officeart/2005/8/layout/cycle1"/>
    <dgm:cxn modelId="{7017F750-7BB2-0E4E-B3E5-5989B73BF27A}" type="presParOf" srcId="{974F300E-4386-5845-9047-D2E50BE5B9DF}" destId="{2257407E-2335-6E46-9533-50F1A4869162}" srcOrd="5" destOrd="0" presId="urn:microsoft.com/office/officeart/2005/8/layout/cycle1"/>
    <dgm:cxn modelId="{A00BD5EA-5F60-FE43-8FAF-B9869A08AE78}" type="presParOf" srcId="{974F300E-4386-5845-9047-D2E50BE5B9DF}" destId="{3467B5D4-61EB-4C46-BB87-881C0920F2D1}" srcOrd="6" destOrd="0" presId="urn:microsoft.com/office/officeart/2005/8/layout/cycle1"/>
    <dgm:cxn modelId="{4E72EF64-2784-A340-AD74-1F6C2A7858A1}" type="presParOf" srcId="{974F300E-4386-5845-9047-D2E50BE5B9DF}" destId="{2467F156-8EB3-F044-8664-8B186FD19D40}" srcOrd="7" destOrd="0" presId="urn:microsoft.com/office/officeart/2005/8/layout/cycle1"/>
    <dgm:cxn modelId="{32982185-3729-D64C-95EC-FF2D82961667}" type="presParOf" srcId="{974F300E-4386-5845-9047-D2E50BE5B9DF}" destId="{DC85BF06-3190-2C49-B38C-CC01414F9567}" srcOrd="8" destOrd="0" presId="urn:microsoft.com/office/officeart/2005/8/layout/cycle1"/>
    <dgm:cxn modelId="{AA2C2FA1-572E-FB4C-BB0A-1B0214454DAB}" type="presParOf" srcId="{974F300E-4386-5845-9047-D2E50BE5B9DF}" destId="{818521AB-CB19-3245-AC47-32330EC1D05A}" srcOrd="9" destOrd="0" presId="urn:microsoft.com/office/officeart/2005/8/layout/cycle1"/>
    <dgm:cxn modelId="{268E27C0-B144-624A-90C7-04F364528376}" type="presParOf" srcId="{974F300E-4386-5845-9047-D2E50BE5B9DF}" destId="{A85B6194-0CD3-0046-9C07-12EA626BEFA3}" srcOrd="10" destOrd="0" presId="urn:microsoft.com/office/officeart/2005/8/layout/cycle1"/>
    <dgm:cxn modelId="{E1F73119-205B-DA40-B012-7D81E7AE8AB2}" type="presParOf" srcId="{974F300E-4386-5845-9047-D2E50BE5B9DF}" destId="{76EDA6DC-5A32-7640-86D9-A3D1F65AC2D3}" srcOrd="11" destOrd="0" presId="urn:microsoft.com/office/officeart/2005/8/layout/cycle1"/>
    <dgm:cxn modelId="{C3A9CBFF-86EF-9F45-92EA-FF1C4734D895}" type="presParOf" srcId="{974F300E-4386-5845-9047-D2E50BE5B9DF}" destId="{5FEB966B-5E78-494C-B5A1-6F18B3A362B7}" srcOrd="12" destOrd="0" presId="urn:microsoft.com/office/officeart/2005/8/layout/cycle1"/>
    <dgm:cxn modelId="{C65FBD89-DCF6-014A-9C04-6D42DD7A2A3C}" type="presParOf" srcId="{974F300E-4386-5845-9047-D2E50BE5B9DF}" destId="{9BE0E30D-6CC1-3143-BC4A-4FF2C5039316}" srcOrd="13" destOrd="0" presId="urn:microsoft.com/office/officeart/2005/8/layout/cycle1"/>
    <dgm:cxn modelId="{78B9B914-66B5-2645-8AF5-364F1A0D464F}" type="presParOf" srcId="{974F300E-4386-5845-9047-D2E50BE5B9DF}" destId="{37E24780-EDFC-1D4D-B756-C90BE821441B}" srcOrd="14" destOrd="0" presId="urn:microsoft.com/office/officeart/2005/8/layout/cycle1"/>
    <dgm:cxn modelId="{40484CB9-E1B0-594C-AC3C-D7BDBEC4B113}" type="presParOf" srcId="{974F300E-4386-5845-9047-D2E50BE5B9DF}" destId="{788B510C-5C6F-7E4F-BD2A-4B0F37349509}" srcOrd="15" destOrd="0" presId="urn:microsoft.com/office/officeart/2005/8/layout/cycle1"/>
    <dgm:cxn modelId="{4D7F0140-B87A-E640-A2F7-ED7A52B66A78}" type="presParOf" srcId="{974F300E-4386-5845-9047-D2E50BE5B9DF}" destId="{BF6C208F-01F8-574D-980A-D40F886CF760}" srcOrd="16" destOrd="0" presId="urn:microsoft.com/office/officeart/2005/8/layout/cycle1"/>
    <dgm:cxn modelId="{0F799519-07A6-F94C-91E4-95EBDD289210}" type="presParOf" srcId="{974F300E-4386-5845-9047-D2E50BE5B9DF}" destId="{DAE7F6D9-575B-6C47-9F2C-6177EB4BA541}" srcOrd="17" destOrd="0" presId="urn:microsoft.com/office/officeart/2005/8/layout/cycle1"/>
    <dgm:cxn modelId="{AD3DFFDA-5100-AB45-A7A5-C4B705D69390}" type="presParOf" srcId="{974F300E-4386-5845-9047-D2E50BE5B9DF}" destId="{3AD74439-13B4-6B4C-A74C-96BE28333D49}" srcOrd="18" destOrd="0" presId="urn:microsoft.com/office/officeart/2005/8/layout/cycle1"/>
    <dgm:cxn modelId="{DB0F2236-85D5-794D-96F3-DF0E5E3E5D5B}" type="presParOf" srcId="{974F300E-4386-5845-9047-D2E50BE5B9DF}" destId="{B4CE740F-E5F8-1040-9068-3C0CA6A81D60}" srcOrd="19" destOrd="0" presId="urn:microsoft.com/office/officeart/2005/8/layout/cycle1"/>
    <dgm:cxn modelId="{3E878BAB-3D97-8845-81F0-A5F022F73497}" type="presParOf" srcId="{974F300E-4386-5845-9047-D2E50BE5B9DF}" destId="{7D368AA8-A897-6A44-B2ED-5420DBBF55CD}" srcOrd="20" destOrd="0" presId="urn:microsoft.com/office/officeart/2005/8/layout/cycle1"/>
    <dgm:cxn modelId="{ACA8C782-556D-8949-BA35-47B1779458B0}" type="presParOf" srcId="{974F300E-4386-5845-9047-D2E50BE5B9DF}" destId="{256A8A82-B1CB-EF43-AB66-A3D1C8A54B59}" srcOrd="21" destOrd="0" presId="urn:microsoft.com/office/officeart/2005/8/layout/cycle1"/>
    <dgm:cxn modelId="{3D6FB169-BE23-824F-A5B6-3AF1B1273777}" type="presParOf" srcId="{974F300E-4386-5845-9047-D2E50BE5B9DF}" destId="{36444405-91CC-BC45-909E-8AE477F1EC7C}" srcOrd="22" destOrd="0" presId="urn:microsoft.com/office/officeart/2005/8/layout/cycle1"/>
    <dgm:cxn modelId="{C3B98D77-5128-8043-AF9D-74A45F42C066}" type="presParOf" srcId="{974F300E-4386-5845-9047-D2E50BE5B9DF}" destId="{0EBEA1BD-8C57-A847-A4A1-BD492A397D4A}" srcOrd="23" destOrd="0" presId="urn:microsoft.com/office/officeart/2005/8/layout/cycle1"/>
    <dgm:cxn modelId="{4013C06C-BC94-CA42-A4B3-1C404FF2E9F8}" type="presParOf" srcId="{974F300E-4386-5845-9047-D2E50BE5B9DF}" destId="{A1257670-91AA-B74E-AFCB-48382C466D43}" srcOrd="24" destOrd="0" presId="urn:microsoft.com/office/officeart/2005/8/layout/cycle1"/>
    <dgm:cxn modelId="{9A78F5AD-0A52-4E40-B590-0AAD20FECC45}" type="presParOf" srcId="{974F300E-4386-5845-9047-D2E50BE5B9DF}" destId="{19DCBC3D-EF34-4444-B52C-E59D1C44CC9D}" srcOrd="25" destOrd="0" presId="urn:microsoft.com/office/officeart/2005/8/layout/cycle1"/>
    <dgm:cxn modelId="{EB28B1AB-9FCA-BF4E-8B5B-2838F934C7E9}" type="presParOf" srcId="{974F300E-4386-5845-9047-D2E50BE5B9DF}" destId="{CDA9BE8C-41E5-BF45-BAB4-5B91BDDEFF8D}" srcOrd="26" destOrd="0" presId="urn:microsoft.com/office/officeart/2005/8/layout/cycle1"/>
    <dgm:cxn modelId="{A8353997-B054-FF4C-97EB-7A82F8313A2C}" type="presParOf" srcId="{974F300E-4386-5845-9047-D2E50BE5B9DF}" destId="{731680F6-F070-374C-97C4-FB0156E03231}" srcOrd="27" destOrd="0" presId="urn:microsoft.com/office/officeart/2005/8/layout/cycle1"/>
    <dgm:cxn modelId="{ABD48129-B7FC-A74A-ACD6-24930B0E4C65}" type="presParOf" srcId="{974F300E-4386-5845-9047-D2E50BE5B9DF}" destId="{12C576B8-5B2D-B04B-98C4-29D5E499FD83}" srcOrd="28" destOrd="0" presId="urn:microsoft.com/office/officeart/2005/8/layout/cycle1"/>
    <dgm:cxn modelId="{E826F930-B645-174B-8DB2-5F6829205749}" type="presParOf" srcId="{974F300E-4386-5845-9047-D2E50BE5B9DF}" destId="{C4FE94AE-AFAE-8743-9525-171FDA850E0F}" srcOrd="29" destOrd="0" presId="urn:microsoft.com/office/officeart/2005/8/layout/cycle1"/>
    <dgm:cxn modelId="{27A1F3DF-43B0-CC4B-BC09-7323A98FDFBB}" type="presParOf" srcId="{974F300E-4386-5845-9047-D2E50BE5B9DF}" destId="{FBD4D212-3E98-9843-8795-297F9EDDD657}" srcOrd="30" destOrd="0" presId="urn:microsoft.com/office/officeart/2005/8/layout/cycle1"/>
    <dgm:cxn modelId="{A46973B6-7BA4-A846-B327-34E6B9A71991}" type="presParOf" srcId="{974F300E-4386-5845-9047-D2E50BE5B9DF}" destId="{54CDBF4B-9D09-3242-A1D5-0506BD1712C5}" srcOrd="31" destOrd="0" presId="urn:microsoft.com/office/officeart/2005/8/layout/cycle1"/>
    <dgm:cxn modelId="{096E192D-4813-9A44-B20E-CD54D208B789}" type="presParOf" srcId="{974F300E-4386-5845-9047-D2E50BE5B9DF}" destId="{49452468-AA65-834B-B75D-72A0A7810E13}" srcOrd="32" destOrd="0" presId="urn:microsoft.com/office/officeart/2005/8/layout/cycle1"/>
    <dgm:cxn modelId="{6FE3F8EA-97E1-3D4A-8B62-63F67698CB7A}" type="presParOf" srcId="{974F300E-4386-5845-9047-D2E50BE5B9DF}" destId="{B0C742D0-6463-FF41-BE88-36D0AF1ED5D5}" srcOrd="33" destOrd="0" presId="urn:microsoft.com/office/officeart/2005/8/layout/cycle1"/>
    <dgm:cxn modelId="{358CB4D0-5CCC-DF4F-BF06-BAFADA972B1E}" type="presParOf" srcId="{974F300E-4386-5845-9047-D2E50BE5B9DF}" destId="{CE064FAD-9527-C04A-986D-ADE7F29D4AAF}" srcOrd="34" destOrd="0" presId="urn:microsoft.com/office/officeart/2005/8/layout/cycle1"/>
    <dgm:cxn modelId="{612B5B0E-4886-5A47-B42D-C1CA696FCC3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1</a:t>
          </a:r>
          <a:r>
            <a:rPr lang="en-US" sz="1600" kern="1200" baseline="0" dirty="0">
              <a:solidFill>
                <a:srgbClr val="FFFFFF">
                  <a:hueOff val="0"/>
                  <a:satOff val="0"/>
                  <a:lumOff val="0"/>
                  <a:alphaOff val="0"/>
                </a:srgbClr>
              </a:solidFill>
              <a:latin typeface="Latha" panose="020B0604020202020204" pitchFamily="34" charset="0"/>
              <a:ea typeface="+mn-ea"/>
              <a:cs typeface="Latha" panose="020B0604020202020204" pitchFamily="34" charset="0"/>
            </a:rPr>
            <a:t> </a:t>
          </a:r>
          <a:r>
            <a:rPr lang="en-US" sz="1600" kern="1200" baseline="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நிசான்</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2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இயர்</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3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சிவன்</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4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டாமுஸ்</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5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ஆவ்</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6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எலுள்</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3815648" y="5598850"/>
        <a:ext cx="1513503" cy="722746"/>
      </dsp:txXfrm>
    </dsp:sp>
    <dsp:sp modelId="{DAE7F6D9-575B-6C47-9F2C-6177EB4BA541}">
      <dsp:nvSpPr>
        <dsp:cNvPr id="0" name=""/>
        <dsp:cNvSpPr/>
      </dsp:nvSpPr>
      <dsp:spPr>
        <a:xfrm>
          <a:off x="696430" y="128791"/>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712296"/>
          <a:ext cx="1159509" cy="495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7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டிஷ்ரி</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2493242" y="5712296"/>
        <a:ext cx="1159509" cy="495854"/>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27099" y="4849148"/>
          <a:ext cx="16947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8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செஸ்வான்</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927099" y="4849148"/>
        <a:ext cx="1694754"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9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கிஸ்லெவ்</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10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டெவெட்</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en-US" sz="16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ஷெவெட்</a:t>
          </a:r>
          <a:endPar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rPr>
            <a:t>1 </a:t>
          </a:r>
          <a:r>
            <a:rPr lang="en-US" sz="1400" kern="1200" dirty="0" err="1">
              <a:solidFill>
                <a:srgbClr val="FFFFFF">
                  <a:hueOff val="0"/>
                  <a:satOff val="0"/>
                  <a:lumOff val="0"/>
                  <a:alphaOff val="0"/>
                </a:srgbClr>
              </a:solidFill>
              <a:latin typeface="Latha" panose="020B0604020202020204" pitchFamily="34" charset="0"/>
              <a:ea typeface="+mn-ea"/>
              <a:cs typeface="Latha" panose="020B0604020202020204" pitchFamily="34" charset="0"/>
            </a:rPr>
            <a:t>அடார்</a:t>
          </a:r>
          <a:endParaRPr lang="en-US" sz="1400" kern="1200" dirty="0">
            <a:solidFill>
              <a:srgbClr val="FFFFFF">
                <a:hueOff val="0"/>
                <a:satOff val="0"/>
                <a:lumOff val="0"/>
                <a:alphaOff val="0"/>
              </a:srgbClr>
            </a:solidFill>
            <a:latin typeface="Latha" panose="020B0604020202020204" pitchFamily="34" charset="0"/>
            <a:ea typeface="+mn-ea"/>
            <a:cs typeface="Latha" panose="020B0604020202020204" pitchFamily="34" charset="0"/>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22.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8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9/2/19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3" Type="http://schemas.openxmlformats.org/officeDocument/2006/relationships/hyperlink" Target="http://en.wikipedia.org/w/wiki.phtml?title=E.J._Bickerman&amp;action=edit" TargetMode="External"/><Relationship Id="rId7" Type="http://schemas.openxmlformats.org/officeDocument/2006/relationships/hyperlink" Target="http://en.wikipedia.org/wiki/Egyptology" TargetMode="External"/><Relationship Id="rId2" Type="http://schemas.openxmlformats.org/officeDocument/2006/relationships/slide" Target="../slides/slide131.xml"/><Relationship Id="rId1" Type="http://schemas.openxmlformats.org/officeDocument/2006/relationships/notesMaster" Target="../notesMasters/notesMaster1.xml"/><Relationship Id="rId6" Type="http://schemas.openxmlformats.org/officeDocument/2006/relationships/hyperlink" Target="http://en.wikipedia.org/wiki/Ramses_II" TargetMode="External"/><Relationship Id="rId5" Type="http://schemas.openxmlformats.org/officeDocument/2006/relationships/hyperlink" Target="http://en.wikipedia.org/wiki/Hittite" TargetMode="External"/><Relationship Id="rId4" Type="http://schemas.openxmlformats.org/officeDocument/2006/relationships/hyperlink" Target="http://en.wikipedia.org/wiki/Pharaoh" TargetMode="Externa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3" Type="http://schemas.openxmlformats.org/officeDocument/2006/relationships/hyperlink" Target="http://richardwalkerblogs.blogspot.sg/" TargetMode="External"/><Relationship Id="rId2" Type="http://schemas.openxmlformats.org/officeDocument/2006/relationships/slide" Target="../slides/slide309.xml"/><Relationship Id="rId1" Type="http://schemas.openxmlformats.org/officeDocument/2006/relationships/notesMaster" Target="../notesMasters/notesMaster1.xml"/><Relationship Id="rId6" Type="http://schemas.openxmlformats.org/officeDocument/2006/relationships/hyperlink" Target="http://www.biblegateway.com/passage/?search=Revelation%2021:19-21&amp;version=NIV" TargetMode="External"/><Relationship Id="rId5" Type="http://schemas.openxmlformats.org/officeDocument/2006/relationships/hyperlink" Target="http://www.biblegateway.com/passage/?search=ex%2028:15-21&amp;version=NIV" TargetMode="External"/><Relationship Id="rId4" Type="http://schemas.openxmlformats.org/officeDocument/2006/relationships/hyperlink" Target="http://www.biblegateway.com/passage/?search=Zechariah%209:16&amp;version=ESV" TargetMode="Externa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14836AB-203B-7B4A-9177-7466BF588176}" type="slidenum">
              <a:rPr lang="zh-CN" altLang="en-US" sz="1200">
                <a:solidFill>
                  <a:prstClr val="black"/>
                </a:solidFill>
              </a:rPr>
              <a:pPr/>
              <a:t>1</a:t>
            </a:fld>
            <a:endParaRPr lang="en-US" altLang="zh-CN" sz="1200">
              <a:solidFill>
                <a:prstClr val="black"/>
              </a:solidFill>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zh-CN">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0643CE6-D4C3-5A45-AD8C-73DD5BBA43A9}" type="slidenum">
              <a:rPr lang="zh-CN" altLang="en-US" sz="1200">
                <a:solidFill>
                  <a:prstClr val="black"/>
                </a:solidFill>
              </a:rPr>
              <a:pPr/>
              <a:t>130</a:t>
            </a:fld>
            <a:endParaRPr lang="en-US" altLang="zh-CN" sz="1200">
              <a:solidFill>
                <a:prstClr val="black"/>
              </a:solidFill>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C8F927-6CC2-5D4B-A108-7D792D79E08F}" type="slidenum">
              <a:rPr lang="zh-CN" altLang="en-US" sz="1200">
                <a:solidFill>
                  <a:prstClr val="black"/>
                </a:solidFill>
              </a:rPr>
              <a:pPr/>
              <a:t>131</a:t>
            </a:fld>
            <a:endParaRPr lang="en-US" altLang="zh-CN" sz="1200">
              <a:solidFill>
                <a:prstClr val="black"/>
              </a:solidFill>
            </a:endParaRPr>
          </a:p>
        </p:txBody>
      </p:sp>
      <p:sp>
        <p:nvSpPr>
          <p:cNvPr id="385026" name="Rectangle 2"/>
          <p:cNvSpPr>
            <a:spLocks noGrp="1" noRot="1" noChangeAspect="1" noChangeArrowheads="1"/>
          </p:cNvSpPr>
          <p:nvPr>
            <p:ph type="sldImg"/>
          </p:nvPr>
        </p:nvSpPr>
        <p:spPr>
          <a:solidFill>
            <a:srgbClr val="FFFFFF"/>
          </a:solidFill>
          <a:ln/>
        </p:spPr>
      </p:sp>
      <p:sp>
        <p:nvSpPr>
          <p:cNvPr id="385027" name="Rectangle 3"/>
          <p:cNvSpPr>
            <a:spLocks noGrp="1" noChangeArrowheads="1"/>
          </p:cNvSpPr>
          <p:nvPr>
            <p:ph type="body" idx="1"/>
          </p:nvPr>
        </p:nvSpPr>
        <p:spPr>
          <a:solidFill>
            <a:srgbClr val="FFFFFF"/>
          </a:solidFill>
          <a:ln>
            <a:solidFill>
              <a:srgbClr val="000000"/>
            </a:solidFill>
          </a:ln>
        </p:spPr>
        <p:txBody>
          <a:bodyPr/>
          <a:lstStyle/>
          <a:p>
            <a:pPr>
              <a:spcBef>
                <a:spcPct val="0"/>
              </a:spcBef>
            </a:pPr>
            <a:r>
              <a:rPr lang="mr-IN" altLang="ja-JP" sz="2400" dirty="0">
                <a:solidFill>
                  <a:schemeClr val="bg1"/>
                </a:solidFill>
                <a:latin typeface="Helvetica" charset="0"/>
              </a:rPr>
              <a:t>"</a:t>
            </a:r>
            <a:r>
              <a:rPr lang="en-US" altLang="ja-JP" sz="2400" dirty="0">
                <a:solidFill>
                  <a:schemeClr val="bg1"/>
                </a:solidFill>
                <a:latin typeface="Helvetica" charset="0"/>
              </a:rPr>
              <a:t>Egyptian chronology is in a constant state of transition, with much of the terminology and dating in dispute. </a:t>
            </a:r>
            <a:r>
              <a:rPr lang="en-US" altLang="ja-JP" sz="2400" dirty="0">
                <a:latin typeface="Helvetica" charset="0"/>
              </a:rPr>
              <a:t>Professor </a:t>
            </a:r>
            <a:r>
              <a:rPr lang="en-US" altLang="ja-JP" sz="2400" dirty="0">
                <a:latin typeface="Helvetica" charset="0"/>
                <a:hlinkClick r:id="rId3"/>
              </a:rPr>
              <a:t>E.J. Bickerman</a:t>
            </a:r>
            <a:r>
              <a:rPr lang="en-US" altLang="ja-JP" sz="2400" dirty="0">
                <a:latin typeface="Helvetica" charset="0"/>
              </a:rPr>
              <a:t>, </a:t>
            </a:r>
            <a:r>
              <a:rPr lang="en-US" altLang="ja-JP" sz="2400" i="1" dirty="0">
                <a:latin typeface="Arial" charset="0"/>
              </a:rPr>
              <a:t>Chronology of the ancient world</a:t>
            </a:r>
            <a:r>
              <a:rPr lang="en-US" altLang="ja-JP" sz="2400" dirty="0">
                <a:latin typeface="Helvetica" charset="0"/>
              </a:rPr>
              <a:t> (1980: 83-84 and 106), has properly called it ‘the rather fluid chronology of the </a:t>
            </a:r>
            <a:r>
              <a:rPr lang="en-US" altLang="ja-JP" sz="2400" dirty="0">
                <a:latin typeface="Helvetica" charset="0"/>
                <a:hlinkClick r:id="rId4"/>
              </a:rPr>
              <a:t>Pharaohs</a:t>
            </a:r>
            <a:r>
              <a:rPr lang="en-US" altLang="ja-JP" sz="2400" dirty="0">
                <a:latin typeface="Helvetica" charset="0"/>
              </a:rPr>
              <a:t> and the </a:t>
            </a:r>
            <a:r>
              <a:rPr lang="en-US" altLang="ja-JP" sz="2400" dirty="0">
                <a:latin typeface="Helvetica" charset="0"/>
                <a:hlinkClick r:id="rId5"/>
              </a:rPr>
              <a:t>Hittites</a:t>
            </a:r>
            <a:r>
              <a:rPr lang="en-US" altLang="ja-JP" sz="2400" dirty="0">
                <a:latin typeface="Helvetica" charset="0"/>
              </a:rPr>
              <a:t>,’ adding that </a:t>
            </a:r>
            <a:r>
              <a:rPr lang="en-US" altLang="ja-JP" sz="2400" dirty="0">
                <a:latin typeface="Helvetica" charset="0"/>
                <a:hlinkClick r:id="rId6"/>
              </a:rPr>
              <a:t>Ramses II</a:t>
            </a:r>
            <a:r>
              <a:rPr lang="fr-FR" altLang="ja-JP" sz="2400" dirty="0">
                <a:latin typeface="Helvetica" charset="0"/>
              </a:rPr>
              <a:t>'</a:t>
            </a:r>
            <a:r>
              <a:rPr lang="en-US" altLang="ja-JP" sz="2400" dirty="0">
                <a:latin typeface="Helvetica" charset="0"/>
              </a:rPr>
              <a:t>s accession</a:t>
            </a:r>
            <a:r>
              <a:rPr lang="en-US" altLang="ja-JP" sz="2400" dirty="0">
                <a:solidFill>
                  <a:schemeClr val="bg1"/>
                </a:solidFill>
                <a:latin typeface="Helvetica" charset="0"/>
              </a:rPr>
              <a:t> is dated by various </a:t>
            </a:r>
            <a:r>
              <a:rPr lang="en-US" altLang="ja-JP" sz="2400" dirty="0">
                <a:solidFill>
                  <a:schemeClr val="bg1"/>
                </a:solidFill>
                <a:latin typeface="Helvetica" charset="0"/>
                <a:hlinkClick r:id="rId7"/>
              </a:rPr>
              <a:t>Egyptologists</a:t>
            </a:r>
            <a:r>
              <a:rPr lang="en-US" altLang="ja-JP" sz="2400" dirty="0">
                <a:solidFill>
                  <a:schemeClr val="bg1"/>
                </a:solidFill>
                <a:latin typeface="Helvetica" charset="0"/>
              </a:rPr>
              <a:t> to 1304, 1290-92, or 1279 BCE. Reliable absolute dates, astronomical or other, are lacking, as Professor Heinrich </a:t>
            </a:r>
            <a:r>
              <a:rPr lang="en-US" altLang="ja-JP" sz="2400" dirty="0" err="1">
                <a:solidFill>
                  <a:schemeClr val="bg1"/>
                </a:solidFill>
                <a:latin typeface="Helvetica" charset="0"/>
              </a:rPr>
              <a:t>Otten</a:t>
            </a:r>
            <a:r>
              <a:rPr lang="en-US" altLang="ja-JP" sz="2400" dirty="0">
                <a:solidFill>
                  <a:schemeClr val="bg1"/>
                </a:solidFill>
                <a:latin typeface="Helvetica" charset="0"/>
              </a:rPr>
              <a:t> had noted. It is a ‘rubber chronology’ that you can stretch or shrink anywhere, by arbitrarily established lengths of co-regencies between rulers and even overlapping dynasties. The possibility of a calendar reform called </a:t>
            </a:r>
            <a:r>
              <a:rPr lang="en-US" altLang="ja-JP" sz="2400" i="1" dirty="0" err="1">
                <a:solidFill>
                  <a:schemeClr val="bg1"/>
                </a:solidFill>
                <a:latin typeface="Arial" charset="0"/>
              </a:rPr>
              <a:t>Menophres</a:t>
            </a:r>
            <a:r>
              <a:rPr lang="en-US" altLang="ja-JP" sz="2400" i="1" dirty="0">
                <a:solidFill>
                  <a:schemeClr val="bg1"/>
                </a:solidFill>
                <a:latin typeface="Arial" charset="0"/>
              </a:rPr>
              <a:t> Era</a:t>
            </a:r>
            <a:r>
              <a:rPr lang="en-US" altLang="ja-JP" sz="2400" dirty="0">
                <a:solidFill>
                  <a:schemeClr val="bg1"/>
                </a:solidFill>
                <a:latin typeface="Helvetica" charset="0"/>
              </a:rPr>
              <a:t> may radically modify the prevailing modern Egyptian chronology, so the previous ‘firm’ dates cannot be supported astronomically.</a:t>
            </a:r>
            <a:r>
              <a:rPr lang="mr-IN" altLang="ja-JP" sz="2400" dirty="0">
                <a:solidFill>
                  <a:schemeClr val="bg1"/>
                </a:solidFill>
                <a:latin typeface="Helvetica" charset="0"/>
              </a:rPr>
              <a:t>"</a:t>
            </a:r>
            <a:endParaRPr lang="en-US" altLang="ja-JP" sz="2400" dirty="0">
              <a:solidFill>
                <a:schemeClr val="bg1"/>
              </a:solidFill>
              <a:latin typeface="Helvetica" charset="0"/>
            </a:endParaRPr>
          </a:p>
          <a:p>
            <a:pPr eaLnBrk="1" hangingPunct="1"/>
            <a:r>
              <a:rPr lang="en-US" altLang="zh-CN" dirty="0">
                <a:latin typeface="Times New Roman" charset="0"/>
              </a:rPr>
              <a:t>http://</a:t>
            </a:r>
            <a:r>
              <a:rPr lang="en-US" altLang="zh-CN" dirty="0" err="1">
                <a:latin typeface="Times New Roman" charset="0"/>
              </a:rPr>
              <a:t>en.wikipedia.org</a:t>
            </a:r>
            <a:r>
              <a:rPr lang="en-US" altLang="zh-CN" dirty="0">
                <a:latin typeface="Times New Roman" charset="0"/>
              </a:rPr>
              <a:t>/wiki/</a:t>
            </a:r>
            <a:r>
              <a:rPr lang="en-US" altLang="zh-CN" dirty="0" err="1">
                <a:latin typeface="Times New Roman" charset="0"/>
              </a:rPr>
              <a:t>Egyptian_chronology</a:t>
            </a:r>
            <a:r>
              <a:rPr lang="en-US" altLang="zh-CN" dirty="0">
                <a:latin typeface="Times New Roman" charset="0"/>
              </a:rPr>
              <a:t> accessed February 2015</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132</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tLang="zh-CN" b="0" dirty="0">
                <a:latin typeface="Arial" charset="0"/>
              </a:rPr>
              <a:t>The Traditional Chronology places the</a:t>
            </a:r>
            <a:r>
              <a:rPr lang="en-US" altLang="zh-CN" b="0" baseline="0" dirty="0">
                <a:latin typeface="Arial" charset="0"/>
              </a:rPr>
              <a:t> dynasties in sequence from 1 to 30, but why? This is due to the Greek ruler over Egypt called Ptolemy around </a:t>
            </a:r>
          </a:p>
          <a:p>
            <a:endParaRPr lang="en-US" altLang="zh-CN" b="0" baseline="0" dirty="0">
              <a:latin typeface="Arial" charset="0"/>
            </a:endParaRPr>
          </a:p>
          <a:p>
            <a:r>
              <a:rPr lang="en-US" altLang="zh-CN" b="0" dirty="0">
                <a:latin typeface="Arial" charset="0"/>
              </a:rPr>
              <a:t>Obviously, the Flood around 2400 BC could not occur 700</a:t>
            </a:r>
            <a:r>
              <a:rPr lang="en-US" altLang="zh-CN" b="0" baseline="0" dirty="0">
                <a:latin typeface="Arial" charset="0"/>
              </a:rPr>
              <a:t> years after the first dynasty began.</a:t>
            </a:r>
            <a:endParaRPr lang="en-US" altLang="zh-CN" b="0" dirty="0">
              <a:latin typeface="Arial" charset="0"/>
            </a:endParaRPr>
          </a:p>
          <a:p>
            <a:endParaRPr lang="en-US" altLang="zh-CN" b="0" dirty="0">
              <a:latin typeface="Arial" charset="0"/>
            </a:endParaRPr>
          </a:p>
          <a:p>
            <a:r>
              <a:rPr lang="en-US" altLang="zh-CN" b="0" dirty="0">
                <a:latin typeface="Arial" charset="0"/>
              </a:rPr>
              <a:t>See also </a:t>
            </a:r>
            <a:r>
              <a:rPr lang="en-US" b="0" dirty="0"/>
              <a:t>John F. Ashton and David Down, </a:t>
            </a:r>
            <a:r>
              <a:rPr lang="en-US" b="0" i="1" dirty="0"/>
              <a:t>Unwrapping the Pharaohs: How Egyptian Archaeology Confirms the Biblical Timeline</a:t>
            </a:r>
            <a:r>
              <a:rPr lang="en-US" b="0" i="0" baseline="0" dirty="0"/>
              <a:t> (</a:t>
            </a:r>
            <a:r>
              <a:rPr lang="en-US" b="0" dirty="0"/>
              <a:t>Green Forest, AR: Master Books, 2006). ISBN 0890514682</a:t>
            </a:r>
          </a:p>
          <a:p>
            <a:endParaRPr lang="en-US" b="0" dirty="0"/>
          </a:p>
          <a:p>
            <a:r>
              <a:rPr lang="en-US" b="0" dirty="0"/>
              <a:t>See also </a:t>
            </a:r>
            <a:r>
              <a:rPr lang="mr-IN" b="0" dirty="0"/>
              <a:t>"</a:t>
            </a:r>
            <a:r>
              <a:rPr lang="en-US" b="0" dirty="0"/>
              <a:t>Egyptian</a:t>
            </a:r>
            <a:r>
              <a:rPr lang="en-US" b="0" baseline="0" dirty="0"/>
              <a:t> Chronology,</a:t>
            </a:r>
            <a:r>
              <a:rPr lang="mr-IN" b="0" baseline="0" dirty="0"/>
              <a:t>"</a:t>
            </a:r>
            <a:r>
              <a:rPr lang="en-US" b="0" baseline="0" dirty="0"/>
              <a:t> at </a:t>
            </a:r>
            <a:r>
              <a:rPr lang="en-US" b="0" dirty="0"/>
              <a:t>http://</a:t>
            </a:r>
            <a:r>
              <a:rPr lang="en-US" b="0" dirty="0" err="1"/>
              <a:t>creationwiki.org</a:t>
            </a:r>
            <a:r>
              <a:rPr lang="en-US" b="0" dirty="0"/>
              <a:t>/Egyptian_chronology#cite_note-Jaroncyk-1 (accessed 6 August 2015)</a:t>
            </a:r>
          </a:p>
          <a:p>
            <a:endParaRPr lang="en-US" altLang="zh-CN" b="0" dirty="0">
              <a:latin typeface="Arial"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133</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endParaRPr lang="en-US" altLang="zh-CN" b="0" dirty="0">
              <a:latin typeface="Arial" charset="0"/>
            </a:endParaRPr>
          </a:p>
          <a:p>
            <a:r>
              <a:rPr lang="en-US" altLang="zh-CN" b="0" dirty="0">
                <a:latin typeface="Arial" charset="0"/>
              </a:rPr>
              <a:t>See</a:t>
            </a:r>
            <a:r>
              <a:rPr lang="en-US" altLang="zh-CN" b="0" baseline="0" dirty="0">
                <a:latin typeface="Arial" charset="0"/>
              </a:rPr>
              <a:t> the film review by Dr. Elizabeth Mitchell at https://</a:t>
            </a:r>
            <a:r>
              <a:rPr lang="en-US" altLang="zh-CN" b="0" baseline="0" dirty="0" err="1">
                <a:latin typeface="Arial" charset="0"/>
              </a:rPr>
              <a:t>answersingenesis.org</a:t>
            </a:r>
            <a:r>
              <a:rPr lang="en-US" altLang="zh-CN" b="0" baseline="0" dirty="0">
                <a:latin typeface="Arial" charset="0"/>
              </a:rPr>
              <a:t>/reviews/movies/movie-review-patterns-of-evidence-</a:t>
            </a:r>
            <a:r>
              <a:rPr lang="ta-IN" altLang="zh-CN" b="0" baseline="0" dirty="0" err="1">
                <a:latin typeface="Arial" charset="0"/>
              </a:rPr>
              <a:t>யாத்திராகமம்</a:t>
            </a:r>
            <a:r>
              <a:rPr lang="en-US" altLang="zh-CN" b="0" baseline="0" dirty="0">
                <a:latin typeface="Arial" charset="0"/>
              </a:rPr>
              <a:t>/</a:t>
            </a:r>
            <a:endParaRPr lang="en-US" altLang="zh-CN" b="0" dirty="0">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2015 film</a:t>
            </a:r>
            <a:r>
              <a:rPr lang="en-US" baseline="0" dirty="0"/>
              <a:t> </a:t>
            </a:r>
            <a:r>
              <a:rPr lang="mr-IN" baseline="0" dirty="0"/>
              <a:t>"</a:t>
            </a:r>
            <a:r>
              <a:rPr lang="en-US" baseline="0" dirty="0"/>
              <a:t>Patterns of Evidence</a:t>
            </a:r>
            <a:r>
              <a:rPr lang="mr-IN" baseline="0" dirty="0"/>
              <a:t>"</a:t>
            </a:r>
            <a:r>
              <a:rPr lang="en-US" baseline="0" dirty="0"/>
              <a:t> envisions Egyptian chronology as a wall with the timeline on it from 1000 BC on the right tower back to 2000 BC on the left tower. The various eras are indicated in different colors.</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134</a:t>
            </a:fld>
            <a:endParaRPr lang="en-US" altLang="zh-CN">
              <a:solidFill>
                <a:prstClr val="black"/>
              </a:solidFill>
            </a:endParaRPr>
          </a:p>
        </p:txBody>
      </p:sp>
    </p:spTree>
    <p:extLst>
      <p:ext uri="{BB962C8B-B14F-4D97-AF65-F5344CB8AC3E}">
        <p14:creationId xmlns:p14="http://schemas.microsoft.com/office/powerpoint/2010/main" val="113639425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These colored eras followed one another, and the date of the </a:t>
            </a:r>
            <a:r>
              <a:rPr lang="ta-IN" dirty="0" err="1"/>
              <a:t>யாத்திராகமம்</a:t>
            </a:r>
            <a:r>
              <a:rPr lang="en-US" dirty="0"/>
              <a:t> fits</a:t>
            </a:r>
            <a:r>
              <a:rPr lang="en-US" baseline="0" dirty="0"/>
              <a:t> in somewhere. The question is, where?  In this depiction held by most liberal scholars, it is in the middle of the 13</a:t>
            </a:r>
            <a:r>
              <a:rPr lang="en-US" baseline="30000" dirty="0"/>
              <a:t>th</a:t>
            </a:r>
            <a:r>
              <a:rPr lang="en-US" baseline="0" dirty="0"/>
              <a:t> century around 1250 BC. This would be in the 19</a:t>
            </a:r>
            <a:r>
              <a:rPr lang="en-US" baseline="30000" dirty="0"/>
              <a:t>th</a:t>
            </a:r>
            <a:r>
              <a:rPr lang="en-US" baseline="0" dirty="0"/>
              <a:t> dynasty according to the traditional dating of the dynasties.  Such scholars interpret archaeology and the Bible as supporting this late date. But is 1250 BC the best attested date in both archaeology and the Bible? Some do not think so, so they follow an earlier date as depicted in the arrow pointing to the left.</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135</a:t>
            </a:fld>
            <a:endParaRPr lang="en-US" altLang="zh-CN">
              <a:solidFill>
                <a:prstClr val="black"/>
              </a:solidFill>
            </a:endParaRPr>
          </a:p>
        </p:txBody>
      </p:sp>
    </p:spTree>
    <p:extLst>
      <p:ext uri="{BB962C8B-B14F-4D97-AF65-F5344CB8AC3E}">
        <p14:creationId xmlns:p14="http://schemas.microsoft.com/office/powerpoint/2010/main" val="37540294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Advocates of the Early </a:t>
            </a:r>
            <a:r>
              <a:rPr lang="ta-IN" dirty="0" err="1"/>
              <a:t>யாத்திராகமம்</a:t>
            </a:r>
            <a:r>
              <a:rPr lang="en-US" dirty="0"/>
              <a:t> also see it occurring</a:t>
            </a:r>
            <a:r>
              <a:rPr lang="en-US" baseline="0" dirty="0"/>
              <a:t> in the New Kingdom, but in the 18</a:t>
            </a:r>
            <a:r>
              <a:rPr lang="en-US" baseline="30000" dirty="0"/>
              <a:t>th</a:t>
            </a:r>
            <a:r>
              <a:rPr lang="en-US" baseline="0" dirty="0"/>
              <a:t> rather than the 19</a:t>
            </a:r>
            <a:r>
              <a:rPr lang="en-US" baseline="30000" dirty="0"/>
              <a:t>th</a:t>
            </a:r>
            <a:r>
              <a:rPr lang="en-US" baseline="0" dirty="0"/>
              <a:t> dynasty. </a:t>
            </a:r>
            <a:endParaRPr lang="en-US" dirty="0"/>
          </a:p>
        </p:txBody>
      </p:sp>
      <p:sp>
        <p:nvSpPr>
          <p:cNvPr id="4" name="Slide Number Placeholder 3"/>
          <p:cNvSpPr>
            <a:spLocks noGrp="1"/>
          </p:cNvSpPr>
          <p:nvPr>
            <p:ph type="sldNum" sz="quarter" idx="10"/>
          </p:nvPr>
        </p:nvSpPr>
        <p:spPr/>
        <p:txBody>
          <a:bodyPr/>
          <a:lstStyle/>
          <a:p>
            <a:pPr>
              <a:defRPr/>
            </a:pPr>
            <a:fld id="{B743EC86-CBD6-514E-BEFA-B4E26C33A4FA}" type="slidenum">
              <a:rPr lang="zh-CN" altLang="en-US" smtClean="0">
                <a:solidFill>
                  <a:prstClr val="black"/>
                </a:solidFill>
              </a:rPr>
              <a:pPr>
                <a:defRPr/>
              </a:pPr>
              <a:t>136</a:t>
            </a:fld>
            <a:endParaRPr lang="en-US" altLang="zh-CN">
              <a:solidFill>
                <a:prstClr val="black"/>
              </a:solidFill>
            </a:endParaRPr>
          </a:p>
        </p:txBody>
      </p:sp>
    </p:spTree>
    <p:extLst>
      <p:ext uri="{BB962C8B-B14F-4D97-AF65-F5344CB8AC3E}">
        <p14:creationId xmlns:p14="http://schemas.microsoft.com/office/powerpoint/2010/main" val="62565418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Translate the text on the right and then drag it over the English above.</a:t>
            </a:r>
          </a:p>
        </p:txBody>
      </p:sp>
      <p:sp>
        <p:nvSpPr>
          <p:cNvPr id="4" name="Slide Number Placeholder 3"/>
          <p:cNvSpPr>
            <a:spLocks noGrp="1"/>
          </p:cNvSpPr>
          <p:nvPr>
            <p:ph type="sldNum" sz="quarter" idx="5"/>
          </p:nvPr>
        </p:nvSpPr>
        <p:spPr/>
        <p:txBody>
          <a:bodyPr/>
          <a:lstStyle/>
          <a:p>
            <a:fld id="{A079FDE9-4B2D-884B-BE4B-021913485B06}" type="slidenum">
              <a:rPr lang="en-US" smtClean="0"/>
              <a:t>137</a:t>
            </a:fld>
            <a:endParaRPr lang="en-US"/>
          </a:p>
        </p:txBody>
      </p:sp>
    </p:spTree>
    <p:extLst>
      <p:ext uri="{BB962C8B-B14F-4D97-AF65-F5344CB8AC3E}">
        <p14:creationId xmlns:p14="http://schemas.microsoft.com/office/powerpoint/2010/main" val="113039790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Translate the text on the right and then drag it over the English above.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138</a:t>
            </a:fld>
            <a:endParaRPr lang="en-US"/>
          </a:p>
        </p:txBody>
      </p:sp>
    </p:spTree>
    <p:extLst>
      <p:ext uri="{BB962C8B-B14F-4D97-AF65-F5344CB8AC3E}">
        <p14:creationId xmlns:p14="http://schemas.microsoft.com/office/powerpoint/2010/main" val="68635151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141</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tLang="zh-CN" sz="1600" b="0" dirty="0">
                <a:latin typeface="Arial" charset="0"/>
              </a:rPr>
              <a:t>So</a:t>
            </a:r>
            <a:r>
              <a:rPr lang="en-US" altLang="zh-CN" sz="1600" b="0" baseline="0" dirty="0">
                <a:latin typeface="Arial" charset="0"/>
              </a:rPr>
              <a:t> w</a:t>
            </a:r>
            <a:r>
              <a:rPr lang="en-US" altLang="zh-CN" sz="1600" b="0" dirty="0">
                <a:latin typeface="Arial" charset="0"/>
              </a:rPr>
              <a:t>e really have two major views on the chronology</a:t>
            </a:r>
            <a:r>
              <a:rPr lang="en-US" altLang="zh-CN" sz="1600" b="0" baseline="0" dirty="0">
                <a:latin typeface="Arial" charset="0"/>
              </a:rPr>
              <a:t> of Egypt.  The traditional view puts the pyramids before Abraham and goes all the way back three millennia.</a:t>
            </a:r>
          </a:p>
          <a:p>
            <a:pPr eaLnBrk="1" hangingPunct="1"/>
            <a:r>
              <a:rPr lang="en-US" altLang="zh-CN" sz="1600" b="0" baseline="0" dirty="0">
                <a:latin typeface="Arial" charset="0"/>
              </a:rPr>
              <a:t>• However, there is another view which I believe is more biblical in the column on the right. This takes the years of Genesis 5 and 11 in their normal sense, going all the way back to the creation of Adam and Eve (see the Genesis PPT).  </a:t>
            </a:r>
            <a:r>
              <a:rPr lang="en-US" altLang="zh-CN" sz="1600" b="0" dirty="0">
                <a:latin typeface="Arial" charset="0"/>
              </a:rPr>
              <a:t>Note the shift of 700 years in using</a:t>
            </a:r>
            <a:r>
              <a:rPr lang="en-US" altLang="zh-CN" sz="1600" b="0" baseline="0" dirty="0">
                <a:latin typeface="Arial" charset="0"/>
              </a:rPr>
              <a:t> this biblical chronology (see support also in OT Survey notes, 85-90).</a:t>
            </a:r>
            <a:endParaRPr lang="en-US" altLang="zh-CN" sz="1600" b="0" dirty="0">
              <a:latin typeface="Arial" charset="0"/>
            </a:endParaRPr>
          </a:p>
          <a:p>
            <a:pPr eaLnBrk="1" hangingPunct="1"/>
            <a:endParaRPr lang="en-US" altLang="zh-CN" sz="1600" b="0" dirty="0">
              <a:latin typeface="Arial" charset="0"/>
            </a:endParaRPr>
          </a:p>
          <a:p>
            <a:pPr eaLnBrk="1" hangingPunct="1"/>
            <a:r>
              <a:rPr lang="en-US" altLang="zh-CN" sz="1600" b="0" dirty="0">
                <a:latin typeface="Arial" charset="0"/>
              </a:rPr>
              <a:t>https://</a:t>
            </a:r>
            <a:r>
              <a:rPr lang="en-US" altLang="zh-CN" sz="1600" b="0" dirty="0" err="1">
                <a:latin typeface="Arial" charset="0"/>
              </a:rPr>
              <a:t>portal.tiu.edu</a:t>
            </a:r>
            <a:r>
              <a:rPr lang="en-US" altLang="zh-CN" sz="1600" b="0" dirty="0">
                <a:latin typeface="Arial" charset="0"/>
              </a:rPr>
              <a:t>/</a:t>
            </a:r>
            <a:r>
              <a:rPr lang="en-US" altLang="zh-CN" sz="1600" b="0" dirty="0" err="1">
                <a:latin typeface="Arial" charset="0"/>
              </a:rPr>
              <a:t>uportal</a:t>
            </a:r>
            <a:r>
              <a:rPr lang="en-US" altLang="zh-CN" sz="1600" b="0" dirty="0">
                <a:latin typeface="Arial" charset="0"/>
              </a:rPr>
              <a:t>/teds/</a:t>
            </a:r>
            <a:r>
              <a:rPr lang="en-US" altLang="zh-CN" sz="1600" b="0" dirty="0" err="1">
                <a:latin typeface="Arial" charset="0"/>
              </a:rPr>
              <a:t>otdept</a:t>
            </a:r>
            <a:r>
              <a:rPr lang="en-US" altLang="zh-CN" sz="1600" b="0" dirty="0">
                <a:latin typeface="Arial" charset="0"/>
              </a:rPr>
              <a:t>/</a:t>
            </a:r>
            <a:r>
              <a:rPr lang="en-US" altLang="zh-CN" sz="1600" b="0" dirty="0" err="1">
                <a:latin typeface="Arial" charset="0"/>
              </a:rPr>
              <a:t>jhoffmeier</a:t>
            </a:r>
            <a:r>
              <a:rPr lang="en-US" altLang="zh-CN" sz="1600" b="0" dirty="0">
                <a:latin typeface="Arial" charset="0"/>
              </a:rPr>
              <a:t> for first column</a:t>
            </a:r>
          </a:p>
          <a:p>
            <a:r>
              <a:rPr lang="en-US" altLang="zh-CN" b="0" dirty="0">
                <a:latin typeface="Arial" charset="0"/>
              </a:rPr>
              <a:t>https://</a:t>
            </a:r>
            <a:r>
              <a:rPr lang="en-US" altLang="zh-CN" b="0" dirty="0" err="1">
                <a:latin typeface="Arial" charset="0"/>
              </a:rPr>
              <a:t>answersingenesis.org</a:t>
            </a:r>
            <a:r>
              <a:rPr lang="en-US" altLang="zh-CN" b="0" dirty="0">
                <a:latin typeface="Arial" charset="0"/>
              </a:rPr>
              <a:t>/archaeology/ancient-</a:t>
            </a:r>
            <a:r>
              <a:rPr lang="en-US" altLang="zh-CN" b="0" dirty="0" err="1">
                <a:latin typeface="Arial" charset="0"/>
              </a:rPr>
              <a:t>egypt</a:t>
            </a:r>
            <a:r>
              <a:rPr lang="en-US" altLang="zh-CN" b="0" dirty="0">
                <a:latin typeface="Arial" charset="0"/>
              </a:rPr>
              <a:t>/</a:t>
            </a:r>
            <a:r>
              <a:rPr lang="en-US" altLang="zh-CN" b="0" dirty="0" err="1">
                <a:latin typeface="Arial" charset="0"/>
              </a:rPr>
              <a:t>doesnt</a:t>
            </a:r>
            <a:r>
              <a:rPr lang="en-US" altLang="zh-CN" b="0" dirty="0">
                <a:latin typeface="Arial" charset="0"/>
              </a:rPr>
              <a:t>-</a:t>
            </a:r>
            <a:r>
              <a:rPr lang="en-US" altLang="zh-CN" b="0" dirty="0" err="1">
                <a:latin typeface="Arial" charset="0"/>
              </a:rPr>
              <a:t>egyptian</a:t>
            </a:r>
            <a:r>
              <a:rPr lang="en-US" altLang="zh-CN" b="0" dirty="0">
                <a:latin typeface="Arial" charset="0"/>
              </a:rPr>
              <a:t>-chronology-prove-bible-unreliable/ for second column in </a:t>
            </a:r>
            <a:r>
              <a:rPr lang="en-US" altLang="zh-CN" b="0" i="1" dirty="0">
                <a:latin typeface="Arial" charset="0"/>
              </a:rPr>
              <a:t>The New Answers Book 2</a:t>
            </a:r>
            <a:r>
              <a:rPr lang="en-US" altLang="zh-CN" b="0" dirty="0">
                <a:latin typeface="Arial" charset="0"/>
              </a:rPr>
              <a:t>, </a:t>
            </a:r>
            <a:r>
              <a:rPr lang="en-US" b="0" dirty="0"/>
              <a:t>Chapter 24</a:t>
            </a:r>
          </a:p>
          <a:p>
            <a:r>
              <a:rPr lang="mr-IN" b="0" dirty="0"/>
              <a:t>"</a:t>
            </a:r>
            <a:r>
              <a:rPr lang="en-US" b="0" dirty="0" err="1"/>
              <a:t>Doesn</a:t>
            </a:r>
            <a:r>
              <a:rPr lang="fr-FR" b="0" dirty="0"/>
              <a:t>'</a:t>
            </a:r>
            <a:r>
              <a:rPr lang="en-US" b="0" dirty="0"/>
              <a:t>t Egyptian Chronology Prove That the Bible Is Unreliable?</a:t>
            </a:r>
            <a:r>
              <a:rPr lang="mr-IN" b="0" dirty="0"/>
              <a:t>"</a:t>
            </a:r>
            <a:r>
              <a:rPr lang="en-US" b="0" dirty="0"/>
              <a:t> by Dr. Elizabeth Mitchell on July 22, 2010</a:t>
            </a:r>
            <a:endParaRPr lang="en-US" altLang="zh-CN" b="0" dirty="0">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222DA30-0861-E447-BF53-937665C9FE3F}" type="slidenum">
              <a:rPr lang="zh-CN" altLang="en-US" sz="1200">
                <a:solidFill>
                  <a:prstClr val="black"/>
                </a:solidFill>
              </a:rPr>
              <a:pPr/>
              <a:t>142</a:t>
            </a:fld>
            <a:endParaRPr lang="en-US" altLang="zh-CN" sz="1200">
              <a:solidFill>
                <a:prstClr val="black"/>
              </a:solidFill>
            </a:endParaRPr>
          </a:p>
        </p:txBody>
      </p:sp>
      <p:sp>
        <p:nvSpPr>
          <p:cNvPr id="389122" name="Rectangle 2"/>
          <p:cNvSpPr>
            <a:spLocks noGrp="1" noRot="1" noChangeAspect="1" noChangeArrowheads="1" noTextEdit="1"/>
          </p:cNvSpPr>
          <p:nvPr>
            <p:ph type="sldImg"/>
          </p:nvPr>
        </p:nvSpPr>
        <p:spPr>
          <a:ln/>
        </p:spPr>
      </p:sp>
      <p:sp>
        <p:nvSpPr>
          <p:cNvPr id="389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B4EC78B-A272-454F-AE80-5CF8B180E191}" type="slidenum">
              <a:rPr lang="zh-CN" altLang="en-US" sz="1200">
                <a:solidFill>
                  <a:prstClr val="black"/>
                </a:solidFill>
              </a:rPr>
              <a:pPr/>
              <a:t>143</a:t>
            </a:fld>
            <a:endParaRPr lang="en-US" altLang="zh-CN" sz="1200">
              <a:solidFill>
                <a:prstClr val="black"/>
              </a:solidFill>
            </a:endParaRPr>
          </a:p>
        </p:txBody>
      </p:sp>
      <p:sp>
        <p:nvSpPr>
          <p:cNvPr id="391170" name="Rectangle 2"/>
          <p:cNvSpPr>
            <a:spLocks noGrp="1" noRot="1" noChangeAspect="1" noChangeArrowheads="1" noTextEdit="1"/>
          </p:cNvSpPr>
          <p:nvPr>
            <p:ph type="sldImg"/>
          </p:nvPr>
        </p:nvSpPr>
        <p:spPr>
          <a:ln/>
        </p:spPr>
      </p:sp>
      <p:sp>
        <p:nvSpPr>
          <p:cNvPr id="391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5F55EB7-A9DD-E646-AE87-5F8BF3C79F90}" type="slidenum">
              <a:rPr lang="zh-CN" altLang="en-US" sz="1200">
                <a:solidFill>
                  <a:prstClr val="black"/>
                </a:solidFill>
              </a:rPr>
              <a:pPr/>
              <a:t>144</a:t>
            </a:fld>
            <a:endParaRPr lang="en-US" altLang="zh-CN" sz="1200">
              <a:solidFill>
                <a:prstClr val="black"/>
              </a:solidFill>
            </a:endParaRPr>
          </a:p>
        </p:txBody>
      </p:sp>
      <p:sp>
        <p:nvSpPr>
          <p:cNvPr id="393218" name="Rectangle 2"/>
          <p:cNvSpPr>
            <a:spLocks noGrp="1" noRot="1" noChangeAspect="1" noChangeArrowheads="1" noTextEdit="1"/>
          </p:cNvSpPr>
          <p:nvPr>
            <p:ph type="sldImg"/>
          </p:nvPr>
        </p:nvSpPr>
        <p:spPr>
          <a:ln/>
        </p:spPr>
      </p:sp>
      <p:sp>
        <p:nvSpPr>
          <p:cNvPr id="3932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rPr>
              <a:t>Three</a:t>
            </a:r>
            <a:r>
              <a:rPr lang="en-US" altLang="zh-CN" baseline="0" dirty="0">
                <a:latin typeface="Times New Roman" charset="0"/>
              </a:rPr>
              <a:t> evangelical views all subscribe to the Earl </a:t>
            </a:r>
            <a:r>
              <a:rPr lang="ta-IN" altLang="zh-CN" baseline="0" dirty="0" err="1">
                <a:latin typeface="Times New Roman" charset="0"/>
              </a:rPr>
              <a:t>யாத்திராகமம்</a:t>
            </a:r>
            <a:r>
              <a:rPr lang="en-US" altLang="zh-CN" baseline="0" dirty="0">
                <a:latin typeface="Times New Roman" charset="0"/>
              </a:rPr>
              <a:t>, but they differ on the length of Israel’s slavery.</a:t>
            </a:r>
            <a:endParaRPr lang="en-US" altLang="zh-CN" dirty="0">
              <a:latin typeface="Times New Roman" charset="0"/>
            </a:endParaRPr>
          </a:p>
          <a:p>
            <a:pPr eaLnBrk="1" hangingPunct="1"/>
            <a:r>
              <a:rPr lang="en-US" altLang="zh-CN" dirty="0">
                <a:latin typeface="Times New Roman" charset="0"/>
              </a:rPr>
              <a:t>The Late</a:t>
            </a:r>
            <a:r>
              <a:rPr lang="en-US" altLang="zh-CN" baseline="0" dirty="0">
                <a:latin typeface="Times New Roman" charset="0"/>
              </a:rPr>
              <a:t> </a:t>
            </a:r>
            <a:r>
              <a:rPr lang="ta-IN" altLang="zh-CN" baseline="0" dirty="0" err="1">
                <a:latin typeface="Times New Roman" charset="0"/>
              </a:rPr>
              <a:t>யாத்திராகமம்</a:t>
            </a:r>
            <a:r>
              <a:rPr lang="en-US" altLang="zh-CN" baseline="0" dirty="0">
                <a:latin typeface="Times New Roman" charset="0"/>
              </a:rPr>
              <a:t> view is held by liberal scholarship and some evangelicals such as Kenneth Kitchen.</a:t>
            </a:r>
            <a:endParaRPr lang="en-US" altLang="zh-CN" dirty="0">
              <a:latin typeface="Times New Roman" charset="0"/>
            </a:endParaRPr>
          </a:p>
          <a:p>
            <a:pPr eaLnBrk="1" hangingPunct="1"/>
            <a:r>
              <a:rPr lang="en-US" altLang="zh-CN" dirty="0">
                <a:latin typeface="Times New Roman" charset="0"/>
              </a:rPr>
              <a:t>Note that critical scholarship doesn’t believe</a:t>
            </a:r>
            <a:r>
              <a:rPr lang="en-US" altLang="zh-CN" baseline="0" dirty="0">
                <a:latin typeface="Times New Roman" charset="0"/>
              </a:rPr>
              <a:t> there ever was an actual </a:t>
            </a:r>
            <a:r>
              <a:rPr lang="ta-IN" altLang="zh-CN" baseline="0" dirty="0" err="1">
                <a:latin typeface="Times New Roman" charset="0"/>
              </a:rPr>
              <a:t>யாத்திராகமம்</a:t>
            </a:r>
            <a:r>
              <a:rPr lang="en-US" altLang="zh-CN" baseline="0" dirty="0">
                <a:latin typeface="Times New Roman" charset="0"/>
              </a:rPr>
              <a:t>.  These scholars believe the </a:t>
            </a:r>
            <a:r>
              <a:rPr lang="ta-IN" altLang="zh-CN" baseline="0" dirty="0" err="1">
                <a:latin typeface="Times New Roman" charset="0"/>
              </a:rPr>
              <a:t>யாத்திராகமம்</a:t>
            </a:r>
            <a:r>
              <a:rPr lang="en-US" altLang="zh-CN" baseline="0" dirty="0">
                <a:latin typeface="Times New Roman" charset="0"/>
              </a:rPr>
              <a:t> story arose much later as a myth to unite the nation.</a:t>
            </a:r>
            <a:endParaRPr lang="zh-CN" altLang="en-US" dirty="0">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B2AC71A-4EB2-BF48-937E-FC7310C6EE48}" type="slidenum">
              <a:rPr lang="zh-CN" altLang="en-US" sz="1200">
                <a:solidFill>
                  <a:prstClr val="black"/>
                </a:solidFill>
              </a:rPr>
              <a:pPr/>
              <a:t>145</a:t>
            </a:fld>
            <a:endParaRPr lang="en-US" altLang="zh-CN" sz="1200">
              <a:solidFill>
                <a:prstClr val="black"/>
              </a:solidFill>
            </a:endParaRPr>
          </a:p>
        </p:txBody>
      </p:sp>
      <p:sp>
        <p:nvSpPr>
          <p:cNvPr id="395266" name="Rectangle 2"/>
          <p:cNvSpPr>
            <a:spLocks noGrp="1" noRot="1" noChangeAspect="1" noChangeArrowheads="1" noTextEdit="1"/>
          </p:cNvSpPr>
          <p:nvPr>
            <p:ph type="sldImg"/>
          </p:nvPr>
        </p:nvSpPr>
        <p:spPr>
          <a:ln/>
        </p:spPr>
      </p:sp>
      <p:sp>
        <p:nvSpPr>
          <p:cNvPr id="3952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rPr>
              <a:t>Each view has its strengths</a:t>
            </a:r>
            <a:r>
              <a:rPr lang="en-US" altLang="zh-CN" baseline="0" dirty="0">
                <a:latin typeface="Times New Roman" charset="0"/>
              </a:rPr>
              <a:t> and weaknesses, so the student should evaluate all the arguments for each and make an informed decision whether I am correct to hold to the 400-year sojourn.</a:t>
            </a:r>
            <a:endParaRPr lang="zh-CN" altLang="en-US" dirty="0">
              <a:latin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3D130-F06A-6643-A1F1-E6A6B0D4DFCF}" type="slidenum">
              <a:rPr lang="en-US" sz="1200">
                <a:solidFill>
                  <a:srgbClr val="000000"/>
                </a:solidFill>
                <a:latin typeface="Arial" charset="0"/>
              </a:rPr>
              <a:pPr eaLnBrk="1" hangingPunct="1"/>
              <a:t>146</a:t>
            </a:fld>
            <a:endParaRPr lang="en-US" sz="1200">
              <a:solidFill>
                <a:srgbClr val="000000"/>
              </a:solidFill>
              <a:latin typeface="Arial" charset="0"/>
            </a:endParaRPr>
          </a:p>
        </p:txBody>
      </p:sp>
      <p:sp>
        <p:nvSpPr>
          <p:cNvPr id="397314" name="Rectangle 2"/>
          <p:cNvSpPr>
            <a:spLocks noGrp="1" noRot="1" noChangeAspect="1" noChangeArrowheads="1" noTextEdit="1"/>
          </p:cNvSpPr>
          <p:nvPr>
            <p:ph type="sldImg"/>
          </p:nvPr>
        </p:nvSpPr>
        <p:spPr>
          <a:ln/>
        </p:spPr>
      </p:sp>
      <p:sp>
        <p:nvSpPr>
          <p:cNvPr id="3973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B6A1470-D3D2-CE40-A58C-538A2A383188}" type="slidenum">
              <a:rPr lang="en-US" sz="1200">
                <a:solidFill>
                  <a:srgbClr val="000000"/>
                </a:solidFill>
                <a:latin typeface="Arial" charset="0"/>
              </a:rPr>
              <a:pPr eaLnBrk="1" hangingPunct="1"/>
              <a:t>147</a:t>
            </a:fld>
            <a:endParaRPr lang="en-US" sz="1200">
              <a:solidFill>
                <a:srgbClr val="000000"/>
              </a:solidFill>
              <a:latin typeface="Arial"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4B49972-9CAB-5B41-BC87-23D2626D83DD}" type="slidenum">
              <a:rPr lang="en-US" sz="1200">
                <a:solidFill>
                  <a:srgbClr val="000000"/>
                </a:solidFill>
                <a:latin typeface="Arial" charset="0"/>
              </a:rPr>
              <a:pPr eaLnBrk="1" hangingPunct="1"/>
              <a:t>148</a:t>
            </a:fld>
            <a:endParaRPr lang="en-US" sz="1200">
              <a:solidFill>
                <a:srgbClr val="000000"/>
              </a:solidFill>
              <a:latin typeface="Arial" charset="0"/>
            </a:endParaRPr>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8D9A93E-E545-4E42-A0DF-F44DA73B9BB1}" type="slidenum">
              <a:rPr lang="en-US" sz="1200">
                <a:solidFill>
                  <a:srgbClr val="000000"/>
                </a:solidFill>
                <a:latin typeface="Arial" charset="0"/>
              </a:rPr>
              <a:pPr eaLnBrk="1" hangingPunct="1"/>
              <a:t>150</a:t>
            </a:fld>
            <a:endParaRPr lang="en-US" sz="1200">
              <a:solidFill>
                <a:srgbClr val="000000"/>
              </a:solidFill>
              <a:latin typeface="Arial" charset="0"/>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3A7D10-2040-D346-80FB-45A927D36913}" type="slidenum">
              <a:rPr lang="en-US" sz="1200">
                <a:solidFill>
                  <a:srgbClr val="000000"/>
                </a:solidFill>
                <a:latin typeface="Arial" charset="0"/>
              </a:rPr>
              <a:pPr eaLnBrk="1" hangingPunct="1"/>
              <a:t>151</a:t>
            </a:fld>
            <a:endParaRPr lang="en-US" sz="1200">
              <a:solidFill>
                <a:srgbClr val="000000"/>
              </a:solidFill>
              <a:latin typeface="Arial" charset="0"/>
            </a:endParaRPr>
          </a:p>
        </p:txBody>
      </p:sp>
      <p:sp>
        <p:nvSpPr>
          <p:cNvPr id="406530" name="Rectangle 2"/>
          <p:cNvSpPr>
            <a:spLocks noGrp="1" noRot="1" noChangeAspect="1" noChangeArrowheads="1" noTextEdit="1"/>
          </p:cNvSpPr>
          <p:nvPr>
            <p:ph type="sldImg"/>
          </p:nvPr>
        </p:nvSpPr>
        <p:spPr>
          <a:ln/>
        </p:spPr>
      </p:sp>
      <p:sp>
        <p:nvSpPr>
          <p:cNvPr id="4065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128DC8-432D-974F-B6D6-9E292564B5A2}" type="slidenum">
              <a:rPr lang="en-US" sz="1200">
                <a:solidFill>
                  <a:srgbClr val="000000"/>
                </a:solidFill>
                <a:latin typeface="Arial" charset="0"/>
              </a:rPr>
              <a:pPr eaLnBrk="1" hangingPunct="1"/>
              <a:t>152</a:t>
            </a:fld>
            <a:endParaRPr lang="en-US" sz="1200">
              <a:solidFill>
                <a:srgbClr val="000000"/>
              </a:solidFill>
              <a:latin typeface="Arial" charset="0"/>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F574DD-8CC6-934A-A01D-31172E7B91E0}" type="slidenum">
              <a:rPr lang="en-US" sz="1200">
                <a:solidFill>
                  <a:srgbClr val="000000"/>
                </a:solidFill>
                <a:latin typeface="Arial" charset="0"/>
              </a:rPr>
              <a:pPr eaLnBrk="1" hangingPunct="1"/>
              <a:t>153</a:t>
            </a:fld>
            <a:endParaRPr lang="en-US" sz="1200">
              <a:solidFill>
                <a:srgbClr val="000000"/>
              </a:solidFill>
              <a:latin typeface="Arial" charset="0"/>
            </a:endParaRPr>
          </a:p>
        </p:txBody>
      </p:sp>
      <p:sp>
        <p:nvSpPr>
          <p:cNvPr id="410626" name="Rectangle 2"/>
          <p:cNvSpPr>
            <a:spLocks noGrp="1" noRot="1" noChangeAspect="1" noChangeArrowheads="1" noTextEdit="1"/>
          </p:cNvSpPr>
          <p:nvPr>
            <p:ph type="sldImg"/>
          </p:nvPr>
        </p:nvSpPr>
        <p:spPr>
          <a:ln/>
        </p:spPr>
      </p:sp>
      <p:sp>
        <p:nvSpPr>
          <p:cNvPr id="4106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4462A1-58E2-5B47-8FA6-A36103C5C7EB}" type="slidenum">
              <a:rPr lang="en-US" sz="1200">
                <a:solidFill>
                  <a:srgbClr val="000000"/>
                </a:solidFill>
                <a:latin typeface="Arial" charset="0"/>
              </a:rPr>
              <a:pPr eaLnBrk="1" hangingPunct="1"/>
              <a:t>154</a:t>
            </a:fld>
            <a:endParaRPr lang="en-US" sz="1200">
              <a:solidFill>
                <a:srgbClr val="000000"/>
              </a:solidFill>
              <a:latin typeface="Arial" charset="0"/>
            </a:endParaRPr>
          </a:p>
        </p:txBody>
      </p:sp>
      <p:sp>
        <p:nvSpPr>
          <p:cNvPr id="412674" name="Rectangle 2"/>
          <p:cNvSpPr>
            <a:spLocks noGrp="1" noRot="1" noChangeAspect="1" noChangeArrowheads="1" noTextEdit="1"/>
          </p:cNvSpPr>
          <p:nvPr>
            <p:ph type="sldImg"/>
          </p:nvPr>
        </p:nvSpPr>
        <p:spPr>
          <a:ln/>
        </p:spPr>
      </p:sp>
      <p:sp>
        <p:nvSpPr>
          <p:cNvPr id="4126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0D56AA1-597C-3046-898E-A630E4E920B8}" type="slidenum">
              <a:rPr lang="en-US" sz="1200">
                <a:solidFill>
                  <a:srgbClr val="000000"/>
                </a:solidFill>
                <a:latin typeface="Arial" charset="0"/>
              </a:rPr>
              <a:pPr eaLnBrk="1" hangingPunct="1"/>
              <a:t>155</a:t>
            </a:fld>
            <a:endParaRPr lang="en-US" sz="1200">
              <a:solidFill>
                <a:srgbClr val="000000"/>
              </a:solidFill>
              <a:latin typeface="Arial" charset="0"/>
            </a:endParaRPr>
          </a:p>
        </p:txBody>
      </p:sp>
      <p:sp>
        <p:nvSpPr>
          <p:cNvPr id="414722" name="Rectangle 2"/>
          <p:cNvSpPr>
            <a:spLocks noGrp="1" noRot="1" noChangeAspect="1" noChangeArrowheads="1" noTextEdit="1"/>
          </p:cNvSpPr>
          <p:nvPr>
            <p:ph type="sldImg"/>
          </p:nvPr>
        </p:nvSpPr>
        <p:spPr>
          <a:ln/>
        </p:spPr>
      </p:sp>
      <p:sp>
        <p:nvSpPr>
          <p:cNvPr id="414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3B38F0-850D-094E-AC44-022B575E3DF6}" type="slidenum">
              <a:rPr lang="en-US" sz="1200">
                <a:solidFill>
                  <a:srgbClr val="000000"/>
                </a:solidFill>
                <a:latin typeface="Arial" charset="0"/>
              </a:rPr>
              <a:pPr eaLnBrk="1" hangingPunct="1"/>
              <a:t>156</a:t>
            </a:fld>
            <a:endParaRPr lang="en-US" sz="1200">
              <a:solidFill>
                <a:srgbClr val="000000"/>
              </a:solidFill>
              <a:latin typeface="Arial" charset="0"/>
            </a:endParaRPr>
          </a:p>
        </p:txBody>
      </p:sp>
      <p:sp>
        <p:nvSpPr>
          <p:cNvPr id="416770" name="Rectangle 2"/>
          <p:cNvSpPr>
            <a:spLocks noGrp="1" noRot="1" noChangeAspect="1" noChangeArrowheads="1" noTextEdit="1"/>
          </p:cNvSpPr>
          <p:nvPr>
            <p:ph type="sldImg"/>
          </p:nvPr>
        </p:nvSpPr>
        <p:spPr>
          <a:ln/>
        </p:spPr>
      </p:sp>
      <p:sp>
        <p:nvSpPr>
          <p:cNvPr id="4167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FE29A84-CA05-9B46-AF15-6DA7FFC6A879}" type="slidenum">
              <a:rPr lang="zh-CN" altLang="en-US" sz="1200">
                <a:solidFill>
                  <a:prstClr val="black"/>
                </a:solidFill>
              </a:rPr>
              <a:pPr/>
              <a:t>157</a:t>
            </a:fld>
            <a:endParaRPr lang="en-US" altLang="zh-CN" sz="1200">
              <a:solidFill>
                <a:prstClr val="black"/>
              </a:solidFill>
            </a:endParaRPr>
          </a:p>
        </p:txBody>
      </p:sp>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AC85AD8-95CD-6548-908A-5D705D6DD01A}" type="slidenum">
              <a:rPr lang="zh-CN" altLang="en-US" sz="1200">
                <a:solidFill>
                  <a:prstClr val="black"/>
                </a:solidFill>
              </a:rPr>
              <a:pPr/>
              <a:t>158</a:t>
            </a:fld>
            <a:endParaRPr lang="en-US" altLang="zh-CN" sz="1200">
              <a:solidFill>
                <a:prstClr val="black"/>
              </a:solidFill>
            </a:endParaRPr>
          </a:p>
        </p:txBody>
      </p:sp>
      <p:sp>
        <p:nvSpPr>
          <p:cNvPr id="420866" name="Rectangle 2"/>
          <p:cNvSpPr>
            <a:spLocks noGrp="1" noRot="1" noChangeAspect="1" noChangeArrowheads="1" noTextEdit="1"/>
          </p:cNvSpPr>
          <p:nvPr>
            <p:ph type="sldImg"/>
          </p:nvPr>
        </p:nvSpPr>
        <p:spPr>
          <a:ln/>
        </p:spPr>
      </p:sp>
      <p:sp>
        <p:nvSpPr>
          <p:cNvPr id="4208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159</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C066EA5-1EF4-D44E-B117-75889E5ECDE0}" type="slidenum">
              <a:rPr lang="en-US" sz="1200">
                <a:solidFill>
                  <a:srgbClr val="000000"/>
                </a:solidFill>
                <a:latin typeface="Arial" charset="0"/>
              </a:rPr>
              <a:pPr/>
              <a:t>160</a:t>
            </a:fld>
            <a:endParaRPr lang="en-US" sz="1200">
              <a:solidFill>
                <a:srgbClr val="000000"/>
              </a:solidFill>
              <a:latin typeface="Arial" charset="0"/>
            </a:endParaRPr>
          </a:p>
        </p:txBody>
      </p:sp>
      <p:sp>
        <p:nvSpPr>
          <p:cNvPr id="424962" name="Rectangle 2"/>
          <p:cNvSpPr>
            <a:spLocks noGrp="1" noRot="1" noChangeAspect="1" noChangeArrowheads="1" noTextEdit="1"/>
          </p:cNvSpPr>
          <p:nvPr>
            <p:ph type="sldImg"/>
          </p:nvPr>
        </p:nvSpPr>
        <p:spPr>
          <a:ln/>
        </p:spPr>
      </p:sp>
      <p:sp>
        <p:nvSpPr>
          <p:cNvPr id="424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95786168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3F8D675-AAEF-7F4F-B36F-8DECBB6DFDFF}" type="slidenum">
              <a:rPr lang="en-US" sz="1200">
                <a:solidFill>
                  <a:srgbClr val="000000"/>
                </a:solidFill>
                <a:latin typeface="Arial" charset="0"/>
              </a:rPr>
              <a:pPr/>
              <a:t>164</a:t>
            </a:fld>
            <a:endParaRPr lang="en-US" sz="1200">
              <a:solidFill>
                <a:srgbClr val="000000"/>
              </a:solidFill>
              <a:latin typeface="Arial" charset="0"/>
            </a:endParaRPr>
          </a:p>
        </p:txBody>
      </p:sp>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D2E92BD-3F80-2747-95A0-7E0256978952}" type="slidenum">
              <a:rPr lang="zh-CN" altLang="en-US" sz="1200">
                <a:solidFill>
                  <a:prstClr val="black"/>
                </a:solidFill>
              </a:rPr>
              <a:pPr/>
              <a:t>21</a:t>
            </a:fld>
            <a:endParaRPr lang="en-US" altLang="zh-CN" sz="1200">
              <a:solidFill>
                <a:prstClr val="black"/>
              </a:solidFill>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Slide Image Placeholder 1"/>
          <p:cNvSpPr>
            <a:spLocks noGrp="1" noRot="1" noChangeAspect="1"/>
          </p:cNvSpPr>
          <p:nvPr>
            <p:ph type="sldImg"/>
          </p:nvPr>
        </p:nvSpPr>
        <p:spPr>
          <a:ln/>
        </p:spPr>
      </p:sp>
      <p:sp>
        <p:nvSpPr>
          <p:cNvPr id="4464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rPr>
              <a:t>Translators, please drag the wording and image on the right over the above image and text and then translate them.</a:t>
            </a:r>
          </a:p>
        </p:txBody>
      </p:sp>
      <p:sp>
        <p:nvSpPr>
          <p:cNvPr id="4464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71A782D-11B7-EB4A-B049-9B2FFCA66646}" type="slidenum">
              <a:rPr lang="zh-CN" altLang="en-US" sz="1200">
                <a:solidFill>
                  <a:prstClr val="black"/>
                </a:solidFill>
                <a:ea typeface="MS PGothic" charset="0"/>
                <a:cs typeface="MS PGothic" charset="0"/>
              </a:rPr>
              <a:pPr/>
              <a:t>166</a:t>
            </a:fld>
            <a:endParaRPr lang="en-US" altLang="zh-CN" sz="1200">
              <a:solidFill>
                <a:prstClr val="black"/>
              </a:solidFill>
              <a:ea typeface="MS PGothic" charset="0"/>
              <a:cs typeface="MS PGothic"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167</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168</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208D85F-BD92-0E4B-8FD8-600C4341E69F}" type="slidenum">
              <a:rPr lang="zh-CN" altLang="en-US" sz="1200">
                <a:solidFill>
                  <a:prstClr val="black"/>
                </a:solidFill>
              </a:rPr>
              <a:pPr/>
              <a:t>170</a:t>
            </a:fld>
            <a:endParaRPr lang="en-US" altLang="zh-CN" sz="1200">
              <a:solidFill>
                <a:prstClr val="black"/>
              </a:solidFill>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17D6863-0EC8-6C4B-9117-562ACC6C528D}" type="slidenum">
              <a:rPr lang="zh-CN" altLang="en-US" sz="1200">
                <a:solidFill>
                  <a:prstClr val="black"/>
                </a:solidFill>
              </a:rPr>
              <a:pPr/>
              <a:t>172</a:t>
            </a:fld>
            <a:endParaRPr lang="en-US" altLang="zh-CN" sz="1200">
              <a:solidFill>
                <a:prstClr val="black"/>
              </a:solidFill>
            </a:endParaRPr>
          </a:p>
        </p:txBody>
      </p:sp>
      <p:sp>
        <p:nvSpPr>
          <p:cNvPr id="452610" name="Rectangle 2"/>
          <p:cNvSpPr>
            <a:spLocks noGrp="1" noRot="1" noChangeAspect="1" noChangeArrowheads="1" noTextEdit="1"/>
          </p:cNvSpPr>
          <p:nvPr>
            <p:ph type="sldImg"/>
          </p:nvPr>
        </p:nvSpPr>
        <p:spPr>
          <a:ln/>
        </p:spPr>
      </p:sp>
      <p:sp>
        <p:nvSpPr>
          <p:cNvPr id="452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97B7216-8FE1-BA47-9C2E-8839EC839650}" type="slidenum">
              <a:rPr lang="en-US" sz="1200">
                <a:solidFill>
                  <a:srgbClr val="000000"/>
                </a:solidFill>
                <a:ea typeface="MS PGothic" charset="0"/>
                <a:cs typeface="MS PGothic" charset="0"/>
              </a:rPr>
              <a:pPr/>
              <a:t>173</a:t>
            </a:fld>
            <a:endParaRPr lang="en-US" sz="1200">
              <a:solidFill>
                <a:srgbClr val="000000"/>
              </a:solidFill>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55943CD-3602-0540-A6DB-1EF1FA5E3194}" type="slidenum">
              <a:rPr lang="en-US" sz="1200">
                <a:solidFill>
                  <a:srgbClr val="000000"/>
                </a:solidFill>
                <a:ea typeface="MS PGothic" charset="0"/>
                <a:cs typeface="MS PGothic" charset="0"/>
              </a:rPr>
              <a:pPr/>
              <a:t>174</a:t>
            </a:fld>
            <a:endParaRPr lang="en-US" sz="1200">
              <a:solidFill>
                <a:srgbClr val="000000"/>
              </a:solidFill>
              <a:ea typeface="MS PGothic" charset="0"/>
              <a:cs typeface="MS PGothic" charset="0"/>
            </a:endParaRPr>
          </a:p>
        </p:txBody>
      </p:sp>
      <p:sp>
        <p:nvSpPr>
          <p:cNvPr id="456706" name="Rectangle 2"/>
          <p:cNvSpPr>
            <a:spLocks noGrp="1" noRot="1" noChangeAspect="1" noChangeArrowheads="1"/>
          </p:cNvSpPr>
          <p:nvPr>
            <p:ph type="sldImg"/>
          </p:nvPr>
        </p:nvSpPr>
        <p:spPr>
          <a:solidFill>
            <a:srgbClr val="FFFFFF"/>
          </a:solidFill>
          <a:ln/>
        </p:spPr>
      </p:sp>
      <p:sp>
        <p:nvSpPr>
          <p:cNvPr id="45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51FE9EA-643B-8B4C-90C8-726109CEC5A7}" type="slidenum">
              <a:rPr lang="en-US" sz="1200">
                <a:solidFill>
                  <a:srgbClr val="000000"/>
                </a:solidFill>
                <a:ea typeface="MS PGothic" charset="0"/>
                <a:cs typeface="MS PGothic" charset="0"/>
              </a:rPr>
              <a:pPr/>
              <a:t>175</a:t>
            </a:fld>
            <a:endParaRPr lang="en-US" sz="1200">
              <a:solidFill>
                <a:srgbClr val="000000"/>
              </a:solidFill>
              <a:ea typeface="MS PGothic" charset="0"/>
              <a:cs typeface="MS PGothic" charset="0"/>
            </a:endParaRPr>
          </a:p>
        </p:txBody>
      </p:sp>
      <p:sp>
        <p:nvSpPr>
          <p:cNvPr id="458754" name="Rectangle 2"/>
          <p:cNvSpPr>
            <a:spLocks noGrp="1" noRot="1" noChangeAspect="1" noChangeArrowheads="1"/>
          </p:cNvSpPr>
          <p:nvPr>
            <p:ph type="sldImg"/>
          </p:nvPr>
        </p:nvSpPr>
        <p:spPr>
          <a:solidFill>
            <a:srgbClr val="FFFFFF"/>
          </a:solidFill>
          <a:ln/>
        </p:spPr>
      </p:sp>
      <p:sp>
        <p:nvSpPr>
          <p:cNvPr id="458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644E132-13AF-B54A-B55E-B859C2562FF9}" type="slidenum">
              <a:rPr lang="en-US" sz="1200">
                <a:solidFill>
                  <a:srgbClr val="000000"/>
                </a:solidFill>
                <a:ea typeface="MS PGothic" charset="0"/>
                <a:cs typeface="MS PGothic" charset="0"/>
              </a:rPr>
              <a:pPr/>
              <a:t>176</a:t>
            </a:fld>
            <a:endParaRPr lang="en-US" sz="1200">
              <a:solidFill>
                <a:srgbClr val="000000"/>
              </a:solidFill>
              <a:ea typeface="MS PGothic" charset="0"/>
              <a:cs typeface="MS PGothic"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8E0C07E-9EA1-F943-ADF0-40D12C7C10A3}" type="slidenum">
              <a:rPr lang="en-US" sz="1200">
                <a:solidFill>
                  <a:srgbClr val="000000"/>
                </a:solidFill>
                <a:ea typeface="MS PGothic" charset="0"/>
                <a:cs typeface="MS PGothic" charset="0"/>
              </a:rPr>
              <a:pPr/>
              <a:t>177</a:t>
            </a:fld>
            <a:endParaRPr lang="en-US" sz="1200">
              <a:solidFill>
                <a:srgbClr val="000000"/>
              </a:solidFill>
              <a:ea typeface="MS PGothic" charset="0"/>
              <a:cs typeface="MS PGothic" charset="0"/>
            </a:endParaRPr>
          </a:p>
        </p:txBody>
      </p:sp>
      <p:sp>
        <p:nvSpPr>
          <p:cNvPr id="462850" name="Rectangle 2"/>
          <p:cNvSpPr>
            <a:spLocks noGrp="1" noRot="1" noChangeAspect="1" noChangeArrowheads="1"/>
          </p:cNvSpPr>
          <p:nvPr>
            <p:ph type="sldImg"/>
          </p:nvPr>
        </p:nvSpPr>
        <p:spPr>
          <a:solidFill>
            <a:srgbClr val="FFFFFF"/>
          </a:solidFill>
          <a:ln/>
        </p:spPr>
      </p:sp>
      <p:sp>
        <p:nvSpPr>
          <p:cNvPr id="462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2422584-172E-AC49-B3B0-F509045AEF4A}" type="slidenum">
              <a:rPr lang="zh-CN" altLang="en-US" sz="1200">
                <a:solidFill>
                  <a:prstClr val="black"/>
                </a:solidFill>
              </a:rPr>
              <a:pPr/>
              <a:t>22</a:t>
            </a:fld>
            <a:endParaRPr lang="en-US" altLang="zh-CN" sz="1200">
              <a:solidFill>
                <a:prstClr val="black"/>
              </a:solidFill>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891F6ED-9102-EC4F-BB69-A32F1D9ECECB}" type="slidenum">
              <a:rPr lang="en-US" sz="1200">
                <a:solidFill>
                  <a:srgbClr val="000000"/>
                </a:solidFill>
                <a:ea typeface="MS PGothic" charset="0"/>
                <a:cs typeface="MS PGothic" charset="0"/>
              </a:rPr>
              <a:pPr/>
              <a:t>179</a:t>
            </a:fld>
            <a:endParaRPr lang="en-US" sz="1200">
              <a:solidFill>
                <a:srgbClr val="000000"/>
              </a:solidFill>
              <a:ea typeface="MS PGothic" charset="0"/>
              <a:cs typeface="MS PGothic" charset="0"/>
            </a:endParaRPr>
          </a:p>
        </p:txBody>
      </p:sp>
      <p:sp>
        <p:nvSpPr>
          <p:cNvPr id="464898" name="Rectangle 2"/>
          <p:cNvSpPr>
            <a:spLocks noGrp="1" noRot="1" noChangeAspect="1" noChangeArrowheads="1"/>
          </p:cNvSpPr>
          <p:nvPr>
            <p:ph type="sldImg"/>
          </p:nvPr>
        </p:nvSpPr>
        <p:spPr>
          <a:solidFill>
            <a:srgbClr val="FFFFFF"/>
          </a:solidFill>
          <a:ln/>
        </p:spPr>
      </p:sp>
      <p:sp>
        <p:nvSpPr>
          <p:cNvPr id="464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3966FBE-4F90-BB47-B268-9F9ED4830A31}" type="slidenum">
              <a:rPr lang="zh-CN" altLang="en-US" sz="1200">
                <a:solidFill>
                  <a:prstClr val="black"/>
                </a:solidFill>
              </a:rPr>
              <a:pPr/>
              <a:t>181</a:t>
            </a:fld>
            <a:endParaRPr lang="en-US" altLang="zh-CN" sz="1200">
              <a:solidFill>
                <a:prstClr val="black"/>
              </a:solidFill>
            </a:endParaRPr>
          </a:p>
        </p:txBody>
      </p:sp>
      <p:sp>
        <p:nvSpPr>
          <p:cNvPr id="466946" name="Rectangle 2"/>
          <p:cNvSpPr>
            <a:spLocks noGrp="1" noRot="1" noChangeAspect="1" noChangeArrowheads="1" noTextEdit="1"/>
          </p:cNvSpPr>
          <p:nvPr>
            <p:ph type="sldImg"/>
          </p:nvPr>
        </p:nvSpPr>
        <p:spPr>
          <a:ln/>
        </p:spPr>
      </p:sp>
      <p:sp>
        <p:nvSpPr>
          <p:cNvPr id="466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182</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183</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2F909FC-D8C7-6348-B274-091145657ED4}" type="slidenum">
              <a:rPr lang="zh-CN" altLang="en-US" sz="1200">
                <a:solidFill>
                  <a:prstClr val="black"/>
                </a:solidFill>
              </a:rPr>
              <a:pPr/>
              <a:t>184</a:t>
            </a:fld>
            <a:endParaRPr lang="en-US" altLang="zh-CN" sz="1200">
              <a:solidFill>
                <a:prstClr val="black"/>
              </a:solidFill>
            </a:endParaRPr>
          </a:p>
        </p:txBody>
      </p:sp>
      <p:sp>
        <p:nvSpPr>
          <p:cNvPr id="547842" name="Rectangle 2"/>
          <p:cNvSpPr>
            <a:spLocks noGrp="1" noRot="1" noChangeAspect="1" noChangeArrowheads="1" noTextEdit="1"/>
          </p:cNvSpPr>
          <p:nvPr>
            <p:ph type="sldImg"/>
          </p:nvPr>
        </p:nvSpPr>
        <p:spPr>
          <a:ln/>
        </p:spPr>
      </p:sp>
      <p:sp>
        <p:nvSpPr>
          <p:cNvPr id="547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Slide Image Placeholder 1"/>
          <p:cNvSpPr>
            <a:spLocks noGrp="1" noRot="1" noChangeAspect="1"/>
          </p:cNvSpPr>
          <p:nvPr>
            <p:ph type="sldImg"/>
          </p:nvPr>
        </p:nvSpPr>
        <p:spPr>
          <a:ln/>
        </p:spPr>
      </p:sp>
      <p:sp>
        <p:nvSpPr>
          <p:cNvPr id="54989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dirty="0">
                <a:latin typeface="Times New Roman" charset="0"/>
              </a:rPr>
              <a:t>Ptolemy</a:t>
            </a:r>
            <a:r>
              <a:rPr lang="fr-FR" altLang="zh-CN" dirty="0">
                <a:latin typeface="Times New Roman" charset="0"/>
              </a:rPr>
              <a:t>'</a:t>
            </a:r>
            <a:r>
              <a:rPr lang="en-US" altLang="zh-CN" dirty="0">
                <a:latin typeface="Times New Roman" charset="0"/>
              </a:rPr>
              <a:t>s map of the world shows the Sinai Peninsula as part of Arabia.  It is not just modern Saudi Arabia!</a:t>
            </a:r>
          </a:p>
        </p:txBody>
      </p:sp>
      <p:sp>
        <p:nvSpPr>
          <p:cNvPr id="54989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A2100AF-3CDA-C741-8B4E-9C2B3EA4ABE2}" type="slidenum">
              <a:rPr lang="zh-CN" altLang="en-US" sz="1200">
                <a:solidFill>
                  <a:prstClr val="black"/>
                </a:solidFill>
              </a:rPr>
              <a:pPr/>
              <a:t>185</a:t>
            </a:fld>
            <a:endParaRPr lang="en-US" altLang="zh-CN" sz="1200">
              <a:solidFill>
                <a:prstClr val="black"/>
              </a:solidFill>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C2A3F-9C77-4822-815C-82F2B035DF0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3655596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986554-B8CC-487F-9502-23ACF36313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64511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F8273D-6BC3-48CD-85E6-E12A984FC6C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928779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8957CA9-2AE8-C440-BA73-0BCA6A0FD686}" type="slidenum">
              <a:rPr lang="zh-CN" altLang="en-US" sz="1200">
                <a:solidFill>
                  <a:srgbClr val="000000"/>
                </a:solidFill>
              </a:rPr>
              <a:pPr/>
              <a:t>23</a:t>
            </a:fld>
            <a:endParaRPr lang="en-US" altLang="zh-CN" sz="1200">
              <a:solidFill>
                <a:srgbClr val="000000"/>
              </a:solidFill>
            </a:endParaRPr>
          </a:p>
        </p:txBody>
      </p:sp>
      <p:sp>
        <p:nvSpPr>
          <p:cNvPr id="258050" name="Rectangle 2"/>
          <p:cNvSpPr>
            <a:spLocks noGrp="1" noRot="1" noChangeAspect="1" noChangeArrowheads="1"/>
          </p:cNvSpPr>
          <p:nvPr>
            <p:ph type="sldImg"/>
          </p:nvPr>
        </p:nvSpPr>
        <p:spPr>
          <a:xfrm>
            <a:off x="1130300" y="674688"/>
            <a:ext cx="4597400" cy="3448050"/>
          </a:xfrm>
          <a:solidFill>
            <a:srgbClr val="FFFFFF"/>
          </a:solidFill>
          <a:ln/>
        </p:spPr>
      </p:sp>
      <p:sp>
        <p:nvSpPr>
          <p:cNvPr id="258051" name="Rectangle 3"/>
          <p:cNvSpPr>
            <a:spLocks noGrp="1" noChangeArrowheads="1"/>
          </p:cNvSpPr>
          <p:nvPr>
            <p:ph type="body" idx="1"/>
          </p:nvPr>
        </p:nvSpPr>
        <p:spPr>
          <a:xfrm>
            <a:off x="914400" y="4346575"/>
            <a:ext cx="5029200" cy="41227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F5CD32-D62C-40AE-A210-8F6CDA112E2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20337186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259097-D944-4FE2-B3C6-BAB89B12CDF1}"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0402" name="Rectangle 2"/>
          <p:cNvSpPr>
            <a:spLocks noGrp="1" noRot="1" noChangeAspect="1" noChangeArrowheads="1" noTextEdit="1"/>
          </p:cNvSpPr>
          <p:nvPr>
            <p:ph type="sldImg"/>
          </p:nvPr>
        </p:nvSpPr>
        <p:spPr>
          <a:ln/>
        </p:spPr>
      </p:sp>
      <p:sp>
        <p:nvSpPr>
          <p:cNvPr id="2304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0060491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7AEDA1-0F26-4C75-817C-48175C6E3A5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2450" name="Rectangle 2"/>
          <p:cNvSpPr>
            <a:spLocks noGrp="1" noRot="1" noChangeAspect="1" noChangeArrowheads="1" noTextEdit="1"/>
          </p:cNvSpPr>
          <p:nvPr>
            <p:ph type="sldImg"/>
          </p:nvPr>
        </p:nvSpPr>
        <p:spPr>
          <a:ln/>
        </p:spPr>
      </p:sp>
      <p:sp>
        <p:nvSpPr>
          <p:cNvPr id="2324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20997871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748F9E-7D54-4C3D-9F66-46CA535E7EC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0803507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55CDEA1-B29B-714F-AF9B-822177092614}" type="slidenum">
              <a:rPr lang="en-US" sz="1200">
                <a:solidFill>
                  <a:srgbClr val="000000"/>
                </a:solidFill>
                <a:latin typeface="Arial" charset="0"/>
              </a:rPr>
              <a:pPr/>
              <a:t>195</a:t>
            </a:fld>
            <a:endParaRPr lang="en-US" sz="1200">
              <a:solidFill>
                <a:srgbClr val="000000"/>
              </a:solidFill>
              <a:latin typeface="Arial"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737C7-7785-4C7C-A3CD-D70B4AA5406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84135388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208D85F-BD92-0E4B-8FD8-600C4341E69F}" type="slidenum">
              <a:rPr lang="zh-CN" altLang="en-US" sz="1200">
                <a:solidFill>
                  <a:prstClr val="black"/>
                </a:solidFill>
              </a:rPr>
              <a:pPr/>
              <a:t>198</a:t>
            </a:fld>
            <a:endParaRPr lang="en-US" altLang="zh-CN" sz="1200">
              <a:solidFill>
                <a:prstClr val="black"/>
              </a:solidFill>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97B7216-8FE1-BA47-9C2E-8839EC839650}" type="slidenum">
              <a:rPr lang="en-US" sz="1200">
                <a:solidFill>
                  <a:srgbClr val="000000"/>
                </a:solidFill>
                <a:ea typeface="MS PGothic" charset="0"/>
                <a:cs typeface="MS PGothic" charset="0"/>
              </a:rPr>
              <a:pPr/>
              <a:t>199</a:t>
            </a:fld>
            <a:endParaRPr lang="en-US" sz="1200">
              <a:solidFill>
                <a:srgbClr val="000000"/>
              </a:solidFill>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delivering us to display his sovereignty and concern.</a:t>
            </a:r>
            <a:r>
              <a:rPr lang="en-SG">
                <a:effectLst/>
                <a:latin typeface="Arial"/>
                <a:cs typeface="Arial"/>
              </a:rPr>
              <a:t> </a:t>
            </a:r>
            <a:endParaRPr lang="en-US">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popular American TV series</a:t>
            </a:r>
            <a:r>
              <a:rPr lang="en-US" baseline="0" dirty="0"/>
              <a:t> focuses on the antics of four desperate women.</a:t>
            </a:r>
            <a:endParaRPr lang="en-US" dirty="0"/>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24</a:t>
            </a:fld>
            <a:endParaRPr lang="en-US">
              <a:solidFill>
                <a:prstClr val="black"/>
              </a:solidFill>
              <a:latin typeface="Calibri"/>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instructing us to witness of his dwelling with us!</a:t>
            </a:r>
            <a:r>
              <a:rPr lang="en-SG">
                <a:effectLst/>
                <a:latin typeface="Arial"/>
                <a:cs typeface="Arial"/>
              </a:rPr>
              <a:t> </a:t>
            </a:r>
            <a:endParaRPr lang="en-US">
              <a:latin typeface="Arial"/>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203</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204</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05E6070-0C9F-6B4B-BFED-8BB16BBA360A}" type="slidenum">
              <a:rPr lang="zh-CN" altLang="en-US" sz="1200">
                <a:solidFill>
                  <a:srgbClr val="000000"/>
                </a:solidFill>
              </a:rPr>
              <a:pPr/>
              <a:t>206</a:t>
            </a:fld>
            <a:endParaRPr lang="en-US" altLang="zh-CN" sz="1200">
              <a:solidFill>
                <a:srgbClr val="000000"/>
              </a:solidFill>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C2E0817-4E2B-514A-89D2-D21E2D32C47D}" type="slidenum">
              <a:rPr lang="zh-CN" altLang="en-US" sz="1200">
                <a:solidFill>
                  <a:prstClr val="black"/>
                </a:solidFill>
              </a:rPr>
              <a:pPr/>
              <a:t>208</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209</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2BF8362-17E3-384E-902F-91198B1FECF3}" type="slidenum">
              <a:rPr lang="zh-CN" altLang="en-US" sz="1200">
                <a:solidFill>
                  <a:prstClr val="black"/>
                </a:solidFill>
              </a:rPr>
              <a:pPr/>
              <a:t>210</a:t>
            </a:fld>
            <a:endParaRPr lang="en-US" altLang="zh-CN" sz="1200">
              <a:solidFill>
                <a:prstClr val="black"/>
              </a:solidFill>
            </a:endParaRPr>
          </a:p>
        </p:txBody>
      </p:sp>
      <p:sp>
        <p:nvSpPr>
          <p:cNvPr id="475138" name="Rectangle 2"/>
          <p:cNvSpPr>
            <a:spLocks noGrp="1" noRot="1" noChangeAspect="1" noChangeArrowheads="1" noTextEdit="1"/>
          </p:cNvSpPr>
          <p:nvPr>
            <p:ph type="sldImg"/>
          </p:nvPr>
        </p:nvSpPr>
        <p:spPr>
          <a:ln/>
        </p:spPr>
      </p:sp>
      <p:sp>
        <p:nvSpPr>
          <p:cNvPr id="4751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211</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1CC2072-7EDD-0749-85C1-E14B40389233}" type="slidenum">
              <a:rPr lang="zh-CN" altLang="en-US" sz="1200">
                <a:solidFill>
                  <a:prstClr val="black"/>
                </a:solidFill>
              </a:rPr>
              <a:pPr/>
              <a:t>212</a:t>
            </a:fld>
            <a:endParaRPr lang="en-US" altLang="zh-CN" sz="1200">
              <a:solidFill>
                <a:prstClr val="black"/>
              </a:solidFill>
            </a:endParaRPr>
          </a:p>
        </p:txBody>
      </p:sp>
      <p:sp>
        <p:nvSpPr>
          <p:cNvPr id="479234" name="Rectangle 2"/>
          <p:cNvSpPr>
            <a:spLocks noGrp="1" noRot="1" noChangeAspect="1" noChangeArrowheads="1" noTextEdit="1"/>
          </p:cNvSpPr>
          <p:nvPr>
            <p:ph type="sldImg"/>
          </p:nvPr>
        </p:nvSpPr>
        <p:spPr>
          <a:ln/>
        </p:spPr>
      </p:sp>
      <p:sp>
        <p:nvSpPr>
          <p:cNvPr id="479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25</a:t>
            </a:fld>
            <a:endParaRPr lang="en-US">
              <a:solidFill>
                <a:prstClr val="black"/>
              </a:solidFill>
              <a:latin typeface="Calibri"/>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907219-11EB-634B-BDFB-2A2DD285DC08}" type="slidenum">
              <a:rPr lang="zh-CN" altLang="en-US" sz="1200">
                <a:solidFill>
                  <a:prstClr val="black"/>
                </a:solidFill>
              </a:rPr>
              <a:pPr/>
              <a:t>213</a:t>
            </a:fld>
            <a:endParaRPr lang="en-US" altLang="zh-CN" sz="1200">
              <a:solidFill>
                <a:prstClr val="black"/>
              </a:solidFill>
            </a:endParaRPr>
          </a:p>
        </p:txBody>
      </p:sp>
      <p:sp>
        <p:nvSpPr>
          <p:cNvPr id="481282" name="Rectangle 2"/>
          <p:cNvSpPr>
            <a:spLocks noGrp="1" noRot="1" noChangeAspect="1" noChangeArrowheads="1" noTextEdit="1"/>
          </p:cNvSpPr>
          <p:nvPr>
            <p:ph type="sldImg"/>
          </p:nvPr>
        </p:nvSpPr>
        <p:spPr>
          <a:ln/>
        </p:spPr>
      </p:sp>
      <p:sp>
        <p:nvSpPr>
          <p:cNvPr id="481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3DF1FC2-9462-2A4E-8ABD-C1CAB8CAD123}" type="slidenum">
              <a:rPr lang="zh-CN" altLang="en-US" sz="1200">
                <a:solidFill>
                  <a:prstClr val="black"/>
                </a:solidFill>
              </a:rPr>
              <a:pPr/>
              <a:t>214</a:t>
            </a:fld>
            <a:endParaRPr lang="en-US" altLang="zh-CN" sz="1200">
              <a:solidFill>
                <a:prstClr val="black"/>
              </a:solidFill>
            </a:endParaRPr>
          </a:p>
        </p:txBody>
      </p:sp>
      <p:sp>
        <p:nvSpPr>
          <p:cNvPr id="483330" name="Rectangle 2"/>
          <p:cNvSpPr>
            <a:spLocks noGrp="1" noRot="1" noChangeAspect="1" noChangeArrowheads="1" noTextEdit="1"/>
          </p:cNvSpPr>
          <p:nvPr>
            <p:ph type="sldImg"/>
          </p:nvPr>
        </p:nvSpPr>
        <p:spPr>
          <a:ln/>
        </p:spPr>
      </p:sp>
      <p:sp>
        <p:nvSpPr>
          <p:cNvPr id="483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215</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217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218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220</a:t>
            </a:fld>
            <a:endParaRPr lang="en-US"/>
          </a:p>
        </p:txBody>
      </p:sp>
    </p:spTree>
    <p:extLst>
      <p:ext uri="{BB962C8B-B14F-4D97-AF65-F5344CB8AC3E}">
        <p14:creationId xmlns:p14="http://schemas.microsoft.com/office/powerpoint/2010/main" val="340687831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221</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222</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223</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224</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There were four of them too!</a:t>
            </a:r>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26</a:t>
            </a:fld>
            <a:endParaRPr lang="en-US">
              <a:solidFill>
                <a:prstClr val="black"/>
              </a:solidFill>
              <a:latin typeface="Calibri"/>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225</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226</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227</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228</a:t>
            </a:fld>
            <a:endParaRPr lang="en-US"/>
          </a:p>
        </p:txBody>
      </p:sp>
    </p:spTree>
    <p:extLst>
      <p:ext uri="{BB962C8B-B14F-4D97-AF65-F5344CB8AC3E}">
        <p14:creationId xmlns:p14="http://schemas.microsoft.com/office/powerpoint/2010/main" val="340687831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229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230</a:t>
            </a:fld>
            <a:endParaRPr lang="en-US"/>
          </a:p>
        </p:txBody>
      </p:sp>
    </p:spTree>
    <p:extLst>
      <p:ext uri="{BB962C8B-B14F-4D97-AF65-F5344CB8AC3E}">
        <p14:creationId xmlns:p14="http://schemas.microsoft.com/office/powerpoint/2010/main" val="12778508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27</a:t>
            </a:fld>
            <a:endParaRPr lang="en-US">
              <a:solidFill>
                <a:prstClr val="black"/>
              </a:solidFill>
              <a:latin typeface="Calibri"/>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1F3561-F685-514C-9D2E-43ACC16DEC72}" type="slidenum">
              <a:rPr lang="zh-CN" altLang="en-US" sz="1200">
                <a:solidFill>
                  <a:prstClr val="black"/>
                </a:solidFill>
              </a:rPr>
              <a:pPr/>
              <a:t>236</a:t>
            </a:fld>
            <a:endParaRPr lang="en-US" altLang="zh-CN" sz="1200">
              <a:solidFill>
                <a:prstClr val="black"/>
              </a:solidFill>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237</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238</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239</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243</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250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251</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253</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254</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255</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41A16AA8-CABB-41AF-858F-2BC5E9FBD745}" type="slidenum">
              <a:rPr lang="en-US" smtClean="0">
                <a:solidFill>
                  <a:prstClr val="black"/>
                </a:solidFill>
                <a:latin typeface="Calibri"/>
              </a:rPr>
              <a:pPr/>
              <a:t>28</a:t>
            </a:fld>
            <a:endParaRPr lang="en-US">
              <a:solidFill>
                <a:prstClr val="black"/>
              </a:solidFill>
              <a:latin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B79297-C519-C445-8317-BE0A0CDF8BFD}" type="slidenum">
              <a:rPr lang="en-US" sz="1200">
                <a:solidFill>
                  <a:srgbClr val="000000"/>
                </a:solidFill>
              </a:rPr>
              <a:pPr eaLnBrk="1" hangingPunct="1"/>
              <a:t>256</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mn-lt"/>
                <a:ea typeface="+mn-ea"/>
                <a:cs typeface="+mn-cs"/>
              </a:rPr>
              <a:t>There’re actually at least five major approaches to how Christians relate to the Old Testament </a:t>
            </a:r>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04D14DAD-1E56-0848-90B8-AEA445AB1F67}" type="slidenum">
              <a:rPr lang="zh-CN" altLang="en-US" sz="1200">
                <a:solidFill>
                  <a:srgbClr val="000000"/>
                </a:solidFill>
                <a:cs typeface="Times New Roman" charset="0"/>
              </a:rPr>
              <a:pPr algn="r" defTabSz="914400" fontAlgn="base">
                <a:spcBef>
                  <a:spcPct val="0"/>
                </a:spcBef>
                <a:spcAft>
                  <a:spcPct val="0"/>
                </a:spcAft>
              </a:pPr>
              <a:t>257</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D19A4FA3-9C0F-4241-98C3-F9CD10C40A20}" type="slidenum">
              <a:rPr lang="zh-CN" altLang="en-US" sz="1200">
                <a:solidFill>
                  <a:srgbClr val="000000"/>
                </a:solidFill>
                <a:cs typeface="Times New Roman" charset="0"/>
              </a:rPr>
              <a:pPr algn="r" defTabSz="914400" fontAlgn="base">
                <a:spcBef>
                  <a:spcPct val="0"/>
                </a:spcBef>
                <a:spcAft>
                  <a:spcPct val="0"/>
                </a:spcAft>
              </a:pPr>
              <a:t>258</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03E1C7E3-119C-6F40-872D-C52DF387FE6C}" type="slidenum">
              <a:rPr lang="zh-CN" altLang="en-US" sz="1200">
                <a:solidFill>
                  <a:srgbClr val="000000"/>
                </a:solidFill>
                <a:cs typeface="Times New Roman" charset="0"/>
              </a:rPr>
              <a:pPr algn="r" defTabSz="914400" fontAlgn="base">
                <a:spcBef>
                  <a:spcPct val="0"/>
                </a:spcBef>
                <a:spcAft>
                  <a:spcPct val="0"/>
                </a:spcAft>
              </a:pPr>
              <a:t>259</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E6E74A29-0757-D142-B405-284BAC6EF7B8}" type="slidenum">
              <a:rPr lang="zh-CN" altLang="en-US" sz="1200">
                <a:solidFill>
                  <a:srgbClr val="000000"/>
                </a:solidFill>
                <a:cs typeface="Times New Roman" charset="0"/>
              </a:rPr>
              <a:pPr algn="r" defTabSz="914400" fontAlgn="base">
                <a:spcBef>
                  <a:spcPct val="0"/>
                </a:spcBef>
                <a:spcAft>
                  <a:spcPct val="0"/>
                </a:spcAft>
              </a:pPr>
              <a:t>260</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6034A782-5E5E-0847-A349-E169FCE62C73}" type="slidenum">
              <a:rPr lang="zh-CN" altLang="en-US" sz="1200">
                <a:solidFill>
                  <a:srgbClr val="000000"/>
                </a:solidFill>
                <a:cs typeface="Times New Roman" charset="0"/>
              </a:rPr>
              <a:pPr algn="r" defTabSz="914400" fontAlgn="base">
                <a:spcBef>
                  <a:spcPct val="0"/>
                </a:spcBef>
                <a:spcAft>
                  <a:spcPct val="0"/>
                </a:spcAft>
              </a:pPr>
              <a:t>261</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2A7A386B-AF27-3E43-A324-09BF70D439D2}" type="slidenum">
              <a:rPr lang="zh-CN" altLang="en-US" sz="1200">
                <a:solidFill>
                  <a:srgbClr val="000000"/>
                </a:solidFill>
                <a:cs typeface="Times New Roman" charset="0"/>
              </a:rPr>
              <a:pPr algn="r" defTabSz="914400" fontAlgn="base">
                <a:spcBef>
                  <a:spcPct val="0"/>
                </a:spcBef>
                <a:spcAft>
                  <a:spcPct val="0"/>
                </a:spcAft>
              </a:pPr>
              <a:t>262</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855B4B-1EF2-0043-B64C-B4DB71A48178}" type="slidenum">
              <a:rPr lang="zh-CN" altLang="en-US" sz="1200">
                <a:solidFill>
                  <a:srgbClr val="000000"/>
                </a:solidFill>
                <a:latin typeface="Times New Roman" charset="0"/>
                <a:cs typeface="MS PGothic" charset="0"/>
              </a:rPr>
              <a:pPr eaLnBrk="1" hangingPunct="1"/>
              <a:t>266</a:t>
            </a:fld>
            <a:endParaRPr lang="en-US" altLang="zh-CN" sz="1200">
              <a:solidFill>
                <a:srgbClr val="000000"/>
              </a:solidFill>
              <a:latin typeface="Times New Roman"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CD65513B-9E42-FC43-A579-BAF2DFE3FBB3}" type="slidenum">
              <a:rPr lang="en-US" sz="1200">
                <a:solidFill>
                  <a:srgbClr val="000000"/>
                </a:solidFill>
                <a:latin typeface="Comic Sans MS" charset="0"/>
              </a:rPr>
              <a:pPr/>
              <a:t>267</a:t>
            </a:fld>
            <a:endParaRPr lang="en-US" sz="1200">
              <a:solidFill>
                <a:srgbClr val="000000"/>
              </a:solidFill>
              <a:latin typeface="Comic Sans MS"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latin typeface="Arial" charset="0"/>
                <a:ea typeface="SimSun" charset="0"/>
                <a:cs typeface="SimSun" charset="0"/>
              </a:rPr>
              <a:t>CH-02-Nature-103</a:t>
            </a:r>
          </a:p>
          <a:p>
            <a:pPr eaLnBrk="1" hangingPunct="1"/>
            <a:r>
              <a:rPr lang="en-US" altLang="zh-CN" dirty="0">
                <a:latin typeface="Arial" charset="0"/>
                <a:ea typeface="SimSun" charset="0"/>
                <a:cs typeface="SimSun" charset="0"/>
              </a:rPr>
              <a:t>OS-02-</a:t>
            </a:r>
            <a:r>
              <a:rPr lang="ta-IN" altLang="zh-CN" dirty="0" err="1">
                <a:latin typeface="Arial" charset="0"/>
                <a:ea typeface="SimSun" charset="0"/>
                <a:cs typeface="SimSun" charset="0"/>
              </a:rPr>
              <a:t>யாத்திராகமம்</a:t>
            </a:r>
            <a:r>
              <a:rPr lang="en-US" altLang="zh-CN" dirty="0">
                <a:latin typeface="Arial" charset="0"/>
                <a:ea typeface="SimSun" charset="0"/>
                <a:cs typeface="SimSun" charset="0"/>
              </a:rPr>
              <a:t>-267</a:t>
            </a:r>
          </a:p>
          <a:p>
            <a:pPr eaLnBrk="1" hangingPunct="1"/>
            <a:r>
              <a:rPr lang="en-US" altLang="zh-CN" dirty="0">
                <a:latin typeface="Arial" charset="0"/>
                <a:ea typeface="SimSun" charset="0"/>
                <a:cs typeface="SimSun" charset="0"/>
              </a:rPr>
              <a:t>OS-10-2Sam-96</a:t>
            </a:r>
          </a:p>
          <a:p>
            <a:pPr eaLnBrk="1" hangingPunct="1"/>
            <a:r>
              <a:rPr lang="en-US" altLang="zh-CN" dirty="0">
                <a:latin typeface="Arial" charset="0"/>
                <a:ea typeface="SimSun" charset="0"/>
                <a:cs typeface="SimSun" charset="0"/>
              </a:rPr>
              <a:t>NS-19-Hebrews-300</a:t>
            </a:r>
            <a:endParaRPr lang="zh-CN" altLang="en-US" dirty="0">
              <a:latin typeface="Arial" charset="0"/>
              <a:ea typeface="SimSun" charset="0"/>
              <a:cs typeface="SimSu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C987593-17AC-6142-BFEB-9B951285776A}" type="slidenum">
              <a:rPr lang="zh-CN" altLang="en-US" sz="1200">
                <a:solidFill>
                  <a:srgbClr val="000000"/>
                </a:solidFill>
                <a:latin typeface="Arial" charset="0"/>
              </a:rPr>
              <a:pPr/>
              <a:t>29</a:t>
            </a:fld>
            <a:endParaRPr lang="en-US" altLang="zh-CN" sz="1200">
              <a:solidFill>
                <a:srgbClr val="000000"/>
              </a:solidFill>
              <a:latin typeface="Arial"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268</a:t>
            </a:fld>
            <a:endParaRPr lang="en-US"/>
          </a:p>
        </p:txBody>
      </p:sp>
    </p:spTree>
    <p:extLst>
      <p:ext uri="{BB962C8B-B14F-4D97-AF65-F5344CB8AC3E}">
        <p14:creationId xmlns:p14="http://schemas.microsoft.com/office/powerpoint/2010/main" val="292411665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A39301E6-8326-D24D-97E2-3ED6639B13C5}"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272</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0" name="Rectangle 2"/>
          <p:cNvSpPr>
            <a:spLocks noGrp="1" noRot="1" noChangeAspect="1" noChangeArrowheads="1" noTextEdit="1"/>
          </p:cNvSpPr>
          <p:nvPr>
            <p:ph type="sldImg"/>
          </p:nvPr>
        </p:nvSpPr>
        <p:spPr>
          <a:xfrm>
            <a:off x="1150938" y="692150"/>
            <a:ext cx="4556125" cy="3416300"/>
          </a:xfrm>
          <a:ln/>
        </p:spPr>
      </p:sp>
      <p:sp>
        <p:nvSpPr>
          <p:cNvPr id="217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80813247"/>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257EEAF-A3B0-364E-B08C-941E7A51DB2C}" type="slidenum">
              <a:rPr lang="zh-CN" altLang="en-US" sz="1200">
                <a:solidFill>
                  <a:prstClr val="black"/>
                </a:solidFill>
              </a:rPr>
              <a:pPr/>
              <a:t>275</a:t>
            </a:fld>
            <a:endParaRPr lang="en-US" altLang="zh-CN" sz="1200">
              <a:solidFill>
                <a:prstClr val="black"/>
              </a:solidFill>
            </a:endParaRPr>
          </a:p>
        </p:txBody>
      </p:sp>
      <p:sp>
        <p:nvSpPr>
          <p:cNvPr id="526338" name="Rectangle 2"/>
          <p:cNvSpPr>
            <a:spLocks noGrp="1" noRot="1" noChangeAspect="1" noChangeArrowheads="1" noTextEdit="1"/>
          </p:cNvSpPr>
          <p:nvPr>
            <p:ph type="sldImg"/>
          </p:nvPr>
        </p:nvSpPr>
        <p:spPr>
          <a:ln/>
        </p:spPr>
      </p:sp>
      <p:sp>
        <p:nvSpPr>
          <p:cNvPr id="5263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385442C-8DFD-3D44-B4DD-71245C1D2417}" type="slidenum">
              <a:rPr lang="zh-CN" altLang="en-US" sz="1200">
                <a:solidFill>
                  <a:prstClr val="black"/>
                </a:solidFill>
              </a:rPr>
              <a:pPr/>
              <a:t>276</a:t>
            </a:fld>
            <a:endParaRPr lang="en-US" altLang="zh-CN" sz="1200">
              <a:solidFill>
                <a:prstClr val="black"/>
              </a:solidFill>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277</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F45BB44-3B97-FF4F-8369-4A6E348C9F0F}" type="slidenum">
              <a:rPr lang="zh-CN" altLang="en-US" sz="1200">
                <a:solidFill>
                  <a:prstClr val="black"/>
                </a:solidFill>
              </a:rPr>
              <a:pPr/>
              <a:t>278</a:t>
            </a:fld>
            <a:endParaRPr lang="en-US" altLang="zh-CN" sz="1200">
              <a:solidFill>
                <a:prstClr val="black"/>
              </a:solidFill>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280</a:t>
            </a:fld>
            <a:endParaRPr lang="en-US"/>
          </a:p>
        </p:txBody>
      </p:sp>
    </p:spTree>
    <p:extLst>
      <p:ext uri="{BB962C8B-B14F-4D97-AF65-F5344CB8AC3E}">
        <p14:creationId xmlns:p14="http://schemas.microsoft.com/office/powerpoint/2010/main" val="322764598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B99E0D3-4309-144C-91B3-C13530B362B6}" type="slidenum">
              <a:rPr lang="zh-CN" altLang="en-US" sz="1200">
                <a:solidFill>
                  <a:prstClr val="black"/>
                </a:solidFill>
              </a:rPr>
              <a:pPr/>
              <a:t>281</a:t>
            </a:fld>
            <a:endParaRPr lang="en-US" altLang="zh-CN" sz="1200">
              <a:solidFill>
                <a:prstClr val="black"/>
              </a:solidFill>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cs typeface="ＭＳ Ｐゴシック" charset="0"/>
              </a:rPr>
              <a:t>"</a:t>
            </a:r>
            <a:r>
              <a:rPr lang="en-US" dirty="0">
                <a:cs typeface="ＭＳ Ｐゴシック" charset="0"/>
              </a:rPr>
              <a:t>Light from the Old Testament</a:t>
            </a:r>
            <a:r>
              <a:rPr lang="mr-IN" dirty="0">
                <a:cs typeface="ＭＳ Ｐゴシック" charset="0"/>
              </a:rPr>
              <a:t>"</a:t>
            </a:r>
            <a:endParaRPr lang="en-US" dirty="0">
              <a:cs typeface="ＭＳ Ｐゴシック" charset="0"/>
            </a:endParaRPr>
          </a:p>
          <a:p>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cs typeface="ＭＳ Ｐゴシック" charset="0"/>
              </a:rPr>
              <a:t>"</a:t>
            </a:r>
            <a:r>
              <a:rPr lang="en-US" dirty="0"/>
              <a:t>What is a </a:t>
            </a:r>
            <a:r>
              <a:rPr lang="mr-IN" dirty="0"/>
              <a:t>"</a:t>
            </a:r>
            <a:r>
              <a:rPr lang="en-US" dirty="0"/>
              <a:t>tabernacle</a:t>
            </a:r>
            <a:r>
              <a:rPr lang="mr-IN" dirty="0"/>
              <a:t>"</a:t>
            </a:r>
            <a:r>
              <a:rPr lang="en-US" dirty="0"/>
              <a:t>? It is a temporary dwelling place. God told Moses and the children of Israel to build the Tabernacle that He might dwell among His people. God said, </a:t>
            </a:r>
            <a:r>
              <a:rPr lang="mr-IN" dirty="0"/>
              <a:t>"</a:t>
            </a:r>
            <a:r>
              <a:rPr lang="en-US" dirty="0"/>
              <a:t>Let them make Me a sanctuary; that I may dwell among them.</a:t>
            </a:r>
            <a:r>
              <a:rPr lang="mr-IN" dirty="0"/>
              <a:t>"</a:t>
            </a:r>
            <a:r>
              <a:rPr lang="en-US" dirty="0"/>
              <a:t> (</a:t>
            </a:r>
            <a:r>
              <a:rPr lang="ta-IN" dirty="0" err="1"/>
              <a:t>யாத்திராகமம்</a:t>
            </a:r>
            <a:r>
              <a:rPr lang="en-US" dirty="0"/>
              <a:t> 25:8)</a:t>
            </a:r>
          </a:p>
          <a:p>
            <a:r>
              <a:rPr lang="en-US" dirty="0"/>
              <a:t>The Tabernacle was always in the midst of the camp. The 12 tribes were arranged around it, three tribes on each side. The Tabernacle always faced east, toward the sunrise.</a:t>
            </a:r>
          </a:p>
          <a:p>
            <a:r>
              <a:rPr lang="en-US" dirty="0"/>
              <a:t>The Tabernacle was designed to picture or illustrate how sinful man could approach a holy God and be accepted by Him. There were six main vessels of furniture.</a:t>
            </a:r>
          </a:p>
          <a:p>
            <a:r>
              <a:rPr lang="en-US" b="1" dirty="0"/>
              <a:t>The Brazen Altar.</a:t>
            </a:r>
          </a:p>
          <a:p>
            <a:r>
              <a:rPr lang="en-US" dirty="0"/>
              <a:t>This is where the animals were sacrificed. This points to Christ</a:t>
            </a:r>
            <a:r>
              <a:rPr lang="fr-FR" dirty="0"/>
              <a:t>'</a:t>
            </a:r>
            <a:r>
              <a:rPr lang="en-US" dirty="0"/>
              <a:t>s death on the cross.</a:t>
            </a:r>
          </a:p>
          <a:p>
            <a:r>
              <a:rPr lang="en-US" b="1" dirty="0"/>
              <a:t>The Laver.</a:t>
            </a:r>
          </a:p>
          <a:p>
            <a:r>
              <a:rPr lang="en-US" dirty="0"/>
              <a:t>This is where the priests washed before entering the Tabernacle. This speaks of daily cleansing from sins, which we need if we are to have fellowship with a holy God.</a:t>
            </a:r>
            <a:r>
              <a:rPr lang="mr-IN" dirty="0"/>
              <a:t>"</a:t>
            </a:r>
            <a:r>
              <a:rPr lang="en-US" dirty="0"/>
              <a:t> </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b="1" dirty="0"/>
              <a:t>The Table of Showbread.</a:t>
            </a:r>
          </a:p>
          <a:p>
            <a:r>
              <a:rPr lang="en-US" dirty="0"/>
              <a:t>This reminds us of Christ who is </a:t>
            </a:r>
            <a:r>
              <a:rPr lang="mr-IN" dirty="0"/>
              <a:t>"</a:t>
            </a:r>
            <a:r>
              <a:rPr lang="en-US" dirty="0"/>
              <a:t>the Bread of life.</a:t>
            </a:r>
            <a:r>
              <a:rPr lang="mr-IN" dirty="0"/>
              <a:t>"</a:t>
            </a:r>
            <a:r>
              <a:rPr lang="en-US" dirty="0"/>
              <a:t> We must feed on Him daily.</a:t>
            </a:r>
          </a:p>
          <a:p>
            <a:r>
              <a:rPr lang="en-US" b="1" dirty="0"/>
              <a:t>The Golden Candlestick.</a:t>
            </a:r>
          </a:p>
          <a:p>
            <a:r>
              <a:rPr lang="en-US" dirty="0"/>
              <a:t>This speaks of Christ as </a:t>
            </a:r>
            <a:r>
              <a:rPr lang="mr-IN" dirty="0"/>
              <a:t>"</a:t>
            </a:r>
            <a:r>
              <a:rPr lang="en-US" dirty="0"/>
              <a:t>the Light of the world.</a:t>
            </a:r>
            <a:r>
              <a:rPr lang="mr-IN" dirty="0"/>
              <a:t>"</a:t>
            </a:r>
            <a:endParaRPr lang="en-US" dirty="0"/>
          </a:p>
          <a:p>
            <a:r>
              <a:rPr lang="en-US" b="1" dirty="0"/>
              <a:t>The Golden Altar.</a:t>
            </a:r>
          </a:p>
          <a:p>
            <a:r>
              <a:rPr lang="en-US" dirty="0"/>
              <a:t>This points to Christ as the One by whom we have access to God in prayer.</a:t>
            </a:r>
          </a:p>
          <a:p>
            <a:r>
              <a:rPr lang="en-US" b="1" dirty="0"/>
              <a:t>The Ark.</a:t>
            </a:r>
          </a:p>
          <a:p>
            <a:r>
              <a:rPr lang="en-US" dirty="0"/>
              <a:t>This speaks of Christ</a:t>
            </a:r>
            <a:r>
              <a:rPr lang="fr-FR" dirty="0"/>
              <a:t>'</a:t>
            </a:r>
            <a:r>
              <a:rPr lang="en-US" dirty="0"/>
              <a:t>s Person and His work. The lid of </a:t>
            </a:r>
            <a:r>
              <a:rPr lang="mr-IN" dirty="0"/>
              <a:t>"</a:t>
            </a:r>
            <a:r>
              <a:rPr lang="en-US" dirty="0"/>
              <a:t>Mercy Seat</a:t>
            </a:r>
            <a:r>
              <a:rPr lang="mr-IN" dirty="0"/>
              <a:t>"</a:t>
            </a:r>
            <a:r>
              <a:rPr lang="en-US" dirty="0"/>
              <a:t> of the ark was where the blood of the sin offering was sprinkled. God said, </a:t>
            </a:r>
            <a:r>
              <a:rPr lang="mr-IN" dirty="0"/>
              <a:t>"</a:t>
            </a:r>
            <a:r>
              <a:rPr lang="en-US" dirty="0"/>
              <a:t>There will I meet with you, and I will commune with you from above the mercy seat....</a:t>
            </a:r>
            <a:r>
              <a:rPr lang="mr-IN" dirty="0"/>
              <a:t>"</a:t>
            </a:r>
            <a:r>
              <a:rPr lang="en-US" dirty="0"/>
              <a:t> (</a:t>
            </a:r>
            <a:r>
              <a:rPr lang="ta-IN" dirty="0" err="1"/>
              <a:t>யாத்திராகமம்</a:t>
            </a:r>
            <a:r>
              <a:rPr lang="en-US" dirty="0"/>
              <a:t> 25:22).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moment a person stepped inside the one gate, he stood before the Brazen Altar, which burned continuously with its animal sacrifices.</a:t>
            </a:r>
          </a:p>
          <a:p>
            <a:endParaRPr lang="en-US" dirty="0"/>
          </a:p>
          <a:p>
            <a:r>
              <a:rPr lang="en-US" dirty="0"/>
              <a:t>The Brazen Altar was a large frame of acacia wood, covered with brass. It was about 7½ feet square and 4½ feet high, and it was made to bear the heaviest burdens.</a:t>
            </a:r>
          </a:p>
          <a:p>
            <a:endParaRPr lang="en-US" dirty="0"/>
          </a:p>
          <a:p>
            <a:r>
              <a:rPr lang="en-US" dirty="0"/>
              <a:t>There was nothing beautiful or ornamental about the Brazen Altar. In fact, it was ghastly looking. The altar had but one purpose—upon it the sacrificial animals were killed, their blood poured out, and the sacrifices themselves consumed by fire.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What was God teaching His people in all of this? He was teaching them that sin is a very serious matter. It must be punished by death, either in person, or in a substitute.</a:t>
            </a:r>
          </a:p>
          <a:p>
            <a:r>
              <a:rPr lang="en-US" dirty="0"/>
              <a:t>Animal sacrifices were offered daily on the Brazen Altar for many hundreds of years. Then one day Jesus, the Lamb of God, was nailed to a Roman cross. It was not just the nails that held Him to the cross; He was bound there by </a:t>
            </a:r>
            <a:r>
              <a:rPr lang="mr-IN" dirty="0"/>
              <a:t>"</a:t>
            </a:r>
            <a:r>
              <a:rPr lang="en-US" dirty="0"/>
              <a:t>cords of love.</a:t>
            </a:r>
            <a:r>
              <a:rPr lang="mr-IN" dirty="0"/>
              <a:t>"</a:t>
            </a:r>
            <a:r>
              <a:rPr lang="en-US" dirty="0"/>
              <a:t> He went to the cross because He loved us.</a:t>
            </a:r>
          </a:p>
          <a:p>
            <a:r>
              <a:rPr lang="en-US" dirty="0"/>
              <a:t>Our sins were laid on Him. He bore the </a:t>
            </a:r>
            <a:r>
              <a:rPr lang="mr-IN" dirty="0"/>
              <a:t>"</a:t>
            </a:r>
            <a:r>
              <a:rPr lang="en-US" dirty="0"/>
              <a:t>fire</a:t>
            </a:r>
            <a:r>
              <a:rPr lang="mr-IN" dirty="0"/>
              <a:t>"</a:t>
            </a:r>
            <a:r>
              <a:rPr lang="en-US" dirty="0"/>
              <a:t> of God</a:t>
            </a:r>
            <a:r>
              <a:rPr lang="fr-FR" dirty="0"/>
              <a:t>'</a:t>
            </a:r>
            <a:r>
              <a:rPr lang="en-US" dirty="0"/>
              <a:t>s righteous wrath against sin. When He died, He said, </a:t>
            </a:r>
            <a:r>
              <a:rPr lang="mr-IN" dirty="0"/>
              <a:t>"</a:t>
            </a:r>
            <a:r>
              <a:rPr lang="en-US" dirty="0"/>
              <a:t>It is finished!</a:t>
            </a:r>
            <a:r>
              <a:rPr lang="mr-IN" dirty="0"/>
              <a:t>"</a:t>
            </a:r>
            <a:endParaRPr lang="en-US" dirty="0"/>
          </a:p>
          <a:p>
            <a:r>
              <a:rPr lang="en-US" dirty="0"/>
              <a:t>After Christ</a:t>
            </a:r>
            <a:r>
              <a:rPr lang="fr-FR" dirty="0"/>
              <a:t>'</a:t>
            </a:r>
            <a:r>
              <a:rPr lang="en-US" dirty="0"/>
              <a:t>s death, no further animal sacrifices were needed. There never need be another lamb offered on a </a:t>
            </a:r>
            <a:r>
              <a:rPr lang="mr-IN" dirty="0"/>
              <a:t>"</a:t>
            </a:r>
            <a:r>
              <a:rPr lang="en-US" dirty="0"/>
              <a:t>brazen altar.</a:t>
            </a:r>
            <a:r>
              <a:rPr lang="mr-IN" dirty="0"/>
              <a:t>"</a:t>
            </a:r>
            <a:r>
              <a:rPr lang="en-US" dirty="0"/>
              <a:t> The perfect sacrifice for sin has been offered and accepted by God. He will never accept any other. The Bible says,</a:t>
            </a:r>
          </a:p>
          <a:p>
            <a:r>
              <a:rPr lang="mr-IN" dirty="0"/>
              <a:t>"</a:t>
            </a:r>
            <a:r>
              <a:rPr lang="en-US" dirty="0"/>
              <a:t>Every priest stands daily ministering and offering oftentimes the same sacrifices, which can never take away sins: But this Man, after He had offered one sacrifice for sins for ever, sat down on the right hand of God... For by one offering He has perfected for ever them that are sanctified [set apart].</a:t>
            </a:r>
            <a:r>
              <a:rPr lang="mr-IN" dirty="0"/>
              <a:t>"</a:t>
            </a:r>
            <a:r>
              <a:rPr lang="en-US" dirty="0"/>
              <a:t> Hebrews 10:11-12, 14</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Dear child of God, do you know that you are a </a:t>
            </a:r>
            <a:r>
              <a:rPr lang="mr-IN" dirty="0"/>
              <a:t>"</a:t>
            </a:r>
            <a:r>
              <a:rPr lang="en-US" dirty="0"/>
              <a:t>priest</a:t>
            </a:r>
            <a:r>
              <a:rPr lang="mr-IN" dirty="0"/>
              <a:t>"</a:t>
            </a:r>
            <a:r>
              <a:rPr lang="en-US" dirty="0"/>
              <a:t>? Did you realize that, the moment you trusted Christ as your Savior, you were consecrated as a priest of God? Yes, this is true! The Bible says, </a:t>
            </a:r>
            <a:r>
              <a:rPr lang="mr-IN" dirty="0"/>
              <a:t>"</a:t>
            </a:r>
            <a:r>
              <a:rPr lang="en-US" dirty="0"/>
              <a:t>You are a chosen generation, a royal priesthood</a:t>
            </a:r>
            <a:r>
              <a:rPr lang="mr-IN" dirty="0"/>
              <a:t>"</a:t>
            </a:r>
            <a:r>
              <a:rPr lang="en-US" dirty="0"/>
              <a:t> (1 Peter 2:9).</a:t>
            </a:r>
          </a:p>
          <a:p>
            <a:r>
              <a:rPr lang="en-US" dirty="0"/>
              <a:t>As priests of God we have the right to enter the Tabernacle. Indeed, it is now our </a:t>
            </a:r>
            <a:r>
              <a:rPr lang="mr-IN" dirty="0"/>
              <a:t>"</a:t>
            </a:r>
            <a:r>
              <a:rPr lang="en-US" dirty="0"/>
              <a:t>home.</a:t>
            </a:r>
            <a:r>
              <a:rPr lang="mr-IN" dirty="0"/>
              <a:t>"</a:t>
            </a:r>
            <a:r>
              <a:rPr lang="en-US" dirty="0"/>
              <a:t> But remember, no unclean priest could enter the Holy Place. Aaron and his sons were told to wash before entering the Holy Place </a:t>
            </a:r>
            <a:r>
              <a:rPr lang="mr-IN" dirty="0"/>
              <a:t>"</a:t>
            </a:r>
            <a:r>
              <a:rPr lang="en-US" dirty="0"/>
              <a:t>lest they die.</a:t>
            </a:r>
            <a:r>
              <a:rPr lang="mr-IN" dirty="0"/>
              <a:t>"</a:t>
            </a:r>
            <a:r>
              <a:rPr lang="en-US" dirty="0"/>
              <a:t> They had to wash at the Laver daily. Unless we </a:t>
            </a:r>
            <a:r>
              <a:rPr lang="mr-IN" dirty="0"/>
              <a:t>"</a:t>
            </a:r>
            <a:r>
              <a:rPr lang="en-US" dirty="0"/>
              <a:t>wash at the Laver daily,</a:t>
            </a:r>
            <a:r>
              <a:rPr lang="mr-IN" dirty="0"/>
              <a:t>"</a:t>
            </a:r>
            <a:r>
              <a:rPr lang="en-US" dirty="0"/>
              <a:t> we die also. To what? We die to fellowship with God.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John chapter 13 describes the last supper Jesus had with His beloved disciples before He went to the cross. After the supper, Jesus, knowing that the Father had given all things into His hands, laid aside His outer garments, took a towel and girded Himself.</a:t>
            </a:r>
          </a:p>
          <a:p>
            <a:r>
              <a:rPr lang="en-US" dirty="0"/>
              <a:t>Jesus, who was </a:t>
            </a:r>
            <a:r>
              <a:rPr lang="mr-IN" dirty="0"/>
              <a:t>"</a:t>
            </a:r>
            <a:r>
              <a:rPr lang="en-US" dirty="0"/>
              <a:t>God manifest in the flesh,</a:t>
            </a:r>
            <a:r>
              <a:rPr lang="mr-IN" dirty="0"/>
              <a:t>"</a:t>
            </a:r>
            <a:r>
              <a:rPr lang="en-US" dirty="0"/>
              <a:t> took the place of a servant, poured water into a basin, and began to wash the feet of His disciples. What was He doing? He was teaching them that they must be cleansed daily from the defilement of sin in order to have fellowship with Him. He was fulfilling the type of the Brazen Laver—cleansing His disciples.</a:t>
            </a:r>
          </a:p>
          <a:p>
            <a:r>
              <a:rPr lang="en-US" dirty="0"/>
              <a:t>When He came to Simon Peter, Peter said, </a:t>
            </a:r>
            <a:r>
              <a:rPr lang="mr-IN" dirty="0"/>
              <a:t>"</a:t>
            </a:r>
            <a:r>
              <a:rPr lang="en-US" dirty="0"/>
              <a:t>You shall never wash my feet!</a:t>
            </a:r>
            <a:r>
              <a:rPr lang="mr-IN" dirty="0"/>
              <a:t>"</a:t>
            </a:r>
            <a:r>
              <a:rPr lang="en-US" dirty="0"/>
              <a:t> Jesus answered him, </a:t>
            </a:r>
            <a:r>
              <a:rPr lang="mr-IN" dirty="0"/>
              <a:t>"</a:t>
            </a:r>
            <a:r>
              <a:rPr lang="en-US" dirty="0"/>
              <a:t>If I wash you not, you have no part with Me.</a:t>
            </a:r>
            <a:r>
              <a:rPr lang="mr-IN" dirty="0"/>
              <a:t>"</a:t>
            </a:r>
            <a:endParaRPr lang="en-US" dirty="0"/>
          </a:p>
          <a:p>
            <a:r>
              <a:rPr lang="en-US" dirty="0"/>
              <a:t>Consider this: Peter was a disciple—forgiven, saved. For Him the sin question was settled. But what about his daily walk? We are defiled daily as we walk in this sinful world. Regarding daily cleansing, Jesus said to Peter, </a:t>
            </a:r>
            <a:r>
              <a:rPr lang="mr-IN" dirty="0"/>
              <a:t>"</a:t>
            </a:r>
            <a:r>
              <a:rPr lang="en-US" dirty="0"/>
              <a:t>If I wash you not, you have no part with Me</a:t>
            </a:r>
            <a:r>
              <a:rPr lang="mr-IN" dirty="0"/>
              <a:t>"</a:t>
            </a:r>
            <a:r>
              <a:rPr lang="en-US" dirty="0"/>
              <a:t>—in fellowship.</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We come now to the Tabernacle itself. The walls of the Tabernacle were composed of 48 boards, each about 15 feet high and 2½ feet wide.</a:t>
            </a:r>
          </a:p>
          <a:p>
            <a:r>
              <a:rPr lang="en-US" dirty="0"/>
              <a:t>Each board had two </a:t>
            </a:r>
            <a:r>
              <a:rPr lang="mr-IN" dirty="0"/>
              <a:t>"</a:t>
            </a:r>
            <a:r>
              <a:rPr lang="en-US" dirty="0" err="1"/>
              <a:t>tenons</a:t>
            </a:r>
            <a:r>
              <a:rPr lang="en-US" dirty="0"/>
              <a:t>,</a:t>
            </a:r>
            <a:r>
              <a:rPr lang="mr-IN" dirty="0"/>
              <a:t>"</a:t>
            </a:r>
            <a:r>
              <a:rPr lang="en-US" dirty="0"/>
              <a:t> or knobs, which fit into two sockets of silver buried in the sand. The boards rested on 96 sockets of silver. Each socket of silver weighed over 90 pounds. Thus the Tabernacle stood upon a solid foundation of silver, weighing over four and a half tons!</a:t>
            </a:r>
          </a:p>
          <a:p>
            <a:r>
              <a:rPr lang="en-US" dirty="0"/>
              <a:t>Where did they get all this silver? Remember, when the children of Israel left Egypt, the Egyptians gave them much silver and gold, whatever they wanted.</a:t>
            </a:r>
          </a:p>
          <a:p>
            <a:r>
              <a:rPr lang="en-US" dirty="0"/>
              <a:t>Silver in the Bible stands for redemption. God had instructed His people that, when men of twenty years and older were numbered for the army, they should each pay a half shekel of silver as an offering to the Lord. This was </a:t>
            </a:r>
            <a:r>
              <a:rPr lang="mr-IN" dirty="0"/>
              <a:t>"</a:t>
            </a:r>
            <a:r>
              <a:rPr lang="en-US" dirty="0"/>
              <a:t>a ransom for their souls.</a:t>
            </a:r>
            <a:r>
              <a:rPr lang="mr-IN" dirty="0"/>
              <a:t>"</a:t>
            </a:r>
            <a:r>
              <a:rPr lang="en-US" dirty="0"/>
              <a:t> (See </a:t>
            </a:r>
            <a:r>
              <a:rPr lang="ta-IN" dirty="0" err="1"/>
              <a:t>யாத்திராகமம்</a:t>
            </a:r>
            <a:r>
              <a:rPr lang="en-US" dirty="0"/>
              <a:t> 30:11-16— bottom of the left sidebar.)</a:t>
            </a:r>
          </a:p>
          <a:p>
            <a:r>
              <a:rPr lang="en-US" dirty="0"/>
              <a:t>This money was called </a:t>
            </a:r>
            <a:r>
              <a:rPr lang="mr-IN" dirty="0"/>
              <a:t>"</a:t>
            </a:r>
            <a:r>
              <a:rPr lang="en-US" dirty="0"/>
              <a:t>atonement money.</a:t>
            </a:r>
            <a:r>
              <a:rPr lang="mr-IN" dirty="0"/>
              <a:t>"</a:t>
            </a:r>
            <a:r>
              <a:rPr lang="en-US" dirty="0"/>
              <a:t> The word </a:t>
            </a:r>
            <a:r>
              <a:rPr lang="mr-IN" dirty="0"/>
              <a:t>"</a:t>
            </a:r>
            <a:r>
              <a:rPr lang="en-US" dirty="0"/>
              <a:t>atonement</a:t>
            </a:r>
            <a:r>
              <a:rPr lang="mr-IN" dirty="0"/>
              <a:t>"</a:t>
            </a:r>
            <a:r>
              <a:rPr lang="en-US" dirty="0"/>
              <a:t> means </a:t>
            </a:r>
            <a:r>
              <a:rPr lang="mr-IN" dirty="0"/>
              <a:t>"</a:t>
            </a:r>
            <a:r>
              <a:rPr lang="en-US" dirty="0"/>
              <a:t>to cover sins.</a:t>
            </a:r>
            <a:r>
              <a:rPr lang="mr-IN" dirty="0"/>
              <a:t>"</a:t>
            </a:r>
            <a:r>
              <a:rPr lang="en-US" dirty="0"/>
              <a:t> This is what the Old Testament offerings did. They </a:t>
            </a:r>
            <a:r>
              <a:rPr lang="mr-IN" dirty="0"/>
              <a:t>"</a:t>
            </a:r>
            <a:r>
              <a:rPr lang="en-US" dirty="0"/>
              <a:t>covered</a:t>
            </a:r>
            <a:r>
              <a:rPr lang="mr-IN" dirty="0"/>
              <a:t>"</a:t>
            </a:r>
            <a:r>
              <a:rPr lang="en-US" dirty="0"/>
              <a:t> the sins of the people until Christ died on the cross and took them away.</a:t>
            </a:r>
          </a:p>
          <a:p>
            <a:r>
              <a:rPr lang="en-US" dirty="0"/>
              <a:t>Half a shekel was what each man paid. God said, </a:t>
            </a:r>
            <a:r>
              <a:rPr lang="mr-IN" dirty="0"/>
              <a:t>"</a:t>
            </a:r>
            <a:r>
              <a:rPr lang="en-US" dirty="0"/>
              <a:t>The rich shall not give more, and the poor shall not give less.</a:t>
            </a:r>
            <a:r>
              <a:rPr lang="mr-IN" dirty="0"/>
              <a:t>"</a:t>
            </a:r>
            <a:r>
              <a:rPr lang="en-US" dirty="0"/>
              <a:t> Each man had to pay for himself. No one could pay for another person. God laid down the conditions for the atonement money.</a:t>
            </a:r>
          </a:p>
          <a:p>
            <a:r>
              <a:rPr lang="en-US" dirty="0"/>
              <a:t>God has laid down the condition for our redemption—faith in Jesus Christ and His blood. This is true for every person, whether rich or poor, learned or ignorant, young or old. The condition is simple. Every person can have faith in Jesus Christ and His blood which was shed for their sins.</a:t>
            </a:r>
          </a:p>
          <a:p>
            <a:r>
              <a:rPr lang="en-US" dirty="0"/>
              <a:t>When the men were numbered for the army of Israel, there were 605,550 men. Each paying a half shekel meant 302,775 shekels of silver—over five tons of silver. With this they made the sockets of silver as the foundation of the boards. Thus the Tabernacle rested upon a foundation of silver, a type of redemption by Jesus Christ and His blood which was shed for our sins.</a:t>
            </a:r>
          </a:p>
          <a:p>
            <a:r>
              <a:rPr lang="en-US" dirty="0"/>
              <a:t>Redemption by the blood of Jesus Christ is the foundation on which the believer rests. As the </a:t>
            </a:r>
            <a:r>
              <a:rPr lang="en-US" dirty="0" err="1"/>
              <a:t>tenons</a:t>
            </a:r>
            <a:r>
              <a:rPr lang="en-US" dirty="0"/>
              <a:t> (knobs) on the boards took hold of the silver sockets, so does the believer</a:t>
            </a:r>
            <a:r>
              <a:rPr lang="fr-FR" dirty="0"/>
              <a:t>'</a:t>
            </a:r>
            <a:r>
              <a:rPr lang="en-US" dirty="0"/>
              <a:t>s faith lay hold on Christ as his redemption.</a:t>
            </a:r>
          </a:p>
          <a:p>
            <a:r>
              <a:rPr lang="en-US" dirty="0"/>
              <a:t>Our foundation is not the shifting sands of men</a:t>
            </a:r>
            <a:r>
              <a:rPr lang="fr-FR" dirty="0"/>
              <a:t>'</a:t>
            </a:r>
            <a:r>
              <a:rPr lang="en-US" dirty="0"/>
              <a:t>s ideas and opinions, but Christ and His redemption. The Bible says, </a:t>
            </a:r>
            <a:r>
              <a:rPr lang="mr-IN" dirty="0"/>
              <a:t>"</a:t>
            </a:r>
            <a:r>
              <a:rPr lang="en-US" dirty="0"/>
              <a:t>For other foundation can no man lay than that is laid, which is Jesus Christ.</a:t>
            </a:r>
            <a:r>
              <a:rPr lang="mr-IN" dirty="0"/>
              <a:t>"</a:t>
            </a:r>
            <a:r>
              <a:rPr lang="en-US" dirty="0"/>
              <a:t> (1 Corinthians 3:11)</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1117760277"/>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framework of the Tabernacle consisted of 48 boards of acacia wood overlaid with gold. There were 20 boards on the north side, 20 on the south side, and eight on the western end. The eastern end of the Tabernacle was enclosed by a curtain.</a:t>
            </a:r>
          </a:p>
          <a:p>
            <a:r>
              <a:rPr lang="en-US" dirty="0"/>
              <a:t>Each board was about 15 feet in length and about 2½ feet wide. The boards were overlaid with gold. Each board had two knobs by which it was connected with the two sockets of silver buried in the sand.</a:t>
            </a:r>
          </a:p>
          <a:p>
            <a:r>
              <a:rPr lang="en-US" dirty="0"/>
              <a:t>Each of these boards represents a sinner, saved by the grace of God. I was once a member of Adam</a:t>
            </a:r>
            <a:r>
              <a:rPr lang="fr-FR" dirty="0"/>
              <a:t>'</a:t>
            </a:r>
            <a:r>
              <a:rPr lang="en-US" dirty="0"/>
              <a:t>s sinful family, but I trusted Christ as my Savior. I died to my old life in the old creation, and I was raised with Christ as a new person in God</a:t>
            </a:r>
            <a:r>
              <a:rPr lang="fr-FR" dirty="0"/>
              <a:t>'</a:t>
            </a:r>
            <a:r>
              <a:rPr lang="en-US" dirty="0"/>
              <a:t>s new creation. I now stand before God in Christ.</a:t>
            </a:r>
          </a:p>
          <a:p>
            <a:r>
              <a:rPr lang="en-US" dirty="0"/>
              <a:t>Let us see how this was all brought about. These boards were once stately acacia trees planted in the earth. The earth sustained them. Their roots were in the earth and of the earth.</a:t>
            </a:r>
          </a:p>
          <a:p>
            <a:r>
              <a:rPr lang="en-US" dirty="0"/>
              <a:t>But God had need of them for the building of His dwelling place. They were cut down; they died to the earth; their connection with it was forever cut off.</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Change is all around us. You can’t avoid it. We see constant changes in our technology, attitudes, values, families and this church—our people, our programs and now our service time.</a:t>
            </a:r>
            <a:r>
              <a:rPr lang="en-SG">
                <a:effectLst/>
                <a:latin typeface="Arial"/>
                <a:cs typeface="Arial"/>
              </a:rPr>
              <a:t> </a:t>
            </a:r>
            <a:endParaRPr lang="en-US">
              <a:latin typeface="Arial"/>
              <a:cs typeface="Arial"/>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AED8304-AA61-CE4B-8556-D72E137886A2}" type="slidenum">
              <a:rPr lang="zh-CN" altLang="en-US" sz="1200">
                <a:solidFill>
                  <a:prstClr val="black"/>
                </a:solidFill>
              </a:rPr>
              <a:pPr/>
              <a:t>295</a:t>
            </a:fld>
            <a:endParaRPr lang="en-US" altLang="zh-CN" sz="1200">
              <a:solidFill>
                <a:prstClr val="black"/>
              </a:solidFill>
            </a:endParaRPr>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DD6F07E-BBE3-DB46-9522-B433ADA78BB6}" type="slidenum">
              <a:rPr lang="zh-CN" altLang="en-US" sz="1200">
                <a:solidFill>
                  <a:prstClr val="black"/>
                </a:solidFill>
              </a:rPr>
              <a:pPr/>
              <a:t>296</a:t>
            </a:fld>
            <a:endParaRPr lang="en-US" altLang="zh-CN" sz="1200">
              <a:solidFill>
                <a:prstClr val="black"/>
              </a:solidFill>
            </a:endParaRPr>
          </a:p>
        </p:txBody>
      </p:sp>
      <p:sp>
        <p:nvSpPr>
          <p:cNvPr id="519170" name="Rectangle 2"/>
          <p:cNvSpPr>
            <a:spLocks noGrp="1" noRot="1" noChangeAspect="1" noChangeArrowheads="1" noTextEdit="1"/>
          </p:cNvSpPr>
          <p:nvPr>
            <p:ph type="sldImg"/>
          </p:nvPr>
        </p:nvSpPr>
        <p:spPr>
          <a:ln/>
        </p:spPr>
      </p:sp>
      <p:sp>
        <p:nvSpPr>
          <p:cNvPr id="519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tLang="zh-CN" b="0" dirty="0">
                <a:latin typeface="Calibri" charset="0"/>
              </a:rPr>
              <a:t>Both Jews and pagans viewed the temple not so much as the place where a deity was </a:t>
            </a:r>
            <a:r>
              <a:rPr lang="en-US" altLang="zh-CN" b="0" i="1" dirty="0">
                <a:latin typeface="Calibri" charset="0"/>
              </a:rPr>
              <a:t>worshipped</a:t>
            </a:r>
            <a:r>
              <a:rPr lang="en-US" altLang="zh-CN" b="0" dirty="0">
                <a:latin typeface="Calibri" charset="0"/>
              </a:rPr>
              <a:t>, but rather the </a:t>
            </a:r>
            <a:r>
              <a:rPr lang="en-US" altLang="zh-CN" b="0" u="sng" dirty="0">
                <a:latin typeface="Calibri" charset="0"/>
              </a:rPr>
              <a:t>place where the deity </a:t>
            </a:r>
            <a:r>
              <a:rPr lang="en-US" altLang="zh-CN" b="0" i="1" u="sng" dirty="0">
                <a:latin typeface="Calibri" charset="0"/>
              </a:rPr>
              <a:t>dwelt</a:t>
            </a:r>
            <a:r>
              <a:rPr lang="en-US" altLang="zh-CN" b="0" i="1" dirty="0">
                <a:latin typeface="Calibri" charset="0"/>
              </a:rPr>
              <a:t>.</a:t>
            </a:r>
            <a:r>
              <a:rPr lang="en-US" altLang="zh-CN" b="0" dirty="0">
                <a:latin typeface="Calibri" charset="0"/>
              </a:rPr>
              <a:t>  These were in fact palaces of their divine king, although Solomon acknowledged that no </a:t>
            </a:r>
            <a:r>
              <a:rPr lang="mr-IN" altLang="ja-JP" b="0" dirty="0">
                <a:latin typeface="Calibri" charset="0"/>
              </a:rPr>
              <a:t>"</a:t>
            </a:r>
            <a:r>
              <a:rPr lang="en-US" altLang="ja-JP" b="0" dirty="0">
                <a:latin typeface="Calibri" charset="0"/>
              </a:rPr>
              <a:t>house</a:t>
            </a:r>
            <a:r>
              <a:rPr lang="mr-IN" altLang="ja-JP" b="0" dirty="0">
                <a:latin typeface="Calibri" charset="0"/>
              </a:rPr>
              <a:t>"</a:t>
            </a:r>
            <a:r>
              <a:rPr lang="en-US" altLang="ja-JP" b="0" dirty="0">
                <a:latin typeface="Calibri" charset="0"/>
              </a:rPr>
              <a:t> (</a:t>
            </a:r>
            <a:r>
              <a:rPr lang="en-US" altLang="ja-JP" b="0" i="1" dirty="0" err="1">
                <a:latin typeface="Calibri" charset="0"/>
              </a:rPr>
              <a:t>beth</a:t>
            </a:r>
            <a:r>
              <a:rPr lang="en-US" altLang="ja-JP" b="0" dirty="0">
                <a:latin typeface="Calibri" charset="0"/>
              </a:rPr>
              <a:t>) could contain God Himself (1 Kings 8:27).  Interestingly, the Hebrew word </a:t>
            </a:r>
            <a:r>
              <a:rPr lang="en-US" altLang="ja-JP" b="0" i="1" dirty="0" err="1">
                <a:latin typeface="Calibri" charset="0"/>
              </a:rPr>
              <a:t>hêcãl</a:t>
            </a:r>
            <a:r>
              <a:rPr lang="en-US" altLang="ja-JP" b="0" dirty="0">
                <a:latin typeface="Calibri" charset="0"/>
              </a:rPr>
              <a:t> means either </a:t>
            </a:r>
            <a:r>
              <a:rPr lang="mr-IN" altLang="ja-JP" b="0" dirty="0">
                <a:latin typeface="Calibri" charset="0"/>
              </a:rPr>
              <a:t>"</a:t>
            </a:r>
            <a:r>
              <a:rPr lang="en-US" altLang="ja-JP" b="0" dirty="0">
                <a:latin typeface="Calibri" charset="0"/>
              </a:rPr>
              <a:t>temple</a:t>
            </a:r>
            <a:r>
              <a:rPr lang="mr-IN" altLang="ja-JP" b="0" dirty="0">
                <a:latin typeface="Calibri" charset="0"/>
              </a:rPr>
              <a:t>"</a:t>
            </a:r>
            <a:r>
              <a:rPr lang="en-US" altLang="ja-JP" b="0" dirty="0">
                <a:latin typeface="Calibri" charset="0"/>
              </a:rPr>
              <a:t> or </a:t>
            </a:r>
            <a:r>
              <a:rPr lang="mr-IN" altLang="ja-JP" b="0" dirty="0">
                <a:latin typeface="Calibri" charset="0"/>
              </a:rPr>
              <a:t>"</a:t>
            </a:r>
            <a:r>
              <a:rPr lang="en-US" altLang="ja-JP" b="0" dirty="0">
                <a:latin typeface="Calibri" charset="0"/>
              </a:rPr>
              <a:t>palace</a:t>
            </a:r>
            <a:r>
              <a:rPr lang="mr-IN" altLang="ja-JP" b="0" dirty="0">
                <a:latin typeface="Calibri" charset="0"/>
              </a:rPr>
              <a:t>"</a:t>
            </a:r>
            <a:r>
              <a:rPr lang="en-US" altLang="ja-JP" b="0" dirty="0">
                <a:latin typeface="Calibri" charset="0"/>
              </a:rPr>
              <a:t> (BDB 228a).</a:t>
            </a:r>
          </a:p>
          <a:p>
            <a:endParaRPr lang="en-US" altLang="zh-CN" b="0" dirty="0">
              <a:latin typeface="Calibri" charset="0"/>
            </a:endParaRPr>
          </a:p>
          <a:p>
            <a:r>
              <a:rPr lang="en-US" altLang="zh-CN" b="0" dirty="0">
                <a:latin typeface="Times New Roman" charset="0"/>
              </a:rPr>
              <a:t>The same word </a:t>
            </a:r>
            <a:r>
              <a:rPr lang="en-US" altLang="zh-CN" b="0" i="1" dirty="0" err="1">
                <a:latin typeface="Times New Roman" charset="0"/>
              </a:rPr>
              <a:t>hêcãl</a:t>
            </a:r>
            <a:r>
              <a:rPr lang="en-US" altLang="zh-CN" b="0" dirty="0">
                <a:latin typeface="Times New Roman" charset="0"/>
              </a:rPr>
              <a:t> is translated as the palace of God or </a:t>
            </a:r>
            <a:r>
              <a:rPr lang="mr-IN" altLang="zh-CN" b="0" dirty="0">
                <a:latin typeface="Times New Roman" charset="0"/>
              </a:rPr>
              <a:t>"</a:t>
            </a:r>
            <a:r>
              <a:rPr lang="en-US" altLang="zh-CN" b="0" dirty="0">
                <a:latin typeface="Times New Roman" charset="0"/>
              </a:rPr>
              <a:t>house of God,</a:t>
            </a:r>
            <a:r>
              <a:rPr lang="mr-IN" altLang="zh-CN" b="0" dirty="0">
                <a:latin typeface="Times New Roman" charset="0"/>
              </a:rPr>
              <a:t>"</a:t>
            </a:r>
            <a:r>
              <a:rPr lang="en-US" altLang="zh-CN" b="0" dirty="0">
                <a:latin typeface="Times New Roman" charset="0"/>
              </a:rPr>
              <a:t> such as Solomon</a:t>
            </a:r>
            <a:r>
              <a:rPr lang="fr-FR" b="0" dirty="0">
                <a:latin typeface="Times New Roman" charset="0"/>
              </a:rPr>
              <a:t>'</a:t>
            </a:r>
            <a:r>
              <a:rPr lang="en-US" altLang="zh-CN" b="0" dirty="0">
                <a:latin typeface="Times New Roman" charset="0"/>
              </a:rPr>
              <a:t>s temple (1 Kings 6:17)–which included the </a:t>
            </a:r>
            <a:r>
              <a:rPr lang="en-US" altLang="zh-CN" b="0" i="1" dirty="0" err="1">
                <a:latin typeface="Times New Roman" charset="0"/>
              </a:rPr>
              <a:t>beth</a:t>
            </a:r>
            <a:r>
              <a:rPr lang="en-US" altLang="zh-CN" b="0" dirty="0">
                <a:latin typeface="Times New Roman" charset="0"/>
              </a:rPr>
              <a:t> or holy place as distinguished from the inner sanctuary (1 Kings 6:1-2).  Interestingly, though God</a:t>
            </a:r>
            <a:r>
              <a:rPr lang="fr-FR" b="0" dirty="0">
                <a:latin typeface="Times New Roman" charset="0"/>
              </a:rPr>
              <a:t>'</a:t>
            </a:r>
            <a:r>
              <a:rPr lang="en-US" altLang="zh-CN" b="0" dirty="0">
                <a:latin typeface="Times New Roman" charset="0"/>
              </a:rPr>
              <a:t>s presence resided in the Holy of Holies, it was the holy place that was deemed the palace of the L</a:t>
            </a:r>
            <a:r>
              <a:rPr lang="en-US" altLang="zh-CN" sz="800" b="0" dirty="0">
                <a:latin typeface="Times New Roman" charset="0"/>
              </a:rPr>
              <a:t>ORD</a:t>
            </a:r>
            <a:r>
              <a:rPr lang="en-US" altLang="zh-CN" b="0" dirty="0">
                <a:latin typeface="Times New Roman" charset="0"/>
              </a:rPr>
              <a:t>.  Jesus called the temple his </a:t>
            </a:r>
            <a:r>
              <a:rPr lang="mr-IN" altLang="zh-CN" b="0" dirty="0">
                <a:latin typeface="Times New Roman" charset="0"/>
              </a:rPr>
              <a:t>"</a:t>
            </a:r>
            <a:r>
              <a:rPr lang="en-US" altLang="zh-CN" b="0" dirty="0">
                <a:latin typeface="Times New Roman" charset="0"/>
              </a:rPr>
              <a:t>Father</a:t>
            </a:r>
            <a:r>
              <a:rPr lang="fr-FR" b="0" dirty="0">
                <a:latin typeface="Times New Roman" charset="0"/>
              </a:rPr>
              <a:t>'</a:t>
            </a:r>
            <a:r>
              <a:rPr lang="en-US" altLang="zh-CN" b="0" dirty="0">
                <a:latin typeface="Times New Roman" charset="0"/>
              </a:rPr>
              <a:t>s house</a:t>
            </a:r>
            <a:r>
              <a:rPr lang="mr-IN" altLang="zh-CN" b="0" dirty="0">
                <a:latin typeface="Times New Roman" charset="0"/>
              </a:rPr>
              <a:t>"</a:t>
            </a:r>
            <a:r>
              <a:rPr lang="en-US" altLang="zh-CN" b="0" dirty="0">
                <a:latin typeface="Times New Roman" charset="0"/>
              </a:rPr>
              <a:t> (Luke 2:49; John 2:16). </a:t>
            </a:r>
          </a:p>
          <a:p>
            <a:endParaRPr lang="en-US" altLang="zh-CN" b="0" dirty="0">
              <a:latin typeface="Times New Roman" charset="0"/>
            </a:endParaRPr>
          </a:p>
          <a:p>
            <a:r>
              <a:rPr lang="en-US" altLang="zh-CN" b="0" dirty="0">
                <a:latin typeface="Calibri" charset="0"/>
              </a:rPr>
              <a:t>Infrequently it referred to the palace of Ahab (1 Kings 21:1) or of the king of Babylon (2 Kings 20:18 = Isa. 39:17; 2 Chron. 36:7; Dan. 1:4) or other pagan palaces such as those at Nineveh (Nahum 2:7).</a:t>
            </a:r>
          </a:p>
          <a:p>
            <a:endParaRPr lang="en-US" altLang="zh-CN" b="0" dirty="0">
              <a:latin typeface="Calibri" charset="0"/>
            </a:endParaRPr>
          </a:p>
          <a:p>
            <a:r>
              <a:rPr lang="en-US" altLang="zh-CN" b="0" dirty="0">
                <a:latin typeface="Calibri" charset="0"/>
              </a:rPr>
              <a:t>Likewise, </a:t>
            </a:r>
            <a:r>
              <a:rPr lang="mr-IN" altLang="zh-CN" b="0" dirty="0">
                <a:latin typeface="Calibri" charset="0"/>
              </a:rPr>
              <a:t>"</a:t>
            </a:r>
            <a:r>
              <a:rPr lang="en-US" altLang="zh-CN" b="0" dirty="0">
                <a:latin typeface="Calibri" charset="0"/>
              </a:rPr>
              <a:t>tabernacle</a:t>
            </a:r>
            <a:r>
              <a:rPr lang="mr-IN" altLang="zh-CN" b="0" dirty="0">
                <a:latin typeface="Calibri" charset="0"/>
              </a:rPr>
              <a:t>"</a:t>
            </a:r>
            <a:r>
              <a:rPr lang="en-US" altLang="zh-CN" b="0" dirty="0">
                <a:latin typeface="Calibri" charset="0"/>
              </a:rPr>
              <a:t> (</a:t>
            </a:r>
            <a:r>
              <a:rPr lang="en-US" altLang="zh-CN" b="0" i="1" dirty="0" err="1">
                <a:latin typeface="Calibri" charset="0"/>
              </a:rPr>
              <a:t>mishkan</a:t>
            </a:r>
            <a:r>
              <a:rPr lang="en-US" altLang="zh-CN" b="0" dirty="0">
                <a:latin typeface="Calibri" charset="0"/>
              </a:rPr>
              <a:t>) means </a:t>
            </a:r>
            <a:r>
              <a:rPr lang="mr-IN" altLang="zh-CN" b="0" dirty="0">
                <a:latin typeface="Calibri" charset="0"/>
              </a:rPr>
              <a:t>"</a:t>
            </a:r>
            <a:r>
              <a:rPr lang="en-US" altLang="zh-CN" b="0" dirty="0">
                <a:latin typeface="Calibri" charset="0"/>
              </a:rPr>
              <a:t>tabernacle, dwelling</a:t>
            </a:r>
            <a:r>
              <a:rPr lang="mr-IN" altLang="zh-CN" b="0" dirty="0">
                <a:latin typeface="Calibri" charset="0"/>
              </a:rPr>
              <a:t>"</a:t>
            </a:r>
            <a:r>
              <a:rPr lang="en-US" altLang="zh-CN" b="0" dirty="0">
                <a:latin typeface="Calibri" charset="0"/>
              </a:rPr>
              <a:t> also</a:t>
            </a:r>
            <a:r>
              <a:rPr lang="en-US" altLang="zh-CN" b="0" baseline="0" dirty="0">
                <a:latin typeface="Calibri" charset="0"/>
              </a:rPr>
              <a:t> emphasizes that God was living with them.</a:t>
            </a:r>
            <a:endParaRPr lang="en-US" altLang="zh-CN" b="0" dirty="0">
              <a:latin typeface="Times New Roman"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Brazen Altar is a type of Christ and His death on the cross. The acacia wood points to His sinless humanity. The wood was covered with brass so that it could endure the fire. Brass is a type of the wrath of God against sin. On the cross, and on our behalf, Christ endured the </a:t>
            </a:r>
            <a:r>
              <a:rPr lang="mr-IN" dirty="0"/>
              <a:t>"</a:t>
            </a:r>
            <a:r>
              <a:rPr lang="en-US" dirty="0"/>
              <a:t>fire</a:t>
            </a:r>
            <a:r>
              <a:rPr lang="mr-IN" dirty="0"/>
              <a:t>"</a:t>
            </a:r>
            <a:r>
              <a:rPr lang="en-US" dirty="0"/>
              <a:t> of God</a:t>
            </a:r>
            <a:r>
              <a:rPr lang="fr-FR" dirty="0"/>
              <a:t>'</a:t>
            </a:r>
            <a:r>
              <a:rPr lang="en-US" dirty="0"/>
              <a:t>s righteous wrath against sin. Christ is not only the Altar, but He is the Sacrifice as well.</a:t>
            </a:r>
          </a:p>
          <a:p>
            <a:r>
              <a:rPr lang="en-US" dirty="0"/>
              <a:t>The Brazen Altar stood on the desert sands, not on some high, inaccessible place. It could be approached without effort. It was equally accessible for a child or a full-grown man. There were no steps to the Brazen Altar! The sinner needs no </a:t>
            </a:r>
            <a:r>
              <a:rPr lang="mr-IN" dirty="0"/>
              <a:t>"</a:t>
            </a:r>
            <a:r>
              <a:rPr lang="en-US" dirty="0"/>
              <a:t>steps</a:t>
            </a:r>
            <a:r>
              <a:rPr lang="mr-IN" dirty="0"/>
              <a:t>"</a:t>
            </a:r>
            <a:r>
              <a:rPr lang="en-US" dirty="0"/>
              <a:t> to come to Christ; he can come to Christ just as he is.</a:t>
            </a:r>
          </a:p>
          <a:p>
            <a:r>
              <a:rPr lang="en-US" dirty="0"/>
              <a:t>The Brazen Altar was called </a:t>
            </a:r>
            <a:r>
              <a:rPr lang="mr-IN" dirty="0"/>
              <a:t>"</a:t>
            </a:r>
            <a:r>
              <a:rPr lang="en-US" dirty="0"/>
              <a:t>the altar</a:t>
            </a:r>
            <a:r>
              <a:rPr lang="mr-IN" dirty="0"/>
              <a:t>"</a:t>
            </a:r>
            <a:r>
              <a:rPr lang="en-US" dirty="0"/>
              <a:t> because there was no other. Christ and Christ alone is </a:t>
            </a:r>
            <a:r>
              <a:rPr lang="mr-IN" dirty="0"/>
              <a:t>"</a:t>
            </a:r>
            <a:r>
              <a:rPr lang="en-US" dirty="0"/>
              <a:t>the Altar.</a:t>
            </a:r>
            <a:r>
              <a:rPr lang="mr-IN" dirty="0"/>
              <a:t>"</a:t>
            </a:r>
            <a:r>
              <a:rPr lang="en-US" dirty="0"/>
              <a:t> He is also </a:t>
            </a:r>
            <a:r>
              <a:rPr lang="mr-IN" dirty="0"/>
              <a:t>"</a:t>
            </a:r>
            <a:r>
              <a:rPr lang="en-US" dirty="0"/>
              <a:t>the Lamb of God,</a:t>
            </a:r>
            <a:r>
              <a:rPr lang="mr-IN" dirty="0"/>
              <a:t>"</a:t>
            </a:r>
            <a:r>
              <a:rPr lang="en-US" dirty="0"/>
              <a:t> the perfect sacrifice. No other sacrifice is accepted by God.</a:t>
            </a:r>
          </a:p>
          <a:p>
            <a:r>
              <a:rPr lang="en-US" dirty="0"/>
              <a:t>The Brazen Altar was called </a:t>
            </a:r>
            <a:r>
              <a:rPr lang="mr-IN" dirty="0"/>
              <a:t>"</a:t>
            </a:r>
            <a:r>
              <a:rPr lang="en-US" dirty="0"/>
              <a:t>the altar at the door,</a:t>
            </a:r>
            <a:r>
              <a:rPr lang="mr-IN" dirty="0"/>
              <a:t>"</a:t>
            </a:r>
            <a:r>
              <a:rPr lang="en-US" dirty="0"/>
              <a:t> because there was no way of approach to God except by passing that altar. The only access to God was on the ground of the sacrifices on that altar.</a:t>
            </a:r>
          </a:p>
          <a:p>
            <a:r>
              <a:rPr lang="en-US" dirty="0"/>
              <a:t>We need to let this truth burn itself into our hearts and minds. There is no way to God except through Christ and His blood which was shed for our sins. The Bible says,</a:t>
            </a:r>
          </a:p>
          <a:p>
            <a:r>
              <a:rPr lang="mr-IN" dirty="0"/>
              <a:t>"</a:t>
            </a:r>
            <a:r>
              <a:rPr lang="en-US" dirty="0"/>
              <a:t>Forasmuch as you know that you were not redeemed with corruptible things, as silver and gold... But with the precious blood of Christ, as of a lamb without blemish and without spot.</a:t>
            </a:r>
            <a:r>
              <a:rPr lang="mr-IN" dirty="0"/>
              <a:t>"</a:t>
            </a:r>
            <a:r>
              <a:rPr lang="en-US" dirty="0"/>
              <a:t> 1 Peter 1:18-19</a:t>
            </a:r>
          </a:p>
          <a:p>
            <a:r>
              <a:rPr lang="mr-IN" dirty="0"/>
              <a:t>"</a:t>
            </a:r>
            <a:r>
              <a:rPr lang="en-US" dirty="0"/>
              <a:t>In Whom we have redemption through His blood, the forgiveness of sins, according to the riches of His grace.</a:t>
            </a:r>
            <a:r>
              <a:rPr lang="mr-IN" dirty="0"/>
              <a:t>"</a:t>
            </a:r>
            <a:r>
              <a:rPr lang="en-US" dirty="0"/>
              <a:t> Ephesians 1:7</a:t>
            </a:r>
          </a:p>
          <a:p>
            <a:r>
              <a:rPr lang="en-US" dirty="0"/>
              <a:t>When the children of Israel came to the gate of the court, they had to bring an animal sacrifice for their sins, usually a lamb.</a:t>
            </a:r>
          </a:p>
          <a:p>
            <a:r>
              <a:rPr lang="en-US" dirty="0"/>
              <a:t>Slowly and reverently, a man approaches the gate with his lamb. At the gate he is met by the priest. The lamb is placed on the Brazen Altar and bound there with cords. The man lays his hand upon the head of the lamb, saying in effect, </a:t>
            </a:r>
            <a:r>
              <a:rPr lang="mr-IN" dirty="0"/>
              <a:t>"</a:t>
            </a:r>
            <a:r>
              <a:rPr lang="en-US" dirty="0"/>
              <a:t>God, I thank You for allowing this lamb to die in my place for my sins.</a:t>
            </a:r>
            <a:r>
              <a:rPr lang="mr-IN" dirty="0"/>
              <a:t>"</a:t>
            </a:r>
            <a:endParaRPr lang="en-US" dirty="0"/>
          </a:p>
          <a:p>
            <a:r>
              <a:rPr lang="en-US" dirty="0"/>
              <a:t>The man then kills the lamb. Its blood is poured out. The priest catches the blood in a basin. Some of the blood is sprinkled on the altar, and the remainder is poured out at the base of the altar. The lamb</a:t>
            </a:r>
            <a:r>
              <a:rPr lang="fr-FR" dirty="0"/>
              <a:t>'</a:t>
            </a:r>
            <a:r>
              <a:rPr lang="en-US" dirty="0"/>
              <a:t>s body is then burned on the altar.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endParaRPr lang="en-US" dirty="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1BCD2CB-3F70-4642-9C79-C402CE8796B3}" type="slidenum">
              <a:rPr lang="zh-CN" altLang="en-US" sz="1200">
                <a:solidFill>
                  <a:prstClr val="black"/>
                </a:solidFill>
              </a:rPr>
              <a:pPr/>
              <a:t>300</a:t>
            </a:fld>
            <a:endParaRPr lang="en-US" altLang="zh-CN" sz="1200">
              <a:solidFill>
                <a:prstClr val="black"/>
              </a:solidFill>
            </a:endParaRPr>
          </a:p>
        </p:txBody>
      </p:sp>
      <p:sp>
        <p:nvSpPr>
          <p:cNvPr id="522242" name="Rectangle 2"/>
          <p:cNvSpPr>
            <a:spLocks noGrp="1" noRot="1" noChangeAspect="1" noChangeArrowheads="1" noTextEdit="1"/>
          </p:cNvSpPr>
          <p:nvPr>
            <p:ph type="sldImg"/>
          </p:nvPr>
        </p:nvSpPr>
        <p:spPr>
          <a:ln/>
        </p:spPr>
      </p:sp>
      <p:sp>
        <p:nvSpPr>
          <p:cNvPr id="522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Such is the case with everyone who is in God</a:t>
            </a:r>
            <a:r>
              <a:rPr lang="fr-FR" dirty="0"/>
              <a:t>'</a:t>
            </a:r>
            <a:r>
              <a:rPr lang="en-US" dirty="0"/>
              <a:t>s called-out assembly, His holy dwelling place now. We were once in the world and of it, part of the old creation. Our life was taken up with the things of the world. But the sharp and mighty </a:t>
            </a:r>
            <a:r>
              <a:rPr lang="mr-IN" dirty="0"/>
              <a:t>"</a:t>
            </a:r>
            <a:r>
              <a:rPr lang="en-US" dirty="0"/>
              <a:t>axe</a:t>
            </a:r>
            <a:r>
              <a:rPr lang="mr-IN" dirty="0"/>
              <a:t>"</a:t>
            </a:r>
            <a:r>
              <a:rPr lang="en-US" dirty="0"/>
              <a:t> of God</a:t>
            </a:r>
            <a:r>
              <a:rPr lang="fr-FR" dirty="0"/>
              <a:t>'</a:t>
            </a:r>
            <a:r>
              <a:rPr lang="en-US" dirty="0"/>
              <a:t>s Word fell upon our heart and conscience. We were </a:t>
            </a:r>
            <a:r>
              <a:rPr lang="mr-IN" dirty="0"/>
              <a:t>"</a:t>
            </a:r>
            <a:r>
              <a:rPr lang="en-US" dirty="0"/>
              <a:t>cut down</a:t>
            </a:r>
            <a:r>
              <a:rPr lang="mr-IN" dirty="0"/>
              <a:t>"</a:t>
            </a:r>
            <a:r>
              <a:rPr lang="en-US" dirty="0"/>
              <a:t> before God. We trusted in Christ and we were converted.</a:t>
            </a:r>
          </a:p>
          <a:p>
            <a:r>
              <a:rPr lang="en-US" dirty="0"/>
              <a:t>The tree not only had to be cut down, but it had to be stripped of its limbs and shaped into boards of the proper size. The boards were then given a new beauty and glory. They were overlaid with gold.</a:t>
            </a:r>
          </a:p>
          <a:p>
            <a:r>
              <a:rPr lang="en-US" dirty="0"/>
              <a:t>So it is with the child of God. We have to be </a:t>
            </a:r>
            <a:r>
              <a:rPr lang="mr-IN" dirty="0"/>
              <a:t>"</a:t>
            </a:r>
            <a:r>
              <a:rPr lang="en-US" dirty="0"/>
              <a:t>stripped</a:t>
            </a:r>
            <a:r>
              <a:rPr lang="mr-IN" dirty="0"/>
              <a:t>"</a:t>
            </a:r>
            <a:r>
              <a:rPr lang="en-US" dirty="0"/>
              <a:t> of the things pertaining to our old life. But we are given a new beauty and glory. God places us in Christ. We may not seem beautiful in the eyes of men, but in the eyes of God, we are beautiful indeed—</a:t>
            </a:r>
            <a:r>
              <a:rPr lang="mr-IN" dirty="0"/>
              <a:t>"</a:t>
            </a:r>
            <a:r>
              <a:rPr lang="en-US" dirty="0"/>
              <a:t>accepted in the Beloved.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Finally, the boards were placed in the sockets and then bound together by five horizontal bars, making them into one structure, the dwelling place of God on earth.</a:t>
            </a:r>
          </a:p>
          <a:p>
            <a:r>
              <a:rPr lang="en-US" dirty="0"/>
              <a:t>So it is with us. We are not simply individual </a:t>
            </a:r>
            <a:r>
              <a:rPr lang="mr-IN" dirty="0"/>
              <a:t>"</a:t>
            </a:r>
            <a:r>
              <a:rPr lang="en-US" dirty="0"/>
              <a:t>boards,</a:t>
            </a:r>
            <a:r>
              <a:rPr lang="mr-IN" dirty="0"/>
              <a:t>"</a:t>
            </a:r>
            <a:r>
              <a:rPr lang="en-US" dirty="0"/>
              <a:t> but we are bound together into one Body. All believers are members of the one Body of Christ called </a:t>
            </a:r>
            <a:r>
              <a:rPr lang="mr-IN" dirty="0"/>
              <a:t>"</a:t>
            </a:r>
            <a:r>
              <a:rPr lang="en-US" dirty="0"/>
              <a:t>the Church.</a:t>
            </a:r>
            <a:r>
              <a:rPr lang="mr-IN" dirty="0"/>
              <a:t>"</a:t>
            </a:r>
            <a:r>
              <a:rPr lang="en-US" dirty="0"/>
              <a:t> We are built together as the dwelling place of God. The Bible says,</a:t>
            </a:r>
          </a:p>
          <a:p>
            <a:r>
              <a:rPr lang="mr-IN" dirty="0"/>
              <a:t>"</a:t>
            </a:r>
            <a:r>
              <a:rPr lang="en-US" dirty="0"/>
              <a:t>In whom [in Christ] you also are </a:t>
            </a:r>
            <a:r>
              <a:rPr lang="en-US" dirty="0" err="1"/>
              <a:t>builded</a:t>
            </a:r>
            <a:r>
              <a:rPr lang="en-US" dirty="0"/>
              <a:t> together for an habitation of God through the Spirit.</a:t>
            </a:r>
            <a:r>
              <a:rPr lang="mr-IN" dirty="0"/>
              <a:t>"</a:t>
            </a:r>
            <a:r>
              <a:rPr lang="en-US" dirty="0"/>
              <a:t> Ephesians 2:22</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0E396C0-9D5F-CD43-AF0C-24A6EE43325F}" type="slidenum">
              <a:rPr lang="en-US" sz="1200">
                <a:solidFill>
                  <a:prstClr val="black"/>
                </a:solidFill>
                <a:latin typeface="Times New Roman" charset="0"/>
              </a:rPr>
              <a:pPr/>
              <a:t>304</a:t>
            </a:fld>
            <a:endParaRPr lang="en-US" sz="1200">
              <a:solidFill>
                <a:prstClr val="black"/>
              </a:solidFill>
              <a:latin typeface="Times New Roman"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3E0DEF1-F770-D94C-8085-D7D8107EAF69}" type="slidenum">
              <a:rPr lang="zh-CN" altLang="en-US" sz="1200">
                <a:solidFill>
                  <a:prstClr val="black"/>
                </a:solidFill>
              </a:rPr>
              <a:pPr/>
              <a:t>306</a:t>
            </a:fld>
            <a:endParaRPr lang="en-US" altLang="zh-CN" sz="1200">
              <a:solidFill>
                <a:prstClr val="black"/>
              </a:solidFill>
            </a:endParaRPr>
          </a:p>
        </p:txBody>
      </p:sp>
      <p:sp>
        <p:nvSpPr>
          <p:cNvPr id="538626" name="Rectangle 2"/>
          <p:cNvSpPr>
            <a:spLocks noGrp="1" noRot="1" noChangeAspect="1" noChangeArrowheads="1"/>
          </p:cNvSpPr>
          <p:nvPr>
            <p:ph type="sldImg"/>
          </p:nvPr>
        </p:nvSpPr>
        <p:spPr>
          <a:solidFill>
            <a:srgbClr val="FFFFFF"/>
          </a:solidFill>
          <a:ln/>
        </p:spPr>
      </p:sp>
      <p:sp>
        <p:nvSpPr>
          <p:cNvPr id="538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72F8F39-2B66-DB49-88C0-841500270528}" type="slidenum">
              <a:rPr lang="en-GB" sz="1200">
                <a:solidFill>
                  <a:srgbClr val="FFFFFF"/>
                </a:solidFill>
                <a:latin typeface="Comic Sans MS" charset="0"/>
              </a:rPr>
              <a:pPr/>
              <a:t>307</a:t>
            </a:fld>
            <a:endParaRPr lang="en-GB" sz="1200">
              <a:solidFill>
                <a:srgbClr val="FFFFFF"/>
              </a:solidFill>
              <a:latin typeface="Comic Sans MS"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 wonder how much the changes around us contribute to </a:t>
            </a:r>
            <a:r>
              <a:rPr lang="en-US" sz="1200" b="1" i="1" kern="1200">
                <a:solidFill>
                  <a:schemeClr val="tx1"/>
                </a:solidFill>
                <a:effectLst/>
                <a:latin typeface="Arial"/>
                <a:ea typeface="+mn-ea"/>
                <a:cs typeface="Arial"/>
              </a:rPr>
              <a:t>God</a:t>
            </a:r>
            <a:r>
              <a:rPr lang="en-US" sz="1200" kern="1200">
                <a:solidFill>
                  <a:schemeClr val="tx1"/>
                </a:solidFill>
                <a:effectLst/>
                <a:latin typeface="Arial"/>
                <a:ea typeface="+mn-ea"/>
                <a:cs typeface="Arial"/>
              </a:rPr>
              <a:t> forming us. How much of the changes in your life do you credit to God? Do you see what he is doing in your life? We often talk about God forming in us, though.</a:t>
            </a:r>
            <a:r>
              <a:rPr lang="en-SG">
                <a:effectLst/>
                <a:latin typeface="Arial"/>
                <a:cs typeface="Arial"/>
              </a:rPr>
              <a:t> </a:t>
            </a:r>
            <a:endParaRPr lang="en-US">
              <a:latin typeface="Arial"/>
              <a:cs typeface="Aria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781598E-2D37-6A41-A096-DBEFA4C42868}" type="slidenum">
              <a:rPr lang="en-GB" sz="1200">
                <a:solidFill>
                  <a:srgbClr val="FFFFFF"/>
                </a:solidFill>
                <a:latin typeface="Comic Sans MS" charset="0"/>
              </a:rPr>
              <a:pPr/>
              <a:t>308</a:t>
            </a:fld>
            <a:endParaRPr lang="en-GB" sz="1200">
              <a:solidFill>
                <a:srgbClr val="FFFFFF"/>
              </a:solidFill>
              <a:latin typeface="Comic Sans MS"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9767422-4FF9-D24F-A0BC-F851E2FCAAC9}"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711682" name="Rectangle 2"/>
          <p:cNvSpPr>
            <a:spLocks noGrp="1" noRot="1" noChangeAspect="1" noChangeArrowheads="1"/>
          </p:cNvSpPr>
          <p:nvPr>
            <p:ph type="sldImg"/>
          </p:nvPr>
        </p:nvSpPr>
        <p:spPr>
          <a:solidFill>
            <a:srgbClr val="FFFFFF"/>
          </a:solidFill>
          <a:ln/>
        </p:spPr>
      </p:sp>
      <p:sp>
        <p:nvSpPr>
          <p:cNvPr id="711683"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en-US" b="1" dirty="0">
                <a:latin typeface="Times New Roman" charset="0"/>
                <a:hlinkClick r:id="rId3"/>
              </a:rPr>
              <a:t>Richard Walker</a:t>
            </a:r>
            <a:r>
              <a:rPr lang="fr-FR" b="1" dirty="0">
                <a:latin typeface="Times New Roman" charset="0"/>
                <a:hlinkClick r:id="rId3"/>
              </a:rPr>
              <a:t>'</a:t>
            </a:r>
            <a:r>
              <a:rPr lang="en-US" b="1" dirty="0">
                <a:latin typeface="Times New Roman" charset="0"/>
                <a:hlinkClick r:id="rId3"/>
              </a:rPr>
              <a:t>s Blog</a:t>
            </a:r>
            <a:r>
              <a:rPr lang="en-US" b="1" dirty="0">
                <a:latin typeface="Times New Roman" charset="0"/>
              </a:rPr>
              <a:t> </a:t>
            </a:r>
          </a:p>
          <a:p>
            <a:r>
              <a:rPr lang="en-US" dirty="0">
                <a:latin typeface="Times New Roman" charset="0"/>
              </a:rPr>
              <a:t>Rough-n-Ready Ruminations to Go.</a:t>
            </a:r>
          </a:p>
          <a:p>
            <a:r>
              <a:rPr lang="en-US" b="1" dirty="0">
                <a:latin typeface="Times New Roman" charset="0"/>
              </a:rPr>
              <a:t>Friday, 17 December 2010</a:t>
            </a:r>
          </a:p>
          <a:p>
            <a:r>
              <a:rPr lang="en-US" b="1" dirty="0">
                <a:latin typeface="Times New Roman" charset="0"/>
              </a:rPr>
              <a:t>God</a:t>
            </a:r>
            <a:r>
              <a:rPr lang="fr-FR" b="1" dirty="0">
                <a:latin typeface="Times New Roman" charset="0"/>
              </a:rPr>
              <a:t>'</a:t>
            </a:r>
            <a:r>
              <a:rPr lang="en-US" b="1" dirty="0">
                <a:latin typeface="Times New Roman" charset="0"/>
              </a:rPr>
              <a:t>s People: Close to His Heart - Forever </a:t>
            </a:r>
          </a:p>
          <a:p>
            <a:r>
              <a:rPr lang="en-US" dirty="0">
                <a:latin typeface="Times New Roman" charset="0"/>
              </a:rPr>
              <a:t>In the strange world of the Bible, God</a:t>
            </a:r>
            <a:r>
              <a:rPr lang="fr-FR" dirty="0">
                <a:latin typeface="Times New Roman" charset="0"/>
              </a:rPr>
              <a:t>'</a:t>
            </a:r>
            <a:r>
              <a:rPr lang="en-US" dirty="0">
                <a:latin typeface="Times New Roman" charset="0"/>
              </a:rPr>
              <a:t>s people are likened to </a:t>
            </a:r>
            <a:r>
              <a:rPr lang="en-US" dirty="0">
                <a:latin typeface="Times New Roman" charset="0"/>
                <a:hlinkClick r:id="rId4"/>
              </a:rPr>
              <a:t>jewels</a:t>
            </a:r>
            <a:r>
              <a:rPr lang="en-US" dirty="0">
                <a:latin typeface="Times New Roman" charset="0"/>
              </a:rPr>
              <a:t>.</a:t>
            </a:r>
            <a:br>
              <a:rPr lang="en-US" dirty="0">
                <a:latin typeface="Times New Roman" charset="0"/>
              </a:rPr>
            </a:br>
            <a:br>
              <a:rPr lang="en-US" dirty="0">
                <a:latin typeface="Times New Roman" charset="0"/>
              </a:rPr>
            </a:br>
            <a:r>
              <a:rPr lang="en-US" dirty="0">
                <a:latin typeface="Times New Roman" charset="0"/>
              </a:rPr>
              <a:t>In the Old Testament, the High Priest would wear </a:t>
            </a:r>
            <a:r>
              <a:rPr lang="en-US" dirty="0">
                <a:latin typeface="Times New Roman" charset="0"/>
                <a:hlinkClick r:id="rId5"/>
              </a:rPr>
              <a:t>a breastpiece</a:t>
            </a:r>
            <a:r>
              <a:rPr lang="en-US" dirty="0">
                <a:latin typeface="Times New Roman" charset="0"/>
              </a:rPr>
              <a:t> on which was mounted 12 jewels. He would carry these precious stones with him into the Holy of Holies in the Tabernacle / Temple close to his heart.</a:t>
            </a:r>
            <a:br>
              <a:rPr lang="en-US" dirty="0">
                <a:latin typeface="Times New Roman" charset="0"/>
              </a:rPr>
            </a:br>
            <a:br>
              <a:rPr lang="en-US" dirty="0">
                <a:latin typeface="Times New Roman" charset="0"/>
              </a:rPr>
            </a:br>
            <a:r>
              <a:rPr lang="en-US" dirty="0">
                <a:latin typeface="Times New Roman" charset="0"/>
              </a:rPr>
              <a:t>In the New Jerusalem, </a:t>
            </a:r>
            <a:r>
              <a:rPr lang="en-US" dirty="0">
                <a:latin typeface="Times New Roman" charset="0"/>
                <a:hlinkClick r:id="rId6"/>
              </a:rPr>
              <a:t>the walls are made</a:t>
            </a:r>
            <a:r>
              <a:rPr lang="en-US" dirty="0">
                <a:latin typeface="Times New Roman" charset="0"/>
              </a:rPr>
              <a:t> of the very same jewels found on the High Priest</a:t>
            </a:r>
            <a:r>
              <a:rPr lang="fr-FR" dirty="0">
                <a:latin typeface="Times New Roman" charset="0"/>
              </a:rPr>
              <a:t>'</a:t>
            </a:r>
            <a:r>
              <a:rPr lang="en-US" dirty="0">
                <a:latin typeface="Times New Roman" charset="0"/>
              </a:rPr>
              <a:t>s </a:t>
            </a:r>
            <a:r>
              <a:rPr lang="en-US" dirty="0" err="1">
                <a:latin typeface="Times New Roman" charset="0"/>
              </a:rPr>
              <a:t>breastpiece</a:t>
            </a:r>
            <a:r>
              <a:rPr lang="en-US" dirty="0">
                <a:latin typeface="Times New Roman" charset="0"/>
              </a:rPr>
              <a:t>. They now surround the dwelling place of God, gathered from the four corners of the globe and they will stay there, in the new creation, in the presence of God, forever.</a:t>
            </a:r>
          </a:p>
          <a:p>
            <a:endParaRPr lang="en-US" dirty="0">
              <a:latin typeface="Times New Roman" charset="0"/>
            </a:endParaRPr>
          </a:p>
          <a:p>
            <a:r>
              <a:rPr lang="en-US" dirty="0">
                <a:latin typeface="Times New Roman" charset="0"/>
              </a:rPr>
              <a:t>http://</a:t>
            </a:r>
            <a:r>
              <a:rPr lang="en-US" dirty="0" err="1">
                <a:latin typeface="Times New Roman" charset="0"/>
              </a:rPr>
              <a:t>richardwalkerblogs.blogspot.sg</a:t>
            </a:r>
            <a:r>
              <a:rPr lang="en-US" dirty="0">
                <a:latin typeface="Times New Roman" charset="0"/>
              </a:rPr>
              <a:t>/2010/12/gods-people-close-to-his-heart-</a:t>
            </a:r>
            <a:r>
              <a:rPr lang="en-US" dirty="0" err="1">
                <a:latin typeface="Times New Roman" charset="0"/>
              </a:rPr>
              <a:t>forever.html</a:t>
            </a:r>
            <a:endParaRPr lang="en-US" dirty="0">
              <a:latin typeface="Times New Roman"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311</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fld id="{327EBCC9-CE8A-F240-B8A1-D718043A8E29}" type="slidenum">
              <a:rPr lang="zh-CN" altLang="en-US" sz="1200">
                <a:solidFill>
                  <a:srgbClr val="000000"/>
                </a:solidFill>
              </a:rPr>
              <a:pPr algn="r" defTabSz="914400" eaLnBrk="0" fontAlgn="base" hangingPunct="0">
                <a:spcBef>
                  <a:spcPct val="0"/>
                </a:spcBef>
                <a:spcAft>
                  <a:spcPct val="0"/>
                </a:spcAft>
              </a:pPr>
              <a:t>312</a:t>
            </a:fld>
            <a:endParaRPr lang="en-US" altLang="zh-CN" sz="1200">
              <a:solidFill>
                <a:srgbClr val="000000"/>
              </a:solidFill>
            </a:endParaRPr>
          </a:p>
        </p:txBody>
      </p:sp>
      <p:sp>
        <p:nvSpPr>
          <p:cNvPr id="551938" name="Rectangle 2"/>
          <p:cNvSpPr>
            <a:spLocks noGrp="1" noRot="1" noChangeAspect="1" noChangeArrowheads="1" noTextEdit="1"/>
          </p:cNvSpPr>
          <p:nvPr>
            <p:ph type="sldImg"/>
          </p:nvPr>
        </p:nvSpPr>
        <p:spPr>
          <a:solidFill>
            <a:srgbClr val="FFFFFF"/>
          </a:solidFill>
          <a:ln/>
        </p:spPr>
      </p:sp>
      <p:sp>
        <p:nvSpPr>
          <p:cNvPr id="55193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Only the priests could enter the Tabernacle itself, but they could not enter without washing at the Laver. The Laver of brass was a large, shallow bowl in which clean water was kept continually.</a:t>
            </a:r>
          </a:p>
          <a:p>
            <a:r>
              <a:rPr lang="en-US" dirty="0"/>
              <a:t>The Laver was made from the brass </a:t>
            </a:r>
            <a:r>
              <a:rPr lang="mr-IN" dirty="0"/>
              <a:t>"</a:t>
            </a:r>
            <a:r>
              <a:rPr lang="en-US" dirty="0"/>
              <a:t>mirrors</a:t>
            </a:r>
            <a:r>
              <a:rPr lang="mr-IN" dirty="0"/>
              <a:t>"</a:t>
            </a:r>
            <a:r>
              <a:rPr lang="en-US" dirty="0"/>
              <a:t> called </a:t>
            </a:r>
            <a:r>
              <a:rPr lang="mr-IN" dirty="0"/>
              <a:t>"</a:t>
            </a:r>
            <a:r>
              <a:rPr lang="en-US" dirty="0"/>
              <a:t>looking-glasses,</a:t>
            </a:r>
            <a:r>
              <a:rPr lang="mr-IN" dirty="0"/>
              <a:t>"</a:t>
            </a:r>
            <a:r>
              <a:rPr lang="en-US" dirty="0"/>
              <a:t> which were melted down and made into the Laver. These highly-polished, brass looking-glasses were prized by the women of Israel, but they gave them freely for the service of the Lord.</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4E54A5F-3F45-2246-ABEA-547A4CC036A9}" type="slidenum">
              <a:rPr lang="zh-CN" altLang="en-US" sz="1200">
                <a:solidFill>
                  <a:prstClr val="black"/>
                </a:solidFill>
              </a:rPr>
              <a:pPr/>
              <a:t>315</a:t>
            </a:fld>
            <a:endParaRPr lang="en-US" altLang="zh-CN" sz="1200">
              <a:solidFill>
                <a:prstClr val="black"/>
              </a:solidFill>
            </a:endParaRPr>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0E667D7-B383-CD4D-92AE-E94D101016E3}" type="slidenum">
              <a:rPr lang="zh-CN" altLang="en-US" sz="1200">
                <a:solidFill>
                  <a:prstClr val="black"/>
                </a:solidFill>
              </a:rPr>
              <a:pPr/>
              <a:t>316</a:t>
            </a:fld>
            <a:endParaRPr lang="en-US" altLang="zh-CN" sz="1200">
              <a:solidFill>
                <a:prstClr val="black"/>
              </a:solidFill>
            </a:endParaRPr>
          </a:p>
        </p:txBody>
      </p:sp>
      <p:sp>
        <p:nvSpPr>
          <p:cNvPr id="566274" name="Rectangle 2"/>
          <p:cNvSpPr>
            <a:spLocks noGrp="1" noRot="1" noChangeAspect="1" noChangeArrowheads="1" noTextEdit="1"/>
          </p:cNvSpPr>
          <p:nvPr>
            <p:ph type="sldImg"/>
          </p:nvPr>
        </p:nvSpPr>
        <p:spPr>
          <a:ln/>
        </p:spPr>
      </p:sp>
      <p:sp>
        <p:nvSpPr>
          <p:cNvPr id="5662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715D8F9-E3BB-6649-B028-B6245F9F135A}" type="slidenum">
              <a:rPr lang="zh-CN" altLang="en-US" sz="1200">
                <a:solidFill>
                  <a:prstClr val="black"/>
                </a:solidFill>
              </a:rPr>
              <a:pPr/>
              <a:t>317</a:t>
            </a:fld>
            <a:endParaRPr lang="en-US" altLang="zh-CN" sz="1200">
              <a:solidFill>
                <a:prstClr val="black"/>
              </a:solidFill>
            </a:endParaRPr>
          </a:p>
        </p:txBody>
      </p:sp>
      <p:sp>
        <p:nvSpPr>
          <p:cNvPr id="568322" name="Rectangle 2"/>
          <p:cNvSpPr>
            <a:spLocks noGrp="1" noRot="1" noChangeAspect="1" noChangeArrowheads="1" noTextEdit="1"/>
          </p:cNvSpPr>
          <p:nvPr>
            <p:ph type="sldImg"/>
          </p:nvPr>
        </p:nvSpPr>
        <p:spPr>
          <a:ln/>
        </p:spPr>
      </p:sp>
      <p:sp>
        <p:nvSpPr>
          <p:cNvPr id="5683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What is the Laver a type of? It is a type of the Word of God. The Word of God is our </a:t>
            </a:r>
            <a:r>
              <a:rPr lang="mr-IN" dirty="0"/>
              <a:t>"</a:t>
            </a:r>
            <a:r>
              <a:rPr lang="en-US" dirty="0"/>
              <a:t>looking-glass.</a:t>
            </a:r>
            <a:r>
              <a:rPr lang="mr-IN" dirty="0"/>
              <a:t>"</a:t>
            </a:r>
            <a:r>
              <a:rPr lang="en-US" dirty="0"/>
              <a:t> As we read God</a:t>
            </a:r>
            <a:r>
              <a:rPr lang="fr-FR" dirty="0"/>
              <a:t>'</a:t>
            </a:r>
            <a:r>
              <a:rPr lang="en-US" dirty="0"/>
              <a:t>s Word and meditate, with an obedient heart, God shows us the things in our life that are not pleasing to Him. As we see our need of cleansing, we confess our sins and turn from them, and we are </a:t>
            </a:r>
            <a:r>
              <a:rPr lang="mr-IN" dirty="0"/>
              <a:t>"</a:t>
            </a:r>
            <a:r>
              <a:rPr lang="en-US" dirty="0"/>
              <a:t>washed.</a:t>
            </a:r>
            <a:r>
              <a:rPr lang="mr-IN" dirty="0"/>
              <a:t>"</a:t>
            </a:r>
            <a:endParaRPr lang="en-US" dirty="0"/>
          </a:p>
          <a:p>
            <a:r>
              <a:rPr lang="en-US" dirty="0"/>
              <a:t>Though the priests had the right to enter the Holy Place of the Tabernacle, they dared not do so without washing. God said, </a:t>
            </a:r>
            <a:r>
              <a:rPr lang="mr-IN" dirty="0"/>
              <a:t>"</a:t>
            </a:r>
            <a:r>
              <a:rPr lang="en-US" dirty="0"/>
              <a:t>When they go into the tabernacle of the congregation, they shall wash with water, that they die not....</a:t>
            </a:r>
            <a:r>
              <a:rPr lang="mr-IN" dirty="0"/>
              <a:t>"</a:t>
            </a:r>
            <a:r>
              <a:rPr lang="en-US" dirty="0"/>
              <a:t> (</a:t>
            </a:r>
            <a:r>
              <a:rPr lang="ta-IN" dirty="0" err="1"/>
              <a:t>யாத்திராகமம்</a:t>
            </a:r>
            <a:r>
              <a:rPr lang="en-US" dirty="0"/>
              <a:t> 30:20)</a:t>
            </a:r>
          </a:p>
          <a:p>
            <a:r>
              <a:rPr lang="en-US" dirty="0"/>
              <a:t>Actually there were two distinct washings of the priests. On the day of their consecration, the priests were brought to the door of the Tabernacle and washed all over with water by Moses. No holy garments were put on them until they were washed all over. This washing was performed for them by another; they had no hand in it. This act was never repeated throughout their lives.</a:t>
            </a:r>
          </a:p>
          <a:p>
            <a:r>
              <a:rPr lang="en-US" dirty="0"/>
              <a:t>What does this speak of? This speaks of our new birth—</a:t>
            </a:r>
            <a:r>
              <a:rPr lang="mr-IN" dirty="0"/>
              <a:t>"</a:t>
            </a:r>
            <a:r>
              <a:rPr lang="en-US" dirty="0"/>
              <a:t>the washing of regeneration.</a:t>
            </a:r>
            <a:r>
              <a:rPr lang="mr-IN" dirty="0"/>
              <a:t>"</a:t>
            </a:r>
            <a:r>
              <a:rPr lang="en-US" dirty="0"/>
              <a:t> When we trust Christ as our Savior, we are </a:t>
            </a:r>
            <a:r>
              <a:rPr lang="mr-IN" dirty="0"/>
              <a:t>"</a:t>
            </a:r>
            <a:r>
              <a:rPr lang="en-US" dirty="0"/>
              <a:t>washed</a:t>
            </a:r>
            <a:r>
              <a:rPr lang="mr-IN" dirty="0"/>
              <a:t>"</a:t>
            </a:r>
            <a:r>
              <a:rPr lang="en-US" dirty="0"/>
              <a:t> from all our sins, we are born again spiritually into the family of God. This is all done for us by God, and it need never be repeated.</a:t>
            </a:r>
          </a:p>
          <a:p>
            <a:r>
              <a:rPr lang="en-US" dirty="0"/>
              <a:t>The priests, now cleansed and consecrated, could enter the Tabernacle and have sweet communion with God. The Holy Place was now their </a:t>
            </a:r>
            <a:r>
              <a:rPr lang="mr-IN" dirty="0"/>
              <a:t>"</a:t>
            </a:r>
            <a:r>
              <a:rPr lang="en-US" dirty="0"/>
              <a:t>home.</a:t>
            </a:r>
            <a:r>
              <a:rPr lang="mr-IN" dirty="0"/>
              <a:t>"</a:t>
            </a:r>
            <a:r>
              <a:rPr lang="en-US" dirty="0"/>
              <a:t> But, as they went forth to serve God</a:t>
            </a:r>
            <a:r>
              <a:rPr lang="fr-FR" dirty="0"/>
              <a:t>'</a:t>
            </a:r>
            <a:r>
              <a:rPr lang="en-US" dirty="0"/>
              <a:t>s people, their hands and feet got dirty. They had to go to the Laver daily for cleansing. And we must go daily to the </a:t>
            </a:r>
            <a:r>
              <a:rPr lang="mr-IN" dirty="0"/>
              <a:t>"</a:t>
            </a:r>
            <a:r>
              <a:rPr lang="en-US" dirty="0"/>
              <a:t>laver</a:t>
            </a:r>
            <a:r>
              <a:rPr lang="mr-IN" dirty="0"/>
              <a:t>"</a:t>
            </a:r>
            <a:r>
              <a:rPr lang="en-US" dirty="0"/>
              <a:t> of God</a:t>
            </a:r>
            <a:r>
              <a:rPr lang="fr-FR" dirty="0"/>
              <a:t>'</a:t>
            </a:r>
            <a:r>
              <a:rPr lang="en-US" dirty="0"/>
              <a:t>s Word for cleansing. The Bible says,</a:t>
            </a:r>
          </a:p>
          <a:p>
            <a:r>
              <a:rPr lang="mr-IN" dirty="0"/>
              <a:t>"</a:t>
            </a:r>
            <a:r>
              <a:rPr lang="en-US" dirty="0"/>
              <a:t>Wherewithal [how] shall a young man cleanse his way? by taking heed thereto according to Your Word.</a:t>
            </a:r>
            <a:r>
              <a:rPr lang="mr-IN" dirty="0"/>
              <a:t>"</a:t>
            </a:r>
            <a:r>
              <a:rPr lang="en-US" dirty="0"/>
              <a:t> Psalm 119:9</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2111E4D1-2F55-5841-AA69-42BEDD30AB40}"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320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5042" name="Rectangle 2"/>
          <p:cNvSpPr>
            <a:spLocks noGrp="1" noRot="1" noChangeAspect="1" noChangeArrowheads="1" noTextEdit="1"/>
          </p:cNvSpPr>
          <p:nvPr>
            <p:ph type="sldImg"/>
          </p:nvPr>
        </p:nvSpPr>
        <p:spPr>
          <a:xfrm>
            <a:off x="1150938" y="692150"/>
            <a:ext cx="4556125" cy="3416300"/>
          </a:xfrm>
          <a:ln/>
        </p:spPr>
      </p:sp>
      <p:sp>
        <p:nvSpPr>
          <p:cNvPr id="215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OS-00-Intro-26</a:t>
            </a:r>
          </a:p>
          <a:p>
            <a:pPr eaLnBrk="1" hangingPunct="1"/>
            <a:r>
              <a:rPr lang="en-US" altLang="zh-CN" dirty="0">
                <a:latin typeface="Times New Roman" charset="0"/>
                <a:ea typeface="ＭＳ Ｐゴシック" charset="0"/>
                <a:cs typeface="ＭＳ Ｐゴシック" charset="0"/>
              </a:rPr>
              <a:t>OS-02-</a:t>
            </a:r>
            <a:r>
              <a:rPr lang="ta-IN" altLang="zh-CN" dirty="0" err="1">
                <a:latin typeface="Times New Roman" charset="0"/>
                <a:ea typeface="ＭＳ Ｐゴシック" charset="0"/>
                <a:cs typeface="ＭＳ Ｐゴシック" charset="0"/>
              </a:rPr>
              <a:t>யாத்திராகமம்</a:t>
            </a:r>
            <a:r>
              <a:rPr lang="en-US" altLang="zh-CN" dirty="0">
                <a:latin typeface="Times New Roman" charset="0"/>
                <a:ea typeface="ＭＳ Ｐゴシック" charset="0"/>
                <a:cs typeface="ＭＳ Ｐゴシック" charset="0"/>
              </a:rPr>
              <a:t>-320</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5916001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real issue we don’t often discuss is this: Why is God </a:t>
            </a:r>
            <a:r>
              <a:rPr lang="en-US" sz="1200" u="sng" kern="1200">
                <a:solidFill>
                  <a:schemeClr val="tx1"/>
                </a:solidFill>
                <a:effectLst/>
                <a:latin typeface="Arial"/>
                <a:ea typeface="+mn-ea"/>
                <a:cs typeface="Arial"/>
              </a:rPr>
              <a:t>forming</a:t>
            </a:r>
            <a:r>
              <a:rPr lang="en-US" sz="1200" kern="1200">
                <a:solidFill>
                  <a:schemeClr val="tx1"/>
                </a:solidFill>
                <a:effectLst/>
                <a:latin typeface="Arial"/>
                <a:ea typeface="+mn-ea"/>
                <a:cs typeface="Arial"/>
              </a:rPr>
              <a:t> us?</a:t>
            </a:r>
            <a:r>
              <a:rPr lang="en-SG">
                <a:effectLst/>
                <a:latin typeface="Arial"/>
                <a:cs typeface="Arial"/>
              </a:rPr>
              <a:t> </a:t>
            </a:r>
            <a:endParaRPr lang="en-US">
              <a:latin typeface="Arial"/>
              <a:cs typeface="Arial"/>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326</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37003FD-445C-CB49-9E71-9DDAD110113A}" type="slidenum">
              <a:rPr lang="en-US" sz="1200">
                <a:solidFill>
                  <a:prstClr val="black"/>
                </a:solidFill>
                <a:ea typeface="MS PGothic" charset="0"/>
                <a:cs typeface="MS PGothic" charset="0"/>
              </a:rPr>
              <a:pPr/>
              <a:t>327</a:t>
            </a:fld>
            <a:endParaRPr lang="en-US" sz="1200">
              <a:solidFill>
                <a:prstClr val="black"/>
              </a:solidFill>
              <a:ea typeface="MS PGothic" charset="0"/>
              <a:cs typeface="MS PGothic" charset="0"/>
            </a:endParaRPr>
          </a:p>
        </p:txBody>
      </p:sp>
      <p:sp>
        <p:nvSpPr>
          <p:cNvPr id="508930" name="Rectangle 2"/>
          <p:cNvSpPr>
            <a:spLocks noGrp="1" noRot="1" noChangeAspect="1" noChangeArrowheads="1"/>
          </p:cNvSpPr>
          <p:nvPr>
            <p:ph type="sldImg"/>
          </p:nvPr>
        </p:nvSpPr>
        <p:spPr>
          <a:solidFill>
            <a:srgbClr val="FFFFFF"/>
          </a:solidFill>
          <a:ln/>
        </p:spPr>
      </p:sp>
      <p:sp>
        <p:nvSpPr>
          <p:cNvPr id="508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3B96A9C-8515-CF46-B9ED-7F0D95E807B1}" type="slidenum">
              <a:rPr lang="zh-CN" altLang="en-US" sz="1200">
                <a:solidFill>
                  <a:prstClr val="black"/>
                </a:solidFill>
              </a:rPr>
              <a:pPr/>
              <a:t>328</a:t>
            </a:fld>
            <a:endParaRPr lang="en-US" altLang="zh-CN" sz="1200">
              <a:solidFill>
                <a:prstClr val="black"/>
              </a:solidFill>
            </a:endParaRPr>
          </a:p>
        </p:txBody>
      </p:sp>
      <p:sp>
        <p:nvSpPr>
          <p:cNvPr id="510978" name="Rectangle 2"/>
          <p:cNvSpPr>
            <a:spLocks noGrp="1" noRot="1" noChangeAspect="1" noChangeArrowheads="1" noTextEdit="1"/>
          </p:cNvSpPr>
          <p:nvPr>
            <p:ph type="sldImg"/>
          </p:nvPr>
        </p:nvSpPr>
        <p:spPr>
          <a:ln/>
        </p:spPr>
      </p:sp>
      <p:sp>
        <p:nvSpPr>
          <p:cNvPr id="5109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We understand the difference between various types of relationships</a:t>
            </a:r>
            <a:r>
              <a:rPr lang="en-SG" dirty="0">
                <a:effectLst/>
              </a:rPr>
              <a:t> </a:t>
            </a:r>
            <a:endParaRPr lang="en-US" dirty="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Do you have the best possible relationship ever?  Different relationships stem from different commitments we make to various people</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We are in a study through the whole Bible right now, book by book. The goal is to give us a basic understanding of each book of the Bible.</a:t>
            </a: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mn-lt"/>
                <a:ea typeface="+mn-ea"/>
                <a:cs typeface="+mn-cs"/>
              </a:rPr>
              <a:t>When we make a new agreement to a new boss, our agreement to our old employer no long holds any effect</a:t>
            </a:r>
            <a:r>
              <a:rPr lang="en-SG" dirty="0">
                <a:effectLst/>
              </a:rPr>
              <a:t> </a:t>
            </a:r>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To some extent, dating is a commitment, though at a lower level</a:t>
            </a:r>
            <a:r>
              <a:rPr lang="en-SG" dirty="0">
                <a:effectLst/>
              </a:rPr>
              <a:t> </a:t>
            </a:r>
            <a:endParaRPr lang="en-US" dirty="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But when we get married, our spouse becomes our first priority in human relationships because we have made a covenant—a binding agreement—with our spouse</a:t>
            </a:r>
            <a:r>
              <a:rPr lang="en-SG" dirty="0">
                <a:effectLst/>
              </a:rPr>
              <a:t> </a:t>
            </a:r>
            <a:endParaRPr lang="en-US" dirty="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I read a quote this week: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It is not your love that sustains the marriage, but from now on, the marriage that sustains your love.</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Do you agree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What will keep marriage vibrant for the long haul?  Nothing more than knowing that you entered a covenant relationship for life.  We often don’t feel love, but covenant commitment must continue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Did OT saints have a relationship with God?  Yes, of course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Godly Jews under the old covenant certainly had a relationship with God, and Christians today do as well</a:t>
            </a:r>
            <a:r>
              <a:rPr lang="en-SG" dirty="0">
                <a:effectLst/>
              </a:rPr>
              <a:t> </a:t>
            </a:r>
            <a:endParaRPr lang="en-US" dirty="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US">
                <a:latin typeface="Arial"/>
                <a:cs typeface="Arial"/>
              </a:rPr>
              <a:t>Moses wrote</a:t>
            </a:r>
            <a:r>
              <a:rPr lang="en-US" baseline="0">
                <a:latin typeface="Arial"/>
                <a:cs typeface="Arial"/>
              </a:rPr>
              <a:t> the first five books of the Bible after Israel had escaped Egypt. Yet they still needed to see why.</a:t>
            </a:r>
            <a:endParaRPr lang="en-US">
              <a:latin typeface="Arial"/>
              <a:cs typeface="Arial"/>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343</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Who were the first readers of this letter to the Hebrews that we’re studying</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Then they embraced the new covenant—in other words, they were believers in Christ—but now were tempted to go back to the old covenant</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Yet they still needed to know how this new covenant was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the old</a:t>
            </a:r>
            <a:r>
              <a:rPr lang="en-SG" dirty="0">
                <a:effectLst/>
              </a:rPr>
              <a:t> </a:t>
            </a:r>
            <a:endParaRPr lang="en-US" dirty="0">
              <a:cs typeface="ＭＳ Ｐゴシック"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347</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mn-lt"/>
                <a:ea typeface="+mn-ea"/>
                <a:cs typeface="+mn-cs"/>
              </a:rPr>
              <a:t>The writer’s goal was for them to be able to press on in their faith with a sense of confidence in the message they had believed and the person whom they had trusted</a:t>
            </a:r>
            <a:r>
              <a:rPr lang="en-SG" sz="1200" kern="1200" dirty="0">
                <a:solidFill>
                  <a:schemeClr val="tx1"/>
                </a:solidFill>
                <a:effectLst/>
                <a:latin typeface="+mn-lt"/>
                <a:ea typeface="+mn-ea"/>
                <a:cs typeface="+mn-cs"/>
              </a:rPr>
              <a:t>.</a:t>
            </a:r>
          </a:p>
          <a:p>
            <a:pPr eaLnBrk="1" hangingPunct="1"/>
            <a:endParaRPr lang="en-SG" sz="1200" kern="1200" dirty="0">
              <a:solidFill>
                <a:schemeClr val="tx1"/>
              </a:solidFill>
              <a:effectLst/>
              <a:latin typeface="+mn-lt"/>
              <a:ea typeface="+mn-ea"/>
              <a:cs typeface="+mn-cs"/>
            </a:endParaRPr>
          </a:p>
          <a:p>
            <a:pPr eaLnBrk="1" hangingPunct="1"/>
            <a:r>
              <a:rPr lang="en-US" sz="1200" kern="1200" dirty="0">
                <a:solidFill>
                  <a:schemeClr val="tx1"/>
                </a:solidFill>
                <a:effectLst/>
                <a:latin typeface="+mn-lt"/>
                <a:ea typeface="+mn-ea"/>
                <a:cs typeface="+mn-cs"/>
              </a:rPr>
              <a:t>So the author exhorted them repeatedly in his letter to press on, I</a:t>
            </a:r>
            <a:r>
              <a:rPr lang="fr-FR"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m calling this new series on Hebrews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Press On!</a:t>
            </a:r>
            <a:r>
              <a:rPr lang="mr-IN" sz="1200" kern="1200" dirty="0">
                <a:solidFill>
                  <a:schemeClr val="tx1"/>
                </a:solidFill>
                <a:effectLst/>
                <a:latin typeface="+mn-lt"/>
                <a:ea typeface="+mn-ea"/>
                <a:cs typeface="+mn-cs"/>
              </a:rPr>
              <a:t>"</a:t>
            </a:r>
            <a:r>
              <a:rPr lang="en-SG" dirty="0">
                <a:effectLst/>
              </a:rPr>
              <a:t> </a:t>
            </a:r>
            <a:endParaRPr lang="en-US" dirty="0">
              <a:latin typeface="Arial" charset="0"/>
              <a:ea typeface="ＭＳ Ｐゴシック" charset="0"/>
              <a:cs typeface="ＭＳ Ｐゴシック"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Today we’ll see two ways that knowing Jesus is </a:t>
            </a:r>
            <a:r>
              <a:rPr lang="en-US" sz="1200" u="sng" kern="1200" dirty="0">
                <a:solidFill>
                  <a:schemeClr val="tx1"/>
                </a:solidFill>
                <a:effectLst/>
                <a:latin typeface="+mn-lt"/>
                <a:ea typeface="+mn-ea"/>
                <a:cs typeface="+mn-cs"/>
              </a:rPr>
              <a:t>better</a:t>
            </a:r>
            <a:r>
              <a:rPr lang="en-US" sz="1200" kern="1200" dirty="0">
                <a:solidFill>
                  <a:schemeClr val="tx1"/>
                </a:solidFill>
                <a:effectLst/>
                <a:latin typeface="+mn-lt"/>
                <a:ea typeface="+mn-ea"/>
                <a:cs typeface="+mn-cs"/>
              </a:rPr>
              <a:t> than anything you’ve ever experienced (or ever will experience).  We will see that, in Christ, we have the best representative before God, and the best possible relationship with God</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349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Hebrews 8 gives these two ways that the new covenant is better than the old</a:t>
            </a:r>
            <a:r>
              <a:rPr lang="en-SG" sz="1200" kern="1200" dirty="0">
                <a:solidFill>
                  <a:schemeClr val="tx1"/>
                </a:solidFill>
                <a:effectLst/>
                <a:latin typeface="+mn-lt"/>
                <a:ea typeface="+mn-ea"/>
                <a:cs typeface="+mn-cs"/>
              </a:rPr>
              <a:t>.</a:t>
            </a:r>
          </a:p>
          <a:p>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How is the new covenant better than the old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Christ mediates better than anyone before him</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is it significant that Christ </a:t>
            </a:r>
            <a:r>
              <a:rPr lang="mr-IN" dirty="0"/>
              <a:t>"</a:t>
            </a:r>
            <a:r>
              <a:rPr lang="en-US" dirty="0"/>
              <a:t>sat down</a:t>
            </a:r>
            <a:r>
              <a:rPr lang="mr-IN" dirty="0"/>
              <a:t>"</a:t>
            </a:r>
            <a:r>
              <a:rPr lang="en-US" dirty="0"/>
              <a:t> as High Priest in heaven (8:1)?</a:t>
            </a:r>
          </a:p>
          <a:p>
            <a:r>
              <a:rPr lang="en-US" dirty="0"/>
              <a:t>Priests didn’t have a desk job like us.  They always worked standing up, so there was no chair in the tabernacle. This lack of a seat indicated that their ministry was never finished.</a:t>
            </a:r>
          </a:p>
          <a:p>
            <a:r>
              <a:rPr lang="en-US" dirty="0"/>
              <a:t>In contrast, after providing redemption, Jesus could sit down—and not sit down just anywhere, but in heaven itself at God’s place of honor—God’s right hand!  </a:t>
            </a:r>
          </a:p>
          <a:p>
            <a:r>
              <a:rPr lang="en-US" dirty="0"/>
              <a:t>This means that atonement for our sins is finished.  We don’t have to pay the price of our sin since one payment is enough.</a:t>
            </a:r>
          </a:p>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5994E53-89D6-874A-A899-BB335078F619}" type="slidenum">
              <a:rPr lang="zh-CN" altLang="en-US" sz="1200">
                <a:solidFill>
                  <a:prstClr val="black"/>
                </a:solidFill>
              </a:rPr>
              <a:pPr/>
              <a:t>36</a:t>
            </a:fld>
            <a:endParaRPr lang="en-US" altLang="zh-CN" sz="1200">
              <a:solidFill>
                <a:prstClr val="black"/>
              </a:solidFill>
            </a:endParaRPr>
          </a:p>
        </p:txBody>
      </p:sp>
      <p:sp>
        <p:nvSpPr>
          <p:cNvPr id="417794" name="Rectangle 2"/>
          <p:cNvSpPr>
            <a:spLocks noGrp="1" noRot="1" noChangeAspect="1" noChangeArrowheads="1"/>
          </p:cNvSpPr>
          <p:nvPr>
            <p:ph type="sldImg"/>
          </p:nvPr>
        </p:nvSpPr>
        <p:spPr>
          <a:xfrm>
            <a:off x="1130300" y="674688"/>
            <a:ext cx="4597400" cy="3448050"/>
          </a:xfrm>
          <a:solidFill>
            <a:srgbClr val="FFFFFF"/>
          </a:solidFill>
          <a:ln/>
        </p:spPr>
      </p:sp>
      <p:sp>
        <p:nvSpPr>
          <p:cNvPr id="417795" name="Rectangle 3"/>
          <p:cNvSpPr>
            <a:spLocks noGrp="1" noChangeArrowheads="1"/>
          </p:cNvSpPr>
          <p:nvPr>
            <p:ph type="body" idx="1"/>
          </p:nvPr>
        </p:nvSpPr>
        <p:spPr>
          <a:xfrm>
            <a:off x="914400" y="4346575"/>
            <a:ext cx="5029200" cy="41227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Genesis told</a:t>
            </a:r>
            <a:r>
              <a:rPr lang="en-US" altLang="zh-CN" baseline="0">
                <a:latin typeface="Arial"/>
                <a:ea typeface="ＭＳ Ｐゴシック" charset="0"/>
                <a:cs typeface="Arial"/>
              </a:rPr>
              <a:t> the original Jewiush audience in the wilderness that they were a unique, chosen people.</a:t>
            </a:r>
            <a:endParaRPr lang="zh-CN" altLang="en-US">
              <a:latin typeface="Arial"/>
              <a:ea typeface="ＭＳ Ｐゴシック" charset="0"/>
              <a:cs typeface="Arial"/>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Is there a part of heaven that is like the earthly tabernacle—or does </a:t>
            </a:r>
            <a:r>
              <a:rPr lang="mr-IN" dirty="0"/>
              <a:t>"</a:t>
            </a:r>
            <a:r>
              <a:rPr lang="en-US" dirty="0"/>
              <a:t>heavenly Tabernacle</a:t>
            </a:r>
            <a:r>
              <a:rPr lang="mr-IN" dirty="0"/>
              <a:t>"</a:t>
            </a:r>
            <a:r>
              <a:rPr lang="en-US" dirty="0"/>
              <a:t> refer to all of heaven itself (8:2)?  It is the latter.</a:t>
            </a:r>
          </a:p>
          <a:p>
            <a:r>
              <a:rPr lang="en-US" dirty="0"/>
              <a:t>The heavenly sanctuary and tabernacle are one and the same—heaven itself.</a:t>
            </a:r>
          </a:p>
          <a:p>
            <a:r>
              <a:rPr lang="en-US" dirty="0"/>
              <a:t>As Hodges notes, </a:t>
            </a:r>
            <a:r>
              <a:rPr lang="mr-IN" dirty="0"/>
              <a:t>"</a:t>
            </a:r>
            <a:r>
              <a:rPr lang="en-US" dirty="0"/>
              <a:t>The ‘true tabernacle’ is the heavenly sphere where that service takes place</a:t>
            </a:r>
            <a:r>
              <a:rPr lang="mr-IN" dirty="0"/>
              <a:t>"</a:t>
            </a:r>
            <a:r>
              <a:rPr lang="en-US" dirty="0"/>
              <a:t> (BKC).</a:t>
            </a:r>
          </a:p>
          <a:p>
            <a:r>
              <a:rPr lang="en-US" dirty="0"/>
              <a:t>Would you prefer a leader who serves here on earth or one who serves in heaven itself at the very right hand of God?  Trust him!</a:t>
            </a:r>
          </a:p>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Earthly high priests were only a shadow of Christ’s heavenly ministry (8:3-5)</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What offering did Jesus make as High Priest (8:3)?</a:t>
            </a:r>
            <a:r>
              <a:rPr lang="en-SG" dirty="0">
                <a:effectLst/>
              </a:rPr>
              <a:t> </a:t>
            </a:r>
          </a:p>
          <a:p>
            <a:r>
              <a:rPr lang="en-SG" dirty="0"/>
              <a:t>The text doesn’t say explicitly, but it certainly wasn’t the same as the earthly priests who continued to minister at that time when the temple service still continued.</a:t>
            </a:r>
          </a:p>
          <a:p>
            <a:r>
              <a:rPr lang="en-SG" dirty="0"/>
              <a:t>Christ’s offering was no less than his own body as the Lamb of God.</a:t>
            </a:r>
          </a:p>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Why wouldn’t Jesus be a priest if he were on earth (8:4)?</a:t>
            </a:r>
          </a:p>
          <a:p>
            <a:r>
              <a:rPr lang="en-US" dirty="0"/>
              <a:t>God follows the laws that he himself has made.</a:t>
            </a:r>
          </a:p>
          <a:p>
            <a:r>
              <a:rPr lang="en-US" dirty="0"/>
              <a:t>God says that no one can be a priest of the old covenant unless he descended from Aaron, while Jesus was in the kingly line of Judah instead.</a:t>
            </a:r>
          </a:p>
          <a:p>
            <a:r>
              <a:rPr lang="en-US" dirty="0"/>
              <a:t>Therefore, Jesus did not qualify as an earthly priest but he did qualify as a priest in the heavenly order of Melchizedek.</a:t>
            </a:r>
          </a:p>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was the earthly tabernacle a copy of the heavenly one (8:5)?</a:t>
            </a:r>
          </a:p>
          <a:p>
            <a:r>
              <a:rPr lang="en-US" dirty="0"/>
              <a:t>The common idea is the place where God’s presence abides.</a:t>
            </a:r>
          </a:p>
          <a:p>
            <a:r>
              <a:rPr lang="en-US" dirty="0"/>
              <a:t>Even though God’s presence hovered over the ark, that still was a very local presence—a mere example of heaven, where God’s presence fills the place!</a:t>
            </a:r>
          </a:p>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Therefore, Jesus’ new covenant is better than the old covenant (8:6).</a:t>
            </a:r>
            <a:r>
              <a:rPr lang="en-SG" dirty="0">
                <a:effectLst/>
              </a:rPr>
              <a:t> </a:t>
            </a:r>
          </a:p>
          <a:p>
            <a:r>
              <a:rPr lang="en-SG" dirty="0"/>
              <a:t>A better priesthood indicates a better covenant.</a:t>
            </a:r>
          </a:p>
          <a:p>
            <a:r>
              <a:rPr lang="en-SG" dirty="0"/>
              <a:t>We often remember Jesus’ ministry at the cross for us—but we think too little of his ongoing, present ministry for us as our High Priest.</a:t>
            </a:r>
          </a:p>
          <a:p>
            <a:r>
              <a:rPr lang="en-SG" dirty="0"/>
              <a:t>This, of course, means that he represents us before the Father.  In fact, he prays for us constantly!</a:t>
            </a:r>
          </a:p>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covenant does Jesus mediate that is far better than the old (8:6)?</a:t>
            </a:r>
            <a:r>
              <a:rPr lang="en-SG" dirty="0">
                <a:effectLst/>
              </a:rPr>
              <a:t> </a:t>
            </a:r>
          </a:p>
          <a:p>
            <a:r>
              <a:rPr lang="en-SG" dirty="0">
                <a:effectLst/>
              </a:rPr>
              <a:t>_____________</a:t>
            </a:r>
          </a:p>
          <a:p>
            <a:pPr>
              <a:spcBef>
                <a:spcPts val="0"/>
              </a:spcBef>
              <a:buNone/>
            </a:pPr>
            <a:r>
              <a:rPr lang="en-US" dirty="0"/>
              <a:t>CH-02-Nature, etc.-104</a:t>
            </a:r>
          </a:p>
          <a:p>
            <a:pPr>
              <a:spcBef>
                <a:spcPts val="0"/>
              </a:spcBef>
              <a:buNone/>
            </a:pPr>
            <a:r>
              <a:rPr lang="en-US" dirty="0"/>
              <a:t>OS-02-</a:t>
            </a:r>
            <a:r>
              <a:rPr lang="ta-IN" dirty="0" err="1"/>
              <a:t>யாத்திராகமம்</a:t>
            </a:r>
            <a:r>
              <a:rPr lang="en-US" dirty="0"/>
              <a:t>-359</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NS-19-Hebrews-298</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359</a:t>
            </a:fld>
            <a:endParaRPr lang="en-US">
              <a:solidFill>
                <a:prstClr val="black"/>
              </a:solidFill>
              <a:latin typeface="Calibri"/>
            </a:endParaRPr>
          </a:p>
        </p:txBody>
      </p:sp>
    </p:spTree>
    <p:extLst>
      <p:ext uri="{BB962C8B-B14F-4D97-AF65-F5344CB8AC3E}">
        <p14:creationId xmlns:p14="http://schemas.microsoft.com/office/powerpoint/2010/main" val="274734255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How else is the new covenant better than the old? In the new covenant…</a:t>
            </a:r>
            <a:r>
              <a:rPr lang="en-SG" dirty="0">
                <a:effectLst/>
              </a:rPr>
              <a:t> </a:t>
            </a:r>
            <a:endParaRPr lang="en-US" dirty="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God made the most amazing agreement with us in Christ than he did with anyone else</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Genesis told the original audience coming from the</a:t>
            </a:r>
            <a:r>
              <a:rPr lang="en-US" baseline="0">
                <a:latin typeface="Arial"/>
                <a:cs typeface="Arial"/>
              </a:rPr>
              <a:t> idols of Egypt and </a:t>
            </a:r>
            <a:r>
              <a:rPr lang="en-US">
                <a:latin typeface="Arial"/>
                <a:cs typeface="Arial"/>
              </a:rPr>
              <a:t>heading</a:t>
            </a:r>
            <a:r>
              <a:rPr lang="en-US" baseline="0">
                <a:latin typeface="Arial"/>
                <a:cs typeface="Arial"/>
              </a:rPr>
              <a:t> to the idols of Canaan that they needed to be faithful to God. But how? Two ways!</a:t>
            </a:r>
            <a:endParaRPr lang="en-US">
              <a:latin typeface="Arial"/>
              <a:cs typeface="Arial"/>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ways that the new covenant is better than the old makes the old obsolete (8:7-13; cf. Jeremiah 31:31-34)</a:t>
            </a:r>
            <a:r>
              <a:rPr lang="en-SG" sz="1200" kern="1200" dirty="0">
                <a:solidFill>
                  <a:schemeClr val="tx1"/>
                </a:solidFill>
                <a:effectLst/>
                <a:latin typeface="+mn-lt"/>
                <a:ea typeface="+mn-ea"/>
                <a:cs typeface="+mn-cs"/>
              </a:rPr>
              <a:t>.</a:t>
            </a:r>
          </a:p>
          <a:p>
            <a:endParaRPr lang="en-US" dirty="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dirty="0">
                <a:cs typeface="ＭＳ Ｐゴシック" charset="0"/>
              </a:rPr>
              <a:t>How was the first covenant flawed (8:7)?  </a:t>
            </a:r>
          </a:p>
          <a:p>
            <a:r>
              <a:rPr lang="en-SG" dirty="0">
                <a:cs typeface="ＭＳ Ｐゴシック" charset="0"/>
              </a:rPr>
              <a:t>God never intended for the old covenant to serve as a universal, perpetual system—it couldn’t, as it was impossible to expect Jews to offer a sacrifice in Jerusalem each time they sinned.</a:t>
            </a:r>
          </a:p>
          <a:p>
            <a:r>
              <a:rPr lang="en-SG" dirty="0">
                <a:cs typeface="ＭＳ Ｐゴシック" charset="0"/>
              </a:rPr>
              <a:t>Rather, the new covenant is far better as it is not limited in space and time.</a:t>
            </a:r>
          </a:p>
          <a:p>
            <a:r>
              <a:rPr lang="en-SG" dirty="0">
                <a:cs typeface="ＭＳ Ｐゴシック" charset="0"/>
              </a:rPr>
              <a:t>How could God make something flawed that needed to be replaced?</a:t>
            </a:r>
          </a:p>
          <a:p>
            <a:r>
              <a:rPr lang="en-SG" dirty="0">
                <a:cs typeface="ＭＳ Ｐゴシック" charset="0"/>
              </a:rPr>
              <a:t>Actually, we do this all the time by making temporary things.  We hardly expect anything to last forever—shoes, cars, computers, etc.</a:t>
            </a:r>
          </a:p>
          <a:p>
            <a:r>
              <a:rPr lang="en-SG" dirty="0">
                <a:cs typeface="ＭＳ Ｐゴシック" charset="0"/>
              </a:rPr>
              <a:t>Being temporary and inferior, the old covenant effectively served its purpose until the arrival of the better covenant.  It was like the scaffolding on a building that was designed only for a noble, yet temporary purpose.</a:t>
            </a:r>
          </a:p>
          <a:p>
            <a:r>
              <a:rPr lang="en-US" dirty="0"/>
              <a:t>An unbelieving people will be replaced with a believing Israel and Judah (8:8).</a:t>
            </a:r>
          </a:p>
          <a:p>
            <a:r>
              <a:rPr lang="en-US" dirty="0"/>
              <a:t>Was the new covenant needed due to fault with the old one or fault with the people—or both (8:8a)?</a:t>
            </a:r>
          </a:p>
          <a:p>
            <a:r>
              <a:rPr lang="en-US" dirty="0"/>
              <a:t>Both the old covenant and the people were to blame:</a:t>
            </a:r>
          </a:p>
          <a:p>
            <a:r>
              <a:rPr lang="en-US" dirty="0"/>
              <a:t>The system couldn’t really change people inside.</a:t>
            </a:r>
          </a:p>
          <a:p>
            <a:r>
              <a:rPr lang="en-US" dirty="0"/>
              <a:t>The people refused to follow it as well.</a:t>
            </a:r>
          </a:p>
          <a:p>
            <a:r>
              <a:rPr lang="en-US" dirty="0"/>
              <a:t>What Israel needed was a new agreement with God that was universal, internal and empowered by God for obedience.</a:t>
            </a:r>
          </a:p>
          <a:p>
            <a:endParaRPr lang="en-US" dirty="0"/>
          </a:p>
          <a:p>
            <a:endParaRPr lang="en-SG" dirty="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364</a:t>
            </a:fld>
            <a:endParaRPr lang="en-US">
              <a:solidFill>
                <a:prstClr val="black"/>
              </a:solidFill>
              <a:latin typeface="Calibri"/>
            </a:endParaRPr>
          </a:p>
        </p:txBody>
      </p:sp>
    </p:spTree>
    <p:extLst>
      <p:ext uri="{BB962C8B-B14F-4D97-AF65-F5344CB8AC3E}">
        <p14:creationId xmlns:p14="http://schemas.microsoft.com/office/powerpoint/2010/main" val="3743929986"/>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67E98D-D759-574C-A4D1-A2397BE6FA3B}" type="slidenum">
              <a:rPr lang="en-US" sz="1200">
                <a:solidFill>
                  <a:srgbClr val="000000"/>
                </a:solidFill>
              </a:rPr>
              <a:pPr eaLnBrk="1" hangingPunct="1"/>
              <a:t>366</a:t>
            </a:fld>
            <a:endParaRPr lang="en-US" sz="1200">
              <a:solidFill>
                <a:srgbClr val="000000"/>
              </a:solidFill>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376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key concepts of Genesis are choice</a:t>
            </a:r>
            <a:r>
              <a:rPr lang="en-US" baseline="0">
                <a:latin typeface="Arial"/>
                <a:cs typeface="Arial"/>
              </a:rPr>
              <a:t> and promise—said differently, election and covenant.</a:t>
            </a:r>
          </a:p>
          <a:p>
            <a:r>
              <a:rPr lang="en-US" sz="1200" kern="1200">
                <a:solidFill>
                  <a:schemeClr val="tx1"/>
                </a:solidFill>
                <a:effectLst/>
                <a:latin typeface="Arial"/>
                <a:ea typeface="+mn-ea"/>
                <a:cs typeface="Arial"/>
              </a:rPr>
              <a:t>God chose Israel and covenanted with Abraham to make a great nation from him.</a:t>
            </a:r>
            <a:r>
              <a:rPr lang="en-SG">
                <a:effectLst/>
                <a:latin typeface="Arial"/>
                <a:cs typeface="Arial"/>
              </a:rPr>
              <a:t> </a:t>
            </a:r>
            <a:endParaRPr lang="en-US">
              <a:latin typeface="Arial"/>
              <a:cs typeface="Arial"/>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How would God put his law on people’s minds and write it on their hearts (8:10)?</a:t>
            </a:r>
          </a:p>
          <a:p>
            <a:r>
              <a:rPr lang="en-US" dirty="0"/>
              <a:t>This passage doesn’t say how this will happen.</a:t>
            </a:r>
          </a:p>
          <a:p>
            <a:r>
              <a:rPr lang="en-US" dirty="0"/>
              <a:t>Other texts tell us that the Holy Spirit will change us within.</a:t>
            </a:r>
          </a:p>
          <a:p>
            <a:endParaRPr lang="en-US" dirty="0"/>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When will everyone know the Lord and thus not need to be evangelized (8:11)?</a:t>
            </a:r>
            <a:r>
              <a:rPr lang="en-SG" dirty="0">
                <a:effectLst/>
              </a:rPr>
              <a:t>  </a:t>
            </a:r>
            <a:r>
              <a:rPr lang="en-US" dirty="0">
                <a:effectLst/>
              </a:rPr>
              <a:t>Right</a:t>
            </a:r>
            <a:r>
              <a:rPr lang="en-US" baseline="0" dirty="0">
                <a:effectLst/>
              </a:rPr>
              <a:t> now the w</a:t>
            </a:r>
            <a:r>
              <a:rPr lang="en-US" dirty="0">
                <a:effectLst/>
              </a:rPr>
              <a:t>orld</a:t>
            </a:r>
            <a:r>
              <a:rPr lang="fr-FR" dirty="0">
                <a:effectLst/>
              </a:rPr>
              <a:t>'</a:t>
            </a:r>
            <a:r>
              <a:rPr lang="en-US" dirty="0">
                <a:effectLst/>
              </a:rPr>
              <a:t>s 7,000+ unreached people groups lack enough followers of Christ and resources to evangelize their own people, but that will totally</a:t>
            </a:r>
            <a:r>
              <a:rPr lang="en-US" baseline="0" dirty="0">
                <a:effectLst/>
              </a:rPr>
              <a:t> change in the days to come.</a:t>
            </a:r>
            <a:endParaRPr lang="en-US" dirty="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4BCD1384-30E3-AA43-AB9F-4C587EB21D3A}" type="slidenum">
              <a:rPr lang="en-US" sz="1200">
                <a:solidFill>
                  <a:prstClr val="black"/>
                </a:solidFill>
              </a:rPr>
              <a:pPr/>
              <a:t>385</a:t>
            </a:fld>
            <a:endParaRPr lang="en-US" sz="1200">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BA0A6DA-E337-AF41-92F8-2C1B86EDDC4B}" type="slidenum">
              <a:rPr lang="en-GB" sz="1200">
                <a:solidFill>
                  <a:prstClr val="white"/>
                </a:solidFill>
              </a:rPr>
              <a:pPr/>
              <a:t>387</a:t>
            </a:fld>
            <a:endParaRPr lang="en-GB" sz="1200">
              <a:solidFill>
                <a:prstClr val="white"/>
              </a:solidFill>
            </a:endParaRPr>
          </a:p>
        </p:txBody>
      </p:sp>
      <p:sp>
        <p:nvSpPr>
          <p:cNvPr id="864258" name="Rectangle 2"/>
          <p:cNvSpPr>
            <a:spLocks noGrp="1" noRot="1" noChangeAspect="1" noChangeArrowheads="1" noTextEdit="1"/>
          </p:cNvSpPr>
          <p:nvPr>
            <p:ph type="sldImg"/>
          </p:nvPr>
        </p:nvSpPr>
        <p:spPr>
          <a:ln/>
        </p:spPr>
      </p:sp>
      <p:sp>
        <p:nvSpPr>
          <p:cNvPr id="86425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FAFC2D8E-6BBF-A84C-A684-80F61EF7A2B6}" type="slidenum">
              <a:rPr lang="en-US" sz="1200">
                <a:solidFill>
                  <a:prstClr val="black"/>
                </a:solidFill>
              </a:rPr>
              <a:pPr/>
              <a:t>39</a:t>
            </a:fld>
            <a:endParaRPr lang="en-US" sz="1200">
              <a:solidFill>
                <a:prstClr val="black"/>
              </a:solidFill>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sz="1200" kern="1200" dirty="0">
              <a:solidFill>
                <a:schemeClr val="tx1"/>
              </a:solidFill>
              <a:effectLst/>
              <a:latin typeface="+mn-lt"/>
              <a:ea typeface="+mn-ea"/>
              <a:cs typeface="+mn-cs"/>
            </a:endParaRPr>
          </a:p>
          <a:p>
            <a:pPr eaLnBrk="1" hangingPunct="1"/>
            <a:r>
              <a:rPr lang="en-US" sz="1200" kern="1200" dirty="0">
                <a:solidFill>
                  <a:schemeClr val="tx1"/>
                </a:solidFill>
                <a:effectLst/>
                <a:latin typeface="+mn-lt"/>
                <a:ea typeface="+mn-ea"/>
                <a:cs typeface="+mn-cs"/>
              </a:rPr>
              <a:t>So we have now come to </a:t>
            </a:r>
            <a:r>
              <a:rPr lang="ta-IN" sz="1200" kern="1200" dirty="0" err="1">
                <a:solidFill>
                  <a:schemeClr val="tx1"/>
                </a:solidFill>
                <a:effectLst/>
                <a:latin typeface="+mn-lt"/>
                <a:ea typeface="+mn-ea"/>
                <a:cs typeface="+mn-cs"/>
              </a:rPr>
              <a:t>யாத்திராகமம்</a:t>
            </a:r>
            <a:r>
              <a:rPr lang="en-US" sz="1200" kern="1200" dirty="0">
                <a:solidFill>
                  <a:schemeClr val="tx1"/>
                </a:solidFill>
                <a:effectLst/>
                <a:latin typeface="+mn-lt"/>
                <a:ea typeface="+mn-ea"/>
                <a:cs typeface="+mn-cs"/>
              </a:rPr>
              <a:t>. Who were the first readers of this book of </a:t>
            </a:r>
            <a:r>
              <a:rPr lang="ta-IN" sz="1200" kern="1200" dirty="0" err="1">
                <a:solidFill>
                  <a:schemeClr val="tx1"/>
                </a:solidFill>
                <a:effectLst/>
                <a:latin typeface="+mn-lt"/>
                <a:ea typeface="+mn-ea"/>
                <a:cs typeface="+mn-cs"/>
              </a:rPr>
              <a:t>யாத்திராகமம்</a:t>
            </a:r>
            <a:r>
              <a:rPr lang="en-US" sz="1200" kern="1200" dirty="0">
                <a:solidFill>
                  <a:schemeClr val="tx1"/>
                </a:solidFill>
                <a:effectLst/>
                <a:latin typeface="+mn-lt"/>
                <a:ea typeface="+mn-ea"/>
                <a:cs typeface="+mn-cs"/>
              </a:rPr>
              <a:t> that we’re studying</a:t>
            </a:r>
            <a:r>
              <a:rPr lang="en-SG" sz="1200" kern="1200" dirty="0">
                <a:solidFill>
                  <a:schemeClr val="tx1"/>
                </a:solidFill>
                <a:effectLst/>
                <a:latin typeface="+mn-lt"/>
                <a:ea typeface="+mn-ea"/>
                <a:cs typeface="+mn-cs"/>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389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i="0" dirty="0">
                <a:cs typeface="ＭＳ Ｐゴシック" charset="0"/>
              </a:rPr>
              <a:t>One Messianic Jew wrote on 3</a:t>
            </a:r>
            <a:r>
              <a:rPr lang="en-US" i="0" baseline="0" dirty="0">
                <a:cs typeface="ＭＳ Ｐゴシック" charset="0"/>
              </a:rPr>
              <a:t> October 2014…</a:t>
            </a:r>
          </a:p>
          <a:p>
            <a:endParaRPr lang="en-US" i="0" baseline="0" dirty="0">
              <a:cs typeface="ＭＳ Ｐゴシック" charset="0"/>
            </a:endParaRPr>
          </a:p>
          <a:p>
            <a:r>
              <a:rPr lang="mr-IN" i="0" baseline="0" dirty="0">
                <a:cs typeface="ＭＳ Ｐゴシック" charset="0"/>
              </a:rPr>
              <a:t>"</a:t>
            </a:r>
            <a:r>
              <a:rPr lang="en-US" i="0" dirty="0"/>
              <a:t>Today, is Yom Kippur. A Jew will go to those he has wronged, and ask forgiveness. He will do so believing that God of Israel forgives those who forgive others… </a:t>
            </a:r>
            <a:r>
              <a:rPr lang="en-US" i="0" dirty="0" err="1"/>
              <a:t>Yeshua</a:t>
            </a:r>
            <a:r>
              <a:rPr lang="en-US" i="0" dirty="0"/>
              <a:t> the Messiah… is the perfect Yom Kippur</a:t>
            </a:r>
            <a:r>
              <a:rPr lang="en-US" i="0" baseline="0" dirty="0"/>
              <a:t> for all Jews</a:t>
            </a:r>
            <a:r>
              <a:rPr lang="en-US" i="0" dirty="0"/>
              <a:t>, and all people on the face on the Earth.  Amen.</a:t>
            </a:r>
            <a:r>
              <a:rPr lang="mr-IN" i="0" dirty="0"/>
              <a:t>"</a:t>
            </a:r>
            <a:endParaRPr lang="en-US" i="0" dirty="0"/>
          </a:p>
          <a:p>
            <a:endParaRPr lang="en-US" i="0" dirty="0">
              <a:cs typeface="ＭＳ Ｐゴシック" charset="0"/>
            </a:endParaRPr>
          </a:p>
          <a:p>
            <a:r>
              <a:rPr lang="en-US" i="0" dirty="0">
                <a:cs typeface="ＭＳ Ｐゴシック" charset="0"/>
              </a:rPr>
              <a:t>http://</a:t>
            </a:r>
            <a:r>
              <a:rPr lang="en-US" i="0" dirty="0" err="1">
                <a:cs typeface="ＭＳ Ｐゴシック" charset="0"/>
              </a:rPr>
              <a:t>ivarfjeld.com</a:t>
            </a:r>
            <a:r>
              <a:rPr lang="en-US" i="0" dirty="0">
                <a:cs typeface="ＭＳ Ｐゴシック" charset="0"/>
              </a:rPr>
              <a:t>/2014/10/03/greetings-on-yum-</a:t>
            </a:r>
            <a:r>
              <a:rPr lang="en-US" i="0" dirty="0" err="1">
                <a:cs typeface="ＭＳ Ｐゴシック" charset="0"/>
              </a:rPr>
              <a:t>kippur</a:t>
            </a:r>
            <a:r>
              <a:rPr lang="en-US" i="0" dirty="0">
                <a:cs typeface="ＭＳ Ｐゴシック" charset="0"/>
              </a:rPr>
              <a:t>/</a:t>
            </a: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Note that these will all apply to Israel and Judah, too.  </a:t>
            </a:r>
          </a:p>
          <a:p>
            <a:r>
              <a:rPr lang="en-US" dirty="0">
                <a:cs typeface="ＭＳ Ｐゴシック" charset="0"/>
              </a:rPr>
              <a:t>As such these blessings await full, future fulfillment for Jews at the return of Christ.</a:t>
            </a:r>
          </a:p>
          <a:p>
            <a:r>
              <a:rPr lang="en-US" dirty="0">
                <a:cs typeface="ＭＳ Ｐゴシック" charset="0"/>
              </a:rPr>
              <a:t>When </a:t>
            </a:r>
            <a:r>
              <a:rPr lang="mr-IN" dirty="0">
                <a:cs typeface="ＭＳ Ｐゴシック" charset="0"/>
              </a:rPr>
              <a:t>"</a:t>
            </a:r>
            <a:r>
              <a:rPr lang="en-US" dirty="0">
                <a:cs typeface="ＭＳ Ｐゴシック" charset="0"/>
              </a:rPr>
              <a:t>all Israel will be saved</a:t>
            </a:r>
            <a:r>
              <a:rPr lang="mr-IN" dirty="0">
                <a:cs typeface="ＭＳ Ｐゴシック" charset="0"/>
              </a:rPr>
              <a:t>"</a:t>
            </a:r>
            <a:r>
              <a:rPr lang="en-US" dirty="0">
                <a:cs typeface="ＭＳ Ｐゴシック" charset="0"/>
              </a:rPr>
              <a:t> (Rom. 11:26), the knowledge of God will actually be true of the entire world in the millennium!</a:t>
            </a:r>
          </a:p>
          <a:p>
            <a:endParaRPr lang="en-US" dirty="0">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65372EC7-9752-FF4A-95EF-E36F67575032}" type="slidenum">
              <a:rPr lang="en-US" sz="1200">
                <a:solidFill>
                  <a:prstClr val="black"/>
                </a:solidFill>
              </a:rPr>
              <a:pPr/>
              <a:t>395</a:t>
            </a:fld>
            <a:endParaRPr lang="en-US" sz="1200">
              <a:solidFill>
                <a:prstClr val="black"/>
              </a:solidFill>
            </a:endParaRPr>
          </a:p>
        </p:txBody>
      </p:sp>
      <p:sp>
        <p:nvSpPr>
          <p:cNvPr id="399363" name="Rectangle 2"/>
          <p:cNvSpPr>
            <a:spLocks noGrp="1" noRot="1" noChangeAspect="1" noChangeArrowheads="1"/>
          </p:cNvSpPr>
          <p:nvPr>
            <p:ph type="sldImg"/>
          </p:nvPr>
        </p:nvSpPr>
        <p:spPr>
          <a:solidFill>
            <a:srgbClr val="FFFFFF"/>
          </a:solidFill>
          <a:ln/>
        </p:spPr>
      </p:sp>
      <p:sp>
        <p:nvSpPr>
          <p:cNvPr id="399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When was the old covenant rendered obsolete (8:13a)?</a:t>
            </a:r>
          </a:p>
          <a:p>
            <a:pPr eaLnBrk="1" hangingPunct="1"/>
            <a:r>
              <a:rPr lang="en-US" dirty="0">
                <a:latin typeface="Arial" charset="0"/>
                <a:ea typeface="ＭＳ Ｐゴシック" charset="0"/>
                <a:cs typeface="ＭＳ Ｐゴシック" charset="0"/>
              </a:rPr>
              <a:t>Christ’s death in AD 33 rendered the old sacrificial system unnecessary.</a:t>
            </a:r>
          </a:p>
          <a:p>
            <a:pPr eaLnBrk="1" hangingPunct="1"/>
            <a:r>
              <a:rPr lang="en-US" dirty="0">
                <a:latin typeface="Arial" charset="0"/>
                <a:ea typeface="ＭＳ Ｐゴシック" charset="0"/>
                <a:cs typeface="ＭＳ Ｐゴシック" charset="0"/>
              </a:rPr>
              <a:t>It thus became obsolete.</a:t>
            </a:r>
          </a:p>
          <a:p>
            <a:pPr eaLnBrk="1" hangingPunct="1"/>
            <a:r>
              <a:rPr lang="en-US" dirty="0">
                <a:latin typeface="Arial" charset="0"/>
                <a:ea typeface="ＭＳ Ｐゴシック" charset="0"/>
                <a:cs typeface="ＭＳ Ｐゴシック" charset="0"/>
              </a:rPr>
              <a:t>How was the old covenant rendered obsolete (8:13b)?</a:t>
            </a:r>
          </a:p>
          <a:p>
            <a:pPr eaLnBrk="1" hangingPunct="1"/>
            <a:r>
              <a:rPr lang="en-US" dirty="0">
                <a:latin typeface="Arial" charset="0"/>
                <a:ea typeface="ＭＳ Ｐゴシック" charset="0"/>
                <a:cs typeface="ＭＳ Ｐゴシック" charset="0"/>
              </a:rPr>
              <a:t>It was not designed to last forever, as it was but a shadow.</a:t>
            </a:r>
          </a:p>
          <a:p>
            <a:pPr eaLnBrk="1" hangingPunct="1"/>
            <a:r>
              <a:rPr lang="en-US" dirty="0">
                <a:latin typeface="Arial" charset="0"/>
                <a:ea typeface="ＭＳ Ｐゴシック" charset="0"/>
                <a:cs typeface="ＭＳ Ｐゴシック" charset="0"/>
              </a:rPr>
              <a:t>Now that the substance (Christ) has come, the shadow (OT law) is not needed.</a:t>
            </a:r>
          </a:p>
          <a:p>
            <a:pPr eaLnBrk="1" hangingPunct="1"/>
            <a:r>
              <a:rPr lang="en-US" dirty="0">
                <a:latin typeface="Arial" charset="0"/>
                <a:ea typeface="ＭＳ Ｐゴシック" charset="0"/>
                <a:cs typeface="ＭＳ Ｐゴシック" charset="0"/>
              </a:rPr>
              <a:t>When was the old covenant to disappear (8:13c)?  </a:t>
            </a:r>
          </a:p>
          <a:p>
            <a:pPr eaLnBrk="1" hangingPunct="1"/>
            <a:r>
              <a:rPr lang="en-US" dirty="0">
                <a:latin typeface="Arial" charset="0"/>
                <a:ea typeface="ＭＳ Ｐゴシック" charset="0"/>
                <a:cs typeface="ＭＳ Ｐゴシック" charset="0"/>
              </a:rPr>
              <a:t>This letter was written about AD 66-68 during the Jewish Revolt against Rome.</a:t>
            </a:r>
          </a:p>
          <a:p>
            <a:pPr eaLnBrk="1" hangingPunct="1"/>
            <a:r>
              <a:rPr lang="en-US">
                <a:latin typeface="Arial" charset="0"/>
                <a:ea typeface="ＭＳ Ｐゴシック" charset="0"/>
                <a:cs typeface="ＭＳ Ｐゴシック" charset="0"/>
              </a:rPr>
              <a:t>The uprising would soon result in the destruction of the temple, putting an end to the sacrificial system in AD 70.</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A29EB1C-C972-4045-B685-1725C69CCA42}" type="slidenum">
              <a:rPr lang="zh-CN" altLang="en-US" sz="1200">
                <a:solidFill>
                  <a:srgbClr val="000000"/>
                </a:solidFill>
              </a:rPr>
              <a:pPr/>
              <a:t>40</a:t>
            </a:fld>
            <a:endParaRPr lang="en-US" altLang="zh-CN" sz="1200">
              <a:solidFill>
                <a:srgbClr val="000000"/>
              </a:solidFill>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dirty="0">
              <a:latin typeface="Arial"/>
              <a:cs typeface="Arial"/>
            </a:endParaRPr>
          </a:p>
          <a:p>
            <a:pPr eaLnBrk="1" hangingPunct="1"/>
            <a:r>
              <a:rPr lang="en-US" altLang="zh-CN" dirty="0">
                <a:latin typeface="Arial"/>
                <a:cs typeface="Arial"/>
              </a:rPr>
              <a:t>Genesis ends with Jacob's large family in Egypt. </a:t>
            </a:r>
            <a:r>
              <a:rPr lang="en-US" sz="1200" kern="1200" dirty="0">
                <a:solidFill>
                  <a:schemeClr val="tx1"/>
                </a:solidFill>
                <a:effectLst/>
                <a:latin typeface="Arial"/>
                <a:ea typeface="+mn-ea"/>
                <a:cs typeface="Arial"/>
              </a:rPr>
              <a:t>Now in </a:t>
            </a:r>
            <a:r>
              <a:rPr lang="ta-IN" sz="1200" kern="1200" dirty="0" err="1">
                <a:solidFill>
                  <a:schemeClr val="tx1"/>
                </a:solidFill>
                <a:effectLst/>
                <a:latin typeface="Arial"/>
                <a:ea typeface="+mn-ea"/>
                <a:cs typeface="Arial"/>
              </a:rPr>
              <a:t>யாத்திராகமம்</a:t>
            </a:r>
            <a:r>
              <a:rPr lang="en-US" sz="1200" kern="1200" dirty="0">
                <a:solidFill>
                  <a:schemeClr val="tx1"/>
                </a:solidFill>
                <a:effectLst/>
                <a:latin typeface="Arial"/>
                <a:ea typeface="+mn-ea"/>
                <a:cs typeface="Arial"/>
              </a:rPr>
              <a:t> we see God making huge strides on his promise to form Jacob’s family into a country.</a:t>
            </a:r>
            <a:r>
              <a:rPr lang="en-SG" dirty="0">
                <a:effectLst/>
                <a:latin typeface="Arial"/>
                <a:cs typeface="Arial"/>
              </a:rPr>
              <a:t> </a:t>
            </a:r>
            <a:endParaRPr lang="zh-CN" altLang="en-US" dirty="0">
              <a:latin typeface="Arial"/>
              <a:cs typeface="Arial"/>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A8F32B57-3A86-9244-B6D8-8C7527F5CF67}" type="slidenum">
              <a:rPr lang="en-US" sz="1200">
                <a:solidFill>
                  <a:prstClr val="black"/>
                </a:solidFill>
              </a:rPr>
              <a:pPr/>
              <a:t>408</a:t>
            </a:fld>
            <a:endParaRPr lang="en-US" sz="1200">
              <a:solidFill>
                <a:prstClr val="black"/>
              </a:solidFill>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0088FD-BD27-194E-8E51-BB810FBA89AE}" type="slidenum">
              <a:rPr lang="zh-CN" altLang="en-US" sz="1200">
                <a:solidFill>
                  <a:prstClr val="black"/>
                </a:solidFill>
              </a:rPr>
              <a:pPr/>
              <a:t>41</a:t>
            </a:fld>
            <a:endParaRPr lang="en-US" altLang="zh-CN" sz="1200">
              <a:solidFill>
                <a:prstClr val="black"/>
              </a:solidFill>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4C910C59-6924-9E4A-A1C0-284EE2E93B3B}" type="slidenum">
              <a:rPr lang="en-US" sz="1200">
                <a:solidFill>
                  <a:srgbClr val="000000"/>
                </a:solidFill>
              </a:rPr>
              <a:pPr/>
              <a:t>409</a:t>
            </a:fld>
            <a:endParaRPr lang="en-US" sz="1200">
              <a:solidFill>
                <a:srgbClr val="000000"/>
              </a:solidFill>
            </a:endParaRPr>
          </a:p>
        </p:txBody>
      </p:sp>
      <p:sp>
        <p:nvSpPr>
          <p:cNvPr id="286723" name="Rectangle 2"/>
          <p:cNvSpPr>
            <a:spLocks noGrp="1" noRot="1" noChangeAspect="1" noChangeArrowheads="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414</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05E6070-0C9F-6B4B-BFED-8BB16BBA360A}" type="slidenum">
              <a:rPr lang="zh-CN" altLang="en-US" sz="1200">
                <a:solidFill>
                  <a:srgbClr val="000000"/>
                </a:solidFill>
              </a:rPr>
              <a:pPr/>
              <a:t>415</a:t>
            </a:fld>
            <a:endParaRPr lang="en-US" altLang="zh-CN" sz="1200">
              <a:solidFill>
                <a:srgbClr val="000000"/>
              </a:solidFill>
            </a:endParaRPr>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fld id="{2B90F052-085D-5B41-8851-CDE65EB6D665}" type="slidenum">
              <a:rPr lang="zh-CN" altLang="en-US" sz="1200">
                <a:solidFill>
                  <a:srgbClr val="000000"/>
                </a:solidFill>
              </a:rPr>
              <a:pPr algn="r" defTabSz="914400" eaLnBrk="0" fontAlgn="base" hangingPunct="0">
                <a:spcBef>
                  <a:spcPct val="0"/>
                </a:spcBef>
                <a:spcAft>
                  <a:spcPct val="0"/>
                </a:spcAft>
              </a:pPr>
              <a:t>416</a:t>
            </a:fld>
            <a:endParaRPr lang="en-US" altLang="zh-CN" sz="1200">
              <a:solidFill>
                <a:srgbClr val="000000"/>
              </a:solidFill>
            </a:endParaRPr>
          </a:p>
        </p:txBody>
      </p:sp>
      <p:sp>
        <p:nvSpPr>
          <p:cNvPr id="623618" name="Rectangle 2"/>
          <p:cNvSpPr>
            <a:spLocks noGrp="1" noRot="1" noChangeAspect="1" noChangeArrowheads="1" noTextEdit="1"/>
          </p:cNvSpPr>
          <p:nvPr>
            <p:ph type="sldImg"/>
          </p:nvPr>
        </p:nvSpPr>
        <p:spPr>
          <a:ln/>
        </p:spPr>
      </p:sp>
      <p:sp>
        <p:nvSpPr>
          <p:cNvPr id="623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fld id="{1AE97033-40F0-7245-AD4A-9F8B65C08585}" type="slidenum">
              <a:rPr lang="zh-CN" altLang="en-US" sz="1200">
                <a:solidFill>
                  <a:srgbClr val="000000"/>
                </a:solidFill>
              </a:rPr>
              <a:pPr algn="r" defTabSz="914400" eaLnBrk="0" fontAlgn="base" hangingPunct="0">
                <a:spcBef>
                  <a:spcPct val="0"/>
                </a:spcBef>
                <a:spcAft>
                  <a:spcPct val="0"/>
                </a:spcAft>
              </a:pPr>
              <a:t>417</a:t>
            </a:fld>
            <a:endParaRPr lang="en-US" altLang="zh-CN" sz="1200">
              <a:solidFill>
                <a:srgbClr val="000000"/>
              </a:solidFill>
            </a:endParaRPr>
          </a:p>
        </p:txBody>
      </p:sp>
      <p:sp>
        <p:nvSpPr>
          <p:cNvPr id="625666" name="Rectangle 2"/>
          <p:cNvSpPr>
            <a:spLocks noGrp="1" noRot="1" noChangeAspect="1" noChangeArrowheads="1" noTextEdit="1"/>
          </p:cNvSpPr>
          <p:nvPr>
            <p:ph type="sldImg"/>
          </p:nvPr>
        </p:nvSpPr>
        <p:spPr>
          <a:ln/>
        </p:spPr>
      </p:sp>
      <p:sp>
        <p:nvSpPr>
          <p:cNvPr id="625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fld id="{EB217EB3-463F-6B4C-8DED-F20FF76924C5}" type="slidenum">
              <a:rPr lang="zh-CN" altLang="en-US" sz="1200">
                <a:solidFill>
                  <a:srgbClr val="000000"/>
                </a:solidFill>
              </a:rPr>
              <a:pPr algn="r" defTabSz="914400" eaLnBrk="0" fontAlgn="base" hangingPunct="0">
                <a:spcBef>
                  <a:spcPct val="0"/>
                </a:spcBef>
                <a:spcAft>
                  <a:spcPct val="0"/>
                </a:spcAft>
              </a:pPr>
              <a:t>418</a:t>
            </a:fld>
            <a:endParaRPr lang="en-US" altLang="zh-CN" sz="1200">
              <a:solidFill>
                <a:srgbClr val="000000"/>
              </a:solidFill>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279A930-78DE-9F4C-917D-22C6C61A2D8C}" type="slidenum">
              <a:rPr lang="zh-CN" altLang="en-US" sz="1200">
                <a:solidFill>
                  <a:prstClr val="black"/>
                </a:solidFill>
              </a:rPr>
              <a:pPr/>
              <a:t>419</a:t>
            </a:fld>
            <a:endParaRPr lang="en-US" altLang="zh-CN" sz="1200">
              <a:solidFill>
                <a:prstClr val="black"/>
              </a:solidFill>
            </a:endParaRPr>
          </a:p>
        </p:txBody>
      </p:sp>
      <p:sp>
        <p:nvSpPr>
          <p:cNvPr id="553986" name="Rectangle 2"/>
          <p:cNvSpPr>
            <a:spLocks noGrp="1" noRot="1" noChangeAspect="1" noChangeArrowheads="1" noTextEdit="1"/>
          </p:cNvSpPr>
          <p:nvPr>
            <p:ph type="sldImg"/>
          </p:nvPr>
        </p:nvSpPr>
        <p:spPr>
          <a:ln/>
        </p:spPr>
      </p:sp>
      <p:sp>
        <p:nvSpPr>
          <p:cNvPr id="5539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7D2D666-33BC-5F4A-963F-985126046F7F}" type="slidenum">
              <a:rPr lang="zh-CN" altLang="en-US" sz="1200">
                <a:solidFill>
                  <a:prstClr val="black"/>
                </a:solidFill>
              </a:rPr>
              <a:pPr/>
              <a:t>420</a:t>
            </a:fld>
            <a:endParaRPr lang="en-US" altLang="zh-CN" sz="1200">
              <a:solidFill>
                <a:prstClr val="black"/>
              </a:solidFill>
            </a:endParaRPr>
          </a:p>
        </p:txBody>
      </p:sp>
      <p:sp>
        <p:nvSpPr>
          <p:cNvPr id="556034" name="Rectangle 2"/>
          <p:cNvSpPr>
            <a:spLocks noGrp="1" noRot="1" noChangeAspect="1" noChangeArrowheads="1" noTextEdit="1"/>
          </p:cNvSpPr>
          <p:nvPr>
            <p:ph type="sldImg"/>
          </p:nvPr>
        </p:nvSpPr>
        <p:spPr>
          <a:ln/>
        </p:spPr>
      </p:sp>
      <p:sp>
        <p:nvSpPr>
          <p:cNvPr id="5560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D2A6A86-A9E9-6847-8B15-75DFCF6EA64D}" type="slidenum">
              <a:rPr lang="zh-CN" altLang="en-US" sz="1200">
                <a:solidFill>
                  <a:prstClr val="black"/>
                </a:solidFill>
              </a:rPr>
              <a:pPr/>
              <a:t>42</a:t>
            </a:fld>
            <a:endParaRPr lang="en-US" altLang="zh-CN" sz="1200">
              <a:solidFill>
                <a:prstClr val="black"/>
              </a:solidFill>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6E92161-AA69-4441-9F55-BE367C1E67F3}" type="slidenum">
              <a:rPr lang="zh-CN" altLang="en-US" sz="1200">
                <a:solidFill>
                  <a:prstClr val="black"/>
                </a:solidFill>
              </a:rPr>
              <a:pPr/>
              <a:t>421</a:t>
            </a:fld>
            <a:endParaRPr lang="en-US" altLang="zh-CN" sz="1200">
              <a:solidFill>
                <a:prstClr val="black"/>
              </a:solidFill>
            </a:endParaRPr>
          </a:p>
        </p:txBody>
      </p:sp>
      <p:sp>
        <p:nvSpPr>
          <p:cNvPr id="558082" name="Rectangle 2"/>
          <p:cNvSpPr>
            <a:spLocks noGrp="1" noRot="1" noChangeAspect="1" noChangeArrowheads="1" noTextEdit="1"/>
          </p:cNvSpPr>
          <p:nvPr>
            <p:ph type="sldImg"/>
          </p:nvPr>
        </p:nvSpPr>
        <p:spPr>
          <a:ln/>
        </p:spPr>
      </p:sp>
      <p:sp>
        <p:nvSpPr>
          <p:cNvPr id="5580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DE8F966-92CF-2D4E-A8D8-3DE1AD7C7C86}" type="slidenum">
              <a:rPr lang="zh-CN" altLang="en-US" sz="1200">
                <a:solidFill>
                  <a:prstClr val="black"/>
                </a:solidFill>
              </a:rPr>
              <a:pPr/>
              <a:t>422</a:t>
            </a:fld>
            <a:endParaRPr lang="en-US" altLang="zh-CN" sz="1200">
              <a:solidFill>
                <a:prstClr val="black"/>
              </a:solidFill>
            </a:endParaRPr>
          </a:p>
        </p:txBody>
      </p:sp>
      <p:sp>
        <p:nvSpPr>
          <p:cNvPr id="560130" name="Rectangle 2"/>
          <p:cNvSpPr>
            <a:spLocks noGrp="1" noRot="1" noChangeAspect="1" noChangeArrowheads="1" noTextEdit="1"/>
          </p:cNvSpPr>
          <p:nvPr>
            <p:ph type="sldImg"/>
          </p:nvPr>
        </p:nvSpPr>
        <p:spPr>
          <a:ln/>
        </p:spPr>
      </p:sp>
      <p:sp>
        <p:nvSpPr>
          <p:cNvPr id="5601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79E62FB-39C8-B547-9ADF-2B1A64909D82}" type="slidenum">
              <a:rPr lang="zh-CN" altLang="en-US" sz="1200">
                <a:solidFill>
                  <a:prstClr val="black"/>
                </a:solidFill>
              </a:rPr>
              <a:pPr/>
              <a:t>423</a:t>
            </a:fld>
            <a:endParaRPr lang="en-US" altLang="zh-CN" sz="1200">
              <a:solidFill>
                <a:prstClr val="black"/>
              </a:solidFill>
            </a:endParaRPr>
          </a:p>
        </p:txBody>
      </p:sp>
      <p:sp>
        <p:nvSpPr>
          <p:cNvPr id="562178" name="Rectangle 2"/>
          <p:cNvSpPr>
            <a:spLocks noGrp="1" noRot="1" noChangeAspect="1" noChangeArrowheads="1" noTextEdit="1"/>
          </p:cNvSpPr>
          <p:nvPr>
            <p:ph type="sldImg"/>
          </p:nvPr>
        </p:nvSpPr>
        <p:spPr>
          <a:ln/>
        </p:spPr>
      </p:sp>
      <p:sp>
        <p:nvSpPr>
          <p:cNvPr id="5621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D4B7BC6-548D-D54A-A096-159E6E67B0FD}" type="slidenum">
              <a:rPr lang="zh-CN" altLang="en-US" sz="1200">
                <a:solidFill>
                  <a:prstClr val="black"/>
                </a:solidFill>
              </a:rPr>
              <a:pPr/>
              <a:t>425</a:t>
            </a:fld>
            <a:endParaRPr lang="en-US" altLang="zh-CN" sz="1200">
              <a:solidFill>
                <a:prstClr val="black"/>
              </a:solidFill>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D4B7BC6-548D-D54A-A096-159E6E67B0FD}" type="slidenum">
              <a:rPr lang="zh-CN" altLang="en-US" sz="1200">
                <a:solidFill>
                  <a:prstClr val="black"/>
                </a:solidFill>
              </a:rPr>
              <a:pPr/>
              <a:t>426</a:t>
            </a:fld>
            <a:endParaRPr lang="en-US" altLang="zh-CN" sz="1200">
              <a:solidFill>
                <a:prstClr val="black"/>
              </a:solidFill>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D4B7BC6-548D-D54A-A096-159E6E67B0FD}" type="slidenum">
              <a:rPr lang="zh-CN" altLang="en-US" sz="1200">
                <a:solidFill>
                  <a:prstClr val="black"/>
                </a:solidFill>
              </a:rPr>
              <a:pPr/>
              <a:t>427</a:t>
            </a:fld>
            <a:endParaRPr lang="en-US" altLang="zh-CN" sz="1200">
              <a:solidFill>
                <a:prstClr val="black"/>
              </a:solidFill>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D4B7BC6-548D-D54A-A096-159E6E67B0FD}" type="slidenum">
              <a:rPr lang="zh-CN" altLang="en-US" sz="1200">
                <a:solidFill>
                  <a:prstClr val="black"/>
                </a:solidFill>
              </a:rPr>
              <a:pPr/>
              <a:t>429</a:t>
            </a:fld>
            <a:endParaRPr lang="en-US" altLang="zh-CN" sz="1200">
              <a:solidFill>
                <a:prstClr val="black"/>
              </a:solidFill>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2E6CCCB-F64A-1940-BDA2-634900658F74}" type="slidenum">
              <a:rPr lang="zh-CN" altLang="en-US" sz="1200">
                <a:solidFill>
                  <a:prstClr val="black"/>
                </a:solidFill>
              </a:rPr>
              <a:pPr/>
              <a:t>430</a:t>
            </a:fld>
            <a:endParaRPr lang="en-US" altLang="zh-CN" sz="1200">
              <a:solidFill>
                <a:prstClr val="black"/>
              </a:solidFill>
            </a:endParaRPr>
          </a:p>
        </p:txBody>
      </p:sp>
      <p:sp>
        <p:nvSpPr>
          <p:cNvPr id="517122" name="Rectangle 2"/>
          <p:cNvSpPr>
            <a:spLocks noGrp="1" noRot="1" noChangeAspect="1" noChangeArrowheads="1" noTextEdit="1"/>
          </p:cNvSpPr>
          <p:nvPr>
            <p:ph type="sldImg"/>
          </p:nvPr>
        </p:nvSpPr>
        <p:spPr>
          <a:ln/>
        </p:spPr>
      </p:sp>
      <p:sp>
        <p:nvSpPr>
          <p:cNvPr id="517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124451D-FE5F-CA47-AE32-0BD025BCD7BB}" type="slidenum">
              <a:rPr lang="zh-CN" altLang="en-US" sz="1200">
                <a:solidFill>
                  <a:prstClr val="black"/>
                </a:solidFill>
              </a:rPr>
              <a:pPr/>
              <a:t>433</a:t>
            </a:fld>
            <a:endParaRPr lang="en-US" altLang="zh-CN" sz="1200">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13476534"/>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D4B7BC6-548D-D54A-A096-159E6E67B0FD}" type="slidenum">
              <a:rPr lang="zh-CN" altLang="en-US" sz="1200">
                <a:solidFill>
                  <a:prstClr val="black"/>
                </a:solidFill>
              </a:rPr>
              <a:pPr/>
              <a:t>436</a:t>
            </a:fld>
            <a:endParaRPr lang="en-US" altLang="zh-CN" sz="1200">
              <a:solidFill>
                <a:prstClr val="black"/>
              </a:solidFill>
            </a:endParaRPr>
          </a:p>
        </p:txBody>
      </p:sp>
      <p:sp>
        <p:nvSpPr>
          <p:cNvPr id="524290" name="Rectangle 2"/>
          <p:cNvSpPr>
            <a:spLocks noGrp="1" noRot="1" noChangeAspect="1" noChangeArrowheads="1" noTextEdit="1"/>
          </p:cNvSpPr>
          <p:nvPr>
            <p:ph type="sldImg"/>
          </p:nvPr>
        </p:nvSpPr>
        <p:spPr>
          <a:ln/>
        </p:spPr>
      </p:sp>
      <p:sp>
        <p:nvSpPr>
          <p:cNvPr id="524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454FCCB-D1E2-E840-8F67-2BAA8DE3AF76}" type="slidenum">
              <a:rPr lang="zh-CN" altLang="en-US" sz="1200">
                <a:solidFill>
                  <a:prstClr val="black"/>
                </a:solidFill>
              </a:rPr>
              <a:pPr/>
              <a:t>43</a:t>
            </a:fld>
            <a:endParaRPr lang="en-US" altLang="zh-CN" sz="1200">
              <a:solidFill>
                <a:prstClr val="black"/>
              </a:solidFill>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mr-IN" dirty="0"/>
              <a:t>"</a:t>
            </a:r>
            <a:r>
              <a:rPr lang="en-US" dirty="0"/>
              <a:t>The Brazen Altar takes care of the sin question. We are God</a:t>
            </a:r>
            <a:r>
              <a:rPr lang="fr-FR" dirty="0"/>
              <a:t>'</a:t>
            </a:r>
            <a:r>
              <a:rPr lang="en-US" dirty="0"/>
              <a:t>s forgiven-forever children. But we must have daily cleansing if we are to have fellowship with a Holy God.</a:t>
            </a:r>
          </a:p>
          <a:p>
            <a:r>
              <a:rPr lang="en-US" dirty="0"/>
              <a:t>If you are not spending time alone with God each day, in prayer and the study of His Word, do you wonder why you have so little power, why your testimony is weak, and why your prayers are not answered? The reason is that you are not coming to God for cleansing and turning away from your sins.</a:t>
            </a:r>
          </a:p>
          <a:p>
            <a:r>
              <a:rPr lang="en-US" dirty="0"/>
              <a:t>Precious believer, beloved of God, do not stay at the Brazen Altar. Go to the Laver for daily cleansing! If you are not having a daily Quiet time with God, start doing so immediately. Set aside time to be alone with God for the reading of His Word and for prayer.</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C68A4AD-A00D-A44F-8624-0DDDB762D4FA}" type="slidenum">
              <a:rPr lang="zh-CN" altLang="en-US" sz="1200">
                <a:solidFill>
                  <a:prstClr val="black"/>
                </a:solidFill>
              </a:rPr>
              <a:pPr/>
              <a:t>440</a:t>
            </a:fld>
            <a:endParaRPr lang="en-US" altLang="zh-CN" sz="1200">
              <a:solidFill>
                <a:prstClr val="black"/>
              </a:solidFill>
            </a:endParaRPr>
          </a:p>
        </p:txBody>
      </p:sp>
      <p:sp>
        <p:nvSpPr>
          <p:cNvPr id="540674" name="Rectangle 2"/>
          <p:cNvSpPr>
            <a:spLocks noGrp="1" noRot="1" noChangeAspect="1" noChangeArrowheads="1"/>
          </p:cNvSpPr>
          <p:nvPr>
            <p:ph type="sldImg"/>
          </p:nvPr>
        </p:nvSpPr>
        <p:spPr>
          <a:solidFill>
            <a:srgbClr val="FFFFFF"/>
          </a:solidFill>
          <a:ln/>
        </p:spPr>
      </p:sp>
      <p:sp>
        <p:nvSpPr>
          <p:cNvPr id="540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441</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delivering us to display his sovereignty and concern.</a:t>
            </a:r>
            <a:r>
              <a:rPr lang="en-SG">
                <a:effectLst/>
                <a:latin typeface="Arial"/>
                <a:cs typeface="Arial"/>
              </a:rPr>
              <a:t> </a:t>
            </a:r>
            <a:endParaRPr lang="en-US">
              <a:latin typeface="Arial"/>
              <a:cs typeface="Arial"/>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444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instructing us to witness of his dwelling with us!</a:t>
            </a:r>
            <a:r>
              <a:rPr lang="en-SG">
                <a:effectLst/>
                <a:latin typeface="Arial"/>
                <a:cs typeface="Arial"/>
              </a:rPr>
              <a:t> </a:t>
            </a:r>
            <a:endParaRPr lang="en-US">
              <a:latin typeface="Arial"/>
              <a:cs typeface="Arial"/>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431D82C-7065-BD47-B121-BEAB6A480FB0}" type="slidenum">
              <a:rPr lang="zh-CN" altLang="en-US" sz="1200">
                <a:solidFill>
                  <a:prstClr val="black"/>
                </a:solidFill>
              </a:rPr>
              <a:pPr/>
              <a:t>44</a:t>
            </a:fld>
            <a:endParaRPr lang="en-US" altLang="zh-CN" sz="1200">
              <a:solidFill>
                <a:prstClr val="black"/>
              </a:solidFill>
            </a:endParaRPr>
          </a:p>
        </p:txBody>
      </p:sp>
      <p:sp>
        <p:nvSpPr>
          <p:cNvPr id="270338" name="Rectangle 2"/>
          <p:cNvSpPr>
            <a:spLocks noGrp="1" noRot="1" noChangeAspect="1" noChangeArrowheads="1" noTextEdit="1"/>
          </p:cNvSpPr>
          <p:nvPr>
            <p:ph type="sldImg"/>
          </p:nvPr>
        </p:nvSpPr>
        <p:spPr>
          <a:ln/>
        </p:spPr>
      </p:sp>
      <p:sp>
        <p:nvSpPr>
          <p:cNvPr id="2703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44050230"/>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0132F1B-3DFB-FB4B-BA2D-67976D50C442}" type="slidenum">
              <a:rPr lang="zh-CN" altLang="en-US" sz="1200">
                <a:solidFill>
                  <a:srgbClr val="000000"/>
                </a:solidFill>
                <a:latin typeface="Times New Roman" charset="0"/>
                <a:cs typeface="MS PGothic" charset="0"/>
              </a:rPr>
              <a:pPr eaLnBrk="1" hangingPunct="1"/>
              <a:t>451</a:t>
            </a:fld>
            <a:endParaRPr lang="en-US" altLang="zh-CN" sz="1200">
              <a:solidFill>
                <a:srgbClr val="000000"/>
              </a:solidFill>
              <a:latin typeface="Times New Roman"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covenant does Jesus mediate that is far better than the old (8:6)?</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452</a:t>
            </a:fld>
            <a:endParaRPr lang="en-US">
              <a:solidFill>
                <a:prstClr val="black"/>
              </a:solidFill>
              <a:latin typeface="Calibri"/>
            </a:endParaRPr>
          </a:p>
        </p:txBody>
      </p:sp>
    </p:spTree>
    <p:extLst>
      <p:ext uri="{BB962C8B-B14F-4D97-AF65-F5344CB8AC3E}">
        <p14:creationId xmlns:p14="http://schemas.microsoft.com/office/powerpoint/2010/main" val="2747342558"/>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453</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455</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456</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457</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B79297-C519-C445-8317-BE0A0CDF8BFD}" type="slidenum">
              <a:rPr lang="en-US" sz="1200">
                <a:solidFill>
                  <a:srgbClr val="000000"/>
                </a:solidFill>
              </a:rPr>
              <a:pPr eaLnBrk="1" hangingPunct="1"/>
              <a:t>458</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GB"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mn-lt"/>
                <a:ea typeface="+mn-ea"/>
                <a:cs typeface="+mn-cs"/>
              </a:rPr>
              <a:t>There’re actually at least five major approaches to how Christians relate to the Old Testament </a:t>
            </a:r>
            <a:endParaRPr lang="en-GB" dirty="0">
              <a:latin typeface="Times New Roman" charset="0"/>
              <a:ea typeface="ＭＳ Ｐゴシック" charset="0"/>
              <a:cs typeface="ＭＳ Ｐゴシック" charset="0"/>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8FF701C-A1C2-4A42-A409-F9D5ADC72875}" type="slidenum">
              <a:rPr lang="zh-CN" altLang="en-US" sz="1200">
                <a:solidFill>
                  <a:prstClr val="black"/>
                </a:solidFill>
              </a:rPr>
              <a:pPr/>
              <a:t>45</a:t>
            </a:fld>
            <a:endParaRPr lang="en-US" altLang="zh-CN" sz="1200">
              <a:solidFill>
                <a:prstClr val="black"/>
              </a:solidFill>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71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86243141"/>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75A518-26B7-9243-8BBB-80AFF6C792FE}" type="slidenum">
              <a:rPr lang="en-US" sz="1200">
                <a:solidFill>
                  <a:prstClr val="black"/>
                </a:solidFill>
              </a:rPr>
              <a:pPr/>
              <a:t>463</a:t>
            </a:fld>
            <a:endParaRPr lang="en-US" sz="1200">
              <a:solidFill>
                <a:prstClr val="black"/>
              </a:solidFill>
            </a:endParaRPr>
          </a:p>
        </p:txBody>
      </p:sp>
      <p:sp>
        <p:nvSpPr>
          <p:cNvPr id="82637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A1B591-93D2-124C-B537-CFDC868FA39E}" type="slidenum">
              <a:rPr lang="en-US" sz="1200">
                <a:solidFill>
                  <a:prstClr val="black"/>
                </a:solidFill>
              </a:rPr>
              <a:pPr/>
              <a:t>464</a:t>
            </a:fld>
            <a:endParaRPr lang="en-US" sz="1200">
              <a:solidFill>
                <a:prstClr val="black"/>
              </a:solidFill>
            </a:endParaRPr>
          </a:p>
        </p:txBody>
      </p:sp>
      <p:sp>
        <p:nvSpPr>
          <p:cNvPr id="8304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8944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F77CB2F-BBD7-E049-AA6C-0DB0A50FB962}" type="slidenum">
              <a:rPr lang="zh-CN" altLang="en-US" sz="1200">
                <a:solidFill>
                  <a:srgbClr val="000000"/>
                </a:solidFill>
                <a:latin typeface="Arial" charset="0"/>
              </a:rPr>
              <a:pPr/>
              <a:t>474</a:t>
            </a:fld>
            <a:endParaRPr lang="en-US" altLang="zh-CN" sz="1200">
              <a:solidFill>
                <a:srgbClr val="000000"/>
              </a:solidFill>
              <a:latin typeface="Arial" charset="0"/>
            </a:endParaRPr>
          </a:p>
        </p:txBody>
      </p:sp>
      <p:sp>
        <p:nvSpPr>
          <p:cNvPr id="572418" name="Rectangle 2"/>
          <p:cNvSpPr>
            <a:spLocks noGrp="1" noRot="1" noChangeAspect="1" noChangeArrowheads="1" noTextEdit="1"/>
          </p:cNvSpPr>
          <p:nvPr>
            <p:ph type="sldImg"/>
          </p:nvPr>
        </p:nvSpPr>
        <p:spPr>
          <a:ln/>
        </p:spPr>
      </p:sp>
      <p:sp>
        <p:nvSpPr>
          <p:cNvPr id="572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6909FD3-40A4-E64B-A9F8-2EFA02247B77}" type="slidenum">
              <a:rPr lang="zh-CN" altLang="en-US" sz="1200">
                <a:solidFill>
                  <a:srgbClr val="000000"/>
                </a:solidFill>
                <a:latin typeface="Arial" charset="0"/>
              </a:rPr>
              <a:pPr/>
              <a:t>475</a:t>
            </a:fld>
            <a:endParaRPr lang="en-US" altLang="zh-CN" sz="1200">
              <a:solidFill>
                <a:srgbClr val="000000"/>
              </a:solidFill>
              <a:latin typeface="Arial" charset="0"/>
            </a:endParaRPr>
          </a:p>
        </p:txBody>
      </p:sp>
      <p:sp>
        <p:nvSpPr>
          <p:cNvPr id="574466" name="Rectangle 2"/>
          <p:cNvSpPr>
            <a:spLocks noGrp="1" noRot="1" noChangeAspect="1" noChangeArrowheads="1" noTextEdit="1"/>
          </p:cNvSpPr>
          <p:nvPr>
            <p:ph type="sldImg"/>
          </p:nvPr>
        </p:nvSpPr>
        <p:spPr>
          <a:ln/>
        </p:spPr>
      </p:sp>
      <p:sp>
        <p:nvSpPr>
          <p:cNvPr id="574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659B3E0-598B-8443-8F9D-FC349829D119}" type="slidenum">
              <a:rPr lang="zh-CN" altLang="en-US" sz="1200">
                <a:solidFill>
                  <a:prstClr val="black"/>
                </a:solidFill>
              </a:rPr>
              <a:pPr/>
              <a:t>46</a:t>
            </a:fld>
            <a:endParaRPr lang="en-US" altLang="zh-CN" sz="1200">
              <a:solidFill>
                <a:prstClr val="black"/>
              </a:solidFill>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78AAD24-CEE7-C641-9C68-A7EE409AAEFD}" type="slidenum">
              <a:rPr lang="zh-CN" altLang="en-US" sz="1200">
                <a:solidFill>
                  <a:srgbClr val="000000"/>
                </a:solidFill>
                <a:latin typeface="Arial" charset="0"/>
              </a:rPr>
              <a:pPr/>
              <a:t>476</a:t>
            </a:fld>
            <a:endParaRPr lang="en-US" altLang="zh-CN" sz="1200">
              <a:solidFill>
                <a:srgbClr val="000000"/>
              </a:solidFill>
              <a:latin typeface="Arial" charset="0"/>
            </a:endParaRPr>
          </a:p>
        </p:txBody>
      </p:sp>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A176C07-2C54-B848-971B-A385D74BDD49}" type="slidenum">
              <a:rPr lang="zh-CN" altLang="en-US" sz="1200">
                <a:solidFill>
                  <a:srgbClr val="000000"/>
                </a:solidFill>
                <a:latin typeface="Arial" charset="0"/>
              </a:rPr>
              <a:pPr/>
              <a:t>477</a:t>
            </a:fld>
            <a:endParaRPr lang="en-US" altLang="zh-CN" sz="1200">
              <a:solidFill>
                <a:srgbClr val="000000"/>
              </a:solidFill>
              <a:latin typeface="Arial" charset="0"/>
            </a:endParaRPr>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B0A63B4-2C5F-494F-8311-9B04B05296CD}" type="slidenum">
              <a:rPr lang="zh-CN" altLang="en-US" sz="1200">
                <a:solidFill>
                  <a:srgbClr val="000000"/>
                </a:solidFill>
                <a:latin typeface="Arial" charset="0"/>
              </a:rPr>
              <a:pPr/>
              <a:t>478</a:t>
            </a:fld>
            <a:endParaRPr lang="en-US" altLang="zh-CN" sz="1200">
              <a:solidFill>
                <a:srgbClr val="000000"/>
              </a:solidFill>
              <a:latin typeface="Arial" charset="0"/>
            </a:endParaRPr>
          </a:p>
        </p:txBody>
      </p:sp>
      <p:sp>
        <p:nvSpPr>
          <p:cNvPr id="580610" name="Rectangle 2"/>
          <p:cNvSpPr>
            <a:spLocks noGrp="1" noRot="1" noChangeAspect="1" noChangeArrowheads="1" noTextEdit="1"/>
          </p:cNvSpPr>
          <p:nvPr>
            <p:ph type="sldImg"/>
          </p:nvPr>
        </p:nvSpPr>
        <p:spPr>
          <a:ln/>
        </p:spPr>
      </p:sp>
      <p:sp>
        <p:nvSpPr>
          <p:cNvPr id="580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505AD0C-D0C6-9647-92C2-B52FBDDDD5E4}" type="slidenum">
              <a:rPr lang="zh-CN" altLang="en-US" sz="1200">
                <a:solidFill>
                  <a:srgbClr val="000000"/>
                </a:solidFill>
                <a:latin typeface="Arial" charset="0"/>
              </a:rPr>
              <a:pPr/>
              <a:t>479</a:t>
            </a:fld>
            <a:endParaRPr lang="en-US" altLang="zh-CN" sz="1200">
              <a:solidFill>
                <a:srgbClr val="000000"/>
              </a:solidFill>
              <a:latin typeface="Arial" charset="0"/>
            </a:endParaRPr>
          </a:p>
        </p:txBody>
      </p:sp>
      <p:sp>
        <p:nvSpPr>
          <p:cNvPr id="582658" name="Rectangle 2"/>
          <p:cNvSpPr>
            <a:spLocks noGrp="1" noRot="1" noChangeAspect="1" noChangeArrowheads="1" noTextEdit="1"/>
          </p:cNvSpPr>
          <p:nvPr>
            <p:ph type="sldImg"/>
          </p:nvPr>
        </p:nvSpPr>
        <p:spPr>
          <a:ln/>
        </p:spPr>
      </p:sp>
      <p:sp>
        <p:nvSpPr>
          <p:cNvPr id="5826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8CEC8AE-DFB9-BA49-8C2D-7D36A82D9898}" type="slidenum">
              <a:rPr lang="zh-CN" altLang="en-US" sz="1200">
                <a:solidFill>
                  <a:srgbClr val="000000"/>
                </a:solidFill>
                <a:latin typeface="Arial" charset="0"/>
              </a:rPr>
              <a:pPr/>
              <a:t>480</a:t>
            </a:fld>
            <a:endParaRPr lang="en-US" altLang="zh-CN" sz="1200">
              <a:solidFill>
                <a:srgbClr val="000000"/>
              </a:solidFill>
              <a:latin typeface="Arial" charset="0"/>
            </a:endParaRPr>
          </a:p>
        </p:txBody>
      </p:sp>
      <p:sp>
        <p:nvSpPr>
          <p:cNvPr id="584706" name="Rectangle 2"/>
          <p:cNvSpPr>
            <a:spLocks noGrp="1" noRot="1" noChangeAspect="1" noChangeArrowheads="1" noTextEdit="1"/>
          </p:cNvSpPr>
          <p:nvPr>
            <p:ph type="sldImg"/>
          </p:nvPr>
        </p:nvSpPr>
        <p:spPr>
          <a:ln/>
        </p:spPr>
      </p:sp>
      <p:sp>
        <p:nvSpPr>
          <p:cNvPr id="5847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DE727FB-4E52-4E46-B5EC-801460389C56}" type="slidenum">
              <a:rPr lang="zh-CN" altLang="en-US" sz="1200">
                <a:solidFill>
                  <a:srgbClr val="000000"/>
                </a:solidFill>
                <a:latin typeface="Arial" charset="0"/>
              </a:rPr>
              <a:pPr/>
              <a:t>481</a:t>
            </a:fld>
            <a:endParaRPr lang="en-US" altLang="zh-CN" sz="1200">
              <a:solidFill>
                <a:srgbClr val="000000"/>
              </a:solidFill>
              <a:latin typeface="Arial" charset="0"/>
            </a:endParaRPr>
          </a:p>
        </p:txBody>
      </p:sp>
      <p:sp>
        <p:nvSpPr>
          <p:cNvPr id="586754" name="Rectangle 2"/>
          <p:cNvSpPr>
            <a:spLocks noGrp="1" noRot="1" noChangeAspect="1" noChangeArrowheads="1" noTextEdit="1"/>
          </p:cNvSpPr>
          <p:nvPr>
            <p:ph type="sldImg"/>
          </p:nvPr>
        </p:nvSpPr>
        <p:spPr>
          <a:ln/>
        </p:spPr>
      </p:sp>
      <p:sp>
        <p:nvSpPr>
          <p:cNvPr id="5867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B0BD2B4-1FEA-B341-8B82-3153CAB0E0E6}" type="slidenum">
              <a:rPr lang="zh-CN" altLang="en-US" sz="1200">
                <a:solidFill>
                  <a:srgbClr val="000000"/>
                </a:solidFill>
                <a:latin typeface="Arial" charset="0"/>
              </a:rPr>
              <a:pPr/>
              <a:t>482</a:t>
            </a:fld>
            <a:endParaRPr lang="en-US" altLang="zh-CN" sz="1200">
              <a:solidFill>
                <a:srgbClr val="000000"/>
              </a:solidFill>
              <a:latin typeface="Arial" charset="0"/>
            </a:endParaRPr>
          </a:p>
        </p:txBody>
      </p:sp>
      <p:sp>
        <p:nvSpPr>
          <p:cNvPr id="588802" name="Rectangle 2"/>
          <p:cNvSpPr>
            <a:spLocks noGrp="1" noRot="1" noChangeAspect="1" noChangeArrowheads="1" noTextEdit="1"/>
          </p:cNvSpPr>
          <p:nvPr>
            <p:ph type="sldImg"/>
          </p:nvPr>
        </p:nvSpPr>
        <p:spPr>
          <a:ln/>
        </p:spPr>
      </p:sp>
      <p:sp>
        <p:nvSpPr>
          <p:cNvPr id="588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99BF0BB-D5C7-9040-A206-14B3FFF78A05}" type="slidenum">
              <a:rPr lang="zh-CN" altLang="en-US" sz="1200">
                <a:solidFill>
                  <a:prstClr val="black"/>
                </a:solidFill>
              </a:rPr>
              <a:pPr/>
              <a:t>483</a:t>
            </a:fld>
            <a:endParaRPr lang="en-US" altLang="zh-CN" sz="1200">
              <a:solidFill>
                <a:prstClr val="black"/>
              </a:solidFill>
            </a:endParaRPr>
          </a:p>
        </p:txBody>
      </p:sp>
      <p:sp>
        <p:nvSpPr>
          <p:cNvPr id="592898" name="Rectangle 2"/>
          <p:cNvSpPr>
            <a:spLocks noGrp="1" noRot="1" noChangeAspect="1" noChangeArrowheads="1" noTextEdit="1"/>
          </p:cNvSpPr>
          <p:nvPr>
            <p:ph type="sldImg"/>
          </p:nvPr>
        </p:nvSpPr>
        <p:spPr>
          <a:ln/>
        </p:spPr>
      </p:sp>
      <p:sp>
        <p:nvSpPr>
          <p:cNvPr id="5928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F7528C9-1D83-1744-AEB2-F8AFF62CB344}" type="slidenum">
              <a:rPr lang="zh-CN" altLang="en-US" sz="1200">
                <a:solidFill>
                  <a:prstClr val="black"/>
                </a:solidFill>
              </a:rPr>
              <a:pPr/>
              <a:t>484</a:t>
            </a:fld>
            <a:endParaRPr lang="en-US" altLang="zh-CN" sz="1200">
              <a:solidFill>
                <a:prstClr val="black"/>
              </a:solidFill>
            </a:endParaRPr>
          </a:p>
        </p:txBody>
      </p:sp>
      <p:sp>
        <p:nvSpPr>
          <p:cNvPr id="594946" name="Rectangle 2"/>
          <p:cNvSpPr>
            <a:spLocks noGrp="1" noRot="1" noChangeAspect="1" noChangeArrowheads="1" noTextEdit="1"/>
          </p:cNvSpPr>
          <p:nvPr>
            <p:ph type="sldImg"/>
          </p:nvPr>
        </p:nvSpPr>
        <p:spPr>
          <a:ln/>
        </p:spPr>
      </p:sp>
      <p:sp>
        <p:nvSpPr>
          <p:cNvPr id="594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7411571-386C-C845-A010-A5F3E38237EB}" type="slidenum">
              <a:rPr lang="zh-CN" altLang="en-US" sz="1200">
                <a:solidFill>
                  <a:prstClr val="black"/>
                </a:solidFill>
              </a:rPr>
              <a:pPr/>
              <a:t>485</a:t>
            </a:fld>
            <a:endParaRPr lang="en-US" altLang="zh-CN" sz="1200">
              <a:solidFill>
                <a:prstClr val="black"/>
              </a:solidFill>
            </a:endParaRPr>
          </a:p>
        </p:txBody>
      </p:sp>
      <p:sp>
        <p:nvSpPr>
          <p:cNvPr id="596994" name="Rectangle 2"/>
          <p:cNvSpPr>
            <a:spLocks noGrp="1" noRot="1" noChangeAspect="1" noChangeArrowheads="1" noTextEdit="1"/>
          </p:cNvSpPr>
          <p:nvPr>
            <p:ph type="sldImg"/>
          </p:nvPr>
        </p:nvSpPr>
        <p:spPr>
          <a:ln/>
        </p:spPr>
      </p:sp>
      <p:sp>
        <p:nvSpPr>
          <p:cNvPr id="596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ECAE77-87CE-E748-99F0-A7A3D07F1B61}" type="slidenum">
              <a:rPr lang="zh-CN" altLang="en-US" sz="1200">
                <a:solidFill>
                  <a:prstClr val="black"/>
                </a:solidFill>
              </a:rPr>
              <a:pPr/>
              <a:t>47</a:t>
            </a:fld>
            <a:endParaRPr lang="en-US" altLang="zh-CN" sz="1200">
              <a:solidFill>
                <a:prstClr val="black"/>
              </a:solidFill>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1D124BF-F738-F240-B681-57E1C29EA4F7}" type="slidenum">
              <a:rPr lang="zh-CN" altLang="en-US" sz="1200">
                <a:solidFill>
                  <a:prstClr val="black"/>
                </a:solidFill>
              </a:rPr>
              <a:pPr/>
              <a:t>486</a:t>
            </a:fld>
            <a:endParaRPr lang="en-US" altLang="zh-CN" sz="1200">
              <a:solidFill>
                <a:prstClr val="black"/>
              </a:solidFill>
            </a:endParaRPr>
          </a:p>
        </p:txBody>
      </p:sp>
      <p:sp>
        <p:nvSpPr>
          <p:cNvPr id="599042" name="Rectangle 2"/>
          <p:cNvSpPr>
            <a:spLocks noGrp="1" noRot="1" noChangeAspect="1" noChangeArrowheads="1" noTextEdit="1"/>
          </p:cNvSpPr>
          <p:nvPr>
            <p:ph type="sldImg"/>
          </p:nvPr>
        </p:nvSpPr>
        <p:spPr>
          <a:ln/>
        </p:spPr>
      </p:sp>
      <p:sp>
        <p:nvSpPr>
          <p:cNvPr id="599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8D5F4E84-62A5-0B41-830D-0409E68749F0}" type="slidenum">
              <a:rPr lang="zh-CN" altLang="en-US" sz="1200">
                <a:solidFill>
                  <a:srgbClr val="000000"/>
                </a:solidFill>
                <a:cs typeface="Times New Roman" charset="0"/>
              </a:rPr>
              <a:pPr algn="r" defTabSz="914400" fontAlgn="base">
                <a:spcBef>
                  <a:spcPct val="0"/>
                </a:spcBef>
                <a:spcAft>
                  <a:spcPct val="0"/>
                </a:spcAft>
              </a:pPr>
              <a:t>487</a:t>
            </a:fld>
            <a:endParaRPr lang="en-US" altLang="zh-CN" sz="1200">
              <a:solidFill>
                <a:srgbClr val="000000"/>
              </a:solidFill>
              <a:cs typeface="Times New Roman" charset="0"/>
            </a:endParaRPr>
          </a:p>
        </p:txBody>
      </p:sp>
      <p:sp>
        <p:nvSpPr>
          <p:cNvPr id="601090" name="Rectangle 2"/>
          <p:cNvSpPr>
            <a:spLocks noGrp="1" noRot="1" noChangeAspect="1" noChangeArrowheads="1" noTextEdit="1"/>
          </p:cNvSpPr>
          <p:nvPr>
            <p:ph type="sldImg"/>
          </p:nvPr>
        </p:nvSpPr>
        <p:spPr>
          <a:ln/>
        </p:spPr>
      </p:sp>
      <p:sp>
        <p:nvSpPr>
          <p:cNvPr id="601091"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24487D8D-AE33-2F4C-BBDC-B226A3CBF06B}" type="slidenum">
              <a:rPr lang="zh-CN" altLang="en-US" sz="1200">
                <a:solidFill>
                  <a:srgbClr val="000000"/>
                </a:solidFill>
                <a:cs typeface="Times New Roman" charset="0"/>
              </a:rPr>
              <a:pPr algn="r" defTabSz="914400" fontAlgn="base">
                <a:spcBef>
                  <a:spcPct val="0"/>
                </a:spcBef>
                <a:spcAft>
                  <a:spcPct val="0"/>
                </a:spcAft>
              </a:pPr>
              <a:t>488</a:t>
            </a:fld>
            <a:endParaRPr lang="en-US" altLang="zh-CN" sz="1200">
              <a:solidFill>
                <a:srgbClr val="000000"/>
              </a:solidFill>
              <a:cs typeface="Times New Roman" charset="0"/>
            </a:endParaRPr>
          </a:p>
        </p:txBody>
      </p:sp>
      <p:sp>
        <p:nvSpPr>
          <p:cNvPr id="603138" name="Rectangle 2"/>
          <p:cNvSpPr>
            <a:spLocks noGrp="1" noRot="1" noChangeAspect="1" noChangeArrowheads="1" noTextEdit="1"/>
          </p:cNvSpPr>
          <p:nvPr>
            <p:ph type="sldImg"/>
          </p:nvPr>
        </p:nvSpPr>
        <p:spPr>
          <a:ln/>
        </p:spPr>
      </p:sp>
      <p:sp>
        <p:nvSpPr>
          <p:cNvPr id="603139"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fld id="{7E0AB770-22DC-F04A-9F7E-AB8F9EA26F7C}" type="slidenum">
              <a:rPr lang="zh-CN" altLang="en-US" sz="1200">
                <a:solidFill>
                  <a:srgbClr val="000000"/>
                </a:solidFill>
                <a:cs typeface="Times New Roman" charset="0"/>
              </a:rPr>
              <a:pPr algn="r" defTabSz="914400" fontAlgn="base">
                <a:spcBef>
                  <a:spcPct val="0"/>
                </a:spcBef>
                <a:spcAft>
                  <a:spcPct val="0"/>
                </a:spcAft>
              </a:pPr>
              <a:t>489</a:t>
            </a:fld>
            <a:endParaRPr lang="en-US" altLang="zh-CN" sz="1200">
              <a:solidFill>
                <a:srgbClr val="000000"/>
              </a:solidFill>
              <a:cs typeface="Times New Roman" charset="0"/>
            </a:endParaRPr>
          </a:p>
        </p:txBody>
      </p:sp>
      <p:sp>
        <p:nvSpPr>
          <p:cNvPr id="605186" name="Rectangle 2"/>
          <p:cNvSpPr>
            <a:spLocks noGrp="1" noRot="1" noChangeAspect="1" noChangeArrowheads="1" noTextEdit="1"/>
          </p:cNvSpPr>
          <p:nvPr>
            <p:ph type="sldImg"/>
          </p:nvPr>
        </p:nvSpPr>
        <p:spPr>
          <a:ln/>
        </p:spPr>
      </p:sp>
      <p:sp>
        <p:nvSpPr>
          <p:cNvPr id="605187" name="Rectangle 3"/>
          <p:cNvSpPr>
            <a:spLocks noGrp="1" noChangeArrowheads="1"/>
          </p:cNvSpPr>
          <p:nvPr>
            <p:ph type="body" idx="1"/>
          </p:nvPr>
        </p:nvSpPr>
        <p:spPr>
          <a:xfrm>
            <a:off x="685800" y="4343400"/>
            <a:ext cx="5486400" cy="41148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r>
              <a:rPr lang="en-US" altLang="zh-CN">
                <a:latin typeface="Times New Roman" charset="0"/>
              </a:rPr>
              <a:t>#92 in original file</a:t>
            </a:r>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490</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ma14="http://schemas.microsoft.com/office/mac/drawingml/2011/main" xmlns="" val="1"/>
            </a:ext>
          </a:extLst>
        </p:spPr>
      </p:sp>
      <p:sp>
        <p:nvSpPr>
          <p:cNvPr id="671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455283848"/>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B29A7C3-03AD-B246-AC5A-F13170AE61B8}" type="slidenum">
              <a:rPr lang="zh-CN" altLang="en-US" sz="1200">
                <a:solidFill>
                  <a:prstClr val="black"/>
                </a:solidFill>
              </a:rPr>
              <a:pPr/>
              <a:t>492</a:t>
            </a:fld>
            <a:endParaRPr lang="en-US" altLang="zh-CN" sz="1200">
              <a:solidFill>
                <a:prstClr val="black"/>
              </a:solidFill>
            </a:endParaRPr>
          </a:p>
        </p:txBody>
      </p:sp>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494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10</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In September 2016 my wife Susan and I had the privilege to visit</a:t>
            </a:r>
            <a:r>
              <a:rPr lang="en-US" baseline="0">
                <a:latin typeface="Arial"/>
                <a:cs typeface="Arial"/>
              </a:rPr>
              <a:t> Corinth, Greece.</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48</a:t>
            </a:fld>
            <a:endParaRPr lang="en-US"/>
          </a:p>
        </p:txBody>
      </p:sp>
    </p:spTree>
    <p:extLst>
      <p:ext uri="{BB962C8B-B14F-4D97-AF65-F5344CB8AC3E}">
        <p14:creationId xmlns:p14="http://schemas.microsoft.com/office/powerpoint/2010/main" val="31486946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One</a:t>
            </a:r>
            <a:r>
              <a:rPr lang="en-US" baseline="0">
                <a:latin typeface="Arial"/>
                <a:cs typeface="Arial"/>
              </a:rPr>
              <a:t> of the challenges was managing the train system.</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49</a:t>
            </a:fld>
            <a:endParaRPr lang="en-US"/>
          </a:p>
        </p:txBody>
      </p:sp>
    </p:spTree>
    <p:extLst>
      <p:ext uri="{BB962C8B-B14F-4D97-AF65-F5344CB8AC3E}">
        <p14:creationId xmlns:p14="http://schemas.microsoft.com/office/powerpoint/2010/main" val="99572465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Fortunately,</a:t>
            </a:r>
            <a:r>
              <a:rPr lang="en-US" baseline="0" dirty="0"/>
              <a:t> my three years of Greek in seminary came in handy, for the sign told us "</a:t>
            </a:r>
            <a:r>
              <a:rPr lang="ta-IN" baseline="0" dirty="0" err="1"/>
              <a:t>யாத்திராகமம்</a:t>
            </a:r>
            <a:r>
              <a:rPr lang="en-US" baseline="0" dirty="0"/>
              <a:t>," meaning "way out." </a:t>
            </a:r>
          </a:p>
          <a:p>
            <a:r>
              <a:rPr lang="en-US" baseline="0" dirty="0"/>
              <a:t>• OK, yes, it was in English too!</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50</a:t>
            </a:fld>
            <a:endParaRPr lang="en-US"/>
          </a:p>
        </p:txBody>
      </p:sp>
    </p:spTree>
    <p:extLst>
      <p:ext uri="{BB962C8B-B14F-4D97-AF65-F5344CB8AC3E}">
        <p14:creationId xmlns:p14="http://schemas.microsoft.com/office/powerpoint/2010/main" val="97052481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We were also blessed with a museum right in the train station.</a:t>
            </a:r>
          </a:p>
        </p:txBody>
      </p:sp>
      <p:sp>
        <p:nvSpPr>
          <p:cNvPr id="4" name="Slide Number Placeholder 3"/>
          <p:cNvSpPr>
            <a:spLocks noGrp="1"/>
          </p:cNvSpPr>
          <p:nvPr>
            <p:ph type="sldNum" sz="quarter" idx="10"/>
          </p:nvPr>
        </p:nvSpPr>
        <p:spPr/>
        <p:txBody>
          <a:bodyPr/>
          <a:lstStyle/>
          <a:p>
            <a:fld id="{A079FDE9-4B2D-884B-BE4B-021913485B06}" type="slidenum">
              <a:rPr lang="en-US" smtClean="0"/>
              <a:t>51</a:t>
            </a:fld>
            <a:endParaRPr lang="en-US"/>
          </a:p>
        </p:txBody>
      </p:sp>
    </p:spTree>
    <p:extLst>
      <p:ext uri="{BB962C8B-B14F-4D97-AF65-F5344CB8AC3E}">
        <p14:creationId xmlns:p14="http://schemas.microsoft.com/office/powerpoint/2010/main" val="30511715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04389C0-70E2-1A42-99F5-5E1918AE5088}" type="slidenum">
              <a:rPr lang="zh-CN" altLang="en-US" sz="1200">
                <a:solidFill>
                  <a:prstClr val="black"/>
                </a:solidFill>
              </a:rPr>
              <a:pPr/>
              <a:t>52</a:t>
            </a:fld>
            <a:endParaRPr lang="en-US" altLang="zh-CN" sz="1200">
              <a:solidFill>
                <a:prstClr val="black"/>
              </a:solidFill>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Times New Roman" charset="0"/>
            </a:endParaRPr>
          </a:p>
          <a:p>
            <a:pPr eaLnBrk="1" hangingPunct="1"/>
            <a:r>
              <a:rPr lang="en-US" altLang="zh-CN">
                <a:latin typeface="Times New Roman" charset="0"/>
              </a:rPr>
              <a:t>You must have the</a:t>
            </a:r>
            <a:r>
              <a:rPr lang="en-US" altLang="zh-CN" baseline="0">
                <a:latin typeface="Times New Roman" charset="0"/>
              </a:rPr>
              <a:t> BibleWorks font bwgrki installed to read the words "e;k"  and "o[doj" above. Please download them from the bottom of the page at http://biblestudydownloads.org/resource/new-testament-survey/ and then install them into your computer. </a:t>
            </a:r>
            <a:endParaRPr lang="zh-CN" altLang="en-US">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ACCB0E-CCF4-2346-B305-99E673C15FC5}" type="slidenum">
              <a:rPr lang="zh-CN" altLang="en-US" sz="1200">
                <a:solidFill>
                  <a:prstClr val="black"/>
                </a:solidFill>
              </a:rPr>
              <a:pPr/>
              <a:t>53</a:t>
            </a:fld>
            <a:endParaRPr lang="en-US" altLang="zh-CN" sz="1200">
              <a:solidFill>
                <a:prstClr val="black"/>
              </a:solidFill>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6ABC720-75E8-664E-B412-406E62F183C5}" type="slidenum">
              <a:rPr lang="zh-CN" altLang="en-US" sz="1200">
                <a:solidFill>
                  <a:prstClr val="black"/>
                </a:solidFill>
              </a:rPr>
              <a:pPr/>
              <a:t>54</a:t>
            </a:fld>
            <a:endParaRPr lang="en-US" altLang="zh-CN" sz="1200">
              <a:solidFill>
                <a:prstClr val="black"/>
              </a:solidFill>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74A89BB-16D4-DF42-81E3-11252BBAAEB6}" type="slidenum">
              <a:rPr lang="zh-CN" altLang="en-US" sz="1200">
                <a:solidFill>
                  <a:prstClr val="black"/>
                </a:solidFill>
              </a:rPr>
              <a:pPr/>
              <a:t>55</a:t>
            </a:fld>
            <a:endParaRPr lang="en-US" altLang="zh-CN" sz="1200">
              <a:solidFill>
                <a:prstClr val="black"/>
              </a:solidFill>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525CADE-D14B-0240-96FE-A1420FD1481B}" type="slidenum">
              <a:rPr lang="zh-CN" altLang="en-US" sz="1200">
                <a:solidFill>
                  <a:prstClr val="black"/>
                </a:solidFill>
              </a:rPr>
              <a:pPr/>
              <a:t>56</a:t>
            </a:fld>
            <a:endParaRPr lang="en-US" altLang="zh-CN" sz="1200">
              <a:solidFill>
                <a:prstClr val="black"/>
              </a:solidFill>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94A13C4-8E12-B44E-ADCE-64E9B9872E68}" type="slidenum">
              <a:rPr lang="zh-CN" altLang="en-US" sz="1200">
                <a:solidFill>
                  <a:prstClr val="black"/>
                </a:solidFill>
              </a:rPr>
              <a:pPr/>
              <a:t>57</a:t>
            </a:fld>
            <a:endParaRPr lang="en-US" altLang="zh-CN" sz="1200">
              <a:solidFill>
                <a:prstClr val="black"/>
              </a:solidFill>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F4449F4-770B-8E4F-979D-CB0FC9D425FC}" type="slidenum">
              <a:rPr lang="zh-CN" altLang="en-US" sz="1200">
                <a:solidFill>
                  <a:prstClr val="black"/>
                </a:solidFill>
              </a:rPr>
              <a:pPr/>
              <a:t>58</a:t>
            </a:fld>
            <a:endParaRPr lang="en-US" altLang="zh-CN" sz="1200">
              <a:solidFill>
                <a:prstClr val="black"/>
              </a:solidFill>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65FD39F-785A-AE4A-9B95-4B3E8A2EEA4E}" type="slidenum">
              <a:rPr lang="zh-CN" altLang="en-US" sz="1200">
                <a:solidFill>
                  <a:prstClr val="black"/>
                </a:solidFill>
              </a:rPr>
              <a:pPr/>
              <a:t>59</a:t>
            </a:fld>
            <a:endParaRPr lang="en-US" altLang="zh-CN" sz="1200">
              <a:solidFill>
                <a:prstClr val="black"/>
              </a:solidFill>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03B4B72-2821-A14F-BD2E-F60E0F9C65B6}" type="slidenum">
              <a:rPr lang="zh-CN" altLang="en-US" sz="1200">
                <a:solidFill>
                  <a:prstClr val="black"/>
                </a:solidFill>
              </a:rPr>
              <a:pPr/>
              <a:t>60</a:t>
            </a:fld>
            <a:endParaRPr lang="en-US" altLang="zh-CN" sz="1200">
              <a:solidFill>
                <a:prstClr val="black"/>
              </a:solidFill>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1BF5479-7962-304A-A9F4-6759797A2CAC}" type="slidenum">
              <a:rPr lang="zh-CN" altLang="en-US" sz="1200">
                <a:solidFill>
                  <a:prstClr val="black"/>
                </a:solidFill>
              </a:rPr>
              <a:pPr/>
              <a:t>61</a:t>
            </a:fld>
            <a:endParaRPr lang="en-US" altLang="zh-CN" sz="1200">
              <a:solidFill>
                <a:prstClr val="black"/>
              </a:solidFill>
            </a:endParaRPr>
          </a:p>
        </p:txBody>
      </p:sp>
      <p:sp>
        <p:nvSpPr>
          <p:cNvPr id="296962" name="Rectangle 2"/>
          <p:cNvSpPr>
            <a:spLocks noGrp="1" noRot="1" noChangeAspect="1" noChangeArrowheads="1" noTextEdit="1"/>
          </p:cNvSpPr>
          <p:nvPr>
            <p:ph type="sldImg"/>
          </p:nvPr>
        </p:nvSpPr>
        <p:spPr>
          <a:ln/>
        </p:spPr>
      </p:sp>
      <p:sp>
        <p:nvSpPr>
          <p:cNvPr id="296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93D69D04-2F7D-5947-A18C-DEDAE6331CEA}" type="slidenum">
              <a:rPr lang="zh-CN" altLang="en-US" sz="1200">
                <a:solidFill>
                  <a:prstClr val="black"/>
                </a:solidFill>
              </a:rPr>
              <a:pPr/>
              <a:t>62</a:t>
            </a:fld>
            <a:endParaRPr lang="en-US" altLang="zh-CN" sz="1200">
              <a:solidFill>
                <a:prstClr val="black"/>
              </a:solidFill>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63</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64</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65</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Change is all around us. You can’t avoid it. We see constant changes in our technology, attitudes, values, families and this church—our people, our programs and now our service time.</a:t>
            </a:r>
            <a:r>
              <a:rPr lang="en-SG">
                <a:effectLst/>
                <a:latin typeface="Arial"/>
                <a:cs typeface="Arial"/>
              </a:rPr>
              <a:t> </a:t>
            </a:r>
            <a:endParaRPr lang="en-US">
              <a:latin typeface="Arial"/>
              <a:cs typeface="Aria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delivering us to display his sovereignty and concern.</a:t>
            </a:r>
            <a:r>
              <a:rPr lang="en-SG">
                <a:effectLst/>
                <a:latin typeface="Arial"/>
                <a:cs typeface="Arial"/>
              </a:rPr>
              <a:t> </a:t>
            </a:r>
            <a:endParaRPr lang="en-US">
              <a:latin typeface="Arial"/>
              <a:cs typeface="Aria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56B7E20-556C-914E-81C1-56208CD00818}" type="slidenum">
              <a:rPr lang="zh-CN" altLang="en-US" sz="1200">
                <a:solidFill>
                  <a:prstClr val="black"/>
                </a:solidFill>
              </a:rPr>
              <a:pPr/>
              <a:t>72</a:t>
            </a:fld>
            <a:endParaRPr lang="en-US" altLang="zh-CN"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BEEBD54-8A5F-1C44-97AD-BB169B5E0DAA}" type="slidenum">
              <a:rPr lang="zh-CN" altLang="en-US" sz="1200">
                <a:solidFill>
                  <a:prstClr val="black"/>
                </a:solidFill>
              </a:rPr>
              <a:pPr/>
              <a:t>73</a:t>
            </a:fld>
            <a:endParaRPr lang="en-US" altLang="zh-CN" sz="1200">
              <a:solidFill>
                <a:prstClr val="black"/>
              </a:solidFill>
            </a:endParaRPr>
          </a:p>
        </p:txBody>
      </p:sp>
      <p:sp>
        <p:nvSpPr>
          <p:cNvPr id="309250" name="Rectangle 2"/>
          <p:cNvSpPr>
            <a:spLocks noGrp="1" noRot="1" noChangeAspect="1" noChangeArrowheads="1" noTextEdit="1"/>
          </p:cNvSpPr>
          <p:nvPr>
            <p:ph type="sldImg"/>
          </p:nvPr>
        </p:nvSpPr>
        <p:spPr>
          <a:ln/>
        </p:spPr>
      </p:sp>
      <p:sp>
        <p:nvSpPr>
          <p:cNvPr id="309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A60C79F1-C681-3442-9D81-330A559F4095}" type="slidenum">
              <a:rPr lang="zh-CN" altLang="en-US" sz="1200">
                <a:solidFill>
                  <a:prstClr val="black"/>
                </a:solidFill>
              </a:rPr>
              <a:pPr/>
              <a:t>74</a:t>
            </a:fld>
            <a:endParaRPr lang="en-US" altLang="zh-CN" sz="1200">
              <a:solidFill>
                <a:prstClr val="black"/>
              </a:solidFill>
            </a:endParaRPr>
          </a:p>
        </p:txBody>
      </p:sp>
      <p:sp>
        <p:nvSpPr>
          <p:cNvPr id="311298" name="Rectangle 2"/>
          <p:cNvSpPr>
            <a:spLocks noGrp="1" noRot="1" noChangeAspect="1" noChangeArrowheads="1" noTextEdit="1"/>
          </p:cNvSpPr>
          <p:nvPr>
            <p:ph type="sldImg"/>
          </p:nvPr>
        </p:nvSpPr>
        <p:spPr>
          <a:ln/>
        </p:spPr>
      </p:sp>
      <p:sp>
        <p:nvSpPr>
          <p:cNvPr id="311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3DC2A45A-1CAD-074E-976A-214CEC2575A9}" type="slidenum">
              <a:rPr lang="zh-CN" altLang="en-US" sz="1200">
                <a:solidFill>
                  <a:prstClr val="black"/>
                </a:solidFill>
              </a:rPr>
              <a:pPr/>
              <a:t>76</a:t>
            </a:fld>
            <a:endParaRPr lang="en-US" altLang="zh-CN" sz="1200">
              <a:solidFill>
                <a:prstClr val="black"/>
              </a:solidFill>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8A1C919-FA35-4C47-A6AC-3EC1C79C781F}" type="slidenum">
              <a:rPr lang="zh-CN" altLang="en-US" sz="1200">
                <a:solidFill>
                  <a:prstClr val="black"/>
                </a:solidFill>
              </a:rPr>
              <a:pPr/>
              <a:t>83</a:t>
            </a:fld>
            <a:endParaRPr lang="en-US" altLang="zh-CN" sz="1200">
              <a:solidFill>
                <a:prstClr val="black"/>
              </a:solidFill>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422A8C3-979B-7241-95A5-A31B4B83A1D5}" type="slidenum">
              <a:rPr lang="zh-CN" altLang="en-US" sz="1200">
                <a:solidFill>
                  <a:prstClr val="black"/>
                </a:solidFill>
              </a:rPr>
              <a:pPr/>
              <a:t>85</a:t>
            </a:fld>
            <a:endParaRPr lang="en-US" altLang="zh-CN" sz="1200">
              <a:solidFill>
                <a:prstClr val="black"/>
              </a:solidFill>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3C88BC7-7B7D-664A-8C51-989D7813C3EA}" type="slidenum">
              <a:rPr lang="zh-CN" altLang="en-US" sz="1200">
                <a:solidFill>
                  <a:prstClr val="black"/>
                </a:solidFill>
              </a:rPr>
              <a:pPr/>
              <a:t>86</a:t>
            </a:fld>
            <a:endParaRPr lang="en-US" altLang="zh-CN" sz="1200">
              <a:solidFill>
                <a:prstClr val="black"/>
              </a:solidFill>
            </a:endParaRPr>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40334D4A-D014-5546-B888-1D42E5BB3550}" type="slidenum">
              <a:rPr lang="zh-CN" altLang="en-US" sz="1200">
                <a:solidFill>
                  <a:prstClr val="black"/>
                </a:solidFill>
              </a:rPr>
              <a:pPr/>
              <a:t>87</a:t>
            </a:fld>
            <a:endParaRPr lang="en-US" altLang="zh-CN" sz="1200">
              <a:solidFill>
                <a:prstClr val="black"/>
              </a:solidFill>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09D54D2-BFAC-3C4A-B066-DC54974BE463}" type="slidenum">
              <a:rPr lang="zh-CN" altLang="en-US" sz="1200">
                <a:solidFill>
                  <a:prstClr val="black"/>
                </a:solidFill>
              </a:rPr>
              <a:pPr/>
              <a:t>88</a:t>
            </a:fld>
            <a:endParaRPr lang="en-US" altLang="zh-CN" sz="1200">
              <a:solidFill>
                <a:prstClr val="black"/>
              </a:solidFill>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C746B05-AEEE-164E-AFBF-5BA8368FCF36}" type="slidenum">
              <a:rPr lang="zh-CN" altLang="en-US" sz="1200">
                <a:solidFill>
                  <a:prstClr val="black"/>
                </a:solidFill>
              </a:rPr>
              <a:pPr/>
              <a:t>90</a:t>
            </a:fld>
            <a:endParaRPr lang="en-US" altLang="zh-CN" sz="1200">
              <a:solidFill>
                <a:prstClr val="black"/>
              </a:solidFill>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A03A59E-F1B0-8A46-AE3E-4D23B5DD7C37}" type="slidenum">
              <a:rPr lang="zh-CN" altLang="en-US" sz="1200">
                <a:solidFill>
                  <a:prstClr val="black"/>
                </a:solidFill>
              </a:rPr>
              <a:pPr/>
              <a:t>91</a:t>
            </a:fld>
            <a:endParaRPr lang="en-US" altLang="zh-CN" sz="1200">
              <a:solidFill>
                <a:prstClr val="black"/>
              </a:solidFill>
            </a:endParaRPr>
          </a:p>
        </p:txBody>
      </p:sp>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23C23C9-1668-2340-8000-D89233A8C7A7}" type="slidenum">
              <a:rPr lang="zh-CN" altLang="en-US" sz="1200">
                <a:solidFill>
                  <a:prstClr val="black"/>
                </a:solidFill>
              </a:rPr>
              <a:pPr/>
              <a:t>92</a:t>
            </a:fld>
            <a:endParaRPr lang="en-US" altLang="zh-CN" sz="1200">
              <a:solidFill>
                <a:prstClr val="black"/>
              </a:solidFill>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9F462C6-9742-6D4A-8D78-17548D9B39FE}" type="slidenum">
              <a:rPr lang="zh-CN" altLang="en-US" sz="1200">
                <a:solidFill>
                  <a:prstClr val="black"/>
                </a:solidFill>
              </a:rPr>
              <a:pPr/>
              <a:t>94</a:t>
            </a:fld>
            <a:endParaRPr lang="en-US" altLang="zh-CN" sz="1200">
              <a:solidFill>
                <a:prstClr val="black"/>
              </a:solidFill>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37D1D2D-3351-F749-ABA5-718CEC1290B6}" type="slidenum">
              <a:rPr lang="zh-CN" altLang="en-US" sz="1200">
                <a:solidFill>
                  <a:prstClr val="black"/>
                </a:solidFill>
              </a:rPr>
              <a:pPr/>
              <a:t>95</a:t>
            </a:fld>
            <a:endParaRPr lang="en-US" altLang="zh-CN" sz="1200">
              <a:solidFill>
                <a:prstClr val="black"/>
              </a:solidFill>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84007BA-A8FC-5C4A-AC65-80C0B4D3D507}" type="slidenum">
              <a:rPr lang="zh-CN" altLang="en-US" sz="1200">
                <a:solidFill>
                  <a:prstClr val="black"/>
                </a:solidFill>
              </a:rPr>
              <a:pPr/>
              <a:t>96</a:t>
            </a:fld>
            <a:endParaRPr lang="en-US" altLang="zh-CN" sz="1200">
              <a:solidFill>
                <a:prstClr val="black"/>
              </a:solidFill>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ECBA7A1-9304-A34E-A480-9AFB013428C0}" type="slidenum">
              <a:rPr lang="zh-CN" altLang="en-US" sz="1200">
                <a:solidFill>
                  <a:prstClr val="black"/>
                </a:solidFill>
              </a:rPr>
              <a:pPr/>
              <a:t>97</a:t>
            </a:fld>
            <a:endParaRPr lang="en-US" altLang="zh-CN" sz="1200">
              <a:solidFill>
                <a:prstClr val="black"/>
              </a:solidFill>
            </a:endParaRPr>
          </a:p>
        </p:txBody>
      </p:sp>
      <p:sp>
        <p:nvSpPr>
          <p:cNvPr id="345090" name="Rectangle 2"/>
          <p:cNvSpPr>
            <a:spLocks noGrp="1" noRot="1" noChangeAspect="1" noChangeArrowheads="1" noTextEdit="1"/>
          </p:cNvSpPr>
          <p:nvPr>
            <p:ph type="sldImg"/>
          </p:nvPr>
        </p:nvSpPr>
        <p:spPr>
          <a:ln/>
        </p:spPr>
      </p:sp>
      <p:sp>
        <p:nvSpPr>
          <p:cNvPr id="345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7A99B32-D1D1-8C44-8DDD-69C068CC7A40}" type="slidenum">
              <a:rPr lang="zh-CN" altLang="en-US" sz="1200">
                <a:solidFill>
                  <a:prstClr val="black"/>
                </a:solidFill>
              </a:rPr>
              <a:pPr/>
              <a:t>99</a:t>
            </a:fld>
            <a:endParaRPr lang="en-US" altLang="zh-CN" sz="1200">
              <a:solidFill>
                <a:prstClr val="black"/>
              </a:solidFill>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delivering us to display his sovereignty and concern.</a:t>
            </a:r>
            <a:r>
              <a:rPr lang="en-SG">
                <a:effectLst/>
                <a:latin typeface="Arial"/>
                <a:cs typeface="Arial"/>
              </a:rPr>
              <a:t> </a:t>
            </a:r>
            <a:endParaRPr lang="en-US">
              <a:latin typeface="Arial"/>
              <a:cs typeface="Aria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6F7243D9-E1F9-BD42-8CF4-82D28140A9A2}" type="slidenum">
              <a:rPr lang="en-US" sz="1200">
                <a:solidFill>
                  <a:srgbClr val="000000"/>
                </a:solidFill>
                <a:latin typeface="Arial" charset="0"/>
              </a:rPr>
              <a:pPr/>
              <a:t>104</a:t>
            </a:fld>
            <a:endParaRPr lang="en-US" sz="1200">
              <a:solidFill>
                <a:srgbClr val="000000"/>
              </a:solidFill>
              <a:latin typeface="Arial"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683BF6FF-6C75-CE43-80FE-671AE7E11C9F}" type="slidenum">
              <a:rPr lang="zh-CN" altLang="en-US" sz="1200">
                <a:solidFill>
                  <a:prstClr val="black"/>
                </a:solidFill>
              </a:rPr>
              <a:pPr/>
              <a:t>110</a:t>
            </a:fld>
            <a:endParaRPr lang="en-US" altLang="zh-CN" sz="1200">
              <a:solidFill>
                <a:prstClr val="black"/>
              </a:solidFill>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6266097-72F6-A743-AD8F-09AC214B900E}" type="slidenum">
              <a:rPr lang="en-US" sz="1200">
                <a:solidFill>
                  <a:srgbClr val="000000"/>
                </a:solidFill>
                <a:latin typeface="Arial" charset="0"/>
              </a:rPr>
              <a:pPr/>
              <a:t>113</a:t>
            </a:fld>
            <a:endParaRPr lang="en-US" sz="1200">
              <a:solidFill>
                <a:srgbClr val="000000"/>
              </a:solidFill>
              <a:latin typeface="Arial"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B669FE2E-F951-D748-AC68-72B9EA67CF2D}" type="slidenum">
              <a:rPr lang="en-US" sz="1200">
                <a:solidFill>
                  <a:srgbClr val="000000"/>
                </a:solidFill>
                <a:latin typeface="Arial" charset="0"/>
              </a:rPr>
              <a:pPr/>
              <a:t>114</a:t>
            </a:fld>
            <a:endParaRPr lang="en-US" sz="1200">
              <a:solidFill>
                <a:srgbClr val="000000"/>
              </a:solidFill>
              <a:latin typeface="Arial"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5A7AE77B-389B-454E-A93F-1006020E99F6}" type="slidenum">
              <a:rPr lang="en-US" sz="1200">
                <a:solidFill>
                  <a:srgbClr val="000000"/>
                </a:solidFill>
                <a:latin typeface="Arial" charset="0"/>
              </a:rPr>
              <a:pPr/>
              <a:t>115</a:t>
            </a:fld>
            <a:endParaRPr lang="en-US" sz="1200">
              <a:solidFill>
                <a:srgbClr val="000000"/>
              </a:solidFill>
              <a:latin typeface="Arial"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9C5EAC-BA6D-1E47-B841-B8E90D994C83}" type="slidenum">
              <a:rPr lang="en-US" sz="1200">
                <a:solidFill>
                  <a:srgbClr val="000000"/>
                </a:solidFill>
                <a:ea typeface="MS PGothic" charset="0"/>
                <a:cs typeface="MS PGothic" charset="0"/>
              </a:rPr>
              <a:pPr/>
              <a:t>116</a:t>
            </a:fld>
            <a:endParaRPr lang="en-US" sz="1200">
              <a:solidFill>
                <a:srgbClr val="000000"/>
              </a:solidFill>
              <a:ea typeface="MS PGothic" charset="0"/>
              <a:cs typeface="MS PGothic" charset="0"/>
            </a:endParaRPr>
          </a:p>
        </p:txBody>
      </p:sp>
      <p:sp>
        <p:nvSpPr>
          <p:cNvPr id="359426"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p:txBody>
          <a:bodyPr/>
          <a:lstStyle/>
          <a:p>
            <a:pPr>
              <a:defRPr/>
            </a:pPr>
            <a:endParaRPr lang="en-US">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He forms us by instructing us to witness of his dwelling with us!</a:t>
            </a:r>
            <a:r>
              <a:rPr lang="en-SG">
                <a:effectLst/>
                <a:latin typeface="Arial"/>
                <a:cs typeface="Arial"/>
              </a:rPr>
              <a:t> </a:t>
            </a:r>
            <a:endParaRPr lang="en-US">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5889EDE-F37A-1741-B8B6-8D5FF82063DF}" type="slidenum">
              <a:rPr lang="zh-CN" altLang="en-US" sz="1200">
                <a:solidFill>
                  <a:prstClr val="black"/>
                </a:solidFill>
              </a:rPr>
              <a:pPr/>
              <a:t>118</a:t>
            </a:fld>
            <a:endParaRPr lang="en-US" altLang="zh-CN" sz="1200">
              <a:solidFill>
                <a:prstClr val="black"/>
              </a:solidFill>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9C64A9A-5C3F-154F-A766-2B7817531AC3}" type="slidenum">
              <a:rPr lang="zh-CN" altLang="en-US" sz="1200">
                <a:solidFill>
                  <a:prstClr val="black"/>
                </a:solidFill>
              </a:rPr>
              <a:pPr/>
              <a:t>119</a:t>
            </a:fld>
            <a:endParaRPr lang="en-US" altLang="zh-CN" sz="1200">
              <a:solidFill>
                <a:prstClr val="black"/>
              </a:solidFill>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2"/>
          <p:cNvSpPr>
            <a:spLocks noGrp="1" noRot="1" noChangeAspect="1" noChangeArrowheads="1" noTextEdit="1"/>
          </p:cNvSpPr>
          <p:nvPr>
            <p:ph type="sldImg"/>
          </p:nvPr>
        </p:nvSpPr>
        <p:spPr>
          <a:xfrm>
            <a:off x="1150938" y="692150"/>
            <a:ext cx="4556125" cy="3416300"/>
          </a:xfrm>
          <a:ln/>
        </p:spPr>
      </p:sp>
      <p:sp>
        <p:nvSpPr>
          <p:cNvPr id="36659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dirty="0">
                <a:latin typeface="Times New Roman" charset="0"/>
              </a:rPr>
              <a:t>DISCUSSION QUESTION:     Why did God send them manna and quail in their wanderings?  For preparation of this question, the teacher should read </a:t>
            </a:r>
            <a:r>
              <a:rPr lang="ta-IN" altLang="zh-CN" dirty="0" err="1">
                <a:latin typeface="Times New Roman" charset="0"/>
              </a:rPr>
              <a:t>யாத்திராகமம்</a:t>
            </a:r>
            <a:r>
              <a:rPr lang="en-US" altLang="zh-CN" dirty="0">
                <a:latin typeface="Times New Roman" charset="0"/>
              </a:rPr>
              <a:t> chapter 16.  The Israelites grumbled that there was nothing to eat in the desert and God provided food for them.  Manna was a sweet flaky material that appeared on the desert floor each morning except on the Sabbath.   They could pick this up and eat it.  On Friday they could pick up enough for two days, otherwise it would spoil.  God also sent quail for them to eat.  Quail was a small bird.  A trivia note is that the word </a:t>
            </a:r>
            <a:r>
              <a:rPr lang="mr-IN" altLang="ja-JP" dirty="0">
                <a:latin typeface="Arial" charset="0"/>
              </a:rPr>
              <a:t>"</a:t>
            </a:r>
            <a:r>
              <a:rPr lang="en-US" altLang="ja-JP" dirty="0">
                <a:latin typeface="Times New Roman" charset="0"/>
              </a:rPr>
              <a:t>manna</a:t>
            </a:r>
            <a:r>
              <a:rPr lang="mr-IN" altLang="ja-JP" dirty="0">
                <a:latin typeface="Arial" charset="0"/>
              </a:rPr>
              <a:t>"</a:t>
            </a:r>
            <a:r>
              <a:rPr lang="en-US" altLang="ja-JP" dirty="0">
                <a:latin typeface="Times New Roman" charset="0"/>
              </a:rPr>
              <a:t> literally means </a:t>
            </a:r>
            <a:r>
              <a:rPr lang="mr-IN" altLang="ja-JP" dirty="0">
                <a:latin typeface="Arial" charset="0"/>
              </a:rPr>
              <a:t>"</a:t>
            </a:r>
            <a:r>
              <a:rPr lang="en-US" altLang="ja-JP" dirty="0">
                <a:latin typeface="Times New Roman" charset="0"/>
              </a:rPr>
              <a:t>What is it?</a:t>
            </a:r>
            <a:r>
              <a:rPr lang="mr-IN" altLang="ja-JP" dirty="0">
                <a:latin typeface="Arial" charset="0"/>
              </a:rPr>
              <a:t>"</a:t>
            </a:r>
            <a:r>
              <a:rPr lang="en-US" altLang="ja-JP" dirty="0">
                <a:latin typeface="Times New Roman" charset="0"/>
              </a:rPr>
              <a:t> because when they saw it they said </a:t>
            </a:r>
            <a:r>
              <a:rPr lang="mr-IN" altLang="ja-JP" dirty="0">
                <a:latin typeface="Arial" charset="0"/>
              </a:rPr>
              <a:t>"</a:t>
            </a:r>
            <a:r>
              <a:rPr lang="en-US" altLang="ja-JP" dirty="0">
                <a:latin typeface="Times New Roman" charset="0"/>
              </a:rPr>
              <a:t>What is it?</a:t>
            </a:r>
            <a:r>
              <a:rPr lang="mr-IN" altLang="ja-JP" dirty="0">
                <a:latin typeface="Arial" charset="0"/>
              </a:rPr>
              <a:t>"</a:t>
            </a:r>
            <a:endParaRPr lang="en-US" altLang="ja-JP" dirty="0">
              <a:latin typeface="Times New Roman" charset="0"/>
            </a:endParaRPr>
          </a:p>
          <a:p>
            <a:r>
              <a:rPr lang="en-US" altLang="zh-CN" dirty="0">
                <a:latin typeface="Times New Roman" charset="0"/>
              </a:rPr>
              <a:t>DISCUSSION QUESTION:   Why do you think that God generally </a:t>
            </a:r>
            <a:r>
              <a:rPr lang="en-US" altLang="zh-CN" dirty="0" err="1">
                <a:latin typeface="Times New Roman" charset="0"/>
              </a:rPr>
              <a:t>didn</a:t>
            </a:r>
            <a:r>
              <a:rPr lang="fr-FR" altLang="ja-JP" dirty="0">
                <a:latin typeface="Arial" charset="0"/>
              </a:rPr>
              <a:t>'</a:t>
            </a:r>
            <a:r>
              <a:rPr lang="en-US" altLang="zh-CN" dirty="0">
                <a:latin typeface="Times New Roman" charset="0"/>
              </a:rPr>
              <a:t>t want them to gather manna for more than one day at a time?  It is interesting that except for Friday, the Israelites only received enough food for a day.  In the New Testament, the </a:t>
            </a:r>
            <a:r>
              <a:rPr lang="mr-IN" altLang="ja-JP" dirty="0">
                <a:latin typeface="Arial" charset="0"/>
              </a:rPr>
              <a:t>"</a:t>
            </a:r>
            <a:r>
              <a:rPr lang="en-US" altLang="ja-JP" dirty="0">
                <a:latin typeface="Times New Roman" charset="0"/>
              </a:rPr>
              <a:t>Lord</a:t>
            </a:r>
            <a:r>
              <a:rPr lang="fr-FR" altLang="ja-JP" dirty="0">
                <a:latin typeface="Arial" charset="0"/>
              </a:rPr>
              <a:t>'</a:t>
            </a:r>
            <a:r>
              <a:rPr lang="en-US" altLang="ja-JP" dirty="0">
                <a:latin typeface="Times New Roman" charset="0"/>
              </a:rPr>
              <a:t>s Prayer</a:t>
            </a:r>
            <a:r>
              <a:rPr lang="mr-IN" altLang="ja-JP" dirty="0">
                <a:latin typeface="Arial" charset="0"/>
              </a:rPr>
              <a:t>"</a:t>
            </a:r>
            <a:r>
              <a:rPr lang="en-US" altLang="ja-JP" dirty="0">
                <a:latin typeface="Times New Roman" charset="0"/>
              </a:rPr>
              <a:t> says </a:t>
            </a:r>
            <a:r>
              <a:rPr lang="mr-IN" altLang="ja-JP" dirty="0">
                <a:latin typeface="Arial" charset="0"/>
              </a:rPr>
              <a:t>"</a:t>
            </a:r>
            <a:r>
              <a:rPr lang="en-US" altLang="ja-JP" dirty="0">
                <a:latin typeface="Times New Roman" charset="0"/>
              </a:rPr>
              <a:t>Give us THIS DAY our daily bread.</a:t>
            </a:r>
            <a:r>
              <a:rPr lang="mr-IN" altLang="ja-JP" dirty="0">
                <a:latin typeface="Arial" charset="0"/>
              </a:rPr>
              <a:t>"</a:t>
            </a:r>
            <a:r>
              <a:rPr lang="en-US" altLang="ja-JP" dirty="0">
                <a:latin typeface="Times New Roman" charset="0"/>
              </a:rPr>
              <a:t>  In the sermon on the mount in Matthew 6:34 , Jesus said </a:t>
            </a:r>
            <a:r>
              <a:rPr lang="mr-IN" altLang="ja-JP" dirty="0">
                <a:latin typeface="Arial" charset="0"/>
              </a:rPr>
              <a:t>"</a:t>
            </a:r>
            <a:r>
              <a:rPr lang="en-US" altLang="ja-JP" dirty="0">
                <a:latin typeface="Times New Roman" charset="0"/>
              </a:rPr>
              <a:t>Therefore do not worry about tomorrow, for tomorrow will worry about itself. Each day has enough trouble of its own.</a:t>
            </a:r>
            <a:r>
              <a:rPr lang="mr-IN" altLang="ja-JP" dirty="0">
                <a:latin typeface="Arial" charset="0"/>
              </a:rPr>
              <a:t>"</a:t>
            </a:r>
            <a:r>
              <a:rPr lang="en-US" altLang="ja-JP" dirty="0">
                <a:latin typeface="Times New Roman" charset="0"/>
              </a:rPr>
              <a:t>  What is the practical message from this?  We learn that we should not worry too much about things.  Again and again, God tells us to just take care of the day.</a:t>
            </a:r>
          </a:p>
          <a:p>
            <a:endParaRPr lang="en-US" altLang="zh-CN" dirty="0">
              <a:latin typeface="Times New Roman" charset="0"/>
            </a:endParaRPr>
          </a:p>
          <a:p>
            <a:r>
              <a:rPr lang="en-US" altLang="zh-CN" dirty="0">
                <a:latin typeface="Times New Roman" charset="0"/>
              </a:rPr>
              <a:t>MOUNT SINAI</a:t>
            </a:r>
          </a:p>
          <a:p>
            <a:r>
              <a:rPr lang="en-US" altLang="zh-CN" dirty="0">
                <a:latin typeface="Times New Roman" charset="0"/>
              </a:rPr>
              <a:t>    The map shows the location of the range of mountains known as the Sinai mountain range.  Although we think that we know the general area, we don</a:t>
            </a:r>
            <a:r>
              <a:rPr lang="fr-FR" altLang="ja-JP" dirty="0">
                <a:latin typeface="Arial" charset="0"/>
              </a:rPr>
              <a:t>'</a:t>
            </a:r>
            <a:r>
              <a:rPr lang="en-US" altLang="zh-CN" dirty="0">
                <a:latin typeface="Times New Roman" charset="0"/>
              </a:rPr>
              <a:t>t know the exact mountain that Moses went up on to receive the Ten Commandments.</a:t>
            </a:r>
          </a:p>
          <a:p>
            <a:r>
              <a:rPr lang="en-US" altLang="zh-CN" dirty="0">
                <a:latin typeface="Times New Roman" charset="0"/>
              </a:rPr>
              <a:t>    The photo of part of the Sinai mountains shows us the ruggedness of the terrain of this mountain region.  It is difficult to feel the scale of these mountains.  In the photo, a road with people walking on it is shown.  The road can be discerned but the people can barely be seen since they are so small compared to the mountain.  The other item to note is how some of the mountains simply jut straight out of the ground in shear bluffs.  This helps us understand the scripture on the following slide that tells people not to touch the foot of the mountain.  In some of the areas, the mountains rise so vertically out of the ground that it is clear where the mountain begins and what not to touch.  In many parts of the world, it is hard to say just where a mountain begins.  Many of the mountains in the Sinai region are easily discerned and such a commandment makes more sense here.</a:t>
            </a:r>
          </a:p>
          <a:p>
            <a:r>
              <a:rPr lang="ta-IN" altLang="zh-CN" dirty="0" err="1">
                <a:latin typeface="Times New Roman" charset="0"/>
              </a:rPr>
              <a:t>யாத்திராகமம்</a:t>
            </a:r>
            <a:r>
              <a:rPr lang="en-US" altLang="zh-CN" dirty="0">
                <a:latin typeface="Times New Roman" charset="0"/>
              </a:rPr>
              <a:t> 19:12   </a:t>
            </a:r>
            <a:r>
              <a:rPr lang="mr-IN" altLang="ja-JP" dirty="0">
                <a:latin typeface="Arial" charset="0"/>
              </a:rPr>
              <a:t>"</a:t>
            </a:r>
            <a:r>
              <a:rPr lang="en-US" altLang="ja-JP" dirty="0">
                <a:latin typeface="Times New Roman" charset="0"/>
              </a:rPr>
              <a:t>12  Put limits for the people around the mountain and tell them, `Be careful that you do not go up the mountain or  touch the foot of it. Whoever touches the mountain shall surely be put to death.</a:t>
            </a:r>
            <a:r>
              <a:rPr lang="mr-IN" altLang="ja-JP" dirty="0">
                <a:latin typeface="Arial" charset="0"/>
              </a:rPr>
              <a:t>"</a:t>
            </a:r>
            <a:r>
              <a:rPr lang="en-US" altLang="ja-JP" dirty="0">
                <a:latin typeface="Times New Roman" charset="0"/>
              </a:rPr>
              <a:t>  (NIV)</a:t>
            </a:r>
          </a:p>
          <a:p>
            <a:endParaRPr lang="zh-CN" altLang="en-US" dirty="0">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90B302D-6403-C248-BD7F-CDFF1E20F584}" type="slidenum">
              <a:rPr lang="zh-CN" altLang="en-US" sz="1200">
                <a:solidFill>
                  <a:srgbClr val="1F497D"/>
                </a:solidFill>
              </a:rPr>
              <a:pPr/>
              <a:t>121</a:t>
            </a:fld>
            <a:endParaRPr lang="en-US" altLang="zh-CN" sz="1200">
              <a:solidFill>
                <a:srgbClr val="1F497D"/>
              </a:solidFill>
            </a:endParaRPr>
          </a:p>
        </p:txBody>
      </p:sp>
      <p:sp>
        <p:nvSpPr>
          <p:cNvPr id="368642" name="Rectangle 2"/>
          <p:cNvSpPr>
            <a:spLocks noGrp="1" noRot="1" noChangeAspect="1" noChangeArrowheads="1" noTextEdit="1"/>
          </p:cNvSpPr>
          <p:nvPr>
            <p:ph type="sldImg"/>
          </p:nvPr>
        </p:nvSpPr>
        <p:spPr>
          <a:ln/>
        </p:spPr>
      </p:sp>
      <p:sp>
        <p:nvSpPr>
          <p:cNvPr id="3686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sz="1600" dirty="0">
                <a:latin typeface="Times New Roman" charset="0"/>
              </a:rPr>
              <a:t>W.F. Albright supported the northern route through the Mediterranean, but this route would not be an 11 day trip from Sinai to Kadesh </a:t>
            </a:r>
            <a:r>
              <a:rPr lang="en-US" altLang="zh-CN" sz="1600" dirty="0" err="1">
                <a:latin typeface="Times New Roman" charset="0"/>
              </a:rPr>
              <a:t>Barnea</a:t>
            </a:r>
            <a:r>
              <a:rPr lang="en-US" altLang="zh-CN" sz="1600" dirty="0">
                <a:latin typeface="Times New Roman" charset="0"/>
              </a:rPr>
              <a:t> (Deut. 1:2).</a:t>
            </a:r>
          </a:p>
          <a:p>
            <a:r>
              <a:rPr lang="en-US" altLang="zh-CN" sz="1600" dirty="0">
                <a:latin typeface="Times New Roman" charset="0"/>
              </a:rPr>
              <a:t>About 15 to 16 locations for Mount Sinai have been proposed–even as far north as right under Kadesh </a:t>
            </a:r>
            <a:r>
              <a:rPr lang="en-US" altLang="zh-CN" sz="1600" dirty="0" err="1">
                <a:latin typeface="Times New Roman" charset="0"/>
              </a:rPr>
              <a:t>Barnea</a:t>
            </a:r>
            <a:r>
              <a:rPr lang="en-US" altLang="zh-CN" sz="1600" dirty="0">
                <a:latin typeface="Times New Roman" charset="0"/>
              </a:rPr>
              <a:t>!</a:t>
            </a:r>
          </a:p>
          <a:p>
            <a:r>
              <a:rPr lang="en-US" altLang="zh-CN" sz="1600" dirty="0">
                <a:latin typeface="Times New Roman" charset="0"/>
              </a:rPr>
              <a:t>Interestingly, quail migrate from Sudan to Europe each spring but do not cross the Mediterranean Sea.  Instead, they cross over the Gulf of Suez into the Wilderness of Sin.  After crossing this huge body of water without rest, they must rest and eat for a few days on the other side to regain their strength for the rest of the journey.  They are literally </a:t>
            </a:r>
            <a:r>
              <a:rPr lang="mr-IN" altLang="zh-CN" sz="1600" dirty="0">
                <a:latin typeface="Times New Roman" charset="0"/>
              </a:rPr>
              <a:t>"</a:t>
            </a:r>
            <a:r>
              <a:rPr lang="en-US" altLang="zh-CN" sz="1600" dirty="0">
                <a:latin typeface="Times New Roman" charset="0"/>
              </a:rPr>
              <a:t>sitting ducks: (quail, actually!), just like Israel experienced after crying out for quail (Exod. 16:13; Num. 11:31-32).</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F386086-6236-9640-A2D9-8136C8FB47C2}" type="slidenum">
              <a:rPr lang="zh-CN" altLang="en-US" sz="1200">
                <a:solidFill>
                  <a:srgbClr val="000000"/>
                </a:solidFill>
              </a:rPr>
              <a:pPr/>
              <a:t>124</a:t>
            </a:fld>
            <a:endParaRPr lang="en-US" altLang="zh-CN" sz="1200">
              <a:solidFill>
                <a:srgbClr val="000000"/>
              </a:solidFill>
            </a:endParaRPr>
          </a:p>
        </p:txBody>
      </p:sp>
      <p:sp>
        <p:nvSpPr>
          <p:cNvPr id="372738" name="Rectangle 2"/>
          <p:cNvSpPr>
            <a:spLocks noGrp="1" noRot="1" noChangeAspect="1" noChangeArrowheads="1" noTextEdit="1"/>
          </p:cNvSpPr>
          <p:nvPr>
            <p:ph type="sldImg"/>
          </p:nvPr>
        </p:nvSpPr>
        <p:spPr>
          <a:ln/>
        </p:spPr>
      </p:sp>
      <p:sp>
        <p:nvSpPr>
          <p:cNvPr id="3727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CE592C-BF7D-6847-A191-926853259ADE}" type="slidenum">
              <a:rPr lang="zh-CN" altLang="en-US" sz="1200">
                <a:solidFill>
                  <a:prstClr val="black"/>
                </a:solidFill>
              </a:rPr>
              <a:pPr/>
              <a:t>125</a:t>
            </a:fld>
            <a:endParaRPr lang="en-US" altLang="zh-CN" sz="1200">
              <a:solidFill>
                <a:prstClr val="black"/>
              </a:solidFill>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5A185809-7F58-054C-8830-93D7846D430E}" type="slidenum">
              <a:rPr lang="zh-CN" altLang="en-US" sz="1200">
                <a:solidFill>
                  <a:prstClr val="black"/>
                </a:solidFill>
              </a:rPr>
              <a:pPr/>
              <a:t>126</a:t>
            </a:fld>
            <a:endParaRPr lang="en-US" altLang="zh-CN" sz="1200">
              <a:solidFill>
                <a:prstClr val="black"/>
              </a:solidFill>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Slide Image Placeholder 1"/>
          <p:cNvSpPr>
            <a:spLocks noGrp="1" noRot="1" noChangeAspect="1"/>
          </p:cNvSpPr>
          <p:nvPr>
            <p:ph type="sldImg"/>
          </p:nvPr>
        </p:nvSpPr>
        <p:spPr>
          <a:ln/>
        </p:spPr>
      </p:sp>
      <p:sp>
        <p:nvSpPr>
          <p:cNvPr id="378882"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tLang="zh-CN">
                <a:latin typeface="Times New Roman" charset="0"/>
              </a:rPr>
              <a:t>See also http://www.mapsofworld.com/egypt/suez-canal.html</a:t>
            </a:r>
          </a:p>
        </p:txBody>
      </p:sp>
      <p:sp>
        <p:nvSpPr>
          <p:cNvPr id="378883"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C5D07F4-6491-C44A-843D-9B4BBAF535E4}" type="slidenum">
              <a:rPr lang="zh-CN" altLang="en-US" sz="1200">
                <a:solidFill>
                  <a:prstClr val="black"/>
                </a:solidFill>
              </a:rPr>
              <a:pPr/>
              <a:t>127</a:t>
            </a:fld>
            <a:endParaRPr lang="en-US" altLang="zh-CN" sz="1200">
              <a:solidFill>
                <a:prstClr val="black"/>
              </a:solidFil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50D358-713E-214D-BD66-A5A7BE250CD3}" type="slidenum">
              <a:rPr lang="zh-CN" altLang="en-US" sz="1200">
                <a:solidFill>
                  <a:srgbClr val="000000"/>
                </a:solidFill>
                <a:latin typeface="Arial" charset="0"/>
              </a:rPr>
              <a:pPr eaLnBrk="1" hangingPunct="1"/>
              <a:t>128</a:t>
            </a:fld>
            <a:endParaRPr lang="en-US" altLang="zh-CN" sz="1200">
              <a:solidFill>
                <a:srgbClr val="000000"/>
              </a:solidFill>
              <a:latin typeface="Arial" charset="0"/>
            </a:endParaRPr>
          </a:p>
        </p:txBody>
      </p:sp>
      <p:sp>
        <p:nvSpPr>
          <p:cNvPr id="380930" name="Rectangle 1026"/>
          <p:cNvSpPr>
            <a:spLocks noGrp="1" noRot="1" noChangeAspect="1" noChangeArrowheads="1" noTextEdit="1"/>
          </p:cNvSpPr>
          <p:nvPr>
            <p:ph type="sldImg"/>
          </p:nvPr>
        </p:nvSpPr>
        <p:spPr>
          <a:ln/>
        </p:spPr>
      </p:sp>
      <p:sp>
        <p:nvSpPr>
          <p:cNvPr id="3809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altLang="zh-CN" sz="1600" b="0" dirty="0">
              <a:latin typeface="Arial" charset="0"/>
            </a:endParaRPr>
          </a:p>
          <a:p>
            <a:pPr eaLnBrk="1" hangingPunct="1"/>
            <a:r>
              <a:rPr lang="en-US" altLang="zh-CN" sz="1600" b="0" dirty="0">
                <a:latin typeface="Arial" charset="0"/>
              </a:rPr>
              <a:t>The majority view on Egypt’s chronology puts the rulers back to 3100 BC, which is long before the Genesis</a:t>
            </a:r>
            <a:r>
              <a:rPr lang="en-US" altLang="zh-CN" sz="1600" b="0" baseline="0" dirty="0">
                <a:latin typeface="Arial" charset="0"/>
              </a:rPr>
              <a:t> date of the Flood at 2487 (see OT Survey notes, p. 86). Obviously the Bible and the Egyptologists cannot both be correct. This traditional view also puts the pyramids prior to Abraham, though the Bible never mentions the pyramids.  Moses is typically seen as living around 1250 BC.</a:t>
            </a:r>
            <a:endParaRPr lang="en-US" altLang="zh-CN" sz="1600" b="0" dirty="0">
              <a:latin typeface="Arial" charset="0"/>
            </a:endParaRPr>
          </a:p>
          <a:p>
            <a:pPr eaLnBrk="1" hangingPunct="1"/>
            <a:endParaRPr lang="en-US" altLang="zh-CN" sz="1600" b="0" dirty="0">
              <a:latin typeface="Arial" charset="0"/>
            </a:endParaRPr>
          </a:p>
          <a:p>
            <a:pPr eaLnBrk="1" hangingPunct="1"/>
            <a:r>
              <a:rPr lang="en-US" altLang="zh-CN" sz="1600" b="0" dirty="0">
                <a:latin typeface="Arial" charset="0"/>
              </a:rPr>
              <a:t>https://</a:t>
            </a:r>
            <a:r>
              <a:rPr lang="en-US" altLang="zh-CN" sz="1600" b="0" dirty="0" err="1">
                <a:latin typeface="Arial" charset="0"/>
              </a:rPr>
              <a:t>portal.tiu.edu</a:t>
            </a:r>
            <a:r>
              <a:rPr lang="en-US" altLang="zh-CN" sz="1600" b="0" dirty="0">
                <a:latin typeface="Arial" charset="0"/>
              </a:rPr>
              <a:t>/</a:t>
            </a:r>
            <a:r>
              <a:rPr lang="en-US" altLang="zh-CN" sz="1600" b="0" dirty="0" err="1">
                <a:latin typeface="Arial" charset="0"/>
              </a:rPr>
              <a:t>uportal</a:t>
            </a:r>
            <a:r>
              <a:rPr lang="en-US" altLang="zh-CN" sz="1600" b="0" dirty="0">
                <a:latin typeface="Arial" charset="0"/>
              </a:rPr>
              <a:t>/teds/</a:t>
            </a:r>
            <a:r>
              <a:rPr lang="en-US" altLang="zh-CN" sz="1600" b="0" dirty="0" err="1">
                <a:latin typeface="Arial" charset="0"/>
              </a:rPr>
              <a:t>otdept</a:t>
            </a:r>
            <a:r>
              <a:rPr lang="en-US" altLang="zh-CN" sz="1600" b="0" dirty="0">
                <a:latin typeface="Arial" charset="0"/>
              </a:rPr>
              <a:t>/</a:t>
            </a:r>
            <a:r>
              <a:rPr lang="en-US" altLang="zh-CN" sz="1600" b="0" dirty="0" err="1">
                <a:latin typeface="Arial" charset="0"/>
              </a:rPr>
              <a:t>jhoffmeier</a:t>
            </a:r>
            <a:endParaRPr lang="en-US" altLang="zh-CN" b="0" dirty="0">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9AFBAC8-A69C-7143-B1A7-5536ABBBE554}" type="slidenum">
              <a:rPr lang="zh-CN" altLang="en-US" sz="1200">
                <a:solidFill>
                  <a:prstClr val="black"/>
                </a:solidFill>
              </a:rPr>
              <a:pPr/>
              <a:t>129</a:t>
            </a:fld>
            <a:endParaRPr lang="en-US" altLang="zh-CN" sz="1200">
              <a:solidFill>
                <a:prstClr val="black"/>
              </a:solidFill>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rPr>
              <a:t>The Pharaoh</a:t>
            </a:r>
            <a:r>
              <a:rPr lang="en-US" altLang="zh-CN" baseline="0" dirty="0">
                <a:latin typeface="Times New Roman" charset="0"/>
              </a:rPr>
              <a:t> of the </a:t>
            </a:r>
            <a:r>
              <a:rPr lang="ta-IN" altLang="zh-CN" baseline="0" dirty="0" err="1">
                <a:latin typeface="Times New Roman" charset="0"/>
              </a:rPr>
              <a:t>யாத்திராகமம்</a:t>
            </a:r>
            <a:r>
              <a:rPr lang="en-US" altLang="zh-CN" baseline="0" dirty="0">
                <a:latin typeface="Times New Roman" charset="0"/>
              </a:rPr>
              <a:t> had to be one of the few rulers whose son did not succeed him, as the son died in the tenth plague. </a:t>
            </a:r>
            <a:r>
              <a:rPr lang="en-US" altLang="zh-CN" dirty="0">
                <a:latin typeface="Times New Roman" charset="0"/>
              </a:rPr>
              <a:t>Conservatives place the </a:t>
            </a:r>
            <a:r>
              <a:rPr lang="ta-IN" altLang="zh-CN" dirty="0" err="1">
                <a:latin typeface="Times New Roman" charset="0"/>
              </a:rPr>
              <a:t>யாத்திராகமம்</a:t>
            </a:r>
            <a:r>
              <a:rPr lang="en-US" altLang="zh-CN" dirty="0">
                <a:latin typeface="Times New Roman" charset="0"/>
              </a:rPr>
              <a:t> within</a:t>
            </a:r>
            <a:r>
              <a:rPr lang="en-US" altLang="zh-CN" baseline="0" dirty="0">
                <a:latin typeface="Times New Roman" charset="0"/>
              </a:rPr>
              <a:t> the 18</a:t>
            </a:r>
            <a:r>
              <a:rPr lang="en-US" altLang="zh-CN" baseline="30000" dirty="0">
                <a:latin typeface="Times New Roman" charset="0"/>
              </a:rPr>
              <a:t>th</a:t>
            </a:r>
            <a:r>
              <a:rPr lang="en-US" altLang="zh-CN" baseline="0" dirty="0">
                <a:latin typeface="Times New Roman" charset="0"/>
              </a:rPr>
              <a:t> Egyptian dynasty at about 1446 BC. This means that Amenhotep II (also known as Amenophis II) ruled Egypt as Pharaoh.</a:t>
            </a:r>
            <a:endParaRPr lang="zh-CN" altLang="en-US" dirty="0">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2.xml.rels><?xml version="1.0" encoding="UTF-8" standalone="yes"?>
<Relationships xmlns="http://schemas.openxmlformats.org/package/2006/relationships"><Relationship Id="rId2" Type="http://schemas.openxmlformats.org/officeDocument/2006/relationships/slideMaster" Target="../slideMasters/slideMaster107.xml"/><Relationship Id="rId1" Type="http://schemas.openxmlformats.org/officeDocument/2006/relationships/themeOverride" Target="../theme/themeOverride1.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06759847"/>
      </p:ext>
    </p:extLst>
  </p:cSld>
  <p:clrMapOvr>
    <a:masterClrMapping/>
  </p:clrMapOvr>
  <p:transition>
    <p:wheel spokes="0"/>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34747659"/>
      </p:ext>
    </p:extLst>
  </p:cSld>
  <p:clrMapOvr>
    <a:masterClrMapping/>
  </p:clrMapOvr>
  <p:transition spd="med">
    <p:randomBar dir="vert"/>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90366127"/>
      </p:ext>
    </p:extLst>
  </p:cSld>
  <p:clrMapOvr>
    <a:masterClrMapping/>
  </p:clrMapOvr>
  <p:transition spd="med">
    <p:randomBar dir="vert"/>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50778138"/>
      </p:ext>
    </p:extLst>
  </p:cSld>
  <p:clrMapOvr>
    <a:masterClrMapping/>
  </p:clrMapOvr>
  <p:transition spd="med">
    <p:randomBar dir="vert"/>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pPr>
                <a:defRPr/>
              </a:pPr>
              <a:t>‹#›</a:t>
            </a:fld>
            <a:endParaRPr lang="en-US" altLang="zh-CN"/>
          </a:p>
        </p:txBody>
      </p:sp>
    </p:spTree>
    <p:extLst>
      <p:ext uri="{BB962C8B-B14F-4D97-AF65-F5344CB8AC3E}">
        <p14:creationId xmlns:p14="http://schemas.microsoft.com/office/powerpoint/2010/main" val="970326534"/>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946942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7630732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0378088"/>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4748753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1367071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10633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0201673"/>
      </p:ext>
    </p:extLst>
  </p:cSld>
  <p:clrMapOvr>
    <a:masterClrMapping/>
  </p:clrMapOvr>
  <p:transition>
    <p:wheel spokes="0"/>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53447994"/>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94869250"/>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66094133"/>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13456415"/>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6276255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899792223"/>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68682288"/>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87591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6741478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34184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173472"/>
      </p:ext>
    </p:extLst>
  </p:cSld>
  <p:clrMapOvr>
    <a:masterClrMapping/>
  </p:clrMapOvr>
  <p:transition>
    <p:wheel spokes="0"/>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843766"/>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7252683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1931483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71351040"/>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9861818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9450553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pPr>
                <a:defRPr/>
              </a:pPr>
              <a:t>9/2/19</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pPr>
                <a:defRPr/>
              </a:pPr>
              <a:t>‹#›</a:t>
            </a:fld>
            <a:endParaRPr lang="en-US"/>
          </a:p>
        </p:txBody>
      </p:sp>
    </p:spTree>
    <p:extLst>
      <p:ext uri="{BB962C8B-B14F-4D97-AF65-F5344CB8AC3E}">
        <p14:creationId xmlns:p14="http://schemas.microsoft.com/office/powerpoint/2010/main" val="280127707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pPr>
                <a:defRPr/>
              </a:pPr>
              <a:t>9/2/19</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pPr>
                <a:defRPr/>
              </a:pPr>
              <a:t>‹#›</a:t>
            </a:fld>
            <a:endParaRPr lang="en-US"/>
          </a:p>
        </p:txBody>
      </p:sp>
    </p:spTree>
    <p:extLst>
      <p:ext uri="{BB962C8B-B14F-4D97-AF65-F5344CB8AC3E}">
        <p14:creationId xmlns:p14="http://schemas.microsoft.com/office/powerpoint/2010/main" val="328318926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pPr>
                <a:defRPr/>
              </a:pPr>
              <a:t>9/2/19</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pPr>
                <a:defRPr/>
              </a:pPr>
              <a:t>‹#›</a:t>
            </a:fld>
            <a:endParaRPr lang="en-US"/>
          </a:p>
        </p:txBody>
      </p:sp>
    </p:spTree>
    <p:extLst>
      <p:ext uri="{BB962C8B-B14F-4D97-AF65-F5344CB8AC3E}">
        <p14:creationId xmlns:p14="http://schemas.microsoft.com/office/powerpoint/2010/main" val="155210681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pPr>
                <a:defRPr/>
              </a:pPr>
              <a:t>9/2/19</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pPr>
                <a:defRPr/>
              </a:pPr>
              <a:t>‹#›</a:t>
            </a:fld>
            <a:endParaRPr lang="en-US"/>
          </a:p>
        </p:txBody>
      </p:sp>
    </p:spTree>
    <p:extLst>
      <p:ext uri="{BB962C8B-B14F-4D97-AF65-F5344CB8AC3E}">
        <p14:creationId xmlns:p14="http://schemas.microsoft.com/office/powerpoint/2010/main" val="170605091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6353136"/>
      </p:ext>
    </p:extLst>
  </p:cSld>
  <p:clrMapOvr>
    <a:masterClrMapping/>
  </p:clrMapOvr>
  <p:transition>
    <p:wheel spokes="0"/>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pPr>
                <a:defRPr/>
              </a:pPr>
              <a:t>9/2/19</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pPr>
                <a:defRPr/>
              </a:pPr>
              <a:t>‹#›</a:t>
            </a:fld>
            <a:endParaRPr lang="en-US"/>
          </a:p>
        </p:txBody>
      </p:sp>
    </p:spTree>
    <p:extLst>
      <p:ext uri="{BB962C8B-B14F-4D97-AF65-F5344CB8AC3E}">
        <p14:creationId xmlns:p14="http://schemas.microsoft.com/office/powerpoint/2010/main" val="269005511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pPr>
                <a:defRPr/>
              </a:pPr>
              <a:t>9/2/19</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pPr>
                <a:defRPr/>
              </a:pPr>
              <a:t>‹#›</a:t>
            </a:fld>
            <a:endParaRPr lang="en-US"/>
          </a:p>
        </p:txBody>
      </p:sp>
    </p:spTree>
    <p:extLst>
      <p:ext uri="{BB962C8B-B14F-4D97-AF65-F5344CB8AC3E}">
        <p14:creationId xmlns:p14="http://schemas.microsoft.com/office/powerpoint/2010/main" val="2760782026"/>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pPr>
                <a:defRPr/>
              </a:pPr>
              <a:t>9/2/19</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pPr>
                <a:defRPr/>
              </a:pPr>
              <a:t>‹#›</a:t>
            </a:fld>
            <a:endParaRPr lang="en-US"/>
          </a:p>
        </p:txBody>
      </p:sp>
    </p:spTree>
    <p:extLst>
      <p:ext uri="{BB962C8B-B14F-4D97-AF65-F5344CB8AC3E}">
        <p14:creationId xmlns:p14="http://schemas.microsoft.com/office/powerpoint/2010/main" val="595096442"/>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pPr>
                <a:defRPr/>
              </a:pPr>
              <a:t>9/2/19</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pPr>
                <a:defRPr/>
              </a:pPr>
              <a:t>‹#›</a:t>
            </a:fld>
            <a:endParaRPr lang="en-US"/>
          </a:p>
        </p:txBody>
      </p:sp>
    </p:spTree>
    <p:extLst>
      <p:ext uri="{BB962C8B-B14F-4D97-AF65-F5344CB8AC3E}">
        <p14:creationId xmlns:p14="http://schemas.microsoft.com/office/powerpoint/2010/main" val="4660577"/>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pPr>
                <a:defRPr/>
              </a:pPr>
              <a:t>9/2/19</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pPr>
                <a:defRPr/>
              </a:pPr>
              <a:t>‹#›</a:t>
            </a:fld>
            <a:endParaRPr lang="en-US"/>
          </a:p>
        </p:txBody>
      </p:sp>
    </p:spTree>
    <p:extLst>
      <p:ext uri="{BB962C8B-B14F-4D97-AF65-F5344CB8AC3E}">
        <p14:creationId xmlns:p14="http://schemas.microsoft.com/office/powerpoint/2010/main" val="856360705"/>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pPr>
                <a:defRPr/>
              </a:pPr>
              <a:t>9/2/19</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pPr>
                <a:defRPr/>
              </a:pPr>
              <a:t>‹#›</a:t>
            </a:fld>
            <a:endParaRPr lang="en-US"/>
          </a:p>
        </p:txBody>
      </p:sp>
    </p:spTree>
    <p:extLst>
      <p:ext uri="{BB962C8B-B14F-4D97-AF65-F5344CB8AC3E}">
        <p14:creationId xmlns:p14="http://schemas.microsoft.com/office/powerpoint/2010/main" val="1149519739"/>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pPr>
                <a:defRPr/>
              </a:pPr>
              <a:t>9/2/19</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pPr>
                <a:defRPr/>
              </a:pPr>
              <a:t>‹#›</a:t>
            </a:fld>
            <a:endParaRPr lang="en-US"/>
          </a:p>
        </p:txBody>
      </p:sp>
    </p:spTree>
    <p:extLst>
      <p:ext uri="{BB962C8B-B14F-4D97-AF65-F5344CB8AC3E}">
        <p14:creationId xmlns:p14="http://schemas.microsoft.com/office/powerpoint/2010/main" val="1359052701"/>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5881453"/>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56267942"/>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9884247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79994190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26033886"/>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9/2/19</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80007621"/>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9/2/19</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2138772"/>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9/2/19</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25918372"/>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001469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7468988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550628"/>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74690943"/>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425876336"/>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991979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0017098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22577706"/>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163233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535434939"/>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6904606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42138365"/>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911810011"/>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704730560"/>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877103048"/>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92778166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896612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23539988"/>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84828889"/>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39608839"/>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13141427"/>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9/2/19</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45829021"/>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9/2/19</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21567464"/>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9/2/19</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453539"/>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26445020"/>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9/2/19</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36704180"/>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0789380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9/2/19</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08530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5253942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1557788"/>
      </p:ext>
    </p:extLst>
  </p:cSld>
  <p:clrMapOvr>
    <a:masterClrMapping/>
  </p:clrMapOvr>
  <p:transition spd="med">
    <p:fade/>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3887955"/>
      </p:ext>
    </p:extLst>
  </p:cSld>
  <p:clrMapOvr>
    <a:masterClrMapping/>
  </p:clrMapOvr>
  <p:transition spd="med">
    <p:fade/>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3248660"/>
      </p:ext>
    </p:extLst>
  </p:cSld>
  <p:clrMapOvr>
    <a:masterClrMapping/>
  </p:clrMapOvr>
  <p:transition spd="med">
    <p:fade/>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844433"/>
      </p:ext>
    </p:extLst>
  </p:cSld>
  <p:clrMapOvr>
    <a:masterClrMapping/>
  </p:clrMapOvr>
  <p:transition spd="med">
    <p:fade/>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8975027"/>
      </p:ext>
    </p:extLst>
  </p:cSld>
  <p:clrMapOvr>
    <a:masterClrMapping/>
  </p:clrMapOvr>
  <p:transition spd="med">
    <p:fade/>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96612311"/>
      </p:ext>
    </p:extLst>
  </p:cSld>
  <p:clrMapOvr>
    <a:masterClrMapping/>
  </p:clrMapOvr>
  <p:transition spd="med">
    <p:fade/>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051955"/>
      </p:ext>
    </p:extLst>
  </p:cSld>
  <p:clrMapOvr>
    <a:masterClrMapping/>
  </p:clrMapOvr>
  <p:transition spd="med">
    <p:fade/>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32445994"/>
      </p:ext>
    </p:extLst>
  </p:cSld>
  <p:clrMapOvr>
    <a:masterClrMapping/>
  </p:clrMapOvr>
  <p:transition spd="med">
    <p:fade/>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7060159"/>
      </p:ext>
    </p:extLst>
  </p:cSld>
  <p:clrMapOvr>
    <a:masterClrMapping/>
  </p:clrMapOvr>
  <p:transition spd="med">
    <p:fade/>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2963144"/>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33013102"/>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7852880"/>
      </p:ext>
    </p:extLst>
  </p:cSld>
  <p:clrMapOvr>
    <a:masterClrMapping/>
  </p:clrMapOvr>
  <p:transition spd="med">
    <p:fade/>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15344754"/>
      </p:ext>
    </p:extLst>
  </p:cSld>
  <p:clrMapOvr>
    <a:masterClrMapping/>
  </p:clrMapOvr>
  <p:transition spd="med">
    <p:cut/>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2/09/19</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21154107"/>
      </p:ext>
    </p:extLst>
  </p:cSld>
  <p:clrMapOvr>
    <a:overrideClrMapping bg1="dk1" tx1="lt1" bg2="dk2" tx2="lt2" accent1="accent1" accent2="accent2" accent3="accent3" accent4="accent4" accent5="accent5" accent6="accent6" hlink="hlink" folHlink="folHlink"/>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2/09/19</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4125785184"/>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2/09/19</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697608525"/>
      </p:ext>
    </p:extLst>
  </p:cSld>
  <p:clrMapOvr>
    <a:overrideClrMapping bg1="lt1" tx1="dk1" bg2="lt2" tx2="dk2" accent1="accent1" accent2="accent2" accent3="accent3" accent4="accent4" accent5="accent5" accent6="accent6" hlink="hlink" folHlink="folHlink"/>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2/09/19</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10513973"/>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2/09/19</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5624717"/>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2/09/19</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681376116"/>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2/09/19</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764025226"/>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2/09/19</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6223939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9921865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2/09/19</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42846006"/>
      </p:ext>
    </p:extLst>
  </p:cSld>
  <p:clrMapOvr>
    <a:overrideClrMapping bg1="lt1" tx1="dk1" bg2="lt2" tx2="dk2" accent1="accent1" accent2="accent2" accent3="accent3" accent4="accent4" accent5="accent5" accent6="accent6" hlink="hlink" folHlink="folHlink"/>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2/09/19</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665539114"/>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2/09/19</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545069074"/>
      </p:ext>
    </p:extLst>
  </p:cSld>
  <p:clrMapOvr>
    <a:overrideClrMapping bg1="lt1" tx1="dk1" bg2="lt2" tx2="dk2" accent1="accent1" accent2="accent2" accent3="accent3" accent4="accent4" accent5="accent5" accent6="accent6" hlink="hlink" folHlink="folHlink"/>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A2F5618-358D-CD4B-8489-4068D0F5D382}" type="slidenum">
              <a:rPr lang="en-US"/>
              <a:pPr>
                <a:defRPr/>
              </a:pPr>
              <a:t>‹#›</a:t>
            </a:fld>
            <a:endParaRPr lang="en-US"/>
          </a:p>
        </p:txBody>
      </p:sp>
    </p:spTree>
    <p:extLst>
      <p:ext uri="{BB962C8B-B14F-4D97-AF65-F5344CB8AC3E}">
        <p14:creationId xmlns:p14="http://schemas.microsoft.com/office/powerpoint/2010/main" val="3475416594"/>
      </p:ext>
    </p:extLst>
  </p:cSld>
  <p:clrMapOvr>
    <a:masterClrMapping/>
  </p:clrMapOvr>
  <p:transition spd="med">
    <p:randomBar dir="vert"/>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0A99D491-EA4C-F743-8040-0302D18E0041}" type="slidenum">
              <a:rPr lang="en-US"/>
              <a:pPr>
                <a:defRPr/>
              </a:pPr>
              <a:t>‹#›</a:t>
            </a:fld>
            <a:endParaRPr lang="en-US"/>
          </a:p>
        </p:txBody>
      </p:sp>
    </p:spTree>
    <p:extLst>
      <p:ext uri="{BB962C8B-B14F-4D97-AF65-F5344CB8AC3E}">
        <p14:creationId xmlns:p14="http://schemas.microsoft.com/office/powerpoint/2010/main" val="42544465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812FC202-27AC-E34E-89FE-428BD0037ED7}" type="slidenum">
              <a:rPr lang="en-US"/>
              <a:pPr>
                <a:defRPr/>
              </a:pPr>
              <a:t>‹#›</a:t>
            </a:fld>
            <a:endParaRPr lang="en-US"/>
          </a:p>
        </p:txBody>
      </p:sp>
    </p:spTree>
    <p:extLst>
      <p:ext uri="{BB962C8B-B14F-4D97-AF65-F5344CB8AC3E}">
        <p14:creationId xmlns:p14="http://schemas.microsoft.com/office/powerpoint/2010/main" val="2729623486"/>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5365"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15369"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vl1pPr>
          </a:lstStyle>
          <a:p>
            <a:pPr>
              <a:defRPr/>
            </a:pPr>
            <a:fld id="{B9DD8885-9ACC-764E-BBD8-EF21776583BE}" type="slidenum">
              <a:rPr lang="en-US"/>
              <a:pPr>
                <a:defRPr/>
              </a:pPr>
              <a:t>‹#›</a:t>
            </a:fld>
            <a:endParaRPr lang="en-US"/>
          </a:p>
        </p:txBody>
      </p:sp>
    </p:spTree>
    <p:extLst>
      <p:ext uri="{BB962C8B-B14F-4D97-AF65-F5344CB8AC3E}">
        <p14:creationId xmlns:p14="http://schemas.microsoft.com/office/powerpoint/2010/main" val="2209054196"/>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55851971"/>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9F44F0E-4788-D141-A865-EF317963A9E2}" type="slidenum">
              <a:rPr lang="zh-CN" altLang="en-US"/>
              <a:pPr>
                <a:defRPr/>
              </a:pPr>
              <a:t>‹#›</a:t>
            </a:fld>
            <a:endParaRPr lang="en-US" altLang="zh-CN"/>
          </a:p>
        </p:txBody>
      </p:sp>
    </p:spTree>
    <p:extLst>
      <p:ext uri="{BB962C8B-B14F-4D97-AF65-F5344CB8AC3E}">
        <p14:creationId xmlns:p14="http://schemas.microsoft.com/office/powerpoint/2010/main" val="1484623633"/>
      </p:ext>
    </p:extLst>
  </p:cSld>
  <p:clrMapOvr>
    <a:masterClrMapping/>
  </p:clrMapOvr>
  <p:transition spd="med">
    <p:randomBar dir="vert"/>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6D2FCA6-25AB-A44D-A076-C9C9338CF411}" type="slidenum">
              <a:rPr lang="zh-CN" altLang="en-US"/>
              <a:pPr>
                <a:defRPr/>
              </a:pPr>
              <a:t>‹#›</a:t>
            </a:fld>
            <a:endParaRPr lang="en-US" altLang="zh-CN"/>
          </a:p>
        </p:txBody>
      </p:sp>
    </p:spTree>
    <p:extLst>
      <p:ext uri="{BB962C8B-B14F-4D97-AF65-F5344CB8AC3E}">
        <p14:creationId xmlns:p14="http://schemas.microsoft.com/office/powerpoint/2010/main" val="1443059845"/>
      </p:ext>
    </p:extLst>
  </p:cSld>
  <p:clrMapOvr>
    <a:masterClrMapping/>
  </p:clrMapOvr>
  <p:transition spd="med">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59890472"/>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07DF219-87D1-A54D-9440-4DB698E34ADF}" type="slidenum">
              <a:rPr lang="zh-CN" altLang="en-US"/>
              <a:pPr>
                <a:defRPr/>
              </a:pPr>
              <a:t>‹#›</a:t>
            </a:fld>
            <a:endParaRPr lang="en-US" altLang="zh-CN"/>
          </a:p>
        </p:txBody>
      </p:sp>
    </p:spTree>
    <p:extLst>
      <p:ext uri="{BB962C8B-B14F-4D97-AF65-F5344CB8AC3E}">
        <p14:creationId xmlns:p14="http://schemas.microsoft.com/office/powerpoint/2010/main" val="2074402308"/>
      </p:ext>
    </p:extLst>
  </p:cSld>
  <p:clrMapOvr>
    <a:masterClrMapping/>
  </p:clrMapOvr>
  <p:transition spd="med">
    <p:randomBar dir="vert"/>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6C8EED8-BD7C-AE46-8385-D9C3B8D628E2}" type="slidenum">
              <a:rPr lang="zh-CN" altLang="en-US"/>
              <a:pPr>
                <a:defRPr/>
              </a:pPr>
              <a:t>‹#›</a:t>
            </a:fld>
            <a:endParaRPr lang="en-US" altLang="zh-CN"/>
          </a:p>
        </p:txBody>
      </p:sp>
    </p:spTree>
    <p:extLst>
      <p:ext uri="{BB962C8B-B14F-4D97-AF65-F5344CB8AC3E}">
        <p14:creationId xmlns:p14="http://schemas.microsoft.com/office/powerpoint/2010/main" val="3021001423"/>
      </p:ext>
    </p:extLst>
  </p:cSld>
  <p:clrMapOvr>
    <a:masterClrMapping/>
  </p:clrMapOvr>
  <p:transition spd="med">
    <p:randomBar dir="vert"/>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FF03B60C-9BB1-8343-AF8E-2391BF8D056C}" type="slidenum">
              <a:rPr lang="zh-CN" altLang="en-US"/>
              <a:pPr>
                <a:defRPr/>
              </a:pPr>
              <a:t>‹#›</a:t>
            </a:fld>
            <a:endParaRPr lang="en-US" altLang="zh-CN"/>
          </a:p>
        </p:txBody>
      </p:sp>
    </p:spTree>
    <p:extLst>
      <p:ext uri="{BB962C8B-B14F-4D97-AF65-F5344CB8AC3E}">
        <p14:creationId xmlns:p14="http://schemas.microsoft.com/office/powerpoint/2010/main" val="3530825426"/>
      </p:ext>
    </p:extLst>
  </p:cSld>
  <p:clrMapOvr>
    <a:masterClrMapping/>
  </p:clrMapOvr>
  <p:transition spd="med">
    <p:randomBar dir="vert"/>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A9306E9-AA01-1B45-AAC3-369FD58DB37A}" type="slidenum">
              <a:rPr lang="zh-CN" altLang="en-US"/>
              <a:pPr>
                <a:defRPr/>
              </a:pPr>
              <a:t>‹#›</a:t>
            </a:fld>
            <a:endParaRPr lang="en-US" altLang="zh-CN"/>
          </a:p>
        </p:txBody>
      </p:sp>
    </p:spTree>
    <p:extLst>
      <p:ext uri="{BB962C8B-B14F-4D97-AF65-F5344CB8AC3E}">
        <p14:creationId xmlns:p14="http://schemas.microsoft.com/office/powerpoint/2010/main" val="1338061153"/>
      </p:ext>
    </p:extLst>
  </p:cSld>
  <p:clrMapOvr>
    <a:masterClrMapping/>
  </p:clrMapOvr>
  <p:transition spd="med">
    <p:randomBar dir="vert"/>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DADCE84-3946-BB48-9EC4-EE79231D80D4}" type="slidenum">
              <a:rPr lang="zh-CN" altLang="en-US"/>
              <a:pPr>
                <a:defRPr/>
              </a:pPr>
              <a:t>‹#›</a:t>
            </a:fld>
            <a:endParaRPr lang="en-US" altLang="zh-CN"/>
          </a:p>
        </p:txBody>
      </p:sp>
    </p:spTree>
    <p:extLst>
      <p:ext uri="{BB962C8B-B14F-4D97-AF65-F5344CB8AC3E}">
        <p14:creationId xmlns:p14="http://schemas.microsoft.com/office/powerpoint/2010/main" val="312939865"/>
      </p:ext>
    </p:extLst>
  </p:cSld>
  <p:clrMapOvr>
    <a:masterClrMapping/>
  </p:clrMapOvr>
  <p:transition spd="med">
    <p:randomBar dir="vert"/>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8D8F0BE1-DB5C-BE45-B59E-DDCE2CB3056C}" type="slidenum">
              <a:rPr lang="zh-CN" altLang="en-US"/>
              <a:pPr>
                <a:defRPr/>
              </a:pPr>
              <a:t>‹#›</a:t>
            </a:fld>
            <a:endParaRPr lang="en-US" altLang="zh-CN"/>
          </a:p>
        </p:txBody>
      </p:sp>
    </p:spTree>
    <p:extLst>
      <p:ext uri="{BB962C8B-B14F-4D97-AF65-F5344CB8AC3E}">
        <p14:creationId xmlns:p14="http://schemas.microsoft.com/office/powerpoint/2010/main" val="2373756960"/>
      </p:ext>
    </p:extLst>
  </p:cSld>
  <p:clrMapOvr>
    <a:masterClrMapping/>
  </p:clrMapOvr>
  <p:transition spd="med">
    <p:randomBar dir="vert"/>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CD7D295-D977-D841-91AE-0EE10ECC6A5B}" type="slidenum">
              <a:rPr lang="zh-CN" altLang="en-US"/>
              <a:pPr>
                <a:defRPr/>
              </a:pPr>
              <a:t>‹#›</a:t>
            </a:fld>
            <a:endParaRPr lang="en-US" altLang="zh-CN"/>
          </a:p>
        </p:txBody>
      </p:sp>
    </p:spTree>
    <p:extLst>
      <p:ext uri="{BB962C8B-B14F-4D97-AF65-F5344CB8AC3E}">
        <p14:creationId xmlns:p14="http://schemas.microsoft.com/office/powerpoint/2010/main" val="3774079942"/>
      </p:ext>
    </p:extLst>
  </p:cSld>
  <p:clrMapOvr>
    <a:masterClrMapping/>
  </p:clrMapOvr>
  <p:transition spd="med">
    <p:randomBar dir="vert"/>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08C01A07-6CE0-9949-ADA1-AE483EA0CF85}" type="slidenum">
              <a:rPr lang="zh-CN" altLang="en-US"/>
              <a:pPr>
                <a:defRPr/>
              </a:pPr>
              <a:t>‹#›</a:t>
            </a:fld>
            <a:endParaRPr lang="en-US" altLang="zh-CN"/>
          </a:p>
        </p:txBody>
      </p:sp>
    </p:spTree>
    <p:extLst>
      <p:ext uri="{BB962C8B-B14F-4D97-AF65-F5344CB8AC3E}">
        <p14:creationId xmlns:p14="http://schemas.microsoft.com/office/powerpoint/2010/main" val="3637007282"/>
      </p:ext>
    </p:extLst>
  </p:cSld>
  <p:clrMapOvr>
    <a:masterClrMapping/>
  </p:clrMapOvr>
  <p:transition spd="med">
    <p:randomBar dir="vert"/>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EF3C843-9CA3-AC43-B293-C9FA1D65B018}" type="slidenum">
              <a:rPr lang="zh-CN" altLang="en-US"/>
              <a:pPr>
                <a:defRPr/>
              </a:pPr>
              <a:t>‹#›</a:t>
            </a:fld>
            <a:endParaRPr lang="en-US" altLang="zh-CN"/>
          </a:p>
        </p:txBody>
      </p:sp>
    </p:spTree>
    <p:extLst>
      <p:ext uri="{BB962C8B-B14F-4D97-AF65-F5344CB8AC3E}">
        <p14:creationId xmlns:p14="http://schemas.microsoft.com/office/powerpoint/2010/main" val="3826399694"/>
      </p:ext>
    </p:extLst>
  </p:cSld>
  <p:clrMapOvr>
    <a:masterClrMapping/>
  </p:clrMapOvr>
  <p:transition spd="med">
    <p:randomBar dir="vert"/>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AB7C0A49-82EC-7B42-86AC-A2BFB9476288}" type="slidenum">
              <a:rPr lang="zh-CN" altLang="en-US"/>
              <a:pPr>
                <a:defRPr/>
              </a:pPr>
              <a:t>‹#›</a:t>
            </a:fld>
            <a:endParaRPr lang="en-US" altLang="zh-CN"/>
          </a:p>
        </p:txBody>
      </p:sp>
    </p:spTree>
    <p:extLst>
      <p:ext uri="{BB962C8B-B14F-4D97-AF65-F5344CB8AC3E}">
        <p14:creationId xmlns:p14="http://schemas.microsoft.com/office/powerpoint/2010/main" val="3136824565"/>
      </p:ext>
    </p:extLst>
  </p:cSld>
  <p:clrMapOvr>
    <a:masterClrMapping/>
  </p:clrMapOvr>
  <p:transition spd="med">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24532764"/>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18670278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718379852"/>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278660245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08523156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1706386"/>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275061049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403815244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808259419"/>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73491059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4630593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70030963"/>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96327467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7689789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384404654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F57433F6-4819-4E30-9D6B-1D5E2FF9E951}" type="slidenum">
              <a:rPr lang="en-US" altLang="en-US"/>
              <a:pPr/>
              <a:t>‹#›</a:t>
            </a:fld>
            <a:endParaRPr lang="en-US" altLang="en-US"/>
          </a:p>
        </p:txBody>
      </p:sp>
    </p:spTree>
    <p:extLst>
      <p:ext uri="{BB962C8B-B14F-4D97-AF65-F5344CB8AC3E}">
        <p14:creationId xmlns:p14="http://schemas.microsoft.com/office/powerpoint/2010/main" val="635738042"/>
      </p:ext>
    </p:extLst>
  </p:cSld>
  <p:clrMapOvr>
    <a:masterClrMapping/>
  </p:clrMapOvr>
  <p:transition spd="med">
    <p:randomBar dir="vert"/>
  </p:transition>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5B8308D-7B1E-44AB-8C26-134A647D8305}" type="slidenum">
              <a:rPr lang="en-US" altLang="en-US"/>
              <a:pPr/>
              <a:t>‹#›</a:t>
            </a:fld>
            <a:endParaRPr lang="en-US" altLang="en-US"/>
          </a:p>
        </p:txBody>
      </p:sp>
    </p:spTree>
    <p:extLst>
      <p:ext uri="{BB962C8B-B14F-4D97-AF65-F5344CB8AC3E}">
        <p14:creationId xmlns:p14="http://schemas.microsoft.com/office/powerpoint/2010/main" val="2409328029"/>
      </p:ext>
    </p:extLst>
  </p:cSld>
  <p:clrMapOvr>
    <a:masterClrMapping/>
  </p:clrMapOvr>
  <p:transition spd="med">
    <p:randomBar dir="vert"/>
  </p:transition>
</p:sldLayout>
</file>

<file path=ppt/slideLayouts/slideLayout1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BC966F16-6782-49DF-B1FC-1C5B22C535B2}" type="slidenum">
              <a:rPr lang="en-US" altLang="en-US"/>
              <a:pPr/>
              <a:t>‹#›</a:t>
            </a:fld>
            <a:endParaRPr lang="en-US" altLang="en-US"/>
          </a:p>
        </p:txBody>
      </p:sp>
    </p:spTree>
    <p:extLst>
      <p:ext uri="{BB962C8B-B14F-4D97-AF65-F5344CB8AC3E}">
        <p14:creationId xmlns:p14="http://schemas.microsoft.com/office/powerpoint/2010/main" val="1161221834"/>
      </p:ext>
    </p:extLst>
  </p:cSld>
  <p:clrMapOvr>
    <a:masterClrMapping/>
  </p:clrMapOvr>
  <p:transition spd="med">
    <p:randomBar dir="vert"/>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D932FF4B-42C8-4733-99EE-3029ABF2BE3D}" type="slidenum">
              <a:rPr lang="en-US" altLang="en-US"/>
              <a:pPr/>
              <a:t>‹#›</a:t>
            </a:fld>
            <a:endParaRPr lang="en-US" altLang="en-US"/>
          </a:p>
        </p:txBody>
      </p:sp>
    </p:spTree>
    <p:extLst>
      <p:ext uri="{BB962C8B-B14F-4D97-AF65-F5344CB8AC3E}">
        <p14:creationId xmlns:p14="http://schemas.microsoft.com/office/powerpoint/2010/main" val="4262121352"/>
      </p:ext>
    </p:extLst>
  </p:cSld>
  <p:clrMapOvr>
    <a:masterClrMapping/>
  </p:clrMapOvr>
  <p:transition spd="med">
    <p:randomBar dir="vert"/>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B1320C48-FD89-4385-953D-80F725325156}" type="slidenum">
              <a:rPr lang="en-US" altLang="en-US"/>
              <a:pPr/>
              <a:t>‹#›</a:t>
            </a:fld>
            <a:endParaRPr lang="en-US" altLang="en-US"/>
          </a:p>
        </p:txBody>
      </p:sp>
    </p:spTree>
    <p:extLst>
      <p:ext uri="{BB962C8B-B14F-4D97-AF65-F5344CB8AC3E}">
        <p14:creationId xmlns:p14="http://schemas.microsoft.com/office/powerpoint/2010/main" val="514999133"/>
      </p:ext>
    </p:extLst>
  </p:cSld>
  <p:clrMapOvr>
    <a:masterClrMapping/>
  </p:clrMapOvr>
  <p:transition spd="med">
    <p:randomBar dir="vert"/>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Tahoma" pitchFamily="34" charset="0"/>
              </a:defRPr>
            </a:lvl1pPr>
          </a:lstStyle>
          <a:p>
            <a:fld id="{938320A6-7F3C-4A10-BCFD-53C9B46F1756}" type="slidenum">
              <a:rPr lang="en-US" altLang="en-US"/>
              <a:pPr/>
              <a:t>‹#›</a:t>
            </a:fld>
            <a:endParaRPr lang="en-US" altLang="en-US"/>
          </a:p>
        </p:txBody>
      </p:sp>
    </p:spTree>
    <p:extLst>
      <p:ext uri="{BB962C8B-B14F-4D97-AF65-F5344CB8AC3E}">
        <p14:creationId xmlns:p14="http://schemas.microsoft.com/office/powerpoint/2010/main" val="415942587"/>
      </p:ext>
    </p:extLst>
  </p:cSld>
  <p:clrMapOvr>
    <a:masterClrMapping/>
  </p:clrMapOvr>
  <p:transition spd="med">
    <p:randomBar dir="vert"/>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D104B9C2-0760-4CF0-826C-3AC84CF4B7ED}" type="slidenum">
              <a:rPr lang="en-US" altLang="en-US"/>
              <a:pPr/>
              <a:t>‹#›</a:t>
            </a:fld>
            <a:endParaRPr lang="en-US" altLang="en-US"/>
          </a:p>
        </p:txBody>
      </p:sp>
    </p:spTree>
    <p:extLst>
      <p:ext uri="{BB962C8B-B14F-4D97-AF65-F5344CB8AC3E}">
        <p14:creationId xmlns:p14="http://schemas.microsoft.com/office/powerpoint/2010/main" val="2343928571"/>
      </p:ext>
    </p:extLst>
  </p:cSld>
  <p:clrMapOvr>
    <a:masterClrMapping/>
  </p:clrMapOvr>
  <p:transition spd="med">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58937377"/>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Tahoma" pitchFamily="34" charset="0"/>
              </a:defRPr>
            </a:lvl1pPr>
          </a:lstStyle>
          <a:p>
            <a:fld id="{4C1AB040-AD5D-4E4D-8F74-960ED5ECE468}" type="slidenum">
              <a:rPr lang="en-US" altLang="en-US"/>
              <a:pPr/>
              <a:t>‹#›</a:t>
            </a:fld>
            <a:endParaRPr lang="en-US" altLang="en-US"/>
          </a:p>
        </p:txBody>
      </p:sp>
    </p:spTree>
    <p:extLst>
      <p:ext uri="{BB962C8B-B14F-4D97-AF65-F5344CB8AC3E}">
        <p14:creationId xmlns:p14="http://schemas.microsoft.com/office/powerpoint/2010/main" val="2962636919"/>
      </p:ext>
    </p:extLst>
  </p:cSld>
  <p:clrMapOvr>
    <a:masterClrMapping/>
  </p:clrMapOvr>
  <p:transition spd="med">
    <p:randomBar dir="vert"/>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FE0A4799-1C76-4DBA-AC88-182642985C9D}" type="slidenum">
              <a:rPr lang="en-US" altLang="en-US"/>
              <a:pPr/>
              <a:t>‹#›</a:t>
            </a:fld>
            <a:endParaRPr lang="en-US" altLang="en-US"/>
          </a:p>
        </p:txBody>
      </p:sp>
    </p:spTree>
    <p:extLst>
      <p:ext uri="{BB962C8B-B14F-4D97-AF65-F5344CB8AC3E}">
        <p14:creationId xmlns:p14="http://schemas.microsoft.com/office/powerpoint/2010/main" val="3025041549"/>
      </p:ext>
    </p:extLst>
  </p:cSld>
  <p:clrMapOvr>
    <a:masterClrMapping/>
  </p:clrMapOvr>
  <p:transition spd="med">
    <p:randomBar dir="vert"/>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A87B7502-073B-4E65-8D82-462DABECA592}" type="slidenum">
              <a:rPr lang="en-US" altLang="en-US"/>
              <a:pPr/>
              <a:t>‹#›</a:t>
            </a:fld>
            <a:endParaRPr lang="en-US" altLang="en-US"/>
          </a:p>
        </p:txBody>
      </p:sp>
    </p:spTree>
    <p:extLst>
      <p:ext uri="{BB962C8B-B14F-4D97-AF65-F5344CB8AC3E}">
        <p14:creationId xmlns:p14="http://schemas.microsoft.com/office/powerpoint/2010/main" val="2839751648"/>
      </p:ext>
    </p:extLst>
  </p:cSld>
  <p:clrMapOvr>
    <a:masterClrMapping/>
  </p:clrMapOvr>
  <p:transition spd="med">
    <p:randomBar dir="vert"/>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22D69467-1F83-4240-BC1B-0C8893183927}" type="slidenum">
              <a:rPr lang="en-US" altLang="en-US"/>
              <a:pPr/>
              <a:t>‹#›</a:t>
            </a:fld>
            <a:endParaRPr lang="en-US" altLang="en-US"/>
          </a:p>
        </p:txBody>
      </p:sp>
    </p:spTree>
    <p:extLst>
      <p:ext uri="{BB962C8B-B14F-4D97-AF65-F5344CB8AC3E}">
        <p14:creationId xmlns:p14="http://schemas.microsoft.com/office/powerpoint/2010/main" val="3077471848"/>
      </p:ext>
    </p:extLst>
  </p:cSld>
  <p:clrMapOvr>
    <a:masterClrMapping/>
  </p:clrMapOvr>
  <p:transition spd="med">
    <p:randomBar dir="vert"/>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8103FD21-43E0-470E-AF05-AE62FD1C4473}" type="slidenum">
              <a:rPr lang="en-US" altLang="en-US"/>
              <a:pPr/>
              <a:t>‹#›</a:t>
            </a:fld>
            <a:endParaRPr lang="en-US" altLang="en-US"/>
          </a:p>
        </p:txBody>
      </p:sp>
    </p:spTree>
    <p:extLst>
      <p:ext uri="{BB962C8B-B14F-4D97-AF65-F5344CB8AC3E}">
        <p14:creationId xmlns:p14="http://schemas.microsoft.com/office/powerpoint/2010/main" val="268907285"/>
      </p:ext>
    </p:extLst>
  </p:cSld>
  <p:clrMapOvr>
    <a:masterClrMapping/>
  </p:clrMapOvr>
  <p:transition spd="med">
    <p:randomBar dir="vert"/>
  </p:transition>
</p:sldLayout>
</file>

<file path=ppt/slideLayouts/slideLayout113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31591A3A-F595-4ECA-B639-067DE7BDE6F0}" type="slidenum">
              <a:rPr lang="en-US" altLang="en-US"/>
              <a:pPr/>
              <a:t>‹#›</a:t>
            </a:fld>
            <a:endParaRPr lang="en-US" altLang="en-US"/>
          </a:p>
        </p:txBody>
      </p:sp>
    </p:spTree>
    <p:extLst>
      <p:ext uri="{BB962C8B-B14F-4D97-AF65-F5344CB8AC3E}">
        <p14:creationId xmlns:p14="http://schemas.microsoft.com/office/powerpoint/2010/main" val="1955115613"/>
      </p:ext>
    </p:extLst>
  </p:cSld>
  <p:clrMapOvr>
    <a:masterClrMapping/>
  </p:clrMapOvr>
  <p:transition spd="med">
    <p:randomBar dir="vert"/>
  </p:transition>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85A5C370-3589-4E55-A901-FF7362644B97}" type="slidenum">
              <a:rPr lang="en-US" altLang="en-US"/>
              <a:pPr/>
              <a:t>‹#›</a:t>
            </a:fld>
            <a:endParaRPr lang="en-US" altLang="en-US"/>
          </a:p>
        </p:txBody>
      </p:sp>
    </p:spTree>
    <p:extLst>
      <p:ext uri="{BB962C8B-B14F-4D97-AF65-F5344CB8AC3E}">
        <p14:creationId xmlns:p14="http://schemas.microsoft.com/office/powerpoint/2010/main" val="3830017890"/>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015BE61-1D31-459A-A2AD-A61B2B77148B}" type="slidenum">
              <a:rPr lang="en-US" altLang="en-US"/>
              <a:pPr/>
              <a:t>‹#›</a:t>
            </a:fld>
            <a:endParaRPr lang="en-US" altLang="en-US"/>
          </a:p>
        </p:txBody>
      </p:sp>
    </p:spTree>
    <p:extLst>
      <p:ext uri="{BB962C8B-B14F-4D97-AF65-F5344CB8AC3E}">
        <p14:creationId xmlns:p14="http://schemas.microsoft.com/office/powerpoint/2010/main" val="1894557237"/>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0128D26-C32B-4ACC-A997-1E1B8AFB7A65}" type="slidenum">
              <a:rPr lang="en-US" altLang="en-US"/>
              <a:pPr/>
              <a:t>‹#›</a:t>
            </a:fld>
            <a:endParaRPr lang="en-US" altLang="en-US"/>
          </a:p>
        </p:txBody>
      </p:sp>
    </p:spTree>
    <p:extLst>
      <p:ext uri="{BB962C8B-B14F-4D97-AF65-F5344CB8AC3E}">
        <p14:creationId xmlns:p14="http://schemas.microsoft.com/office/powerpoint/2010/main" val="3068939718"/>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924BCB5-B2A7-4A5F-850F-B58E8EADFF29}" type="slidenum">
              <a:rPr lang="en-US" altLang="en-US"/>
              <a:pPr/>
              <a:t>‹#›</a:t>
            </a:fld>
            <a:endParaRPr lang="en-US" altLang="en-US"/>
          </a:p>
        </p:txBody>
      </p:sp>
    </p:spTree>
    <p:extLst>
      <p:ext uri="{BB962C8B-B14F-4D97-AF65-F5344CB8AC3E}">
        <p14:creationId xmlns:p14="http://schemas.microsoft.com/office/powerpoint/2010/main" val="251964252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4499020"/>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B2D8348E-89A3-4CCD-9C5B-0E7905F09D8C}" type="slidenum">
              <a:rPr lang="en-US" altLang="en-US"/>
              <a:pPr/>
              <a:t>‹#›</a:t>
            </a:fld>
            <a:endParaRPr lang="en-US" altLang="en-US"/>
          </a:p>
        </p:txBody>
      </p:sp>
    </p:spTree>
    <p:extLst>
      <p:ext uri="{BB962C8B-B14F-4D97-AF65-F5344CB8AC3E}">
        <p14:creationId xmlns:p14="http://schemas.microsoft.com/office/powerpoint/2010/main" val="2525244310"/>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11B6CA83-1D1B-40B8-92EB-6A0BC66EEC9E}" type="slidenum">
              <a:rPr lang="en-US" altLang="en-US"/>
              <a:pPr/>
              <a:t>‹#›</a:t>
            </a:fld>
            <a:endParaRPr lang="en-US" altLang="en-US"/>
          </a:p>
        </p:txBody>
      </p:sp>
    </p:spTree>
    <p:extLst>
      <p:ext uri="{BB962C8B-B14F-4D97-AF65-F5344CB8AC3E}">
        <p14:creationId xmlns:p14="http://schemas.microsoft.com/office/powerpoint/2010/main" val="407425696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C7381048-1F55-4D87-805C-CD5D5295C84E}" type="slidenum">
              <a:rPr lang="en-US" altLang="en-US"/>
              <a:pPr/>
              <a:t>‹#›</a:t>
            </a:fld>
            <a:endParaRPr lang="en-US" altLang="en-US"/>
          </a:p>
        </p:txBody>
      </p:sp>
    </p:spTree>
    <p:extLst>
      <p:ext uri="{BB962C8B-B14F-4D97-AF65-F5344CB8AC3E}">
        <p14:creationId xmlns:p14="http://schemas.microsoft.com/office/powerpoint/2010/main" val="1985218681"/>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4094921-A5AE-42A1-9A85-BB501B74A7A1}" type="slidenum">
              <a:rPr lang="en-US" altLang="en-US"/>
              <a:pPr/>
              <a:t>‹#›</a:t>
            </a:fld>
            <a:endParaRPr lang="en-US" altLang="en-US"/>
          </a:p>
        </p:txBody>
      </p:sp>
    </p:spTree>
    <p:extLst>
      <p:ext uri="{BB962C8B-B14F-4D97-AF65-F5344CB8AC3E}">
        <p14:creationId xmlns:p14="http://schemas.microsoft.com/office/powerpoint/2010/main" val="48096301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18D236A-3047-4D4B-ABB2-975574E5A67F}" type="slidenum">
              <a:rPr lang="en-US" altLang="en-US"/>
              <a:pPr/>
              <a:t>‹#›</a:t>
            </a:fld>
            <a:endParaRPr lang="en-US" altLang="en-US"/>
          </a:p>
        </p:txBody>
      </p:sp>
    </p:spTree>
    <p:extLst>
      <p:ext uri="{BB962C8B-B14F-4D97-AF65-F5344CB8AC3E}">
        <p14:creationId xmlns:p14="http://schemas.microsoft.com/office/powerpoint/2010/main" val="38053500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ECEE604-17CF-4D31-A087-353B9AF52166}" type="slidenum">
              <a:rPr lang="en-US" altLang="en-US"/>
              <a:pPr/>
              <a:t>‹#›</a:t>
            </a:fld>
            <a:endParaRPr lang="en-US" altLang="en-US"/>
          </a:p>
        </p:txBody>
      </p:sp>
    </p:spTree>
    <p:extLst>
      <p:ext uri="{BB962C8B-B14F-4D97-AF65-F5344CB8AC3E}">
        <p14:creationId xmlns:p14="http://schemas.microsoft.com/office/powerpoint/2010/main" val="929383529"/>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A4562B78-AC34-475E-8132-1EF98924DE35}" type="slidenum">
              <a:rPr lang="en-US" altLang="en-US"/>
              <a:pPr/>
              <a:t>‹#›</a:t>
            </a:fld>
            <a:endParaRPr lang="en-US" altLang="en-US"/>
          </a:p>
        </p:txBody>
      </p:sp>
    </p:spTree>
    <p:extLst>
      <p:ext uri="{BB962C8B-B14F-4D97-AF65-F5344CB8AC3E}">
        <p14:creationId xmlns:p14="http://schemas.microsoft.com/office/powerpoint/2010/main" val="2153666241"/>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2D356885-0FD3-4F8D-8743-A00DF098984A}" type="slidenum">
              <a:rPr lang="en-US" altLang="en-US"/>
              <a:pPr/>
              <a:t>‹#›</a:t>
            </a:fld>
            <a:endParaRPr lang="en-US" altLang="en-US"/>
          </a:p>
        </p:txBody>
      </p:sp>
    </p:spTree>
    <p:extLst>
      <p:ext uri="{BB962C8B-B14F-4D97-AF65-F5344CB8AC3E}">
        <p14:creationId xmlns:p14="http://schemas.microsoft.com/office/powerpoint/2010/main" val="3824217717"/>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A8F619C-1782-4C19-BF0B-341C26B4DDFD}" type="slidenum">
              <a:rPr lang="en-US" altLang="en-US"/>
              <a:pPr/>
              <a:t>‹#›</a:t>
            </a:fld>
            <a:endParaRPr lang="en-US" altLang="en-US"/>
          </a:p>
        </p:txBody>
      </p:sp>
    </p:spTree>
    <p:extLst>
      <p:ext uri="{BB962C8B-B14F-4D97-AF65-F5344CB8AC3E}">
        <p14:creationId xmlns:p14="http://schemas.microsoft.com/office/powerpoint/2010/main" val="797433606"/>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0592886"/>
      </p:ext>
    </p:extLst>
  </p:cSld>
  <p:clrMapOvr>
    <a:masterClrMapping/>
  </p:clrMapOvr>
  <p:transition>
    <p:cu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4572149"/>
      </p:ext>
    </p:extLst>
  </p:cSld>
  <p:clrMapOvr>
    <a:masterClrMapping/>
  </p:clrMapOvr>
  <p:transition spd="med">
    <p:randomBar dir="vert"/>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5535917"/>
      </p:ext>
    </p:extLst>
  </p:cSld>
  <p:clrMapOvr>
    <a:masterClrMapping/>
  </p:clrMapOvr>
  <p:transition>
    <p:cut/>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54418871"/>
      </p:ext>
    </p:extLst>
  </p:cSld>
  <p:clrMapOvr>
    <a:masterClrMapping/>
  </p:clrMapOvr>
  <p:transition>
    <p:cut/>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6187145"/>
      </p:ext>
    </p:extLst>
  </p:cSld>
  <p:clrMapOvr>
    <a:masterClrMapping/>
  </p:clrMapOvr>
  <p:transition>
    <p:cut/>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5952943"/>
      </p:ext>
    </p:extLst>
  </p:cSld>
  <p:clrMapOvr>
    <a:masterClrMapping/>
  </p:clrMapOvr>
  <p:transition>
    <p:cut/>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160778180"/>
      </p:ext>
    </p:extLst>
  </p:cSld>
  <p:clrMapOvr>
    <a:masterClrMapping/>
  </p:clrMapOvr>
  <p:transition>
    <p:cut/>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7303031"/>
      </p:ext>
    </p:extLst>
  </p:cSld>
  <p:clrMapOvr>
    <a:masterClrMapping/>
  </p:clrMapOvr>
  <p:transition>
    <p:cut/>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63303850"/>
      </p:ext>
    </p:extLst>
  </p:cSld>
  <p:clrMapOvr>
    <a:masterClrMapping/>
  </p:clrMapOvr>
  <p:transition>
    <p:cut/>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38635929"/>
      </p:ext>
    </p:extLst>
  </p:cSld>
  <p:clrMapOvr>
    <a:masterClrMapping/>
  </p:clrMapOvr>
  <p:transition>
    <p:cut/>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5767645"/>
      </p:ext>
    </p:extLst>
  </p:cSld>
  <p:clrMapOvr>
    <a:masterClrMapping/>
  </p:clrMapOvr>
  <p:transition>
    <p:cut/>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4246489"/>
      </p:ext>
    </p:extLst>
  </p:cSld>
  <p:clrMapOvr>
    <a:masterClrMapping/>
  </p:clrMapOvr>
  <p:transition>
    <p:cu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09473901"/>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42963346"/>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85745423"/>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92337203"/>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2359354"/>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2854680"/>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85524821"/>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762125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7280141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08791517"/>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95012405"/>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24391793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9450961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954134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893885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723456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05073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6460159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60470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4126565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0548265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589227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106324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538217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716901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21085072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54447434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36105379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9977320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918339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7312402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4003354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7176265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0249287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7297784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4408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611331" name="Rectangle 3"/>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pPr>
              <a:defRPr/>
            </a:pPr>
            <a:fld id="{D9968A3D-AAC7-9B40-BDC5-D295D916B37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41041354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7DD859-1C8F-EB46-91E4-9A64D85D185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9177385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4238A5-27B0-3842-BAE6-454C6DB3876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7751791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E46E6-1F09-4440-A70D-DC9F5D4FC70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90727745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3DF7C6-6325-D54A-9E0A-1A04864E542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4825804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D4A91C3-A4CE-0B4C-AD61-229506C87D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617182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55072F0-B43C-1941-B942-823053359FE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7591369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B17137-A4B1-344D-AFAC-D8DA0B2DAB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71642124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F6B1AF-1288-1F4B-9F91-26ECA14CDB2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43823858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D255B1-3AB1-DA49-AAAF-E8DD66B1BD8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0794092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23174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CFAFCF-0708-FB44-9F31-CBD24367B23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2081605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611331" name="Rectangle 3"/>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xfrm>
            <a:off x="7086600" y="6248400"/>
            <a:ext cx="1905000" cy="457200"/>
          </a:xfrm>
        </p:spPr>
        <p:txBody>
          <a:bodyPr/>
          <a:lstStyle>
            <a:lvl1pPr>
              <a:defRPr/>
            </a:lvl1pPr>
          </a:lstStyle>
          <a:p>
            <a:pPr>
              <a:defRPr/>
            </a:pPr>
            <a:fld id="{D9968A3D-AAC7-9B40-BDC5-D295D916B37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59112148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7DD859-1C8F-EB46-91E4-9A64D85D185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4081709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4238A5-27B0-3842-BAE6-454C6DB3876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7522002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E46E6-1F09-4440-A70D-DC9F5D4FC70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3938028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3DF7C6-6325-D54A-9E0A-1A04864E542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8387840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D4A91C3-A4CE-0B4C-AD61-229506C87D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19396845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55072F0-B43C-1941-B942-823053359FED}"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327888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B17137-A4B1-344D-AFAC-D8DA0B2DAB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0119924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F6B1AF-1288-1F4B-9F91-26ECA14CDB2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141960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4124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D255B1-3AB1-DA49-AAAF-E8DD66B1BD8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0247181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CFAFCF-0708-FB44-9F31-CBD24367B23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01225906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6EAC9014-BF95-7549-B1F1-948697221C55}" type="slidenum">
              <a:rPr lang="en-US"/>
              <a:pPr>
                <a:defRPr/>
              </a:pPr>
              <a:t>‹#›</a:t>
            </a:fld>
            <a:endParaRPr lang="en-US"/>
          </a:p>
        </p:txBody>
      </p:sp>
    </p:spTree>
    <p:extLst>
      <p:ext uri="{BB962C8B-B14F-4D97-AF65-F5344CB8AC3E}">
        <p14:creationId xmlns:p14="http://schemas.microsoft.com/office/powerpoint/2010/main" val="22881199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11613636"/>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78816430"/>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58136297"/>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22123847"/>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093868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3114857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8124286"/>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253517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18250516"/>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8689290"/>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71180069"/>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23329302"/>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80947477"/>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288112249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12624180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222831038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76365922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8940126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706614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214977496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32424746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260986140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263162623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27931624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100552466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F809B5B-3368-754E-B025-2BD63234B0BF}" type="slidenum">
              <a:rPr lang="en-US"/>
              <a:pPr>
                <a:defRPr/>
              </a:pPr>
              <a:t>‹#›</a:t>
            </a:fld>
            <a:endParaRPr lang="en-US"/>
          </a:p>
        </p:txBody>
      </p:sp>
    </p:spTree>
    <p:extLst>
      <p:ext uri="{BB962C8B-B14F-4D97-AF65-F5344CB8AC3E}">
        <p14:creationId xmlns:p14="http://schemas.microsoft.com/office/powerpoint/2010/main" val="166449035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974001A3-5964-DA44-AE16-E9C0FDA7B92B}" type="slidenum">
              <a:rPr lang="en-US"/>
              <a:pPr>
                <a:defRPr/>
              </a:pPr>
              <a:t>‹#›</a:t>
            </a:fld>
            <a:endParaRPr lang="en-US"/>
          </a:p>
        </p:txBody>
      </p:sp>
    </p:spTree>
    <p:extLst>
      <p:ext uri="{BB962C8B-B14F-4D97-AF65-F5344CB8AC3E}">
        <p14:creationId xmlns:p14="http://schemas.microsoft.com/office/powerpoint/2010/main" val="233217345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EB4ED416-BC54-7D45-9DCF-E3C2200BA9FA}" type="slidenum">
              <a:rPr lang="en-US"/>
              <a:pPr>
                <a:defRPr/>
              </a:pPr>
              <a:t>‹#›</a:t>
            </a:fld>
            <a:endParaRPr lang="en-US"/>
          </a:p>
        </p:txBody>
      </p:sp>
    </p:spTree>
    <p:extLst>
      <p:ext uri="{BB962C8B-B14F-4D97-AF65-F5344CB8AC3E}">
        <p14:creationId xmlns:p14="http://schemas.microsoft.com/office/powerpoint/2010/main" val="141362288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63744CA-583C-1445-9782-9099550989AD}" type="slidenum">
              <a:rPr lang="en-US"/>
              <a:pPr>
                <a:defRPr/>
              </a:pPr>
              <a:t>‹#›</a:t>
            </a:fld>
            <a:endParaRPr lang="en-US"/>
          </a:p>
        </p:txBody>
      </p:sp>
    </p:spTree>
    <p:extLst>
      <p:ext uri="{BB962C8B-B14F-4D97-AF65-F5344CB8AC3E}">
        <p14:creationId xmlns:p14="http://schemas.microsoft.com/office/powerpoint/2010/main" val="1690888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153739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55855ED3-F128-5042-94B0-0AE79A47899A}" type="slidenum">
              <a:rPr lang="en-US"/>
              <a:pPr>
                <a:defRPr/>
              </a:pPr>
              <a:t>‹#›</a:t>
            </a:fld>
            <a:endParaRPr lang="en-US"/>
          </a:p>
        </p:txBody>
      </p:sp>
    </p:spTree>
    <p:extLst>
      <p:ext uri="{BB962C8B-B14F-4D97-AF65-F5344CB8AC3E}">
        <p14:creationId xmlns:p14="http://schemas.microsoft.com/office/powerpoint/2010/main" val="6448406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2A2C9300-0429-8C4E-9D83-F27A72CE0A13}" type="slidenum">
              <a:rPr lang="en-US"/>
              <a:pPr>
                <a:defRPr/>
              </a:pPr>
              <a:t>‹#›</a:t>
            </a:fld>
            <a:endParaRPr lang="en-US"/>
          </a:p>
        </p:txBody>
      </p:sp>
    </p:spTree>
    <p:extLst>
      <p:ext uri="{BB962C8B-B14F-4D97-AF65-F5344CB8AC3E}">
        <p14:creationId xmlns:p14="http://schemas.microsoft.com/office/powerpoint/2010/main" val="43373938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70AEF70A-4CB0-C047-97CF-B197EC927EF2}" type="slidenum">
              <a:rPr lang="en-US"/>
              <a:pPr>
                <a:defRPr/>
              </a:pPr>
              <a:t>‹#›</a:t>
            </a:fld>
            <a:endParaRPr lang="en-US"/>
          </a:p>
        </p:txBody>
      </p:sp>
    </p:spTree>
    <p:extLst>
      <p:ext uri="{BB962C8B-B14F-4D97-AF65-F5344CB8AC3E}">
        <p14:creationId xmlns:p14="http://schemas.microsoft.com/office/powerpoint/2010/main" val="35536645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05147BB6-A381-664A-B710-36957C107088}" type="slidenum">
              <a:rPr lang="en-US"/>
              <a:pPr>
                <a:defRPr/>
              </a:pPr>
              <a:t>‹#›</a:t>
            </a:fld>
            <a:endParaRPr lang="en-US"/>
          </a:p>
        </p:txBody>
      </p:sp>
    </p:spTree>
    <p:extLst>
      <p:ext uri="{BB962C8B-B14F-4D97-AF65-F5344CB8AC3E}">
        <p14:creationId xmlns:p14="http://schemas.microsoft.com/office/powerpoint/2010/main" val="17816885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7B36DFAE-2770-8048-A6F3-689C0F4C42BF}" type="slidenum">
              <a:rPr lang="en-US"/>
              <a:pPr>
                <a:defRPr/>
              </a:pPr>
              <a:t>‹#›</a:t>
            </a:fld>
            <a:endParaRPr lang="en-US"/>
          </a:p>
        </p:txBody>
      </p:sp>
    </p:spTree>
    <p:extLst>
      <p:ext uri="{BB962C8B-B14F-4D97-AF65-F5344CB8AC3E}">
        <p14:creationId xmlns:p14="http://schemas.microsoft.com/office/powerpoint/2010/main" val="348286846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0F5D3837-4D13-D845-8CB8-641813B61944}" type="slidenum">
              <a:rPr lang="en-US"/>
              <a:pPr>
                <a:defRPr/>
              </a:pPr>
              <a:t>‹#›</a:t>
            </a:fld>
            <a:endParaRPr lang="en-US"/>
          </a:p>
        </p:txBody>
      </p:sp>
    </p:spTree>
    <p:extLst>
      <p:ext uri="{BB962C8B-B14F-4D97-AF65-F5344CB8AC3E}">
        <p14:creationId xmlns:p14="http://schemas.microsoft.com/office/powerpoint/2010/main" val="26693395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3A61C5A4-9705-7C46-8FAE-343EF0BF469D}" type="slidenum">
              <a:rPr lang="en-US"/>
              <a:pPr>
                <a:defRPr/>
              </a:pPr>
              <a:t>‹#›</a:t>
            </a:fld>
            <a:endParaRPr lang="en-US"/>
          </a:p>
        </p:txBody>
      </p:sp>
    </p:spTree>
    <p:extLst>
      <p:ext uri="{BB962C8B-B14F-4D97-AF65-F5344CB8AC3E}">
        <p14:creationId xmlns:p14="http://schemas.microsoft.com/office/powerpoint/2010/main" val="342737936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89543597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5896316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302943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129218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900127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7127853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7801501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967856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955611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931904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9445434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4418354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562914241"/>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1650508275"/>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740291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2253863206"/>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992821145"/>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31899471"/>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008151535"/>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1579614375"/>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2361282588"/>
      </p:ext>
    </p:extLst>
  </p:cSld>
  <p:clrMapOvr>
    <a:masterClrMapping/>
  </p:clrMapOvr>
  <p:transition spd="med">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400093405"/>
      </p:ext>
    </p:extLst>
  </p:cSld>
  <p:clrMapOvr>
    <a:masterClrMapping/>
  </p:clrMapOvr>
  <p:transition spd="med">
    <p:randomBar dir="vert"/>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2208067605"/>
      </p:ext>
    </p:extLst>
  </p:cSld>
  <p:clrMapOvr>
    <a:masterClrMapping/>
  </p:clrMapOvr>
  <p:transition spd="med">
    <p:randomBar dir="vert"/>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1059721005"/>
      </p:ext>
    </p:extLst>
  </p:cSld>
  <p:clrMapOvr>
    <a:masterClrMapping/>
  </p:clrMapOvr>
  <p:transition spd="med">
    <p:randomBar dir="vert"/>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4022747405"/>
      </p:ext>
    </p:extLst>
  </p:cSld>
  <p:clrMapOvr>
    <a:masterClrMapping/>
  </p:clrMapOvr>
  <p:transition spd="med">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607809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51528261"/>
      </p:ext>
    </p:extLst>
  </p:cSld>
  <p:clrMapOvr>
    <a:masterClrMapping/>
  </p:clrMapOvr>
  <p:transition>
    <p:wheel spokes="0"/>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756707"/>
      </p:ext>
    </p:extLst>
  </p:cSld>
  <p:clrMapOvr>
    <a:masterClrMapping/>
  </p:clrMapOvr>
  <p:transition>
    <p:wheel spokes="0"/>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85046351"/>
      </p:ext>
    </p:extLst>
  </p:cSld>
  <p:clrMapOvr>
    <a:masterClrMapping/>
  </p:clrMapOvr>
  <p:transition>
    <p:wheel spokes="0"/>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4069394"/>
      </p:ext>
    </p:extLst>
  </p:cSld>
  <p:clrMapOvr>
    <a:masterClrMapping/>
  </p:clrMapOvr>
  <p:transition>
    <p:wheel spokes="0"/>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0698089"/>
      </p:ext>
    </p:extLst>
  </p:cSld>
  <p:clrMapOvr>
    <a:masterClrMapping/>
  </p:clrMapOvr>
  <p:transition>
    <p:wheel spokes="0"/>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762197678"/>
      </p:ext>
    </p:extLst>
  </p:cSld>
  <p:clrMapOvr>
    <a:masterClrMapping/>
  </p:clrMapOvr>
  <p:transition>
    <p:wheel spokes="0"/>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0896274"/>
      </p:ext>
    </p:extLst>
  </p:cSld>
  <p:clrMapOvr>
    <a:masterClrMapping/>
  </p:clrMapOvr>
  <p:transition>
    <p:wheel spokes="0"/>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8356345"/>
      </p:ext>
    </p:extLst>
  </p:cSld>
  <p:clrMapOvr>
    <a:masterClrMapping/>
  </p:clrMapOvr>
  <p:transition>
    <p:wheel spokes="0"/>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94447626"/>
      </p:ext>
    </p:extLst>
  </p:cSld>
  <p:clrMapOvr>
    <a:masterClrMapping/>
  </p:clrMapOvr>
  <p:transition>
    <p:wheel spokes="0"/>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1008591"/>
      </p:ext>
    </p:extLst>
  </p:cSld>
  <p:clrMapOvr>
    <a:masterClrMapping/>
  </p:clrMapOvr>
  <p:transition>
    <p:wheel spokes="0"/>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895329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738075"/>
      </p:ext>
    </p:extLst>
  </p:cSld>
  <p:clrMapOvr>
    <a:masterClrMapping/>
  </p:clrMapOvr>
  <p:transition>
    <p:wheel spokes="0"/>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9624923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8258827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829405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988661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5168568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528591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758739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7591922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649834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98BD271-73F3-A646-8315-F43CC5C21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701686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367064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210721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1418009"/>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06910115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3330721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1013691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4273450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5615618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057599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4061777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99F3E2A3-B40B-C745-A301-57196776F3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448402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9534141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372382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2309232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4994967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a:lvl1pPr>
          </a:lstStyle>
          <a:p>
            <a:pPr defTabSz="914400" eaLnBrk="0" fontAlgn="base" hangingPunct="0">
              <a:spcBef>
                <a:spcPct val="0"/>
              </a:spcBef>
              <a:spcAft>
                <a:spcPct val="0"/>
              </a:spcAft>
            </a:pPr>
            <a:fld id="{A396028A-E68B-AC46-88B8-7F3DC9E0918E}"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4281652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3688B77C-3DE9-514B-9B83-6A79626DE5A7}"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18382211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3C0081B6-69C5-6B4C-BCA1-445CC8BCD3B8}"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41499345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E6267522-C44E-E94B-8317-505AFBC9150C}"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791500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CFC40E04-9084-2A4C-A231-F24D797B2771}"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11261421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68742452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5973C70-167C-EE44-812C-0B58A272CC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76387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507781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08471418-BC75-694D-9919-DEBC4E53F4E6}"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347260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7D2F988E-9414-5A4D-926D-7C61A7DCDFF1}"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63641943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FFFFFF"/>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solidFill>
                  <a:srgbClr val="FFFFFF"/>
                </a:solidFill>
              </a:defRPr>
            </a:lvl1pPr>
          </a:lstStyle>
          <a:p>
            <a:pPr defTabSz="914400" eaLnBrk="0" fontAlgn="base" hangingPunct="0">
              <a:spcBef>
                <a:spcPct val="0"/>
              </a:spcBef>
              <a:spcAft>
                <a:spcPct val="0"/>
              </a:spcAft>
              <a:defRPr/>
            </a:pPr>
            <a:endParaRPr lang="en-US" sz="2400">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solidFill>
                  <a:srgbClr val="FFFFFF"/>
                </a:solidFill>
              </a:defRPr>
            </a:lvl1pPr>
          </a:lstStyle>
          <a:p>
            <a:pPr defTabSz="914400" eaLnBrk="0" fontAlgn="base" hangingPunct="0">
              <a:spcBef>
                <a:spcPct val="0"/>
              </a:spcBef>
              <a:spcAft>
                <a:spcPct val="0"/>
              </a:spcAft>
              <a:defRPr/>
            </a:pPr>
            <a:endParaRPr lang="en-US" sz="2400">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solidFill>
                  <a:srgbClr val="FFFFFF"/>
                </a:solidFill>
              </a:defRPr>
            </a:lvl1pPr>
          </a:lstStyle>
          <a:p>
            <a:pPr defTabSz="914400" eaLnBrk="0" fontAlgn="base" hangingPunct="0">
              <a:spcBef>
                <a:spcPct val="0"/>
              </a:spcBef>
              <a:spcAft>
                <a:spcPct val="0"/>
              </a:spcAft>
            </a:pPr>
            <a:fld id="{1E6C7165-6B16-AC43-935E-83670B065C3B}" type="slidenum">
              <a:rPr lang="en-US" sz="2400" smtClean="0">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36569455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A06D5BF7-B2CD-2745-9211-C6B18DEB32C6}"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3192561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81159E9B-65F6-EE44-8197-22BC723FD7D6}"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2807853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912A509C-1FD8-C340-945D-F484F85253F5}"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45344952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C71FB22D-81DE-E649-9472-2B7AD2F9DA94}"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7734450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a:lvl1p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defTabSz="914400" eaLnBrk="0" fontAlgn="base" hangingPunct="0">
              <a:spcBef>
                <a:spcPct val="0"/>
              </a:spcBef>
              <a:spcAft>
                <a:spcPct val="0"/>
              </a:spcAft>
            </a:pPr>
            <a:fld id="{9C6E5ACD-BD47-764C-A0D8-55D787A46B16}" type="slidenum">
              <a:rPr lang="en-US" sz="2400">
                <a:solidFill>
                  <a:srgbClr val="FFFFFF"/>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sz="240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555783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14067180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71DA06A-AA76-A545-8E4F-F510F04B57A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375898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a typeface="Arial"/>
              <a:cs typeface="Aria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a typeface="Arial"/>
              <a:cs typeface="Arial"/>
            </a:endParaRPr>
          </a:p>
        </p:txBody>
      </p:sp>
      <p:sp>
        <p:nvSpPr>
          <p:cNvPr id="22" name="Rectangle 22"/>
          <p:cNvSpPr>
            <a:spLocks noGrp="1" noChangeArrowheads="1"/>
          </p:cNvSpPr>
          <p:nvPr>
            <p:ph type="sldNum" sz="quarter" idx="12"/>
          </p:nvPr>
        </p:nvSpPr>
        <p:spPr/>
        <p:txBody>
          <a:bodyPr/>
          <a:lstStyle>
            <a:lvl1pPr>
              <a:defRPr/>
            </a:lvl1pPr>
          </a:lstStyle>
          <a:p>
            <a:pPr>
              <a:defRPr/>
            </a:pPr>
            <a:fld id="{74D9CC52-F7A8-4247-A4A3-C49DCC03A55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47262146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48F5215-5209-FA47-8FAF-EDCDE8A32F1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45923085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5867FB9-6F0A-E04D-896E-E7CE13C7BC3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3913661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CBE327E-B4D4-8F42-90A8-E8F42CA5D8BF}"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2379257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C6F924C-D5E1-C649-9E7B-214B6FB66CC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3929975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5346D4-BD10-5C42-B3DB-B61C17C2B3E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530352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A56A34D9-A6CD-FD45-89F5-0CBC40C2E07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1247116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42DC4C5-FA4F-5B43-A9A3-BFED65F2CFB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18015770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6DDB975-24E6-694F-A8B4-F9E6DB80021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78149329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426F55F-0C20-3D4C-96EA-5800E10802B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694427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E001C28-9EC8-D043-8A92-545ACC2644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330794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77413CC-8ED2-3144-B639-622BF07E613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44656126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269B7AB-57F6-AF49-98C5-781486D1243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3709105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327658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91743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5636387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3680780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9601536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0037052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181736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112735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B29F298-BDEF-0349-B946-56D687B6F3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673022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2092309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0815403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9365179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92920580"/>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0502002"/>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0827212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6573423"/>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16803564"/>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87725045"/>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6926281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6A19B7F-AE72-BE41-BBA4-171E7CAECF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385209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47360969"/>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80761104"/>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92164875"/>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2168285"/>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138545"/>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1995703"/>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085125"/>
      </p:ext>
    </p:extLst>
  </p:cSld>
  <p:clrMapOvr>
    <a:masterClrMapping/>
  </p:clrMapOvr>
  <p:transition spd="med">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5322908"/>
      </p:ext>
    </p:extLst>
  </p:cSld>
  <p:clrMapOvr>
    <a:masterClrMapping/>
  </p:clrMapOvr>
  <p:transition spd="med">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514419"/>
      </p:ext>
    </p:extLst>
  </p:cSld>
  <p:clrMapOvr>
    <a:masterClrMapping/>
  </p:clrMapOvr>
  <p:transition spd="med">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950154"/>
      </p:ext>
    </p:extLst>
  </p:cSld>
  <p:clrMapOvr>
    <a:masterClrMapping/>
  </p:clrMapOvr>
  <p:transition spd="med">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5B03610-DC06-B947-B649-BF2B762F3E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987080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0546600"/>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2118312"/>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188752"/>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194105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655932"/>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8382776"/>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346998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5871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49863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0897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BCD91CE-EB11-7349-A0CE-F2EEDEDA73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97826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647956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284563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388523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646178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730480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16444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82747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834974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569713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9609702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BDD81F6-A373-074C-A33B-F2DC9AEDFC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99521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0417159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2538904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6965759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35176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216789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8990239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0381474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512738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210086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965677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a typeface="ＭＳ Ｐゴシック"/>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59E4D0D-F198-F047-8125-15199C3772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894818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82D9B33-DAB4-DD47-A211-3658EBD0DBF9}" type="slidenum">
              <a:rPr lang="zh-CN" altLang="en-US"/>
              <a:pPr>
                <a:defRPr/>
              </a:pPr>
              <a:t>‹#›</a:t>
            </a:fld>
            <a:endParaRPr lang="en-US" altLang="zh-CN"/>
          </a:p>
        </p:txBody>
      </p:sp>
    </p:spTree>
    <p:extLst>
      <p:ext uri="{BB962C8B-B14F-4D97-AF65-F5344CB8AC3E}">
        <p14:creationId xmlns:p14="http://schemas.microsoft.com/office/powerpoint/2010/main" val="454925171"/>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9553655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81866375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25027421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9966429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173126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145953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0781318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54843744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260965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82D9B33-DAB4-DD47-A211-3658EBD0DBF9}" type="slidenum">
              <a:rPr lang="zh-CN" altLang="en-US"/>
              <a:pPr>
                <a:defRPr/>
              </a:pPr>
              <a:t>‹#›</a:t>
            </a:fld>
            <a:endParaRPr lang="en-US" altLang="zh-CN"/>
          </a:p>
        </p:txBody>
      </p:sp>
    </p:spTree>
    <p:extLst>
      <p:ext uri="{BB962C8B-B14F-4D97-AF65-F5344CB8AC3E}">
        <p14:creationId xmlns:p14="http://schemas.microsoft.com/office/powerpoint/2010/main" val="705433324"/>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12885537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4303714F-86E4-44A3-8712-3808BF74702F}" type="datetimeFigureOut">
              <a:rPr lang="en-US" smtClean="0">
                <a:solidFill>
                  <a:prstClr val="black"/>
                </a:solidFill>
                <a:latin typeface="Calibri"/>
                <a:ea typeface="ＭＳ Ｐゴシック" charset="0"/>
                <a:cs typeface="ＭＳ Ｐゴシック" charset="0"/>
              </a:rPr>
              <a:pPr defTabSz="914400"/>
              <a:t>9/2/19</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3E977CC7-2901-4581-8620-5B31B160F2C1}" type="slidenum">
              <a:rPr lang="en-US" smtClean="0">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81617405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53961F-7AD9-4746-A121-BB6902F3A65D}" type="slidenum">
              <a:rPr lang="zh-CN" altLang="en-US"/>
              <a:pPr>
                <a:defRPr/>
              </a:pPr>
              <a:t>‹#›</a:t>
            </a:fld>
            <a:endParaRPr lang="en-US" altLang="zh-CN"/>
          </a:p>
        </p:txBody>
      </p:sp>
    </p:spTree>
    <p:extLst>
      <p:ext uri="{BB962C8B-B14F-4D97-AF65-F5344CB8AC3E}">
        <p14:creationId xmlns:p14="http://schemas.microsoft.com/office/powerpoint/2010/main" val="2390382826"/>
      </p:ext>
    </p:extLst>
  </p:cSld>
  <p:clrMapOvr>
    <a:masterClrMapping/>
  </p:clrMapOvr>
  <p:transition spd="med">
    <p:randomBar dir="vert"/>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9E5B2E7-4F80-F74A-94D2-66EF4278477F}" type="slidenum">
              <a:rPr lang="zh-CN" altLang="en-US"/>
              <a:pPr>
                <a:defRPr/>
              </a:pPr>
              <a:t>‹#›</a:t>
            </a:fld>
            <a:endParaRPr lang="en-US" altLang="zh-CN"/>
          </a:p>
        </p:txBody>
      </p:sp>
    </p:spTree>
    <p:extLst>
      <p:ext uri="{BB962C8B-B14F-4D97-AF65-F5344CB8AC3E}">
        <p14:creationId xmlns:p14="http://schemas.microsoft.com/office/powerpoint/2010/main" val="3413483540"/>
      </p:ext>
    </p:extLst>
  </p:cSld>
  <p:clrMapOvr>
    <a:masterClrMapping/>
  </p:clrMapOvr>
  <p:transition spd="med">
    <p:randomBar dir="ver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8A3C24-9A16-0740-962E-728CD79D6AD1}" type="slidenum">
              <a:rPr lang="zh-CN" altLang="en-US"/>
              <a:pPr>
                <a:defRPr/>
              </a:pPr>
              <a:t>‹#›</a:t>
            </a:fld>
            <a:endParaRPr lang="en-US" altLang="zh-CN"/>
          </a:p>
        </p:txBody>
      </p:sp>
    </p:spTree>
    <p:extLst>
      <p:ext uri="{BB962C8B-B14F-4D97-AF65-F5344CB8AC3E}">
        <p14:creationId xmlns:p14="http://schemas.microsoft.com/office/powerpoint/2010/main" val="2632172694"/>
      </p:ext>
    </p:extLst>
  </p:cSld>
  <p:clrMapOvr>
    <a:masterClrMapping/>
  </p:clrMapOvr>
  <p:transition spd="med">
    <p:randomBar dir="vert"/>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88FA1A2-DBF6-7345-B446-382AA3EEFFA9}" type="slidenum">
              <a:rPr lang="zh-CN" altLang="en-US"/>
              <a:pPr>
                <a:defRPr/>
              </a:pPr>
              <a:t>‹#›</a:t>
            </a:fld>
            <a:endParaRPr lang="en-US" altLang="zh-CN"/>
          </a:p>
        </p:txBody>
      </p:sp>
    </p:spTree>
    <p:extLst>
      <p:ext uri="{BB962C8B-B14F-4D97-AF65-F5344CB8AC3E}">
        <p14:creationId xmlns:p14="http://schemas.microsoft.com/office/powerpoint/2010/main" val="873393017"/>
      </p:ext>
    </p:extLst>
  </p:cSld>
  <p:clrMapOvr>
    <a:masterClrMapping/>
  </p:clrMapOvr>
  <p:transition spd="med">
    <p:randomBar dir="vert"/>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EF83902-D3F7-A74C-A255-C5BCB8E094E5}" type="slidenum">
              <a:rPr lang="zh-CN" altLang="en-US"/>
              <a:pPr>
                <a:defRPr/>
              </a:pPr>
              <a:t>‹#›</a:t>
            </a:fld>
            <a:endParaRPr lang="en-US" altLang="zh-CN"/>
          </a:p>
        </p:txBody>
      </p:sp>
    </p:spTree>
    <p:extLst>
      <p:ext uri="{BB962C8B-B14F-4D97-AF65-F5344CB8AC3E}">
        <p14:creationId xmlns:p14="http://schemas.microsoft.com/office/powerpoint/2010/main" val="2095762741"/>
      </p:ext>
    </p:extLst>
  </p:cSld>
  <p:clrMapOvr>
    <a:masterClrMapping/>
  </p:clrMapOvr>
  <p:transition spd="med">
    <p:randomBar dir="vert"/>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9487AE9-C2B5-6B40-9EED-46FDB8BFB183}" type="slidenum">
              <a:rPr lang="zh-CN" altLang="en-US"/>
              <a:pPr>
                <a:defRPr/>
              </a:pPr>
              <a:t>‹#›</a:t>
            </a:fld>
            <a:endParaRPr lang="en-US" altLang="zh-CN"/>
          </a:p>
        </p:txBody>
      </p:sp>
    </p:spTree>
    <p:extLst>
      <p:ext uri="{BB962C8B-B14F-4D97-AF65-F5344CB8AC3E}">
        <p14:creationId xmlns:p14="http://schemas.microsoft.com/office/powerpoint/2010/main" val="208504944"/>
      </p:ext>
    </p:extLst>
  </p:cSld>
  <p:clrMapOvr>
    <a:masterClrMapping/>
  </p:clrMapOvr>
  <p:transition spd="med">
    <p:randomBar dir="vert"/>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76316DC-1755-F14A-9B1F-2E4A92D28B83}" type="slidenum">
              <a:rPr lang="zh-CN" altLang="en-US"/>
              <a:pPr>
                <a:defRPr/>
              </a:pPr>
              <a:t>‹#›</a:t>
            </a:fld>
            <a:endParaRPr lang="en-US" altLang="zh-CN"/>
          </a:p>
        </p:txBody>
      </p:sp>
    </p:spTree>
    <p:extLst>
      <p:ext uri="{BB962C8B-B14F-4D97-AF65-F5344CB8AC3E}">
        <p14:creationId xmlns:p14="http://schemas.microsoft.com/office/powerpoint/2010/main" val="125751437"/>
      </p:ext>
    </p:extLst>
  </p:cSld>
  <p:clrMapOvr>
    <a:masterClrMapping/>
  </p:clrMapOvr>
  <p:transition spd="med">
    <p:randomBar dir="vert"/>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E0CCE34-1708-0045-892C-9F487CFF870D}" type="slidenum">
              <a:rPr lang="zh-CN" altLang="en-US"/>
              <a:pPr>
                <a:defRPr/>
              </a:pPr>
              <a:t>‹#›</a:t>
            </a:fld>
            <a:endParaRPr lang="en-US" altLang="zh-CN"/>
          </a:p>
        </p:txBody>
      </p:sp>
    </p:spTree>
    <p:extLst>
      <p:ext uri="{BB962C8B-B14F-4D97-AF65-F5344CB8AC3E}">
        <p14:creationId xmlns:p14="http://schemas.microsoft.com/office/powerpoint/2010/main" val="117055036"/>
      </p:ext>
    </p:extLst>
  </p:cSld>
  <p:clrMapOvr>
    <a:masterClrMapping/>
  </p:clrMapOvr>
  <p:transition spd="med">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23367550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97EB9DC-2380-3446-898B-439E4A12B4C3}" type="slidenum">
              <a:rPr lang="zh-CN" altLang="en-US"/>
              <a:pPr>
                <a:defRPr/>
              </a:pPr>
              <a:t>‹#›</a:t>
            </a:fld>
            <a:endParaRPr lang="en-US" altLang="zh-CN"/>
          </a:p>
        </p:txBody>
      </p:sp>
    </p:spTree>
    <p:extLst>
      <p:ext uri="{BB962C8B-B14F-4D97-AF65-F5344CB8AC3E}">
        <p14:creationId xmlns:p14="http://schemas.microsoft.com/office/powerpoint/2010/main" val="4058290263"/>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BF255B-FB4F-3044-BED0-0432C63482F1}" type="slidenum">
              <a:rPr lang="zh-CN" altLang="en-US"/>
              <a:pPr>
                <a:defRPr/>
              </a:pPr>
              <a:t>‹#›</a:t>
            </a:fld>
            <a:endParaRPr lang="en-US" altLang="zh-CN"/>
          </a:p>
        </p:txBody>
      </p:sp>
    </p:spTree>
    <p:extLst>
      <p:ext uri="{BB962C8B-B14F-4D97-AF65-F5344CB8AC3E}">
        <p14:creationId xmlns:p14="http://schemas.microsoft.com/office/powerpoint/2010/main" val="429497284"/>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578F42-3BC5-8342-9D98-39F26ED1FBF7}" type="slidenum">
              <a:rPr lang="zh-CN" altLang="en-US"/>
              <a:pPr>
                <a:defRPr/>
              </a:pPr>
              <a:t>‹#›</a:t>
            </a:fld>
            <a:endParaRPr lang="en-US" altLang="zh-CN"/>
          </a:p>
        </p:txBody>
      </p:sp>
    </p:spTree>
    <p:extLst>
      <p:ext uri="{BB962C8B-B14F-4D97-AF65-F5344CB8AC3E}">
        <p14:creationId xmlns:p14="http://schemas.microsoft.com/office/powerpoint/2010/main" val="2158894597"/>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12006BA-27D0-654C-9E8E-92AD28EAD5D5}" type="slidenum">
              <a:rPr lang="zh-CN" altLang="en-US"/>
              <a:pPr>
                <a:defRPr/>
              </a:pPr>
              <a:t>‹#›</a:t>
            </a:fld>
            <a:endParaRPr lang="en-US" altLang="zh-CN"/>
          </a:p>
        </p:txBody>
      </p:sp>
    </p:spTree>
    <p:extLst>
      <p:ext uri="{BB962C8B-B14F-4D97-AF65-F5344CB8AC3E}">
        <p14:creationId xmlns:p14="http://schemas.microsoft.com/office/powerpoint/2010/main" val="1168629357"/>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59628895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8270596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5371878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620798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424361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046222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750109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6364826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659654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277385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9951145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0407848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34082465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075007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121146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5550278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2105352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29020389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7251175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238948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4962747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121940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19020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3992450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26405080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0019772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5361723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75960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589849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5999343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265320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578066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7296419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1079089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462750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3356360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26505983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69065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2197696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9165889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002135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0347864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7366482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052174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3236809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89734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0257238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6302370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46232486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702015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8120935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431281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2670542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990441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0423400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7636705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8132678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1550590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1033039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87787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979036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3734582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0883886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998570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3594042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3128196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377296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6371306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27050835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66739425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49200193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088643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06624608"/>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39109892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27189380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7391513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5535121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5926111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040137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5760784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0125243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110307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8503586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5648876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0266674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0998890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24402576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1897467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352041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8977073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966983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3716902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2355281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603044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7696173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0902409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967290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0495384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31567740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06522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4687118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797613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1520317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17371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012496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1789150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22946962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236448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4783015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076274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5060859"/>
      </p:ext>
    </p:extLst>
  </p:cSld>
  <p:clrMapOvr>
    <a:masterClrMapping/>
  </p:clrMapOvr>
  <p:transition spd="med">
    <p:randomBar dir="vert"/>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88510879"/>
      </p:ext>
    </p:extLst>
  </p:cSld>
  <p:clrMapOvr>
    <a:masterClrMapping/>
  </p:clrMapOvr>
  <p:transition spd="med">
    <p:randomBar dir="vert"/>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26865247"/>
      </p:ext>
    </p:extLst>
  </p:cSld>
  <p:clrMapOvr>
    <a:masterClrMapping/>
  </p:clrMapOvr>
  <p:transition spd="med">
    <p:randomBar dir="vert"/>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07576338"/>
      </p:ext>
    </p:extLst>
  </p:cSld>
  <p:clrMapOvr>
    <a:masterClrMapping/>
  </p:clrMapOvr>
  <p:transition spd="med">
    <p:randomBar dir="vert"/>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72354978"/>
      </p:ext>
    </p:extLst>
  </p:cSld>
  <p:clrMapOvr>
    <a:masterClrMapping/>
  </p:clrMapOvr>
  <p:transition spd="med">
    <p:randomBar dir="vert"/>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65178519"/>
      </p:ext>
    </p:extLst>
  </p:cSld>
  <p:clrMapOvr>
    <a:masterClrMapping/>
  </p:clrMapOvr>
  <p:transition spd="med">
    <p:randomBar dir="vert"/>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81856859"/>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58274590"/>
      </p:ext>
    </p:extLst>
  </p:cSld>
  <p:clrMapOvr>
    <a:masterClrMapping/>
  </p:clrMapOvr>
  <p:transition spd="med">
    <p:randomBar dir="vert"/>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86916456"/>
      </p:ext>
    </p:extLst>
  </p:cSld>
  <p:clrMapOvr>
    <a:masterClrMapping/>
  </p:clrMapOvr>
  <p:transition spd="med">
    <p:randomBar dir="vert"/>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67703380"/>
      </p:ext>
    </p:extLst>
  </p:cSld>
  <p:clrMapOvr>
    <a:masterClrMapping/>
  </p:clrMapOvr>
  <p:transition spd="med">
    <p:randomBar dir="vert"/>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02476696"/>
      </p:ext>
    </p:extLst>
  </p:cSld>
  <p:clrMapOvr>
    <a:masterClrMapping/>
  </p:clrMapOvr>
  <p:transition spd="med">
    <p:randomBar dir="vert"/>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12238975"/>
      </p:ext>
    </p:extLst>
  </p:cSld>
  <p:clrMapOvr>
    <a:masterClrMapping/>
  </p:clrMapOvr>
  <p:transition spd="med">
    <p:randomBar dir="vert"/>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21398247"/>
      </p:ext>
    </p:extLst>
  </p:cSld>
  <p:clrMapOvr>
    <a:masterClrMapping/>
  </p:clrMapOvr>
  <p:transition spd="med">
    <p:randomBar dir="vert"/>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3083"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84"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4CCC75BF-31D1-7E47-B784-C91732BF4FAE}" type="slidenum">
              <a:rPr lang="en-US"/>
              <a:pPr>
                <a:defRPr/>
              </a:pPr>
              <a:t>‹#›</a:t>
            </a:fld>
            <a:endParaRPr lang="en-US"/>
          </a:p>
        </p:txBody>
      </p:sp>
    </p:spTree>
    <p:extLst>
      <p:ext uri="{BB962C8B-B14F-4D97-AF65-F5344CB8AC3E}">
        <p14:creationId xmlns:p14="http://schemas.microsoft.com/office/powerpoint/2010/main" val="184910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974E7297-0CAD-DF4E-8922-C062D09150E4}" type="slidenum">
              <a:rPr lang="en-US"/>
              <a:pPr>
                <a:defRPr/>
              </a:pPr>
              <a:t>‹#›</a:t>
            </a:fld>
            <a:endParaRPr lang="en-US"/>
          </a:p>
        </p:txBody>
      </p:sp>
    </p:spTree>
    <p:extLst>
      <p:ext uri="{BB962C8B-B14F-4D97-AF65-F5344CB8AC3E}">
        <p14:creationId xmlns:p14="http://schemas.microsoft.com/office/powerpoint/2010/main" val="425532951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1B7E171-30E7-A448-A9CC-1CB093AD6F60}" type="slidenum">
              <a:rPr lang="en-US"/>
              <a:pPr>
                <a:defRPr/>
              </a:pPr>
              <a:t>‹#›</a:t>
            </a:fld>
            <a:endParaRPr lang="en-US"/>
          </a:p>
        </p:txBody>
      </p:sp>
    </p:spTree>
    <p:extLst>
      <p:ext uri="{BB962C8B-B14F-4D97-AF65-F5344CB8AC3E}">
        <p14:creationId xmlns:p14="http://schemas.microsoft.com/office/powerpoint/2010/main" val="152337402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F57ACD44-1BDC-D944-865E-74CB88D602F6}" type="slidenum">
              <a:rPr lang="en-US"/>
              <a:pPr>
                <a:defRPr/>
              </a:pPr>
              <a:t>‹#›</a:t>
            </a:fld>
            <a:endParaRPr lang="en-US"/>
          </a:p>
        </p:txBody>
      </p:sp>
    </p:spTree>
    <p:extLst>
      <p:ext uri="{BB962C8B-B14F-4D97-AF65-F5344CB8AC3E}">
        <p14:creationId xmlns:p14="http://schemas.microsoft.com/office/powerpoint/2010/main" val="17288793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4752003"/>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276A5FD3-974F-704F-AA25-36D7DCE91D61}" type="slidenum">
              <a:rPr lang="en-US"/>
              <a:pPr>
                <a:defRPr/>
              </a:pPr>
              <a:t>‹#›</a:t>
            </a:fld>
            <a:endParaRPr lang="en-US"/>
          </a:p>
        </p:txBody>
      </p:sp>
    </p:spTree>
    <p:extLst>
      <p:ext uri="{BB962C8B-B14F-4D97-AF65-F5344CB8AC3E}">
        <p14:creationId xmlns:p14="http://schemas.microsoft.com/office/powerpoint/2010/main" val="255977615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E700112D-08D3-6A41-B9E5-CE56169D9988}" type="slidenum">
              <a:rPr lang="en-US"/>
              <a:pPr>
                <a:defRPr/>
              </a:pPr>
              <a:t>‹#›</a:t>
            </a:fld>
            <a:endParaRPr lang="en-US"/>
          </a:p>
        </p:txBody>
      </p:sp>
    </p:spTree>
    <p:extLst>
      <p:ext uri="{BB962C8B-B14F-4D97-AF65-F5344CB8AC3E}">
        <p14:creationId xmlns:p14="http://schemas.microsoft.com/office/powerpoint/2010/main" val="109837868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963FA7FC-67C3-234C-A1E7-187B6F2C137D}" type="slidenum">
              <a:rPr lang="en-US"/>
              <a:pPr>
                <a:defRPr/>
              </a:pPr>
              <a:t>‹#›</a:t>
            </a:fld>
            <a:endParaRPr lang="en-US"/>
          </a:p>
        </p:txBody>
      </p:sp>
    </p:spTree>
    <p:extLst>
      <p:ext uri="{BB962C8B-B14F-4D97-AF65-F5344CB8AC3E}">
        <p14:creationId xmlns:p14="http://schemas.microsoft.com/office/powerpoint/2010/main" val="1501625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9BE2D80-F794-7F43-802C-160606C02E4E}" type="slidenum">
              <a:rPr lang="en-US"/>
              <a:pPr>
                <a:defRPr/>
              </a:pPr>
              <a:t>‹#›</a:t>
            </a:fld>
            <a:endParaRPr lang="en-US"/>
          </a:p>
        </p:txBody>
      </p:sp>
    </p:spTree>
    <p:extLst>
      <p:ext uri="{BB962C8B-B14F-4D97-AF65-F5344CB8AC3E}">
        <p14:creationId xmlns:p14="http://schemas.microsoft.com/office/powerpoint/2010/main" val="161730687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DCF86BFA-A5DA-F34F-9969-53EBEBA9CF15}" type="slidenum">
              <a:rPr lang="en-US"/>
              <a:pPr>
                <a:defRPr/>
              </a:pPr>
              <a:t>‹#›</a:t>
            </a:fld>
            <a:endParaRPr lang="en-US"/>
          </a:p>
        </p:txBody>
      </p:sp>
    </p:spTree>
    <p:extLst>
      <p:ext uri="{BB962C8B-B14F-4D97-AF65-F5344CB8AC3E}">
        <p14:creationId xmlns:p14="http://schemas.microsoft.com/office/powerpoint/2010/main" val="67448077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33F3117-26FF-2145-A886-10115519F1FC}" type="slidenum">
              <a:rPr lang="en-US"/>
              <a:pPr>
                <a:defRPr/>
              </a:pPr>
              <a:t>‹#›</a:t>
            </a:fld>
            <a:endParaRPr lang="en-US"/>
          </a:p>
        </p:txBody>
      </p:sp>
    </p:spTree>
    <p:extLst>
      <p:ext uri="{BB962C8B-B14F-4D97-AF65-F5344CB8AC3E}">
        <p14:creationId xmlns:p14="http://schemas.microsoft.com/office/powerpoint/2010/main" val="377172349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F961EF8F-FE24-F34B-B61B-699EB37DBC2C}" type="slidenum">
              <a:rPr lang="en-US"/>
              <a:pPr>
                <a:defRPr/>
              </a:pPr>
              <a:t>‹#›</a:t>
            </a:fld>
            <a:endParaRPr lang="en-US"/>
          </a:p>
        </p:txBody>
      </p:sp>
    </p:spTree>
    <p:extLst>
      <p:ext uri="{BB962C8B-B14F-4D97-AF65-F5344CB8AC3E}">
        <p14:creationId xmlns:p14="http://schemas.microsoft.com/office/powerpoint/2010/main" val="235832085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175453DB-15D8-2E4B-BA81-6B39C61442E1}" type="slidenum">
              <a:rPr lang="en-US"/>
              <a:pPr>
                <a:defRPr/>
              </a:pPr>
              <a:t>‹#›</a:t>
            </a:fld>
            <a:endParaRPr lang="en-US"/>
          </a:p>
        </p:txBody>
      </p:sp>
    </p:spTree>
    <p:extLst>
      <p:ext uri="{BB962C8B-B14F-4D97-AF65-F5344CB8AC3E}">
        <p14:creationId xmlns:p14="http://schemas.microsoft.com/office/powerpoint/2010/main" val="409870933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5917851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96182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15604600"/>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609710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368963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880506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6822154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64819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1814644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8697049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69867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121849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Times New Roman" charset="0"/>
              </a:defRPr>
            </a:lvl1pPr>
          </a:lstStyle>
          <a:p>
            <a:pPr>
              <a:defRPr/>
            </a:pPr>
            <a:fld id="{1FBCBF71-0520-ED45-8BDF-7A4C2B812AFB}" type="slidenum">
              <a:rPr lang="zh-CN" altLang="en-US"/>
              <a:pPr>
                <a:defRPr/>
              </a:pPr>
              <a:t>‹#›</a:t>
            </a:fld>
            <a:endParaRPr lang="en-US" altLang="zh-CN"/>
          </a:p>
        </p:txBody>
      </p:sp>
    </p:spTree>
    <p:extLst>
      <p:ext uri="{BB962C8B-B14F-4D97-AF65-F5344CB8AC3E}">
        <p14:creationId xmlns:p14="http://schemas.microsoft.com/office/powerpoint/2010/main" val="34167680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25637031"/>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Times New Roman" charset="0"/>
              </a:defRPr>
            </a:lvl1pPr>
          </a:lstStyle>
          <a:p>
            <a:pPr>
              <a:defRPr/>
            </a:pPr>
            <a:fld id="{78D4323D-D36E-C143-B437-6A1EFBF42FA5}" type="slidenum">
              <a:rPr lang="zh-CN" altLang="en-US"/>
              <a:pPr>
                <a:defRPr/>
              </a:pPr>
              <a:t>‹#›</a:t>
            </a:fld>
            <a:endParaRPr lang="en-US" altLang="zh-CN"/>
          </a:p>
        </p:txBody>
      </p:sp>
    </p:spTree>
    <p:extLst>
      <p:ext uri="{BB962C8B-B14F-4D97-AF65-F5344CB8AC3E}">
        <p14:creationId xmlns:p14="http://schemas.microsoft.com/office/powerpoint/2010/main" val="300471215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Times New Roman" charset="0"/>
              </a:defRPr>
            </a:lvl1pPr>
          </a:lstStyle>
          <a:p>
            <a:pPr>
              <a:defRPr/>
            </a:pPr>
            <a:fld id="{A40702F5-51CE-F64B-AD64-E5DE4A81EF42}" type="slidenum">
              <a:rPr lang="zh-CN" altLang="en-US"/>
              <a:pPr>
                <a:defRPr/>
              </a:pPr>
              <a:t>‹#›</a:t>
            </a:fld>
            <a:endParaRPr lang="en-US" altLang="zh-CN"/>
          </a:p>
        </p:txBody>
      </p:sp>
    </p:spTree>
    <p:extLst>
      <p:ext uri="{BB962C8B-B14F-4D97-AF65-F5344CB8AC3E}">
        <p14:creationId xmlns:p14="http://schemas.microsoft.com/office/powerpoint/2010/main" val="127219522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Times New Roman" charset="0"/>
              </a:defRPr>
            </a:lvl1pPr>
          </a:lstStyle>
          <a:p>
            <a:pPr>
              <a:defRPr/>
            </a:pPr>
            <a:fld id="{637D3408-9C5F-9B49-85E9-0BA57F901BFD}" type="slidenum">
              <a:rPr lang="zh-CN" altLang="en-US"/>
              <a:pPr>
                <a:defRPr/>
              </a:pPr>
              <a:t>‹#›</a:t>
            </a:fld>
            <a:endParaRPr lang="en-US" altLang="zh-CN"/>
          </a:p>
        </p:txBody>
      </p:sp>
    </p:spTree>
    <p:extLst>
      <p:ext uri="{BB962C8B-B14F-4D97-AF65-F5344CB8AC3E}">
        <p14:creationId xmlns:p14="http://schemas.microsoft.com/office/powerpoint/2010/main" val="161932129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latin typeface="Times New Roman" charset="0"/>
              </a:defRPr>
            </a:lvl1pPr>
          </a:lstStyle>
          <a:p>
            <a:pPr>
              <a:defRPr/>
            </a:pPr>
            <a:fld id="{AA68819D-05AF-6346-9D9C-F00D9B209B02}" type="slidenum">
              <a:rPr lang="zh-CN" altLang="en-US"/>
              <a:pPr>
                <a:defRPr/>
              </a:pPr>
              <a:t>‹#›</a:t>
            </a:fld>
            <a:endParaRPr lang="en-US" altLang="zh-CN"/>
          </a:p>
        </p:txBody>
      </p:sp>
    </p:spTree>
    <p:extLst>
      <p:ext uri="{BB962C8B-B14F-4D97-AF65-F5344CB8AC3E}">
        <p14:creationId xmlns:p14="http://schemas.microsoft.com/office/powerpoint/2010/main" val="1983556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latin typeface="Times New Roman" charset="0"/>
              </a:defRPr>
            </a:lvl1pPr>
          </a:lstStyle>
          <a:p>
            <a:pPr>
              <a:defRPr/>
            </a:pPr>
            <a:fld id="{DC42A0BE-30FC-5441-AE5C-6EF3B8713A27}" type="slidenum">
              <a:rPr lang="zh-CN" altLang="en-US"/>
              <a:pPr>
                <a:defRPr/>
              </a:pPr>
              <a:t>‹#›</a:t>
            </a:fld>
            <a:endParaRPr lang="en-US" altLang="zh-CN"/>
          </a:p>
        </p:txBody>
      </p:sp>
    </p:spTree>
    <p:extLst>
      <p:ext uri="{BB962C8B-B14F-4D97-AF65-F5344CB8AC3E}">
        <p14:creationId xmlns:p14="http://schemas.microsoft.com/office/powerpoint/2010/main" val="166062352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Times New Roman" charset="0"/>
              </a:defRPr>
            </a:lvl1pPr>
          </a:lstStyle>
          <a:p>
            <a:pPr>
              <a:defRPr/>
            </a:pPr>
            <a:fld id="{A6422FBE-755A-9844-9AC9-B688632A2C85}" type="slidenum">
              <a:rPr lang="zh-CN" altLang="en-US"/>
              <a:pPr>
                <a:defRPr/>
              </a:pPr>
              <a:t>‹#›</a:t>
            </a:fld>
            <a:endParaRPr lang="en-US" altLang="zh-CN"/>
          </a:p>
        </p:txBody>
      </p:sp>
    </p:spTree>
    <p:extLst>
      <p:ext uri="{BB962C8B-B14F-4D97-AF65-F5344CB8AC3E}">
        <p14:creationId xmlns:p14="http://schemas.microsoft.com/office/powerpoint/2010/main" val="300133929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Times New Roman" charset="0"/>
              </a:defRPr>
            </a:lvl1pPr>
          </a:lstStyle>
          <a:p>
            <a:pPr>
              <a:defRPr/>
            </a:pPr>
            <a:fld id="{08A51FB4-5936-884B-A2A4-A70BD759454B}" type="slidenum">
              <a:rPr lang="zh-CN" altLang="en-US"/>
              <a:pPr>
                <a:defRPr/>
              </a:pPr>
              <a:t>‹#›</a:t>
            </a:fld>
            <a:endParaRPr lang="en-US" altLang="zh-CN"/>
          </a:p>
        </p:txBody>
      </p:sp>
    </p:spTree>
    <p:extLst>
      <p:ext uri="{BB962C8B-B14F-4D97-AF65-F5344CB8AC3E}">
        <p14:creationId xmlns:p14="http://schemas.microsoft.com/office/powerpoint/2010/main" val="94143937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latin typeface="Times New Roman" charset="0"/>
              </a:defRPr>
            </a:lvl1pPr>
          </a:lstStyle>
          <a:p>
            <a:pPr>
              <a:defRPr/>
            </a:pPr>
            <a:fld id="{E495D918-B8E9-7E42-8169-F34CD24F2EB6}" type="slidenum">
              <a:rPr lang="zh-CN" altLang="en-US"/>
              <a:pPr>
                <a:defRPr/>
              </a:pPr>
              <a:t>‹#›</a:t>
            </a:fld>
            <a:endParaRPr lang="en-US" altLang="zh-CN"/>
          </a:p>
        </p:txBody>
      </p:sp>
    </p:spTree>
    <p:extLst>
      <p:ext uri="{BB962C8B-B14F-4D97-AF65-F5344CB8AC3E}">
        <p14:creationId xmlns:p14="http://schemas.microsoft.com/office/powerpoint/2010/main" val="5976222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Times New Roman" charset="0"/>
              </a:defRPr>
            </a:lvl1pPr>
          </a:lstStyle>
          <a:p>
            <a:pPr>
              <a:defRPr/>
            </a:pPr>
            <a:fld id="{368946D9-A386-F64B-860E-D227A59C45A1}" type="slidenum">
              <a:rPr lang="zh-CN" altLang="en-US"/>
              <a:pPr>
                <a:defRPr/>
              </a:pPr>
              <a:t>‹#›</a:t>
            </a:fld>
            <a:endParaRPr lang="en-US" altLang="zh-CN"/>
          </a:p>
        </p:txBody>
      </p:sp>
    </p:spTree>
    <p:extLst>
      <p:ext uri="{BB962C8B-B14F-4D97-AF65-F5344CB8AC3E}">
        <p14:creationId xmlns:p14="http://schemas.microsoft.com/office/powerpoint/2010/main" val="160497893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latin typeface="Times New Roman" charset="0"/>
              </a:defRPr>
            </a:lvl1pPr>
          </a:lstStyle>
          <a:p>
            <a:pPr>
              <a:defRPr/>
            </a:pPr>
            <a:fld id="{E19CB10E-C364-6B43-92D1-DDEE0CEDB800}" type="slidenum">
              <a:rPr lang="zh-CN" altLang="en-US"/>
              <a:pPr>
                <a:defRPr/>
              </a:pPr>
              <a:t>‹#›</a:t>
            </a:fld>
            <a:endParaRPr lang="en-US" altLang="zh-CN"/>
          </a:p>
        </p:txBody>
      </p:sp>
    </p:spTree>
    <p:extLst>
      <p:ext uri="{BB962C8B-B14F-4D97-AF65-F5344CB8AC3E}">
        <p14:creationId xmlns:p14="http://schemas.microsoft.com/office/powerpoint/2010/main" val="1826747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49315876"/>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p:txBody>
          <a:bodyPr/>
          <a:lstStyle>
            <a:lvl1pPr eaLnBrk="0" hangingPunct="0">
              <a:defRPr>
                <a:latin typeface="Times New Roman"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eaLnBrk="0" hangingPunct="0">
              <a:defRPr>
                <a:latin typeface="Times New Roman"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latin typeface="Times New Roman" charset="0"/>
              </a:defRPr>
            </a:lvl1pPr>
          </a:lstStyle>
          <a:p>
            <a:pPr>
              <a:defRPr/>
            </a:pPr>
            <a:fld id="{F3778B62-E0A1-C74A-BA94-8D03B42005C5}" type="slidenum">
              <a:rPr lang="zh-CN" altLang="en-US"/>
              <a:pPr>
                <a:defRPr/>
              </a:pPr>
              <a:t>‹#›</a:t>
            </a:fld>
            <a:endParaRPr lang="en-US" altLang="zh-CN"/>
          </a:p>
        </p:txBody>
      </p:sp>
    </p:spTree>
    <p:extLst>
      <p:ext uri="{BB962C8B-B14F-4D97-AF65-F5344CB8AC3E}">
        <p14:creationId xmlns:p14="http://schemas.microsoft.com/office/powerpoint/2010/main" val="2093465487"/>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879068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1531601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3575498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8693427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4124790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0119477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8360486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5274285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549263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52257692"/>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8912613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522475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85400758"/>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30164609"/>
      </p:ext>
    </p:extLst>
  </p:cSld>
  <p:clrMapOvr>
    <a:masterClrMapping/>
  </p:clrMapOvr>
  <p:transition spd="med">
    <p:randomBar dir="vert"/>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88227306"/>
      </p:ext>
    </p:extLst>
  </p:cSld>
  <p:clrMapOvr>
    <a:masterClrMapping/>
  </p:clrMapOvr>
  <p:transition spd="med">
    <p:randomBar dir="vert"/>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31417896"/>
      </p:ext>
    </p:extLst>
  </p:cSld>
  <p:clrMapOvr>
    <a:masterClrMapping/>
  </p:clrMapOvr>
  <p:transition spd="med">
    <p:randomBar dir="vert"/>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56548357"/>
      </p:ext>
    </p:extLst>
  </p:cSld>
  <p:clrMapOvr>
    <a:masterClrMapping/>
  </p:clrMapOvr>
  <p:transition spd="med">
    <p:randomBar dir="vert"/>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12106424"/>
      </p:ext>
    </p:extLst>
  </p:cSld>
  <p:clrMapOvr>
    <a:masterClrMapping/>
  </p:clrMapOvr>
  <p:transition spd="med">
    <p:randomBar dir="vert"/>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34153314"/>
      </p:ext>
    </p:extLst>
  </p:cSld>
  <p:clrMapOvr>
    <a:masterClrMapping/>
  </p:clrMapOvr>
  <p:transition spd="med">
    <p:randomBar dir="vert"/>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5937832"/>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97724636"/>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69405795"/>
      </p:ext>
    </p:extLst>
  </p:cSld>
  <p:clrMapOvr>
    <a:masterClrMapping/>
  </p:clrMapOvr>
  <p:transition spd="med">
    <p:randomBar dir="vert"/>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35814969"/>
      </p:ext>
    </p:extLst>
  </p:cSld>
  <p:clrMapOvr>
    <a:masterClrMapping/>
  </p:clrMapOvr>
  <p:transition spd="med">
    <p:randomBar dir="vert"/>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37653389"/>
      </p:ext>
    </p:extLst>
  </p:cSld>
  <p:clrMapOvr>
    <a:masterClrMapping/>
  </p:clrMapOvr>
  <p:transition spd="med">
    <p:randomBar dir="vert"/>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60567368"/>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sp>
          <p:nvSpPr>
            <p:cNvPr id="5" name="Rectangle 1027"/>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6" name="Rectangle 1028"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7" name="Line 1029"/>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1030"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9" name="Line 1031"/>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1032"/>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grpSp>
      <p:sp>
        <p:nvSpPr>
          <p:cNvPr id="190473" name="Rectangle 103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90474" name="Rectangle 1034"/>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035"/>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036"/>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037"/>
          <p:cNvSpPr>
            <a:spLocks noGrp="1" noChangeArrowheads="1"/>
          </p:cNvSpPr>
          <p:nvPr>
            <p:ph type="sldNum" sz="quarter" idx="12"/>
          </p:nvPr>
        </p:nvSpPr>
        <p:spPr>
          <a:xfrm>
            <a:off x="6553200" y="6248400"/>
            <a:ext cx="1905000" cy="457200"/>
          </a:xfrm>
        </p:spPr>
        <p:txBody>
          <a:bodyPr/>
          <a:lstStyle>
            <a:lvl1pPr>
              <a:defRPr/>
            </a:lvl1pPr>
          </a:lstStyle>
          <a:p>
            <a:pPr>
              <a:defRPr/>
            </a:pPr>
            <a:fld id="{E7C9225D-831D-9B41-8B7A-E4ABB7F49018}" type="slidenum">
              <a:rPr lang="zh-CN" altLang="en-US"/>
              <a:pPr>
                <a:defRPr/>
              </a:pPr>
              <a:t>‹#›</a:t>
            </a:fld>
            <a:endParaRPr lang="en-US" altLang="zh-CN"/>
          </a:p>
        </p:txBody>
      </p:sp>
    </p:spTree>
    <p:extLst>
      <p:ext uri="{BB962C8B-B14F-4D97-AF65-F5344CB8AC3E}">
        <p14:creationId xmlns:p14="http://schemas.microsoft.com/office/powerpoint/2010/main" val="185913228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C323AE79-7844-7144-9DDB-D267F812FDFD}" type="slidenum">
              <a:rPr lang="zh-CN" altLang="en-US"/>
              <a:pPr>
                <a:defRPr/>
              </a:pPr>
              <a:t>‹#›</a:t>
            </a:fld>
            <a:endParaRPr lang="en-US" altLang="zh-CN"/>
          </a:p>
        </p:txBody>
      </p:sp>
    </p:spTree>
    <p:extLst>
      <p:ext uri="{BB962C8B-B14F-4D97-AF65-F5344CB8AC3E}">
        <p14:creationId xmlns:p14="http://schemas.microsoft.com/office/powerpoint/2010/main" val="49899788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D7B506F7-B781-1E4A-8AD8-8A017902AE4E}" type="slidenum">
              <a:rPr lang="zh-CN" altLang="en-US"/>
              <a:pPr>
                <a:defRPr/>
              </a:pPr>
              <a:t>‹#›</a:t>
            </a:fld>
            <a:endParaRPr lang="en-US" altLang="zh-CN"/>
          </a:p>
        </p:txBody>
      </p:sp>
    </p:spTree>
    <p:extLst>
      <p:ext uri="{BB962C8B-B14F-4D97-AF65-F5344CB8AC3E}">
        <p14:creationId xmlns:p14="http://schemas.microsoft.com/office/powerpoint/2010/main" val="128026386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25D723-73CF-5341-83CB-878D46AE7A73}" type="slidenum">
              <a:rPr lang="zh-CN" altLang="en-US"/>
              <a:pPr>
                <a:defRPr/>
              </a:pPr>
              <a:t>‹#›</a:t>
            </a:fld>
            <a:endParaRPr lang="en-US" altLang="zh-CN"/>
          </a:p>
        </p:txBody>
      </p:sp>
    </p:spTree>
    <p:extLst>
      <p:ext uri="{BB962C8B-B14F-4D97-AF65-F5344CB8AC3E}">
        <p14:creationId xmlns:p14="http://schemas.microsoft.com/office/powerpoint/2010/main" val="389303829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48831BB-3A77-6D43-828A-03BA8613C4D6}" type="slidenum">
              <a:rPr lang="zh-CN" altLang="en-US"/>
              <a:pPr>
                <a:defRPr/>
              </a:pPr>
              <a:t>‹#›</a:t>
            </a:fld>
            <a:endParaRPr lang="en-US" altLang="zh-CN"/>
          </a:p>
        </p:txBody>
      </p:sp>
    </p:spTree>
    <p:extLst>
      <p:ext uri="{BB962C8B-B14F-4D97-AF65-F5344CB8AC3E}">
        <p14:creationId xmlns:p14="http://schemas.microsoft.com/office/powerpoint/2010/main" val="19954347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9B562D6A-5D79-004F-A2FB-FD1B78746CC0}" type="slidenum">
              <a:rPr lang="zh-CN" altLang="en-US"/>
              <a:pPr>
                <a:defRPr/>
              </a:pPr>
              <a:t>‹#›</a:t>
            </a:fld>
            <a:endParaRPr lang="en-US" altLang="zh-CN"/>
          </a:p>
        </p:txBody>
      </p:sp>
    </p:spTree>
    <p:extLst>
      <p:ext uri="{BB962C8B-B14F-4D97-AF65-F5344CB8AC3E}">
        <p14:creationId xmlns:p14="http://schemas.microsoft.com/office/powerpoint/2010/main" val="42064502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461164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040A028-C03B-4B41-8C19-F253CAEC5101}" type="slidenum">
              <a:rPr lang="zh-CN" altLang="en-US"/>
              <a:pPr>
                <a:defRPr/>
              </a:pPr>
              <a:t>‹#›</a:t>
            </a:fld>
            <a:endParaRPr lang="en-US" altLang="zh-CN"/>
          </a:p>
        </p:txBody>
      </p:sp>
    </p:spTree>
    <p:extLst>
      <p:ext uri="{BB962C8B-B14F-4D97-AF65-F5344CB8AC3E}">
        <p14:creationId xmlns:p14="http://schemas.microsoft.com/office/powerpoint/2010/main" val="402222297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CB792E5-F7B2-1148-BDE4-0D22E8A082E3}" type="slidenum">
              <a:rPr lang="zh-CN" altLang="en-US"/>
              <a:pPr>
                <a:defRPr/>
              </a:pPr>
              <a:t>‹#›</a:t>
            </a:fld>
            <a:endParaRPr lang="en-US" altLang="zh-CN"/>
          </a:p>
        </p:txBody>
      </p:sp>
    </p:spTree>
    <p:extLst>
      <p:ext uri="{BB962C8B-B14F-4D97-AF65-F5344CB8AC3E}">
        <p14:creationId xmlns:p14="http://schemas.microsoft.com/office/powerpoint/2010/main" val="243485162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D0A94710-447C-DA46-A3C2-76689657B21D}" type="slidenum">
              <a:rPr lang="zh-CN" altLang="en-US"/>
              <a:pPr>
                <a:defRPr/>
              </a:pPr>
              <a:t>‹#›</a:t>
            </a:fld>
            <a:endParaRPr lang="en-US" altLang="zh-CN"/>
          </a:p>
        </p:txBody>
      </p:sp>
    </p:spTree>
    <p:extLst>
      <p:ext uri="{BB962C8B-B14F-4D97-AF65-F5344CB8AC3E}">
        <p14:creationId xmlns:p14="http://schemas.microsoft.com/office/powerpoint/2010/main" val="325420798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F05F9453-04DF-F948-9FF8-BEEF59DFE2D9}" type="slidenum">
              <a:rPr lang="zh-CN" altLang="en-US"/>
              <a:pPr>
                <a:defRPr/>
              </a:pPr>
              <a:t>‹#›</a:t>
            </a:fld>
            <a:endParaRPr lang="en-US" altLang="zh-CN"/>
          </a:p>
        </p:txBody>
      </p:sp>
    </p:spTree>
    <p:extLst>
      <p:ext uri="{BB962C8B-B14F-4D97-AF65-F5344CB8AC3E}">
        <p14:creationId xmlns:p14="http://schemas.microsoft.com/office/powerpoint/2010/main" val="256894258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8DB0C67-0FA9-3749-ACEB-01724525FB80}" type="slidenum">
              <a:rPr lang="zh-CN" altLang="en-US"/>
              <a:pPr>
                <a:defRPr/>
              </a:pPr>
              <a:t>‹#›</a:t>
            </a:fld>
            <a:endParaRPr lang="en-US" altLang="zh-CN"/>
          </a:p>
        </p:txBody>
      </p:sp>
    </p:spTree>
    <p:extLst>
      <p:ext uri="{BB962C8B-B14F-4D97-AF65-F5344CB8AC3E}">
        <p14:creationId xmlns:p14="http://schemas.microsoft.com/office/powerpoint/2010/main" val="110976601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14326480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0977814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532112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1964158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97251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0503963"/>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0455355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5883726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5910871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4402707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1390002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3824218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eaLnBrk="0" hangingPunct="0">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eaLnBrk="0" hangingPunct="0">
              <a:defRPr/>
            </a:lvl1pPr>
          </a:lstStyle>
          <a:p>
            <a:pPr>
              <a:defRPr/>
            </a:pPr>
            <a:endParaRPr lang="en-US"/>
          </a:p>
        </p:txBody>
      </p:sp>
      <p:sp>
        <p:nvSpPr>
          <p:cNvPr id="10" name="Rectangle 10"/>
          <p:cNvSpPr>
            <a:spLocks noGrp="1" noChangeArrowheads="1"/>
          </p:cNvSpPr>
          <p:nvPr>
            <p:ph type="sldNum" sz="quarter" idx="12"/>
          </p:nvPr>
        </p:nvSpPr>
        <p:spPr/>
        <p:txBody>
          <a:bodyPr/>
          <a:lstStyle>
            <a:lvl1pPr eaLnBrk="0" hangingPunct="0">
              <a:defRPr/>
            </a:lvl1pPr>
          </a:lstStyle>
          <a:p>
            <a:pPr>
              <a:defRPr/>
            </a:pPr>
            <a:fld id="{4E8B510C-6B82-A24C-9519-7C9E01D5DFBB}" type="slidenum">
              <a:rPr lang="en-US"/>
              <a:pPr>
                <a:defRPr/>
              </a:pPr>
              <a:t>‹#›</a:t>
            </a:fld>
            <a:endParaRPr lang="en-US"/>
          </a:p>
        </p:txBody>
      </p:sp>
    </p:spTree>
    <p:extLst>
      <p:ext uri="{BB962C8B-B14F-4D97-AF65-F5344CB8AC3E}">
        <p14:creationId xmlns:p14="http://schemas.microsoft.com/office/powerpoint/2010/main" val="331454674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EAD260D-68C3-7C4F-B6EB-6EDE77251FF0}" type="slidenum">
              <a:rPr lang="en-US"/>
              <a:pPr>
                <a:defRPr/>
              </a:pPr>
              <a:t>‹#›</a:t>
            </a:fld>
            <a:endParaRPr lang="en-US"/>
          </a:p>
        </p:txBody>
      </p:sp>
    </p:spTree>
    <p:extLst>
      <p:ext uri="{BB962C8B-B14F-4D97-AF65-F5344CB8AC3E}">
        <p14:creationId xmlns:p14="http://schemas.microsoft.com/office/powerpoint/2010/main" val="83663826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E2F414BE-21D5-0749-AFA0-6D284B6107DB}" type="slidenum">
              <a:rPr lang="en-US"/>
              <a:pPr>
                <a:defRPr/>
              </a:pPr>
              <a:t>‹#›</a:t>
            </a:fld>
            <a:endParaRPr lang="en-US"/>
          </a:p>
        </p:txBody>
      </p:sp>
    </p:spTree>
    <p:extLst>
      <p:ext uri="{BB962C8B-B14F-4D97-AF65-F5344CB8AC3E}">
        <p14:creationId xmlns:p14="http://schemas.microsoft.com/office/powerpoint/2010/main" val="146376344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CD995A7-13E9-A844-9BBF-165298B1605D}" type="slidenum">
              <a:rPr lang="en-US"/>
              <a:pPr>
                <a:defRPr/>
              </a:pPr>
              <a:t>‹#›</a:t>
            </a:fld>
            <a:endParaRPr lang="en-US"/>
          </a:p>
        </p:txBody>
      </p:sp>
    </p:spTree>
    <p:extLst>
      <p:ext uri="{BB962C8B-B14F-4D97-AF65-F5344CB8AC3E}">
        <p14:creationId xmlns:p14="http://schemas.microsoft.com/office/powerpoint/2010/main" val="19313662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7024077"/>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67CFD05E-167F-394E-AC93-A0BCA9AA5AEA}" type="slidenum">
              <a:rPr lang="en-US"/>
              <a:pPr>
                <a:defRPr/>
              </a:pPr>
              <a:t>‹#›</a:t>
            </a:fld>
            <a:endParaRPr lang="en-US"/>
          </a:p>
        </p:txBody>
      </p:sp>
    </p:spTree>
    <p:extLst>
      <p:ext uri="{BB962C8B-B14F-4D97-AF65-F5344CB8AC3E}">
        <p14:creationId xmlns:p14="http://schemas.microsoft.com/office/powerpoint/2010/main" val="395162537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8C7E3B8B-C1E5-2643-A873-0C7F943E4B88}" type="slidenum">
              <a:rPr lang="en-US"/>
              <a:pPr>
                <a:defRPr/>
              </a:pPr>
              <a:t>‹#›</a:t>
            </a:fld>
            <a:endParaRPr lang="en-US"/>
          </a:p>
        </p:txBody>
      </p:sp>
    </p:spTree>
    <p:extLst>
      <p:ext uri="{BB962C8B-B14F-4D97-AF65-F5344CB8AC3E}">
        <p14:creationId xmlns:p14="http://schemas.microsoft.com/office/powerpoint/2010/main" val="281641090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A789AC14-30C7-ED44-9AEE-F37D3FDB6FB1}" type="slidenum">
              <a:rPr lang="en-US"/>
              <a:pPr>
                <a:defRPr/>
              </a:pPr>
              <a:t>‹#›</a:t>
            </a:fld>
            <a:endParaRPr lang="en-US"/>
          </a:p>
        </p:txBody>
      </p:sp>
    </p:spTree>
    <p:extLst>
      <p:ext uri="{BB962C8B-B14F-4D97-AF65-F5344CB8AC3E}">
        <p14:creationId xmlns:p14="http://schemas.microsoft.com/office/powerpoint/2010/main" val="56242204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138AD4E7-1E3F-A749-8F44-2E351FA660A4}" type="slidenum">
              <a:rPr lang="en-US"/>
              <a:pPr>
                <a:defRPr/>
              </a:pPr>
              <a:t>‹#›</a:t>
            </a:fld>
            <a:endParaRPr lang="en-US"/>
          </a:p>
        </p:txBody>
      </p:sp>
    </p:spTree>
    <p:extLst>
      <p:ext uri="{BB962C8B-B14F-4D97-AF65-F5344CB8AC3E}">
        <p14:creationId xmlns:p14="http://schemas.microsoft.com/office/powerpoint/2010/main" val="383732540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7CD2C43-83B7-034D-BDF6-70451512AE79}" type="slidenum">
              <a:rPr lang="en-US"/>
              <a:pPr>
                <a:defRPr/>
              </a:pPr>
              <a:t>‹#›</a:t>
            </a:fld>
            <a:endParaRPr lang="en-US"/>
          </a:p>
        </p:txBody>
      </p:sp>
    </p:spTree>
    <p:extLst>
      <p:ext uri="{BB962C8B-B14F-4D97-AF65-F5344CB8AC3E}">
        <p14:creationId xmlns:p14="http://schemas.microsoft.com/office/powerpoint/2010/main" val="85940301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CC1A6A2-10D3-1144-BA9F-D105D942A3DD}" type="slidenum">
              <a:rPr lang="en-US"/>
              <a:pPr>
                <a:defRPr/>
              </a:pPr>
              <a:t>‹#›</a:t>
            </a:fld>
            <a:endParaRPr lang="en-US"/>
          </a:p>
        </p:txBody>
      </p:sp>
    </p:spTree>
    <p:extLst>
      <p:ext uri="{BB962C8B-B14F-4D97-AF65-F5344CB8AC3E}">
        <p14:creationId xmlns:p14="http://schemas.microsoft.com/office/powerpoint/2010/main" val="132847612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F69D5CC-3E4D-1540-A6B0-93AD1FFFFFC9}" type="slidenum">
              <a:rPr lang="en-US"/>
              <a:pPr>
                <a:defRPr/>
              </a:pPr>
              <a:t>‹#›</a:t>
            </a:fld>
            <a:endParaRPr lang="en-US"/>
          </a:p>
        </p:txBody>
      </p:sp>
    </p:spTree>
    <p:extLst>
      <p:ext uri="{BB962C8B-B14F-4D97-AF65-F5344CB8AC3E}">
        <p14:creationId xmlns:p14="http://schemas.microsoft.com/office/powerpoint/2010/main" val="160217937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66560030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3688586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562099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43692278"/>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171787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7034880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3489048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2985705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2515904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3590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4695222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7976430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66CC99D8-DCE3-ED41-96F5-5B833DABFD10}" type="slidenum">
              <a:rPr lang="zh-CN" altLang="en-US"/>
              <a:pPr>
                <a:defRPr/>
              </a:pPr>
              <a:t>‹#›</a:t>
            </a:fld>
            <a:endParaRPr lang="en-US" altLang="zh-CN"/>
          </a:p>
        </p:txBody>
      </p:sp>
    </p:spTree>
    <p:extLst>
      <p:ext uri="{BB962C8B-B14F-4D97-AF65-F5344CB8AC3E}">
        <p14:creationId xmlns:p14="http://schemas.microsoft.com/office/powerpoint/2010/main" val="419244710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ED3FE42-D008-9845-9DF8-D469C3372B82}" type="slidenum">
              <a:rPr lang="zh-CN" altLang="en-US"/>
              <a:pPr>
                <a:defRPr/>
              </a:pPr>
              <a:t>‹#›</a:t>
            </a:fld>
            <a:endParaRPr lang="en-US" altLang="zh-CN"/>
          </a:p>
        </p:txBody>
      </p:sp>
    </p:spTree>
    <p:extLst>
      <p:ext uri="{BB962C8B-B14F-4D97-AF65-F5344CB8AC3E}">
        <p14:creationId xmlns:p14="http://schemas.microsoft.com/office/powerpoint/2010/main" val="32177351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8008951"/>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FA5FEF8-047A-0041-BDF8-CC8A8ABF0A9A}" type="slidenum">
              <a:rPr lang="zh-CN" altLang="en-US"/>
              <a:pPr>
                <a:defRPr/>
              </a:pPr>
              <a:t>‹#›</a:t>
            </a:fld>
            <a:endParaRPr lang="en-US" altLang="zh-CN"/>
          </a:p>
        </p:txBody>
      </p:sp>
    </p:spTree>
    <p:extLst>
      <p:ext uri="{BB962C8B-B14F-4D97-AF65-F5344CB8AC3E}">
        <p14:creationId xmlns:p14="http://schemas.microsoft.com/office/powerpoint/2010/main" val="125499865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3A68D18-48F6-5844-86EB-0E95D1F10E15}" type="slidenum">
              <a:rPr lang="zh-CN" altLang="en-US"/>
              <a:pPr>
                <a:defRPr/>
              </a:pPr>
              <a:t>‹#›</a:t>
            </a:fld>
            <a:endParaRPr lang="en-US" altLang="zh-CN"/>
          </a:p>
        </p:txBody>
      </p:sp>
    </p:spTree>
    <p:extLst>
      <p:ext uri="{BB962C8B-B14F-4D97-AF65-F5344CB8AC3E}">
        <p14:creationId xmlns:p14="http://schemas.microsoft.com/office/powerpoint/2010/main" val="7674577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88B8EC-A1E3-8A41-85B9-F125DC2EA205}" type="slidenum">
              <a:rPr lang="zh-CN" altLang="en-US"/>
              <a:pPr>
                <a:defRPr/>
              </a:pPr>
              <a:t>‹#›</a:t>
            </a:fld>
            <a:endParaRPr lang="en-US" altLang="zh-CN"/>
          </a:p>
        </p:txBody>
      </p:sp>
    </p:spTree>
    <p:extLst>
      <p:ext uri="{BB962C8B-B14F-4D97-AF65-F5344CB8AC3E}">
        <p14:creationId xmlns:p14="http://schemas.microsoft.com/office/powerpoint/2010/main" val="1762077256"/>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05146C0-8182-2A45-8BA7-1C9FF273DB85}" type="slidenum">
              <a:rPr lang="zh-CN" altLang="en-US"/>
              <a:pPr>
                <a:defRPr/>
              </a:pPr>
              <a:t>‹#›</a:t>
            </a:fld>
            <a:endParaRPr lang="en-US" altLang="zh-CN"/>
          </a:p>
        </p:txBody>
      </p:sp>
    </p:spTree>
    <p:extLst>
      <p:ext uri="{BB962C8B-B14F-4D97-AF65-F5344CB8AC3E}">
        <p14:creationId xmlns:p14="http://schemas.microsoft.com/office/powerpoint/2010/main" val="254787569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4F1359E-3989-7543-B7B5-A8D4943EF7FA}" type="slidenum">
              <a:rPr lang="zh-CN" altLang="en-US"/>
              <a:pPr>
                <a:defRPr/>
              </a:pPr>
              <a:t>‹#›</a:t>
            </a:fld>
            <a:endParaRPr lang="en-US" altLang="zh-CN"/>
          </a:p>
        </p:txBody>
      </p:sp>
    </p:spTree>
    <p:extLst>
      <p:ext uri="{BB962C8B-B14F-4D97-AF65-F5344CB8AC3E}">
        <p14:creationId xmlns:p14="http://schemas.microsoft.com/office/powerpoint/2010/main" val="314575790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A22B8E5-5E74-F84A-888B-2DCC2CA04106}" type="slidenum">
              <a:rPr lang="zh-CN" altLang="en-US"/>
              <a:pPr>
                <a:defRPr/>
              </a:pPr>
              <a:t>‹#›</a:t>
            </a:fld>
            <a:endParaRPr lang="en-US" altLang="zh-CN"/>
          </a:p>
        </p:txBody>
      </p:sp>
    </p:spTree>
    <p:extLst>
      <p:ext uri="{BB962C8B-B14F-4D97-AF65-F5344CB8AC3E}">
        <p14:creationId xmlns:p14="http://schemas.microsoft.com/office/powerpoint/2010/main" val="80385268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A1C38140-7133-244E-97FA-316CE4F7CE25}" type="slidenum">
              <a:rPr lang="zh-CN" altLang="en-US"/>
              <a:pPr>
                <a:defRPr/>
              </a:pPr>
              <a:t>‹#›</a:t>
            </a:fld>
            <a:endParaRPr lang="en-US" altLang="zh-CN"/>
          </a:p>
        </p:txBody>
      </p:sp>
    </p:spTree>
    <p:extLst>
      <p:ext uri="{BB962C8B-B14F-4D97-AF65-F5344CB8AC3E}">
        <p14:creationId xmlns:p14="http://schemas.microsoft.com/office/powerpoint/2010/main" val="326574839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99A073E-CB60-FC49-A8D9-FE9A218A5FA8}" type="slidenum">
              <a:rPr lang="zh-CN" altLang="en-US"/>
              <a:pPr>
                <a:defRPr/>
              </a:pPr>
              <a:t>‹#›</a:t>
            </a:fld>
            <a:endParaRPr lang="en-US" altLang="zh-CN"/>
          </a:p>
        </p:txBody>
      </p:sp>
    </p:spTree>
    <p:extLst>
      <p:ext uri="{BB962C8B-B14F-4D97-AF65-F5344CB8AC3E}">
        <p14:creationId xmlns:p14="http://schemas.microsoft.com/office/powerpoint/2010/main" val="429083025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003EABD-D7F1-FF4E-B338-FF63D269855C}" type="slidenum">
              <a:rPr lang="zh-CN" altLang="en-US"/>
              <a:pPr>
                <a:defRPr/>
              </a:pPr>
              <a:t>‹#›</a:t>
            </a:fld>
            <a:endParaRPr lang="en-US" altLang="zh-CN"/>
          </a:p>
        </p:txBody>
      </p:sp>
    </p:spTree>
    <p:extLst>
      <p:ext uri="{BB962C8B-B14F-4D97-AF65-F5344CB8AC3E}">
        <p14:creationId xmlns:p14="http://schemas.microsoft.com/office/powerpoint/2010/main" val="319449090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14149345"/>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65938209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64073827"/>
      </p:ext>
    </p:extLst>
  </p:cSld>
  <p:clrMapOvr>
    <a:masterClrMapping/>
  </p:clrMapOvr>
  <p:transition spd="med">
    <p:randomBar dir="vert"/>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9058658"/>
      </p:ext>
    </p:extLst>
  </p:cSld>
  <p:clrMapOvr>
    <a:masterClrMapping/>
  </p:clrMapOvr>
  <p:transition spd="med">
    <p:randomBar dir="vert"/>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69018351"/>
      </p:ext>
    </p:extLst>
  </p:cSld>
  <p:clrMapOvr>
    <a:masterClrMapping/>
  </p:clrMapOvr>
  <p:transition spd="med">
    <p:randomBar dir="vert"/>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21702096"/>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00964407"/>
      </p:ext>
    </p:extLst>
  </p:cSld>
  <p:clrMapOvr>
    <a:masterClrMapping/>
  </p:clrMapOvr>
  <p:transition spd="med">
    <p:randomBar dir="vert"/>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72003469"/>
      </p:ext>
    </p:extLst>
  </p:cSld>
  <p:clrMapOvr>
    <a:masterClrMapping/>
  </p:clrMapOvr>
  <p:transition spd="med">
    <p:randomBar dir="vert"/>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99852482"/>
      </p:ext>
    </p:extLst>
  </p:cSld>
  <p:clrMapOvr>
    <a:masterClrMapping/>
  </p:clrMapOvr>
  <p:transition spd="med">
    <p:randomBar dir="vert"/>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70304754"/>
      </p:ext>
    </p:extLst>
  </p:cSld>
  <p:clrMapOvr>
    <a:masterClrMapping/>
  </p:clrMapOvr>
  <p:transition spd="med">
    <p:randomBar dir="vert"/>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3635694"/>
      </p:ext>
    </p:extLst>
  </p:cSld>
  <p:clrMapOvr>
    <a:masterClrMapping/>
  </p:clrMapOvr>
  <p:transition spd="med">
    <p:randomBar dir="vert"/>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86249818"/>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89241538"/>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58040534"/>
      </p:ext>
    </p:extLst>
  </p:cSld>
  <p:clrMapOvr>
    <a:masterClrMapping/>
  </p:clrMapOvr>
  <p:transition spd="med">
    <p:randomBar dir="vert"/>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9896189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13858449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3728671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26473885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10573874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52164182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583707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800973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7415402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379066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47299301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37696692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67596101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729880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1265691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2952330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010350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869248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1466752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623433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3211080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8215245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76222291"/>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5912438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lvl1pPr>
          </a:lstStyle>
          <a:p>
            <a:pPr>
              <a:defRPr/>
            </a:pPr>
            <a:fld id="{66CC99D8-DCE3-ED41-96F5-5B833DABFD10}" type="slidenum">
              <a:rPr lang="zh-CN" altLang="en-US"/>
              <a:pPr>
                <a:defRPr/>
              </a:pPr>
              <a:t>‹#›</a:t>
            </a:fld>
            <a:endParaRPr lang="en-US" altLang="zh-CN"/>
          </a:p>
        </p:txBody>
      </p:sp>
    </p:spTree>
    <p:extLst>
      <p:ext uri="{BB962C8B-B14F-4D97-AF65-F5344CB8AC3E}">
        <p14:creationId xmlns:p14="http://schemas.microsoft.com/office/powerpoint/2010/main" val="337558717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7ED3FE42-D008-9845-9DF8-D469C3372B82}" type="slidenum">
              <a:rPr lang="zh-CN" altLang="en-US"/>
              <a:pPr>
                <a:defRPr/>
              </a:pPr>
              <a:t>‹#›</a:t>
            </a:fld>
            <a:endParaRPr lang="en-US" altLang="zh-CN"/>
          </a:p>
        </p:txBody>
      </p:sp>
    </p:spTree>
    <p:extLst>
      <p:ext uri="{BB962C8B-B14F-4D97-AF65-F5344CB8AC3E}">
        <p14:creationId xmlns:p14="http://schemas.microsoft.com/office/powerpoint/2010/main" val="135469217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4FA5FEF8-047A-0041-BDF8-CC8A8ABF0A9A}" type="slidenum">
              <a:rPr lang="zh-CN" altLang="en-US"/>
              <a:pPr>
                <a:defRPr/>
              </a:pPr>
              <a:t>‹#›</a:t>
            </a:fld>
            <a:endParaRPr lang="en-US" altLang="zh-CN"/>
          </a:p>
        </p:txBody>
      </p:sp>
    </p:spTree>
    <p:extLst>
      <p:ext uri="{BB962C8B-B14F-4D97-AF65-F5344CB8AC3E}">
        <p14:creationId xmlns:p14="http://schemas.microsoft.com/office/powerpoint/2010/main" val="318746669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E3A68D18-48F6-5844-86EB-0E95D1F10E15}" type="slidenum">
              <a:rPr lang="zh-CN" altLang="en-US"/>
              <a:pPr>
                <a:defRPr/>
              </a:pPr>
              <a:t>‹#›</a:t>
            </a:fld>
            <a:endParaRPr lang="en-US" altLang="zh-CN"/>
          </a:p>
        </p:txBody>
      </p:sp>
    </p:spTree>
    <p:extLst>
      <p:ext uri="{BB962C8B-B14F-4D97-AF65-F5344CB8AC3E}">
        <p14:creationId xmlns:p14="http://schemas.microsoft.com/office/powerpoint/2010/main" val="61445374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3A88B8EC-A1E3-8A41-85B9-F125DC2EA205}" type="slidenum">
              <a:rPr lang="zh-CN" altLang="en-US"/>
              <a:pPr>
                <a:defRPr/>
              </a:pPr>
              <a:t>‹#›</a:t>
            </a:fld>
            <a:endParaRPr lang="en-US" altLang="zh-CN"/>
          </a:p>
        </p:txBody>
      </p:sp>
    </p:spTree>
    <p:extLst>
      <p:ext uri="{BB962C8B-B14F-4D97-AF65-F5344CB8AC3E}">
        <p14:creationId xmlns:p14="http://schemas.microsoft.com/office/powerpoint/2010/main" val="22699348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A05146C0-8182-2A45-8BA7-1C9FF273DB85}" type="slidenum">
              <a:rPr lang="zh-CN" altLang="en-US"/>
              <a:pPr>
                <a:defRPr/>
              </a:pPr>
              <a:t>‹#›</a:t>
            </a:fld>
            <a:endParaRPr lang="en-US" altLang="zh-CN"/>
          </a:p>
        </p:txBody>
      </p:sp>
    </p:spTree>
    <p:extLst>
      <p:ext uri="{BB962C8B-B14F-4D97-AF65-F5344CB8AC3E}">
        <p14:creationId xmlns:p14="http://schemas.microsoft.com/office/powerpoint/2010/main" val="366590584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4F1359E-3989-7543-B7B5-A8D4943EF7FA}" type="slidenum">
              <a:rPr lang="zh-CN" altLang="en-US"/>
              <a:pPr>
                <a:defRPr/>
              </a:pPr>
              <a:t>‹#›</a:t>
            </a:fld>
            <a:endParaRPr lang="en-US" altLang="zh-CN"/>
          </a:p>
        </p:txBody>
      </p:sp>
    </p:spTree>
    <p:extLst>
      <p:ext uri="{BB962C8B-B14F-4D97-AF65-F5344CB8AC3E}">
        <p14:creationId xmlns:p14="http://schemas.microsoft.com/office/powerpoint/2010/main" val="337845432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8132783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A22B8E5-5E74-F84A-888B-2DCC2CA04106}" type="slidenum">
              <a:rPr lang="zh-CN" altLang="en-US"/>
              <a:pPr>
                <a:defRPr/>
              </a:pPr>
              <a:t>‹#›</a:t>
            </a:fld>
            <a:endParaRPr lang="en-US" altLang="zh-CN"/>
          </a:p>
        </p:txBody>
      </p:sp>
    </p:spTree>
    <p:extLst>
      <p:ext uri="{BB962C8B-B14F-4D97-AF65-F5344CB8AC3E}">
        <p14:creationId xmlns:p14="http://schemas.microsoft.com/office/powerpoint/2010/main" val="238278853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A1C38140-7133-244E-97FA-316CE4F7CE25}" type="slidenum">
              <a:rPr lang="zh-CN" altLang="en-US"/>
              <a:pPr>
                <a:defRPr/>
              </a:pPr>
              <a:t>‹#›</a:t>
            </a:fld>
            <a:endParaRPr lang="en-US" altLang="zh-CN"/>
          </a:p>
        </p:txBody>
      </p:sp>
    </p:spTree>
    <p:extLst>
      <p:ext uri="{BB962C8B-B14F-4D97-AF65-F5344CB8AC3E}">
        <p14:creationId xmlns:p14="http://schemas.microsoft.com/office/powerpoint/2010/main" val="410432604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299A073E-CB60-FC49-A8D9-FE9A218A5FA8}" type="slidenum">
              <a:rPr lang="zh-CN" altLang="en-US"/>
              <a:pPr>
                <a:defRPr/>
              </a:pPr>
              <a:t>‹#›</a:t>
            </a:fld>
            <a:endParaRPr lang="en-US" altLang="zh-CN"/>
          </a:p>
        </p:txBody>
      </p:sp>
    </p:spTree>
    <p:extLst>
      <p:ext uri="{BB962C8B-B14F-4D97-AF65-F5344CB8AC3E}">
        <p14:creationId xmlns:p14="http://schemas.microsoft.com/office/powerpoint/2010/main" val="30866596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B003EABD-D7F1-FF4E-B338-FF63D269855C}" type="slidenum">
              <a:rPr lang="zh-CN" altLang="en-US"/>
              <a:pPr>
                <a:defRPr/>
              </a:pPr>
              <a:t>‹#›</a:t>
            </a:fld>
            <a:endParaRPr lang="en-US" altLang="zh-CN"/>
          </a:p>
        </p:txBody>
      </p:sp>
    </p:spTree>
    <p:extLst>
      <p:ext uri="{BB962C8B-B14F-4D97-AF65-F5344CB8AC3E}">
        <p14:creationId xmlns:p14="http://schemas.microsoft.com/office/powerpoint/2010/main" val="357516146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59207F01-8FA1-6747-AFCC-550CE5A2F659}" type="slidenum">
              <a:rPr lang="zh-CN" altLang="en-US"/>
              <a:pPr>
                <a:defRPr/>
              </a:pPr>
              <a:t>‹#›</a:t>
            </a:fld>
            <a:endParaRPr lang="en-US" altLang="zh-CN"/>
          </a:p>
        </p:txBody>
      </p:sp>
    </p:spTree>
    <p:extLst>
      <p:ext uri="{BB962C8B-B14F-4D97-AF65-F5344CB8AC3E}">
        <p14:creationId xmlns:p14="http://schemas.microsoft.com/office/powerpoint/2010/main" val="358855678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3EA5422-433E-5B41-92EB-8A01FE341964}" type="slidenum">
              <a:rPr lang="zh-CN" altLang="en-US"/>
              <a:pPr>
                <a:defRPr/>
              </a:pPr>
              <a:t>‹#›</a:t>
            </a:fld>
            <a:endParaRPr lang="en-US" altLang="zh-CN"/>
          </a:p>
        </p:txBody>
      </p:sp>
    </p:spTree>
    <p:extLst>
      <p:ext uri="{BB962C8B-B14F-4D97-AF65-F5344CB8AC3E}">
        <p14:creationId xmlns:p14="http://schemas.microsoft.com/office/powerpoint/2010/main" val="104485581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634D8595-3830-B743-BBD1-9D8B0B734514}" type="slidenum">
              <a:rPr lang="zh-CN" altLang="en-US"/>
              <a:pPr>
                <a:defRPr/>
              </a:pPr>
              <a:t>‹#›</a:t>
            </a:fld>
            <a:endParaRPr lang="en-US" altLang="zh-CN"/>
          </a:p>
        </p:txBody>
      </p:sp>
    </p:spTree>
    <p:extLst>
      <p:ext uri="{BB962C8B-B14F-4D97-AF65-F5344CB8AC3E}">
        <p14:creationId xmlns:p14="http://schemas.microsoft.com/office/powerpoint/2010/main" val="427181010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788A8334-81E6-0542-94E4-F94DC90A660B}" type="slidenum">
              <a:rPr lang="zh-CN" altLang="en-US"/>
              <a:pPr>
                <a:defRPr/>
              </a:pPr>
              <a:t>‹#›</a:t>
            </a:fld>
            <a:endParaRPr lang="en-US" altLang="zh-CN"/>
          </a:p>
        </p:txBody>
      </p:sp>
    </p:spTree>
    <p:extLst>
      <p:ext uri="{BB962C8B-B14F-4D97-AF65-F5344CB8AC3E}">
        <p14:creationId xmlns:p14="http://schemas.microsoft.com/office/powerpoint/2010/main" val="190613958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7A975C1-204C-CC48-BCF8-C92D5387247F}" type="slidenum">
              <a:rPr lang="zh-CN" altLang="en-US"/>
              <a:pPr>
                <a:defRPr/>
              </a:pPr>
              <a:t>‹#›</a:t>
            </a:fld>
            <a:endParaRPr lang="en-US" altLang="zh-CN"/>
          </a:p>
        </p:txBody>
      </p:sp>
    </p:spTree>
    <p:extLst>
      <p:ext uri="{BB962C8B-B14F-4D97-AF65-F5344CB8AC3E}">
        <p14:creationId xmlns:p14="http://schemas.microsoft.com/office/powerpoint/2010/main" val="117684593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0DE02FDB-CDB7-5F42-9B37-C2F7E136A5AA}" type="slidenum">
              <a:rPr lang="zh-CN" altLang="en-US"/>
              <a:pPr>
                <a:defRPr/>
              </a:pPr>
              <a:t>‹#›</a:t>
            </a:fld>
            <a:endParaRPr lang="en-US" altLang="zh-CN"/>
          </a:p>
        </p:txBody>
      </p:sp>
    </p:spTree>
    <p:extLst>
      <p:ext uri="{BB962C8B-B14F-4D97-AF65-F5344CB8AC3E}">
        <p14:creationId xmlns:p14="http://schemas.microsoft.com/office/powerpoint/2010/main" val="283237554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4223284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16A008A3-5EA8-F64F-BD6D-6BBD2C68995A}" type="slidenum">
              <a:rPr lang="zh-CN" altLang="en-US"/>
              <a:pPr>
                <a:defRPr/>
              </a:pPr>
              <a:t>‹#›</a:t>
            </a:fld>
            <a:endParaRPr lang="en-US" altLang="zh-CN"/>
          </a:p>
        </p:txBody>
      </p:sp>
    </p:spTree>
    <p:extLst>
      <p:ext uri="{BB962C8B-B14F-4D97-AF65-F5344CB8AC3E}">
        <p14:creationId xmlns:p14="http://schemas.microsoft.com/office/powerpoint/2010/main" val="225683272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292809A5-F636-7648-880F-C5E3600AB920}" type="slidenum">
              <a:rPr lang="zh-CN" altLang="en-US"/>
              <a:pPr>
                <a:defRPr/>
              </a:pPr>
              <a:t>‹#›</a:t>
            </a:fld>
            <a:endParaRPr lang="en-US" altLang="zh-CN"/>
          </a:p>
        </p:txBody>
      </p:sp>
    </p:spTree>
    <p:extLst>
      <p:ext uri="{BB962C8B-B14F-4D97-AF65-F5344CB8AC3E}">
        <p14:creationId xmlns:p14="http://schemas.microsoft.com/office/powerpoint/2010/main" val="33518619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C49C3F53-4EC5-0344-A1DB-AE18F5CA8987}" type="slidenum">
              <a:rPr lang="zh-CN" altLang="en-US"/>
              <a:pPr>
                <a:defRPr/>
              </a:pPr>
              <a:t>‹#›</a:t>
            </a:fld>
            <a:endParaRPr lang="en-US" altLang="zh-CN"/>
          </a:p>
        </p:txBody>
      </p:sp>
    </p:spTree>
    <p:extLst>
      <p:ext uri="{BB962C8B-B14F-4D97-AF65-F5344CB8AC3E}">
        <p14:creationId xmlns:p14="http://schemas.microsoft.com/office/powerpoint/2010/main" val="280166194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7F4CEA3E-4B9C-294F-87D2-E31732A22B8E}" type="slidenum">
              <a:rPr lang="zh-CN" altLang="en-US"/>
              <a:pPr>
                <a:defRPr/>
              </a:pPr>
              <a:t>‹#›</a:t>
            </a:fld>
            <a:endParaRPr lang="en-US" altLang="zh-CN"/>
          </a:p>
        </p:txBody>
      </p:sp>
    </p:spTree>
    <p:extLst>
      <p:ext uri="{BB962C8B-B14F-4D97-AF65-F5344CB8AC3E}">
        <p14:creationId xmlns:p14="http://schemas.microsoft.com/office/powerpoint/2010/main" val="192588107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274C3F7D-B91E-2C4F-A7BF-143E1EE93378}" type="slidenum">
              <a:rPr lang="zh-CN" altLang="en-US"/>
              <a:pPr>
                <a:defRPr/>
              </a:pPr>
              <a:t>‹#›</a:t>
            </a:fld>
            <a:endParaRPr lang="en-US" altLang="zh-CN"/>
          </a:p>
        </p:txBody>
      </p:sp>
    </p:spTree>
    <p:extLst>
      <p:ext uri="{BB962C8B-B14F-4D97-AF65-F5344CB8AC3E}">
        <p14:creationId xmlns:p14="http://schemas.microsoft.com/office/powerpoint/2010/main" val="411681884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51911134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4576432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692061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0279086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7342396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0424898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2001175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883385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9685269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475264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3775428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815936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572600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9144647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6279423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994979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5308018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7904950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2012265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9639724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4082970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7858198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8432761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5835625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41410198"/>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29859602"/>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24005940"/>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9811291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60329410"/>
      </p:ext>
    </p:extLst>
  </p:cSld>
  <p:clrMapOvr>
    <a:masterClrMapping/>
  </p:clrMapOvr>
  <p:transition spd="med">
    <p:randomBar dir="vert"/>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4310010"/>
      </p:ext>
    </p:extLst>
  </p:cSld>
  <p:clrMapOvr>
    <a:masterClrMapping/>
  </p:clrMapOvr>
  <p:transition spd="med">
    <p:randomBar dir="vert"/>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1682715"/>
      </p:ext>
    </p:extLst>
  </p:cSld>
  <p:clrMapOvr>
    <a:masterClrMapping/>
  </p:clrMapOvr>
  <p:transition spd="med">
    <p:randomBar dir="vert"/>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41749389"/>
      </p:ext>
    </p:extLst>
  </p:cSld>
  <p:clrMapOvr>
    <a:masterClrMapping/>
  </p:clrMapOvr>
  <p:transition spd="med">
    <p:randomBar dir="vert"/>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92494670"/>
      </p:ext>
    </p:extLst>
  </p:cSld>
  <p:clrMapOvr>
    <a:masterClrMapping/>
  </p:clrMapOvr>
  <p:transition spd="med">
    <p:randomBar dir="vert"/>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66230396"/>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1639093"/>
      </p:ext>
    </p:extLst>
  </p:cSld>
  <p:clrMapOvr>
    <a:masterClrMapping/>
  </p:clrMapOvr>
  <p:transition spd="med">
    <p:randomBar dir="vert"/>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85873238"/>
      </p:ext>
    </p:extLst>
  </p:cSld>
  <p:clrMapOvr>
    <a:masterClrMapping/>
  </p:clrMapOvr>
  <p:transition spd="med">
    <p:randomBar dir="vert"/>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27302079"/>
      </p:ext>
    </p:extLst>
  </p:cSld>
  <p:clrMapOvr>
    <a:masterClrMapping/>
  </p:clrMapOvr>
  <p:transition spd="med">
    <p:randomBar dir="vert"/>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0285075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594557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753994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6885064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2091487"/>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1202378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2670852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727651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5702807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7760928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6252180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142199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1930097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867525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7507127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49594347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198318877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28153230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393717672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283079013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99543360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332227231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18948027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05134727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72092362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300853264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71970214"/>
      </p:ext>
    </p:extLst>
  </p:cSld>
  <p:clrMapOvr>
    <a:masterClrMapping/>
  </p:clrMapOvr>
  <p:transition spd="med">
    <p:fad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6580468"/>
      </p:ext>
    </p:extLst>
  </p:cSld>
  <p:clrMapOvr>
    <a:masterClrMapping/>
  </p:clrMapOvr>
  <p:transition spd="med">
    <p:fad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73425567"/>
      </p:ext>
    </p:extLst>
  </p:cSld>
  <p:clrMapOvr>
    <a:masterClrMapping/>
  </p:clrMapOvr>
  <p:transition spd="med">
    <p:fad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9061025"/>
      </p:ext>
    </p:extLst>
  </p:cSld>
  <p:clrMapOvr>
    <a:masterClrMapping/>
  </p:clrMapOvr>
  <p:transition spd="med">
    <p:fade/>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610056"/>
      </p:ext>
    </p:extLst>
  </p:cSld>
  <p:clrMapOvr>
    <a:masterClrMapping/>
  </p:clrMapOvr>
  <p:transition spd="med">
    <p:fade/>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841178434"/>
      </p:ext>
    </p:extLst>
  </p:cSld>
  <p:clrMapOvr>
    <a:masterClrMapping/>
  </p:clrMapOvr>
  <p:transition spd="med">
    <p:fade/>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09880870"/>
      </p:ext>
    </p:extLst>
  </p:cSld>
  <p:clrMapOvr>
    <a:masterClrMapping/>
  </p:clrMapOvr>
  <p:transition spd="med">
    <p:fade/>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31653789"/>
      </p:ext>
    </p:extLst>
  </p:cSld>
  <p:clrMapOvr>
    <a:masterClrMapping/>
  </p:clrMapOvr>
  <p:transition spd="med">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7278540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19970573"/>
      </p:ext>
    </p:extLst>
  </p:cSld>
  <p:clrMapOvr>
    <a:masterClrMapping/>
  </p:clrMapOvr>
  <p:transition spd="med">
    <p:fade/>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8232271"/>
      </p:ext>
    </p:extLst>
  </p:cSld>
  <p:clrMapOvr>
    <a:masterClrMapping/>
  </p:clrMapOvr>
  <p:transition spd="med">
    <p:fade/>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1313737"/>
      </p:ext>
    </p:extLst>
  </p:cSld>
  <p:clrMapOvr>
    <a:masterClrMapping/>
  </p:clrMapOvr>
  <p:transition spd="med">
    <p:fade/>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488782635"/>
      </p:ext>
    </p:extLst>
  </p:cSld>
  <p:clrMapOvr>
    <a:masterClrMapping/>
  </p:clrMapOvr>
  <p:transition spd="med">
    <p:cu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756969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1849990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24055827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97773744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6857855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0005978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1035431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0813095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10851338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69998380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93199651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755259306"/>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06933941"/>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153492945"/>
      </p:ext>
    </p:extLst>
  </p:cSld>
  <p:clrMapOvr>
    <a:masterClrMapping/>
  </p:clrMapOvr>
  <p:transition>
    <p:wheel spokes="0"/>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7454281"/>
      </p:ext>
    </p:extLst>
  </p:cSld>
  <p:clrMapOvr>
    <a:masterClrMapping/>
  </p:clrMapOvr>
  <p:transition>
    <p:wheel spokes="0"/>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02505444"/>
      </p:ext>
    </p:extLst>
  </p:cSld>
  <p:clrMapOvr>
    <a:masterClrMapping/>
  </p:clrMapOvr>
  <p:transition>
    <p:wheel spokes="0"/>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0311621"/>
      </p:ext>
    </p:extLst>
  </p:cSld>
  <p:clrMapOvr>
    <a:masterClrMapping/>
  </p:clrMapOvr>
  <p:transition>
    <p:wheel spokes="0"/>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098150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2099691"/>
      </p:ext>
    </p:extLst>
  </p:cSld>
  <p:clrMapOvr>
    <a:masterClrMapping/>
  </p:clrMapOvr>
  <p:transition>
    <p:wheel spokes="0"/>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174345856"/>
      </p:ext>
    </p:extLst>
  </p:cSld>
  <p:clrMapOvr>
    <a:masterClrMapping/>
  </p:clrMapOvr>
  <p:transition>
    <p:wheel spokes="0"/>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0021917"/>
      </p:ext>
    </p:extLst>
  </p:cSld>
  <p:clrMapOvr>
    <a:masterClrMapping/>
  </p:clrMapOvr>
  <p:transition>
    <p:wheel spokes="0"/>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86437927"/>
      </p:ext>
    </p:extLst>
  </p:cSld>
  <p:clrMapOvr>
    <a:masterClrMapping/>
  </p:clrMapOvr>
  <p:transition>
    <p:wheel spokes="0"/>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99334648"/>
      </p:ext>
    </p:extLst>
  </p:cSld>
  <p:clrMapOvr>
    <a:masterClrMapping/>
  </p:clrMapOvr>
  <p:transition>
    <p:wheel spokes="0"/>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0109717"/>
      </p:ext>
    </p:extLst>
  </p:cSld>
  <p:clrMapOvr>
    <a:masterClrMapping/>
  </p:clrMapOvr>
  <p:transition>
    <p:wheel spokes="0"/>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203349"/>
      </p:ext>
    </p:extLst>
  </p:cSld>
  <p:clrMapOvr>
    <a:masterClrMapping/>
  </p:clrMapOvr>
  <p:transition>
    <p:wheel spokes="0"/>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1227238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8804524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5574218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0363960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4281777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1191614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0355235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72802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585543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72619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3590394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5219746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81760383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0556333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08589488"/>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9618239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4163003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62857863"/>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3845715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6812774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0315882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8168061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5195988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5367762"/>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pPr>
                <a:defRPr/>
              </a:pPr>
              <a:t>‹#›</a:t>
            </a:fld>
            <a:endParaRPr lang="en-US" altLang="zh-CN"/>
          </a:p>
        </p:txBody>
      </p:sp>
    </p:spTree>
    <p:extLst>
      <p:ext uri="{BB962C8B-B14F-4D97-AF65-F5344CB8AC3E}">
        <p14:creationId xmlns:p14="http://schemas.microsoft.com/office/powerpoint/2010/main" val="28918436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4505264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30575681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2777182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60047027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86614512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278117909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139871153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31864268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426059162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1122574376"/>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40145634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78630580"/>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40928238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90658001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73002743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35964956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2820401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2491885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82123804"/>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5349167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99551009"/>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168941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1178365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382890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00682996"/>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270647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09385068"/>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66195259"/>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68833227"/>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95880476"/>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87883238"/>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971235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87871689"/>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8962228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12776045"/>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99296075"/>
      </p:ext>
    </p:extLst>
  </p:cSld>
  <p:clrMapOvr>
    <a:masterClrMapping/>
  </p:clrMapOvr>
  <p:transition spd="med">
    <p:randomBar dir="vert"/>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93969714"/>
      </p:ext>
    </p:extLst>
  </p:cSld>
  <p:clrMapOvr>
    <a:masterClrMapping/>
  </p:clrMapOvr>
  <p:transition spd="med">
    <p:randomBar dir="vert"/>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88709346"/>
      </p:ext>
    </p:extLst>
  </p:cSld>
  <p:clrMapOvr>
    <a:masterClrMapping/>
  </p:clrMapOvr>
  <p:transition spd="med">
    <p:randomBar dir="vert"/>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856520031"/>
      </p:ext>
    </p:extLst>
  </p:cSld>
  <p:clrMapOvr>
    <a:masterClrMapping/>
  </p:clrMapOvr>
  <p:transition spd="med">
    <p:randomBar dir="vert"/>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47143632"/>
      </p:ext>
    </p:extLst>
  </p:cSld>
  <p:clrMapOvr>
    <a:masterClrMapping/>
  </p:clrMapOvr>
  <p:transition spd="med">
    <p:randomBar dir="vert"/>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202039354"/>
      </p:ext>
    </p:extLst>
  </p:cSld>
  <p:clrMapOvr>
    <a:masterClrMapping/>
  </p:clrMapOvr>
  <p:transition>
    <p:wheel spokes="0"/>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1990592"/>
      </p:ext>
    </p:extLst>
  </p:cSld>
  <p:clrMapOvr>
    <a:masterClrMapping/>
  </p:clrMapOvr>
  <p:transition>
    <p:wheel spokes="0"/>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83244732"/>
      </p:ext>
    </p:extLst>
  </p:cSld>
  <p:clrMapOvr>
    <a:masterClrMapping/>
  </p:clrMapOvr>
  <p:transition>
    <p:wheel spokes="0"/>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0121661"/>
      </p:ext>
    </p:extLst>
  </p:cSld>
  <p:clrMapOvr>
    <a:masterClrMapping/>
  </p:clrMapOvr>
  <p:transition>
    <p:wheel spokes="0"/>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7782456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7297921"/>
      </p:ext>
    </p:extLst>
  </p:cSld>
  <p:clrMapOvr>
    <a:masterClrMapping/>
  </p:clrMapOvr>
  <p:transition>
    <p:wheel spokes="0"/>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01869207"/>
      </p:ext>
    </p:extLst>
  </p:cSld>
  <p:clrMapOvr>
    <a:masterClrMapping/>
  </p:clrMapOvr>
  <p:transition>
    <p:wheel spokes="0"/>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6383170"/>
      </p:ext>
    </p:extLst>
  </p:cSld>
  <p:clrMapOvr>
    <a:masterClrMapping/>
  </p:clrMapOvr>
  <p:transition>
    <p:wheel spokes="0"/>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36651607"/>
      </p:ext>
    </p:extLst>
  </p:cSld>
  <p:clrMapOvr>
    <a:masterClrMapping/>
  </p:clrMapOvr>
  <p:transition>
    <p:wheel spokes="0"/>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85488868"/>
      </p:ext>
    </p:extLst>
  </p:cSld>
  <p:clrMapOvr>
    <a:masterClrMapping/>
  </p:clrMapOvr>
  <p:transition>
    <p:wheel spokes="0"/>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419415"/>
      </p:ext>
    </p:extLst>
  </p:cSld>
  <p:clrMapOvr>
    <a:masterClrMapping/>
  </p:clrMapOvr>
  <p:transition>
    <p:wheel spokes="0"/>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3324281"/>
      </p:ext>
    </p:extLst>
  </p:cSld>
  <p:clrMapOvr>
    <a:masterClrMapping/>
  </p:clrMapOvr>
  <p:transition>
    <p:wheel spokes="0"/>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pitchFamily="-112"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pitchFamily="-112"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4AA9D5F-FDFC-4549-8D32-5E8662D01B6E}" type="slidenum">
              <a:rPr lang="zh-CN" altLang="en-US"/>
              <a:pPr>
                <a:defRPr/>
              </a:pPr>
              <a:t>‹#›</a:t>
            </a:fld>
            <a:endParaRPr lang="en-US" altLang="zh-CN"/>
          </a:p>
        </p:txBody>
      </p:sp>
    </p:spTree>
    <p:extLst>
      <p:ext uri="{BB962C8B-B14F-4D97-AF65-F5344CB8AC3E}">
        <p14:creationId xmlns:p14="http://schemas.microsoft.com/office/powerpoint/2010/main" val="4100669263"/>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867534"/>
      </p:ext>
    </p:extLst>
  </p:cSld>
  <p:clrMapOvr>
    <a:masterClrMapping/>
  </p:clrMapOvr>
  <p:transition spd="med">
    <p:randomBar dir="vert"/>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2285093"/>
      </p:ext>
    </p:extLst>
  </p:cSld>
  <p:clrMapOvr>
    <a:masterClrMapping/>
  </p:clrMapOvr>
  <p:transition spd="med">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501844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6144578"/>
      </p:ext>
    </p:extLst>
  </p:cSld>
  <p:clrMapOvr>
    <a:masterClrMapping/>
  </p:clrMapOvr>
  <p:transition spd="med">
    <p:randomBar dir="vert"/>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936808"/>
      </p:ext>
    </p:extLst>
  </p:cSld>
  <p:clrMapOvr>
    <a:masterClrMapping/>
  </p:clrMapOvr>
  <p:transition spd="med">
    <p:randomBar dir="vert"/>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0368361"/>
      </p:ext>
    </p:extLst>
  </p:cSld>
  <p:clrMapOvr>
    <a:masterClrMapping/>
  </p:clrMapOvr>
  <p:transition spd="med">
    <p:randomBar dir="vert"/>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845053"/>
      </p:ext>
    </p:extLst>
  </p:cSld>
  <p:clrMapOvr>
    <a:masterClrMapping/>
  </p:clrMapOvr>
  <p:transition spd="med">
    <p:randomBar dir="vert"/>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250678"/>
      </p:ext>
    </p:extLst>
  </p:cSld>
  <p:clrMapOvr>
    <a:masterClrMapping/>
  </p:clrMapOvr>
  <p:transition spd="med">
    <p:randomBar dir="vert"/>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819951"/>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0808423"/>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025511"/>
      </p:ext>
    </p:extLst>
  </p:cSld>
  <p:clrMapOvr>
    <a:masterClrMapping/>
  </p:clrMapOvr>
  <p:transition spd="med">
    <p:randomBar dir="vert"/>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6948986"/>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9431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69431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CE01FFBA-F01D-664C-9618-6A61E10BC74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55846076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910178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320E1B49-3DE0-1543-90D1-CE3C87EF9B07}"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753312281"/>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309194E5-3F9C-0443-A305-3A5B73B4D61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4097087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622C7CC-CB85-634B-9016-1A4B9B50A72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151727584"/>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8AA71664-AF6A-8E47-9F3E-2B9C5CE6EBE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0071412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7BA8122D-B768-AA40-ACB8-081B6FF4B74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595281566"/>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B1E01F6-9129-5D41-B656-11504D30F8C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139137910"/>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EB2C0CA5-DE07-0D4E-9445-3E6C16190A5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8942190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6ABA080-152A-6748-863C-E6196EE26435}"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7309604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0836984-4767-3544-B6D9-DB09E5AE849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402290549"/>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A8B76A0-6905-314A-A7E8-D17B558BD37F}"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34299501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0118305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422450373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71959754"/>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34796915"/>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13281669"/>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3694170"/>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20408993"/>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529593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9573401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767269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928687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5279655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71344838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81690751"/>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9093258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9604396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1451773"/>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0828907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9976562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9879251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2815148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5839015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5436484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07043841"/>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9676893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58688591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7880228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0248808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1424562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6410236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5299957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7295583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804354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5563907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25047464"/>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4500680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7827571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5837268"/>
      </p:ext>
    </p:extLst>
  </p:cSld>
  <p:clrMapOvr>
    <a:masterClrMapping/>
  </p:clrMapOvr>
  <p:transition spd="med">
    <p:randomBar dir="vert"/>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1732496"/>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6263855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48072233"/>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25055643"/>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0208365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77790974"/>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329844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77132136"/>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18735727"/>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8871098"/>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751584535"/>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53044895"/>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04681C70-B94D-4549-9835-718B41824CE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9957114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8C56C0BA-5711-484D-9FDA-874B8739ADF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869735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91ECEB9C-53F4-EB4E-8A4F-B755C1704F3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72607667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07D2235B-C62C-1642-984F-27E099E6AA0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74998438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Slide Number Placeholder 8"/>
          <p:cNvSpPr>
            <a:spLocks noGrp="1"/>
          </p:cNvSpPr>
          <p:nvPr>
            <p:ph type="sldNum" sz="quarter" idx="12"/>
          </p:nvPr>
        </p:nvSpPr>
        <p:spPr/>
        <p:txBody>
          <a:bodyPr/>
          <a:lstStyle>
            <a:lvl1pPr>
              <a:defRPr/>
            </a:lvl1pPr>
          </a:lstStyle>
          <a:p>
            <a:fld id="{E70310CF-347F-A842-AB35-88099C81249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53415111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543298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Slide Number Placeholder 4"/>
          <p:cNvSpPr>
            <a:spLocks noGrp="1"/>
          </p:cNvSpPr>
          <p:nvPr>
            <p:ph type="sldNum" sz="quarter" idx="12"/>
          </p:nvPr>
        </p:nvSpPr>
        <p:spPr/>
        <p:txBody>
          <a:bodyPr/>
          <a:lstStyle>
            <a:lvl1pPr>
              <a:defRPr/>
            </a:lvl1pPr>
          </a:lstStyle>
          <a:p>
            <a:fld id="{86ECF134-A2E6-BF45-B521-390AD28EF377}"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457930191"/>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Slide Number Placeholder 3"/>
          <p:cNvSpPr>
            <a:spLocks noGrp="1"/>
          </p:cNvSpPr>
          <p:nvPr>
            <p:ph type="sldNum" sz="quarter" idx="12"/>
          </p:nvPr>
        </p:nvSpPr>
        <p:spPr/>
        <p:txBody>
          <a:bodyPr/>
          <a:lstStyle>
            <a:lvl1pPr>
              <a:defRPr/>
            </a:lvl1pPr>
          </a:lstStyle>
          <a:p>
            <a:fld id="{6F1630E8-D517-274B-854A-E92DDA11770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53494223"/>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DA6D355-03F2-FD4E-9DAB-EFA3BCC6A3FA}"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55308233"/>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Slide Number Placeholder 6"/>
          <p:cNvSpPr>
            <a:spLocks noGrp="1"/>
          </p:cNvSpPr>
          <p:nvPr>
            <p:ph type="sldNum" sz="quarter" idx="12"/>
          </p:nvPr>
        </p:nvSpPr>
        <p:spPr/>
        <p:txBody>
          <a:bodyPr/>
          <a:lstStyle>
            <a:lvl1pPr>
              <a:defRPr/>
            </a:lvl1pPr>
          </a:lstStyle>
          <a:p>
            <a:fld id="{B3F7EB35-E0A0-AB4A-A375-04F4B65E32AB}"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1712645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F25C467B-BFE5-C648-808F-8F1822300D1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31617708"/>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Slide Number Placeholder 5"/>
          <p:cNvSpPr>
            <a:spLocks noGrp="1"/>
          </p:cNvSpPr>
          <p:nvPr>
            <p:ph type="sldNum" sz="quarter" idx="12"/>
          </p:nvPr>
        </p:nvSpPr>
        <p:spPr/>
        <p:txBody>
          <a:bodyPr/>
          <a:lstStyle>
            <a:lvl1pPr>
              <a:defRPr/>
            </a:lvl1pPr>
          </a:lstStyle>
          <a:p>
            <a:fld id="{2841D679-39C1-F343-8D8F-C1308DCC07BE}"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49775802"/>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84875941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90966656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401525410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32962030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2715146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84228973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3988228690"/>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016805145"/>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5595526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72680810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189404975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2253362741"/>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83929987"/>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74401306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5C1831-9452-9A4F-BEFF-4BAA614A6FA1}" type="slidenum">
              <a:rPr lang="en-US"/>
              <a:pPr>
                <a:defRPr/>
              </a:pPr>
              <a:t>‹#›</a:t>
            </a:fld>
            <a:endParaRPr lang="en-US"/>
          </a:p>
        </p:txBody>
      </p:sp>
    </p:spTree>
    <p:extLst>
      <p:ext uri="{BB962C8B-B14F-4D97-AF65-F5344CB8AC3E}">
        <p14:creationId xmlns:p14="http://schemas.microsoft.com/office/powerpoint/2010/main" val="302238577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1194160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808080"/>
                </a:solidFill>
              </a:defRPr>
            </a:lvl1pPr>
          </a:lstStyle>
          <a:p>
            <a:pPr>
              <a:defRPr/>
            </a:pPr>
            <a:endParaRPr lang="en-US">
              <a:latin typeface="Times New Roman"/>
            </a:endParaRPr>
          </a:p>
        </p:txBody>
      </p:sp>
      <p:sp>
        <p:nvSpPr>
          <p:cNvPr id="3" name="Footer Placeholder 2"/>
          <p:cNvSpPr>
            <a:spLocks noGrp="1"/>
          </p:cNvSpPr>
          <p:nvPr>
            <p:ph type="ftr" sz="quarter" idx="11"/>
          </p:nvPr>
        </p:nvSpPr>
        <p:spPr/>
        <p:txBody>
          <a:bodyPr/>
          <a:lstStyle>
            <a:lvl1pPr>
              <a:defRPr>
                <a:solidFill>
                  <a:srgbClr val="808080"/>
                </a:solidFill>
              </a:defRPr>
            </a:lvl1pPr>
          </a:lstStyle>
          <a:p>
            <a:pPr>
              <a:defRPr/>
            </a:pPr>
            <a:endParaRPr lang="en-US">
              <a:latin typeface="Times New Roman"/>
            </a:endParaRPr>
          </a:p>
        </p:txBody>
      </p:sp>
      <p:sp>
        <p:nvSpPr>
          <p:cNvPr id="4" name="Slide Number Placeholder 3"/>
          <p:cNvSpPr>
            <a:spLocks noGrp="1"/>
          </p:cNvSpPr>
          <p:nvPr>
            <p:ph type="sldNum" sz="quarter" idx="12"/>
          </p:nvPr>
        </p:nvSpPr>
        <p:spPr/>
        <p:txBody>
          <a:bodyPr/>
          <a:lstStyle>
            <a:lvl1pPr>
              <a:defRPr>
                <a:solidFill>
                  <a:srgbClr val="808080"/>
                </a:solidFill>
              </a:defRPr>
            </a:lvl1pPr>
          </a:lstStyle>
          <a:p>
            <a:pPr>
              <a:defRPr/>
            </a:pPr>
            <a:fld id="{AF0FB989-1F49-8F4E-92F9-079AC96FB9E8}" type="slidenum">
              <a:rPr lang="en-US"/>
              <a:pPr>
                <a:defRPr/>
              </a:pPr>
              <a:t>‹#›</a:t>
            </a:fld>
            <a:endParaRPr lang="en-US"/>
          </a:p>
        </p:txBody>
      </p:sp>
    </p:spTree>
    <p:extLst>
      <p:ext uri="{BB962C8B-B14F-4D97-AF65-F5344CB8AC3E}">
        <p14:creationId xmlns:p14="http://schemas.microsoft.com/office/powerpoint/2010/main" val="1044849071"/>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8449025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86070796"/>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23059967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146013961"/>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441623695"/>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584464106"/>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30690003"/>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759832077"/>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0217347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2816514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300780647"/>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938977722"/>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67192495"/>
      </p:ext>
    </p:extLst>
  </p:cSld>
  <p:clrMapOvr>
    <a:masterClrMapping/>
  </p:clrMapOvr>
  <p:transition spd="med">
    <p:randomBar dir="vert"/>
  </p:transition>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43595049"/>
      </p:ext>
    </p:extLst>
  </p:cSld>
  <p:clrMapOvr>
    <a:masterClrMapping/>
  </p:clrMapOvr>
  <p:transition spd="med">
    <p:randomBar dir="vert"/>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97671435"/>
      </p:ext>
    </p:extLst>
  </p:cSld>
  <p:clrMapOvr>
    <a:masterClrMapping/>
  </p:clrMapOvr>
  <p:transition spd="med">
    <p:randomBar dir="vert"/>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38212709"/>
      </p:ext>
    </p:extLst>
  </p:cSld>
  <p:clrMapOvr>
    <a:masterClrMapping/>
  </p:clrMapOvr>
  <p:transition spd="med">
    <p:randomBar dir="vert"/>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39894321"/>
      </p:ext>
    </p:extLst>
  </p:cSld>
  <p:clrMapOvr>
    <a:masterClrMapping/>
  </p:clrMapOvr>
  <p:transition spd="med">
    <p:randomBar dir="vert"/>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80715509"/>
      </p:ext>
    </p:extLst>
  </p:cSld>
  <p:clrMapOvr>
    <a:masterClrMapping/>
  </p:clrMapOvr>
  <p:transition spd="med">
    <p:randomBar dir="vert"/>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88575796"/>
      </p:ext>
    </p:extLst>
  </p:cSld>
  <p:clrMapOvr>
    <a:masterClrMapping/>
  </p:clrMapOvr>
  <p:transition spd="med">
    <p:randomBar dir="vert"/>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27042727"/>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2695916"/>
      </p:ext>
    </p:extLst>
  </p:cSld>
  <p:clrMapOvr>
    <a:masterClrMapping/>
  </p:clrMapOvr>
  <p:transition>
    <p:wheel spokes="0"/>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04565073"/>
      </p:ext>
    </p:extLst>
  </p:cSld>
  <p:clrMapOvr>
    <a:masterClrMapping/>
  </p:clrMapOvr>
  <p:transition spd="med">
    <p:randomBar dir="vert"/>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44857966"/>
      </p:ext>
    </p:extLst>
  </p:cSld>
  <p:clrMapOvr>
    <a:masterClrMapping/>
  </p:clrMapOvr>
  <p:transition spd="med">
    <p:randomBar dir="vert"/>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99212043"/>
      </p:ext>
    </p:extLst>
  </p:cSld>
  <p:clrMapOvr>
    <a:masterClrMapping/>
  </p:clrMapOvr>
  <p:transition spd="med">
    <p:randomBar dir="vert"/>
  </p:transition>
</p:sldLayout>
</file>

<file path=ppt/slideLayouts/slideLayout93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81863619"/>
      </p:ext>
    </p:extLst>
  </p:cSld>
  <p:clrMapOvr>
    <a:masterClrMapping/>
  </p:clrMapOvr>
  <p:transition spd="med">
    <p:randomBar dir="vert"/>
  </p:transition>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83087771"/>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006775854"/>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96192963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75108109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2206962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439048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7304514"/>
      </p:ext>
    </p:extLst>
  </p:cSld>
  <p:clrMapOvr>
    <a:masterClrMapping/>
  </p:clrMapOvr>
  <p:transition>
    <p:wheel spokes="0"/>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96387935"/>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79476203"/>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3270926"/>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168921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99703610"/>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9"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384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33384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a typeface="Arial"/>
              <a:cs typeface="Aria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a typeface="Arial"/>
              <a:cs typeface="Arial"/>
            </a:endParaRPr>
          </a:p>
        </p:txBody>
      </p:sp>
      <p:sp>
        <p:nvSpPr>
          <p:cNvPr id="22" name="Rectangle 22"/>
          <p:cNvSpPr>
            <a:spLocks noGrp="1" noChangeArrowheads="1"/>
          </p:cNvSpPr>
          <p:nvPr>
            <p:ph type="sldNum" sz="quarter" idx="12"/>
          </p:nvPr>
        </p:nvSpPr>
        <p:spPr/>
        <p:txBody>
          <a:bodyPr/>
          <a:lstStyle>
            <a:lvl1pPr>
              <a:defRPr/>
            </a:lvl1pPr>
          </a:lstStyle>
          <a:p>
            <a:pPr>
              <a:defRPr/>
            </a:pPr>
            <a:fld id="{74D9CC52-F7A8-4247-A4A3-C49DCC03A55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14932699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48F5215-5209-FA47-8FAF-EDCDE8A32F1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004520624"/>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5867FB9-6F0A-E04D-896E-E7CE13C7BC3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692580880"/>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CBE327E-B4D4-8F42-90A8-E8F42CA5D8BF}"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209707947"/>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C6F924C-D5E1-C649-9E7B-214B6FB66CC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66853522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19739960"/>
      </p:ext>
    </p:extLst>
  </p:cSld>
  <p:clrMapOvr>
    <a:masterClrMapping/>
  </p:clrMapOvr>
  <p:transition>
    <p:wheel spokes="0"/>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5346D4-BD10-5C42-B3DB-B61C17C2B3E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59829583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A56A34D9-A6CD-FD45-89F5-0CBC40C2E07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650421069"/>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242DC4C5-FA4F-5B43-A9A3-BFED65F2CFB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60969857"/>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6DDB975-24E6-694F-A8B4-F9E6DB800213}"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605408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426F55F-0C20-3D4C-96EA-5800E10802B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26022073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77413CC-8ED2-3144-B639-622BF07E613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1563594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21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a typeface="Arial"/>
              <a:cs typeface="Aria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a typeface="Arial"/>
              <a:cs typeface="Aria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269B7AB-57F6-AF49-98C5-781486D12438}"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9143331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9319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319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AEAB327-66A3-474A-85C6-D2BB9AEAB00A}" type="slidenum">
              <a:rPr lang="zh-CN" altLang="en-US"/>
              <a:pPr>
                <a:defRPr/>
              </a:pPr>
              <a:t>‹#›</a:t>
            </a:fld>
            <a:endParaRPr lang="en-US" altLang="zh-CN"/>
          </a:p>
        </p:txBody>
      </p:sp>
    </p:spTree>
    <p:extLst>
      <p:ext uri="{BB962C8B-B14F-4D97-AF65-F5344CB8AC3E}">
        <p14:creationId xmlns:p14="http://schemas.microsoft.com/office/powerpoint/2010/main" val="2622776459"/>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AED2172-5169-0B47-8423-82EC7BE162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7713126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969CCED6-8EEF-DA4F-B0A2-2E672ADE9F6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7615924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6940547"/>
      </p:ext>
    </p:extLst>
  </p:cSld>
  <p:clrMapOvr>
    <a:masterClrMapping/>
  </p:clrMapOvr>
  <p:transition>
    <p:wheel spokes="0"/>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837A910-BEA0-594D-8E63-DE2E644AB21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017851191"/>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CED944E4-1E13-CE4B-ADEF-A64419B6C15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50819178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6589E2C6-517C-CF42-90E6-D9ED0959F6B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49914575"/>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8FB66613-72CB-5541-852F-B69CCE63C67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51247582"/>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740EA26A-E59F-A342-8279-EF5448509D17}"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9469956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4A742429-3DB4-B849-94BE-4E0E6295AD1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00036228"/>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47BCF43-E071-4E4A-B135-2B878DA624F8}"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4437177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A243E56E-B7C0-7240-B787-B52423732904}"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47681247"/>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9ED806B-A0C5-8343-879C-2808DD83CA5B}" type="slidenum">
              <a:rPr lang="zh-CN" altLang="en-US"/>
              <a:pPr>
                <a:defRPr/>
              </a:pPr>
              <a:t>‹#›</a:t>
            </a:fld>
            <a:endParaRPr lang="en-US" altLang="zh-CN"/>
          </a:p>
        </p:txBody>
      </p:sp>
    </p:spTree>
    <p:extLst>
      <p:ext uri="{BB962C8B-B14F-4D97-AF65-F5344CB8AC3E}">
        <p14:creationId xmlns:p14="http://schemas.microsoft.com/office/powerpoint/2010/main" val="235636244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5070122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5245155"/>
      </p:ext>
    </p:extLst>
  </p:cSld>
  <p:clrMapOvr>
    <a:masterClrMapping/>
  </p:clrMapOvr>
  <p:transition>
    <p:wheel spokes="0"/>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6309431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78635008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81545336"/>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65971679"/>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6200274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8772027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22705438"/>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21426153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5585644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7061326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40114559"/>
      </p:ext>
    </p:extLst>
  </p:cSld>
  <p:clrMapOvr>
    <a:masterClrMapping/>
  </p:clrMapOvr>
  <p:transition>
    <p:wheel spokes="0"/>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8BE5991-67CF-D742-AA07-378CEF78FDE1}" type="datetime1">
              <a:rPr lang="zh-CN" altLang="en-US"/>
              <a:pPr>
                <a:defRPr/>
              </a:pPr>
              <a:t>2019/9/2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505653A2-9AB5-654A-B828-6ED6B2B195F8}" type="slidenum">
              <a:rPr lang="zh-CN" altLang="en-US"/>
              <a:pPr>
                <a:defRPr/>
              </a:pPr>
              <a:t>‹#›</a:t>
            </a:fld>
            <a:endParaRPr lang="en-US" altLang="zh-CN"/>
          </a:p>
        </p:txBody>
      </p:sp>
    </p:spTree>
    <p:extLst>
      <p:ext uri="{BB962C8B-B14F-4D97-AF65-F5344CB8AC3E}">
        <p14:creationId xmlns:p14="http://schemas.microsoft.com/office/powerpoint/2010/main" val="1151636380"/>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3D837-3699-CA47-96C3-2BCC8EBACF87}" type="datetime1">
              <a:rPr lang="zh-CN" altLang="en-US"/>
              <a:pPr>
                <a:defRPr/>
              </a:pPr>
              <a:t>2019/9/2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294DD7F-3CDB-2E41-93EB-75E42D18C5B1}" type="slidenum">
              <a:rPr lang="zh-CN" altLang="en-US"/>
              <a:pPr>
                <a:defRPr/>
              </a:pPr>
              <a:t>‹#›</a:t>
            </a:fld>
            <a:endParaRPr lang="en-US" altLang="zh-CN"/>
          </a:p>
        </p:txBody>
      </p:sp>
    </p:spTree>
    <p:extLst>
      <p:ext uri="{BB962C8B-B14F-4D97-AF65-F5344CB8AC3E}">
        <p14:creationId xmlns:p14="http://schemas.microsoft.com/office/powerpoint/2010/main" val="2805687371"/>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9C9B6CD7-BB7A-9D44-8ABB-808CC754FC43}" type="datetime1">
              <a:rPr lang="zh-CN" altLang="en-US"/>
              <a:pPr>
                <a:defRPr/>
              </a:pPr>
              <a:t>2019/9/2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1D07D87-D81F-1641-915E-9723D7054466}" type="slidenum">
              <a:rPr lang="zh-CN" altLang="en-US"/>
              <a:pPr>
                <a:defRPr/>
              </a:pPr>
              <a:t>‹#›</a:t>
            </a:fld>
            <a:endParaRPr lang="en-US" altLang="zh-CN"/>
          </a:p>
        </p:txBody>
      </p:sp>
    </p:spTree>
    <p:extLst>
      <p:ext uri="{BB962C8B-B14F-4D97-AF65-F5344CB8AC3E}">
        <p14:creationId xmlns:p14="http://schemas.microsoft.com/office/powerpoint/2010/main" val="33377572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5EA4A747-F680-254F-8277-85470C40C8BD}" type="datetime1">
              <a:rPr lang="zh-CN" altLang="en-US"/>
              <a:pPr>
                <a:defRPr/>
              </a:pPr>
              <a:t>2019/9/2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802305BF-6544-1441-8CFA-D16DEA4A548B}" type="slidenum">
              <a:rPr lang="zh-CN" altLang="en-US"/>
              <a:pPr>
                <a:defRPr/>
              </a:pPr>
              <a:t>‹#›</a:t>
            </a:fld>
            <a:endParaRPr lang="en-US" altLang="zh-CN"/>
          </a:p>
        </p:txBody>
      </p:sp>
    </p:spTree>
    <p:extLst>
      <p:ext uri="{BB962C8B-B14F-4D97-AF65-F5344CB8AC3E}">
        <p14:creationId xmlns:p14="http://schemas.microsoft.com/office/powerpoint/2010/main" val="429426709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3D7F2AD-E66B-594B-999D-2A1334313F7C}" type="datetime1">
              <a:rPr lang="zh-CN" altLang="en-US"/>
              <a:pPr>
                <a:defRPr/>
              </a:pPr>
              <a:t>2019/9/2</a:t>
            </a:fld>
            <a:endParaRPr lang="en-US" altLang="zh-CN"/>
          </a:p>
        </p:txBody>
      </p:sp>
      <p:sp>
        <p:nvSpPr>
          <p:cNvPr id="8"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98D42DCF-DA82-054C-8BAD-811532C1DA11}" type="slidenum">
              <a:rPr lang="zh-CN" altLang="en-US"/>
              <a:pPr>
                <a:defRPr/>
              </a:pPr>
              <a:t>‹#›</a:t>
            </a:fld>
            <a:endParaRPr lang="en-US" altLang="zh-CN"/>
          </a:p>
        </p:txBody>
      </p:sp>
    </p:spTree>
    <p:extLst>
      <p:ext uri="{BB962C8B-B14F-4D97-AF65-F5344CB8AC3E}">
        <p14:creationId xmlns:p14="http://schemas.microsoft.com/office/powerpoint/2010/main" val="87130731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00711FC-4A50-0A40-A3B3-5684287FA55B}" type="datetime1">
              <a:rPr lang="zh-CN" altLang="en-US"/>
              <a:pPr>
                <a:defRPr/>
              </a:pPr>
              <a:t>2019/9/2</a:t>
            </a:fld>
            <a:endParaRPr lang="en-US" altLang="zh-CN"/>
          </a:p>
        </p:txBody>
      </p:sp>
      <p:sp>
        <p:nvSpPr>
          <p:cNvPr id="4"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634060F4-5AD5-E240-9F7B-B050FCF45561}" type="slidenum">
              <a:rPr lang="zh-CN" altLang="en-US"/>
              <a:pPr>
                <a:defRPr/>
              </a:pPr>
              <a:t>‹#›</a:t>
            </a:fld>
            <a:endParaRPr lang="en-US" altLang="zh-CN"/>
          </a:p>
        </p:txBody>
      </p:sp>
    </p:spTree>
    <p:extLst>
      <p:ext uri="{BB962C8B-B14F-4D97-AF65-F5344CB8AC3E}">
        <p14:creationId xmlns:p14="http://schemas.microsoft.com/office/powerpoint/2010/main" val="2965723822"/>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7337103-8D3C-004A-BD9C-B2DCD75C0971}" type="datetime1">
              <a:rPr lang="zh-CN" altLang="en-US"/>
              <a:pPr>
                <a:defRPr/>
              </a:pPr>
              <a:t>2019/9/2</a:t>
            </a:fld>
            <a:endParaRPr lang="en-US" altLang="zh-CN"/>
          </a:p>
        </p:txBody>
      </p:sp>
      <p:sp>
        <p:nvSpPr>
          <p:cNvPr id="3"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0583C1B1-2ABB-764C-8607-B0E134E897C3}" type="slidenum">
              <a:rPr lang="zh-CN" altLang="en-US"/>
              <a:pPr>
                <a:defRPr/>
              </a:pPr>
              <a:t>‹#›</a:t>
            </a:fld>
            <a:endParaRPr lang="en-US" altLang="zh-CN"/>
          </a:p>
        </p:txBody>
      </p:sp>
    </p:spTree>
    <p:extLst>
      <p:ext uri="{BB962C8B-B14F-4D97-AF65-F5344CB8AC3E}">
        <p14:creationId xmlns:p14="http://schemas.microsoft.com/office/powerpoint/2010/main" val="97922594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8433F3-F493-F544-A393-78BEDF8A4A5C}" type="datetime1">
              <a:rPr lang="zh-CN" altLang="en-US"/>
              <a:pPr>
                <a:defRPr/>
              </a:pPr>
              <a:t>2019/9/2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848B9C0-9FEA-9241-B499-B1204CC76C4F}" type="slidenum">
              <a:rPr lang="zh-CN" altLang="en-US"/>
              <a:pPr>
                <a:defRPr/>
              </a:pPr>
              <a:t>‹#›</a:t>
            </a:fld>
            <a:endParaRPr lang="en-US" altLang="zh-CN"/>
          </a:p>
        </p:txBody>
      </p:sp>
    </p:spTree>
    <p:extLst>
      <p:ext uri="{BB962C8B-B14F-4D97-AF65-F5344CB8AC3E}">
        <p14:creationId xmlns:p14="http://schemas.microsoft.com/office/powerpoint/2010/main" val="2730314128"/>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39ED9C7-9D4B-DF44-857E-2DABAC570BBE}" type="datetime1">
              <a:rPr lang="zh-CN" altLang="en-US"/>
              <a:pPr>
                <a:defRPr/>
              </a:pPr>
              <a:t>2019/9/2</a:t>
            </a:fld>
            <a:endParaRPr lang="en-US" altLang="zh-CN"/>
          </a:p>
        </p:txBody>
      </p:sp>
      <p:sp>
        <p:nvSpPr>
          <p:cNvPr id="6"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2DC5DE75-E4CB-DC48-80A8-980F92163C10}" type="slidenum">
              <a:rPr lang="zh-CN" altLang="en-US"/>
              <a:pPr>
                <a:defRPr/>
              </a:pPr>
              <a:t>‹#›</a:t>
            </a:fld>
            <a:endParaRPr lang="en-US" altLang="zh-CN"/>
          </a:p>
        </p:txBody>
      </p:sp>
    </p:spTree>
    <p:extLst>
      <p:ext uri="{BB962C8B-B14F-4D97-AF65-F5344CB8AC3E}">
        <p14:creationId xmlns:p14="http://schemas.microsoft.com/office/powerpoint/2010/main" val="47216877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A4DB4B3-5593-A34F-81F1-AE8C448E155D}" type="datetime1">
              <a:rPr lang="zh-CN" altLang="en-US"/>
              <a:pPr>
                <a:defRPr/>
              </a:pPr>
              <a:t>2019/9/2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9D67C40A-C0CC-5749-9336-32B6D9283FFA}" type="slidenum">
              <a:rPr lang="zh-CN" altLang="en-US"/>
              <a:pPr>
                <a:defRPr/>
              </a:pPr>
              <a:t>‹#›</a:t>
            </a:fld>
            <a:endParaRPr lang="en-US" altLang="zh-CN"/>
          </a:p>
        </p:txBody>
      </p:sp>
    </p:spTree>
    <p:extLst>
      <p:ext uri="{BB962C8B-B14F-4D97-AF65-F5344CB8AC3E}">
        <p14:creationId xmlns:p14="http://schemas.microsoft.com/office/powerpoint/2010/main" val="39742598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1320685"/>
      </p:ext>
    </p:extLst>
  </p:cSld>
  <p:clrMapOvr>
    <a:masterClrMapping/>
  </p:clrMapOvr>
  <p:transition>
    <p:wheel spokes="0"/>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1C6FC85-BF2D-DF40-879D-79D7090663A6}" type="datetime1">
              <a:rPr lang="zh-CN" altLang="en-US"/>
              <a:pPr>
                <a:defRPr/>
              </a:pPr>
              <a:t>2019/9/2</a:t>
            </a:fld>
            <a:endParaRPr lang="en-US" altLang="zh-CN"/>
          </a:p>
        </p:txBody>
      </p:sp>
      <p:sp>
        <p:nvSpPr>
          <p:cNvPr id="5" name="Footer Placeholder 4"/>
          <p:cNvSpPr>
            <a:spLocks noGrp="1"/>
          </p:cNvSpPr>
          <p:nvPr>
            <p:ph type="ftr" sz="quarter" idx="11"/>
          </p:nvPr>
        </p:nvSpPr>
        <p:spPr/>
        <p:txBody>
          <a:bodyPr/>
          <a:lstStyle>
            <a:lvl1pPr>
              <a:defRPr/>
            </a:lvl1pPr>
          </a:lstStyle>
          <a:p>
            <a:pPr>
              <a:defRPr/>
            </a:pPr>
            <a:endParaRPr lang="en-US">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7094BDC-CFC2-4F43-AA50-F3BE528248D8}" type="slidenum">
              <a:rPr lang="zh-CN" altLang="en-US"/>
              <a:pPr>
                <a:defRPr/>
              </a:pPr>
              <a:t>‹#›</a:t>
            </a:fld>
            <a:endParaRPr lang="en-US" altLang="zh-CN"/>
          </a:p>
        </p:txBody>
      </p:sp>
    </p:spTree>
    <p:extLst>
      <p:ext uri="{BB962C8B-B14F-4D97-AF65-F5344CB8AC3E}">
        <p14:creationId xmlns:p14="http://schemas.microsoft.com/office/powerpoint/2010/main" val="244133133"/>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28394817"/>
      </p:ext>
    </p:extLst>
  </p:cSld>
  <p:clrMapOvr>
    <a:masterClrMapping/>
  </p:clrMapOvr>
  <p:transition spd="med">
    <p:randomBar dir="vert"/>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04651254"/>
      </p:ext>
    </p:extLst>
  </p:cSld>
  <p:clrMapOvr>
    <a:masterClrMapping/>
  </p:clrMapOvr>
  <p:transition spd="med">
    <p:randomBar dir="vert"/>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226997551"/>
      </p:ext>
    </p:extLst>
  </p:cSld>
  <p:clrMapOvr>
    <a:masterClrMapping/>
  </p:clrMapOvr>
  <p:transition spd="med">
    <p:randomBar dir="vert"/>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93940694"/>
      </p:ext>
    </p:extLst>
  </p:cSld>
  <p:clrMapOvr>
    <a:masterClrMapping/>
  </p:clrMapOvr>
  <p:transition spd="med">
    <p:randomBar dir="vert"/>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61166885"/>
      </p:ext>
    </p:extLst>
  </p:cSld>
  <p:clrMapOvr>
    <a:masterClrMapping/>
  </p:clrMapOvr>
  <p:transition spd="med">
    <p:randomBar dir="vert"/>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12749373"/>
      </p:ext>
    </p:extLst>
  </p:cSld>
  <p:clrMapOvr>
    <a:masterClrMapping/>
  </p:clrMapOvr>
  <p:transition spd="med">
    <p:randomBar dir="vert"/>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96641401"/>
      </p:ext>
    </p:extLst>
  </p:cSld>
  <p:clrMapOvr>
    <a:masterClrMapping/>
  </p:clrMapOvr>
  <p:transition spd="med">
    <p:randomBar dir="vert"/>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23096757"/>
      </p:ext>
    </p:extLst>
  </p:cSld>
  <p:clrMapOvr>
    <a:masterClrMapping/>
  </p:clrMapOvr>
  <p:transition spd="med">
    <p:randomBar dir="vert"/>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38017790"/>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10.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1.xml"/><Relationship Id="rId13" Type="http://schemas.openxmlformats.org/officeDocument/2006/relationships/image" Target="../media/image4.png"/><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100.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2.xml"/><Relationship Id="rId13" Type="http://schemas.openxmlformats.org/officeDocument/2006/relationships/image" Target="../media/image4.png"/><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theme" Target="../theme/theme101.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3.xml"/><Relationship Id="rId3" Type="http://schemas.openxmlformats.org/officeDocument/2006/relationships/slideLayout" Target="../slideLayouts/slideLayout1028.xml"/><Relationship Id="rId7" Type="http://schemas.openxmlformats.org/officeDocument/2006/relationships/slideLayout" Target="../slideLayouts/slideLayout1032.xml"/><Relationship Id="rId12" Type="http://schemas.openxmlformats.org/officeDocument/2006/relationships/theme" Target="../theme/theme102.xml"/><Relationship Id="rId2" Type="http://schemas.openxmlformats.org/officeDocument/2006/relationships/slideLayout" Target="../slideLayouts/slideLayout1027.xml"/><Relationship Id="rId1" Type="http://schemas.openxmlformats.org/officeDocument/2006/relationships/slideLayout" Target="../slideLayouts/slideLayout1026.xml"/><Relationship Id="rId6" Type="http://schemas.openxmlformats.org/officeDocument/2006/relationships/slideLayout" Target="../slideLayouts/slideLayout1031.xml"/><Relationship Id="rId11" Type="http://schemas.openxmlformats.org/officeDocument/2006/relationships/slideLayout" Target="../slideLayouts/slideLayout1036.xml"/><Relationship Id="rId5" Type="http://schemas.openxmlformats.org/officeDocument/2006/relationships/slideLayout" Target="../slideLayouts/slideLayout1030.xml"/><Relationship Id="rId10" Type="http://schemas.openxmlformats.org/officeDocument/2006/relationships/slideLayout" Target="../slideLayouts/slideLayout1035.xml"/><Relationship Id="rId4" Type="http://schemas.openxmlformats.org/officeDocument/2006/relationships/slideLayout" Target="../slideLayouts/slideLayout1029.xml"/><Relationship Id="rId9" Type="http://schemas.openxmlformats.org/officeDocument/2006/relationships/slideLayout" Target="../slideLayouts/slideLayout1034.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44.xml"/><Relationship Id="rId3" Type="http://schemas.openxmlformats.org/officeDocument/2006/relationships/slideLayout" Target="../slideLayouts/slideLayout1039.xml"/><Relationship Id="rId7" Type="http://schemas.openxmlformats.org/officeDocument/2006/relationships/slideLayout" Target="../slideLayouts/slideLayout1043.xml"/><Relationship Id="rId12" Type="http://schemas.openxmlformats.org/officeDocument/2006/relationships/theme" Target="../theme/theme103.xml"/><Relationship Id="rId2" Type="http://schemas.openxmlformats.org/officeDocument/2006/relationships/slideLayout" Target="../slideLayouts/slideLayout1038.xml"/><Relationship Id="rId1" Type="http://schemas.openxmlformats.org/officeDocument/2006/relationships/slideLayout" Target="../slideLayouts/slideLayout1037.xml"/><Relationship Id="rId6" Type="http://schemas.openxmlformats.org/officeDocument/2006/relationships/slideLayout" Target="../slideLayouts/slideLayout1042.xml"/><Relationship Id="rId11" Type="http://schemas.openxmlformats.org/officeDocument/2006/relationships/slideLayout" Target="../slideLayouts/slideLayout1047.xml"/><Relationship Id="rId5" Type="http://schemas.openxmlformats.org/officeDocument/2006/relationships/slideLayout" Target="../slideLayouts/slideLayout1041.xml"/><Relationship Id="rId10" Type="http://schemas.openxmlformats.org/officeDocument/2006/relationships/slideLayout" Target="../slideLayouts/slideLayout1046.xml"/><Relationship Id="rId4" Type="http://schemas.openxmlformats.org/officeDocument/2006/relationships/slideLayout" Target="../slideLayouts/slideLayout1040.xml"/><Relationship Id="rId9" Type="http://schemas.openxmlformats.org/officeDocument/2006/relationships/slideLayout" Target="../slideLayouts/slideLayout1045.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5.xml"/><Relationship Id="rId13" Type="http://schemas.openxmlformats.org/officeDocument/2006/relationships/image" Target="../media/image4.png"/><Relationship Id="rId3" Type="http://schemas.openxmlformats.org/officeDocument/2006/relationships/slideLayout" Target="../slideLayouts/slideLayout1050.xml"/><Relationship Id="rId7" Type="http://schemas.openxmlformats.org/officeDocument/2006/relationships/slideLayout" Target="../slideLayouts/slideLayout1054.xml"/><Relationship Id="rId12" Type="http://schemas.openxmlformats.org/officeDocument/2006/relationships/theme" Target="../theme/theme104.xml"/><Relationship Id="rId2" Type="http://schemas.openxmlformats.org/officeDocument/2006/relationships/slideLayout" Target="../slideLayouts/slideLayout1049.xml"/><Relationship Id="rId1" Type="http://schemas.openxmlformats.org/officeDocument/2006/relationships/slideLayout" Target="../slideLayouts/slideLayout1048.xml"/><Relationship Id="rId6" Type="http://schemas.openxmlformats.org/officeDocument/2006/relationships/slideLayout" Target="../slideLayouts/slideLayout1053.xml"/><Relationship Id="rId11" Type="http://schemas.openxmlformats.org/officeDocument/2006/relationships/slideLayout" Target="../slideLayouts/slideLayout1058.xml"/><Relationship Id="rId5" Type="http://schemas.openxmlformats.org/officeDocument/2006/relationships/slideLayout" Target="../slideLayouts/slideLayout1052.xml"/><Relationship Id="rId10" Type="http://schemas.openxmlformats.org/officeDocument/2006/relationships/slideLayout" Target="../slideLayouts/slideLayout1057.xml"/><Relationship Id="rId4" Type="http://schemas.openxmlformats.org/officeDocument/2006/relationships/slideLayout" Target="../slideLayouts/slideLayout1051.xml"/><Relationship Id="rId9" Type="http://schemas.openxmlformats.org/officeDocument/2006/relationships/slideLayout" Target="../slideLayouts/slideLayout1056.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6.xml"/><Relationship Id="rId3" Type="http://schemas.openxmlformats.org/officeDocument/2006/relationships/slideLayout" Target="../slideLayouts/slideLayout1061.xml"/><Relationship Id="rId7" Type="http://schemas.openxmlformats.org/officeDocument/2006/relationships/slideLayout" Target="../slideLayouts/slideLayout1065.xml"/><Relationship Id="rId12" Type="http://schemas.openxmlformats.org/officeDocument/2006/relationships/theme" Target="../theme/theme105.xml"/><Relationship Id="rId2" Type="http://schemas.openxmlformats.org/officeDocument/2006/relationships/slideLayout" Target="../slideLayouts/slideLayout1060.xml"/><Relationship Id="rId1" Type="http://schemas.openxmlformats.org/officeDocument/2006/relationships/slideLayout" Target="../slideLayouts/slideLayout1059.xml"/><Relationship Id="rId6" Type="http://schemas.openxmlformats.org/officeDocument/2006/relationships/slideLayout" Target="../slideLayouts/slideLayout1064.xml"/><Relationship Id="rId11" Type="http://schemas.openxmlformats.org/officeDocument/2006/relationships/slideLayout" Target="../slideLayouts/slideLayout1069.xml"/><Relationship Id="rId5" Type="http://schemas.openxmlformats.org/officeDocument/2006/relationships/slideLayout" Target="../slideLayouts/slideLayout1063.xml"/><Relationship Id="rId10" Type="http://schemas.openxmlformats.org/officeDocument/2006/relationships/slideLayout" Target="../slideLayouts/slideLayout1068.xml"/><Relationship Id="rId4" Type="http://schemas.openxmlformats.org/officeDocument/2006/relationships/slideLayout" Target="../slideLayouts/slideLayout1062.xml"/><Relationship Id="rId9" Type="http://schemas.openxmlformats.org/officeDocument/2006/relationships/slideLayout" Target="../slideLayouts/slideLayout1067.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7.xml"/><Relationship Id="rId13" Type="http://schemas.openxmlformats.org/officeDocument/2006/relationships/theme" Target="../theme/theme106.xml"/><Relationship Id="rId3" Type="http://schemas.openxmlformats.org/officeDocument/2006/relationships/slideLayout" Target="../slideLayouts/slideLayout1072.xml"/><Relationship Id="rId7" Type="http://schemas.openxmlformats.org/officeDocument/2006/relationships/slideLayout" Target="../slideLayouts/slideLayout1076.xml"/><Relationship Id="rId12" Type="http://schemas.openxmlformats.org/officeDocument/2006/relationships/slideLayout" Target="../slideLayouts/slideLayout1081.xml"/><Relationship Id="rId2" Type="http://schemas.openxmlformats.org/officeDocument/2006/relationships/slideLayout" Target="../slideLayouts/slideLayout1071.xml"/><Relationship Id="rId1" Type="http://schemas.openxmlformats.org/officeDocument/2006/relationships/slideLayout" Target="../slideLayouts/slideLayout1070.xml"/><Relationship Id="rId6" Type="http://schemas.openxmlformats.org/officeDocument/2006/relationships/slideLayout" Target="../slideLayouts/slideLayout1075.xml"/><Relationship Id="rId11" Type="http://schemas.openxmlformats.org/officeDocument/2006/relationships/slideLayout" Target="../slideLayouts/slideLayout1080.xml"/><Relationship Id="rId5" Type="http://schemas.openxmlformats.org/officeDocument/2006/relationships/slideLayout" Target="../slideLayouts/slideLayout1074.xml"/><Relationship Id="rId10" Type="http://schemas.openxmlformats.org/officeDocument/2006/relationships/slideLayout" Target="../slideLayouts/slideLayout1079.xml"/><Relationship Id="rId4" Type="http://schemas.openxmlformats.org/officeDocument/2006/relationships/slideLayout" Target="../slideLayouts/slideLayout1073.xml"/><Relationship Id="rId9" Type="http://schemas.openxmlformats.org/officeDocument/2006/relationships/slideLayout" Target="../slideLayouts/slideLayout1078.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89.xml"/><Relationship Id="rId3" Type="http://schemas.openxmlformats.org/officeDocument/2006/relationships/slideLayout" Target="../slideLayouts/slideLayout1084.xml"/><Relationship Id="rId7" Type="http://schemas.openxmlformats.org/officeDocument/2006/relationships/slideLayout" Target="../slideLayouts/slideLayout1088.xml"/><Relationship Id="rId12" Type="http://schemas.openxmlformats.org/officeDocument/2006/relationships/theme" Target="../theme/theme107.xml"/><Relationship Id="rId2" Type="http://schemas.openxmlformats.org/officeDocument/2006/relationships/slideLayout" Target="../slideLayouts/slideLayout1083.xml"/><Relationship Id="rId1" Type="http://schemas.openxmlformats.org/officeDocument/2006/relationships/slideLayout" Target="../slideLayouts/slideLayout1082.xml"/><Relationship Id="rId6" Type="http://schemas.openxmlformats.org/officeDocument/2006/relationships/slideLayout" Target="../slideLayouts/slideLayout1087.xml"/><Relationship Id="rId11" Type="http://schemas.openxmlformats.org/officeDocument/2006/relationships/slideLayout" Target="../slideLayouts/slideLayout1092.xml"/><Relationship Id="rId5" Type="http://schemas.openxmlformats.org/officeDocument/2006/relationships/slideLayout" Target="../slideLayouts/slideLayout1086.xml"/><Relationship Id="rId10" Type="http://schemas.openxmlformats.org/officeDocument/2006/relationships/slideLayout" Target="../slideLayouts/slideLayout1091.xml"/><Relationship Id="rId4" Type="http://schemas.openxmlformats.org/officeDocument/2006/relationships/slideLayout" Target="../slideLayouts/slideLayout1085.xml"/><Relationship Id="rId9" Type="http://schemas.openxmlformats.org/officeDocument/2006/relationships/slideLayout" Target="../slideLayouts/slideLayout1090.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1093.xml"/></Relationships>
</file>

<file path=ppt/slideMasters/_rels/slideMaster109.xml.rels><?xml version="1.0" encoding="UTF-8" standalone="yes"?>
<Relationships xmlns="http://schemas.openxmlformats.org/package/2006/relationships"><Relationship Id="rId3" Type="http://schemas.openxmlformats.org/officeDocument/2006/relationships/slideLayout" Target="../slideLayouts/slideLayout1096.xml"/><Relationship Id="rId2" Type="http://schemas.openxmlformats.org/officeDocument/2006/relationships/slideLayout" Target="../slideLayouts/slideLayout1095.xml"/><Relationship Id="rId1" Type="http://schemas.openxmlformats.org/officeDocument/2006/relationships/slideLayout" Target="../slideLayouts/slideLayout1094.xml"/><Relationship Id="rId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image" Target="../media/image4.png"/><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097.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05.xml"/><Relationship Id="rId13" Type="http://schemas.openxmlformats.org/officeDocument/2006/relationships/theme" Target="../theme/theme111.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slideLayout" Target="../slideLayouts/slideLayout1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17.xml"/><Relationship Id="rId13" Type="http://schemas.openxmlformats.org/officeDocument/2006/relationships/slideLayout" Target="../slideLayouts/slideLayout1122.xml"/><Relationship Id="rId3" Type="http://schemas.openxmlformats.org/officeDocument/2006/relationships/slideLayout" Target="../slideLayouts/slideLayout1112.xml"/><Relationship Id="rId7" Type="http://schemas.openxmlformats.org/officeDocument/2006/relationships/slideLayout" Target="../slideLayouts/slideLayout1116.xml"/><Relationship Id="rId12" Type="http://schemas.openxmlformats.org/officeDocument/2006/relationships/slideLayout" Target="../slideLayouts/slideLayout1121.xml"/><Relationship Id="rId2" Type="http://schemas.openxmlformats.org/officeDocument/2006/relationships/slideLayout" Target="../slideLayouts/slideLayout1111.xml"/><Relationship Id="rId1" Type="http://schemas.openxmlformats.org/officeDocument/2006/relationships/slideLayout" Target="../slideLayouts/slideLayout1110.xml"/><Relationship Id="rId6" Type="http://schemas.openxmlformats.org/officeDocument/2006/relationships/slideLayout" Target="../slideLayouts/slideLayout1115.xml"/><Relationship Id="rId11" Type="http://schemas.openxmlformats.org/officeDocument/2006/relationships/slideLayout" Target="../slideLayouts/slideLayout1120.xml"/><Relationship Id="rId5" Type="http://schemas.openxmlformats.org/officeDocument/2006/relationships/slideLayout" Target="../slideLayouts/slideLayout1114.xml"/><Relationship Id="rId15" Type="http://schemas.openxmlformats.org/officeDocument/2006/relationships/image" Target="../media/image22.jpeg"/><Relationship Id="rId10" Type="http://schemas.openxmlformats.org/officeDocument/2006/relationships/slideLayout" Target="../slideLayouts/slideLayout1119.xml"/><Relationship Id="rId4" Type="http://schemas.openxmlformats.org/officeDocument/2006/relationships/slideLayout" Target="../slideLayouts/slideLayout1113.xml"/><Relationship Id="rId9" Type="http://schemas.openxmlformats.org/officeDocument/2006/relationships/slideLayout" Target="../slideLayouts/slideLayout1118.xml"/><Relationship Id="rId14" Type="http://schemas.openxmlformats.org/officeDocument/2006/relationships/theme" Target="../theme/theme112.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12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31.xml"/><Relationship Id="rId13" Type="http://schemas.openxmlformats.org/officeDocument/2006/relationships/theme" Target="../theme/theme114.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slideLayout" Target="../slideLayouts/slideLayout1135.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143.xml"/><Relationship Id="rId13" Type="http://schemas.openxmlformats.org/officeDocument/2006/relationships/slideLayout" Target="../slideLayouts/slideLayout1148.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slideLayout" Target="../slideLayouts/slideLayout1147.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5" Type="http://schemas.openxmlformats.org/officeDocument/2006/relationships/image" Target="../media/image22.jpeg"/><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 Id="rId14" Type="http://schemas.openxmlformats.org/officeDocument/2006/relationships/theme" Target="../theme/theme115.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156.xml"/><Relationship Id="rId3" Type="http://schemas.openxmlformats.org/officeDocument/2006/relationships/slideLayout" Target="../slideLayouts/slideLayout1151.xml"/><Relationship Id="rId7" Type="http://schemas.openxmlformats.org/officeDocument/2006/relationships/slideLayout" Target="../slideLayouts/slideLayout1155.xml"/><Relationship Id="rId12" Type="http://schemas.openxmlformats.org/officeDocument/2006/relationships/theme" Target="../theme/theme116.xml"/><Relationship Id="rId2" Type="http://schemas.openxmlformats.org/officeDocument/2006/relationships/slideLayout" Target="../slideLayouts/slideLayout1150.xml"/><Relationship Id="rId1" Type="http://schemas.openxmlformats.org/officeDocument/2006/relationships/slideLayout" Target="../slideLayouts/slideLayout1149.xml"/><Relationship Id="rId6" Type="http://schemas.openxmlformats.org/officeDocument/2006/relationships/slideLayout" Target="../slideLayouts/slideLayout1154.xml"/><Relationship Id="rId11" Type="http://schemas.openxmlformats.org/officeDocument/2006/relationships/slideLayout" Target="../slideLayouts/slideLayout1159.xml"/><Relationship Id="rId5" Type="http://schemas.openxmlformats.org/officeDocument/2006/relationships/slideLayout" Target="../slideLayouts/slideLayout1153.xml"/><Relationship Id="rId10" Type="http://schemas.openxmlformats.org/officeDocument/2006/relationships/slideLayout" Target="../slideLayouts/slideLayout1158.xml"/><Relationship Id="rId4" Type="http://schemas.openxmlformats.org/officeDocument/2006/relationships/slideLayout" Target="../slideLayouts/slideLayout1152.xml"/><Relationship Id="rId9" Type="http://schemas.openxmlformats.org/officeDocument/2006/relationships/slideLayout" Target="../slideLayouts/slideLayout115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theme" Target="../theme/theme1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image" Target="../media/image4.png"/><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3.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theme" Target="../theme/theme14.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2" Type="http://schemas.openxmlformats.org/officeDocument/2006/relationships/slideLayout" Target="../slideLayouts/slideLayout139.xml"/><Relationship Id="rId16" Type="http://schemas.openxmlformats.org/officeDocument/2006/relationships/image" Target="../media/image7.png"/><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image" Target="../media/image6.png"/><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image" Target="../media/image5.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8.jpe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image" Target="../media/image8.jpeg"/><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6.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7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8.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image" Target="../media/image10.jpeg"/><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9.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 Id="rId14" Type="http://schemas.openxmlformats.org/officeDocument/2006/relationships/image" Target="../media/image1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0.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0.xml"/><Relationship Id="rId17" Type="http://schemas.openxmlformats.org/officeDocument/2006/relationships/image" Target="../media/image11.png"/><Relationship Id="rId2" Type="http://schemas.openxmlformats.org/officeDocument/2006/relationships/slideLayout" Target="../slideLayouts/slideLayout197.xml"/><Relationship Id="rId16" Type="http://schemas.openxmlformats.org/officeDocument/2006/relationships/image" Target="../media/image14.png"/><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5" Type="http://schemas.openxmlformats.org/officeDocument/2006/relationships/image" Target="../media/image13.png"/><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image" Target="../media/image12.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image" Target="../media/image4.png"/><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1.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theme" Target="../theme/theme22.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7.xml"/><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3.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8.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4.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25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image" Target="../media/image4.png"/><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6.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2" Type="http://schemas.openxmlformats.org/officeDocument/2006/relationships/slideLayout" Target="../slideLayouts/slideLayout265.xml"/><Relationship Id="rId16" Type="http://schemas.openxmlformats.org/officeDocument/2006/relationships/theme" Target="../theme/theme27.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27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29.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pn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image" Target="../media/image3.png"/><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2.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image" Target="../media/image15.png"/><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0.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1.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2.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slideLayout" Target="../slideLayouts/slideLayout338.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image" Target="../media/image4.png"/><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34.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5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6.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theme" Target="../theme/theme37.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slideLayout" Target="../slideLayouts/slideLayout37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image" Target="../media/image4.png"/><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theme" Target="../theme/theme38.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image" Target="../media/image4.png"/><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theme" Target="../theme/theme39.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36.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image" Target="../media/image4.png"/><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40.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image" Target="../media/image4.png"/><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theme" Target="../theme/theme41.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image" Target="../media/image4.png"/><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2.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theme" Target="../theme/theme43.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6" Type="http://schemas.openxmlformats.org/officeDocument/2006/relationships/image" Target="../media/image7.png"/><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5" Type="http://schemas.openxmlformats.org/officeDocument/2006/relationships/image" Target="../media/image6.png"/><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image" Target="../media/image5.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4.pn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4.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image" Target="../media/image4.png"/><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theme" Target="../theme/theme45.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image" Target="../media/image4.png"/><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theme" Target="../theme/theme46.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theme" Target="../theme/theme47.xml"/><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theme" Target="../theme/theme48.xml"/><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slideLayout" Target="../slideLayouts/slideLayout497.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05.xml"/><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49.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image" Target="../media/image4.pn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16.xml"/><Relationship Id="rId13" Type="http://schemas.openxmlformats.org/officeDocument/2006/relationships/theme" Target="../theme/theme50.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slideLayout" Target="../slideLayouts/slideLayout520.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8.xml"/><Relationship Id="rId13" Type="http://schemas.openxmlformats.org/officeDocument/2006/relationships/image" Target="../media/image4.png"/><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51.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theme" Target="../theme/theme52.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slideLayout" Target="../slideLayouts/slideLayout543.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image" Target="../media/image4.png"/><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theme" Target="../theme/theme53.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2.xml"/><Relationship Id="rId13" Type="http://schemas.openxmlformats.org/officeDocument/2006/relationships/image" Target="../media/image4.png"/><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theme" Target="../theme/theme54.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image" Target="../media/image17.png"/><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55.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image" Target="../media/image4.png"/><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6.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image" Target="../media/image4.png"/><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57.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06.xml"/><Relationship Id="rId13" Type="http://schemas.openxmlformats.org/officeDocument/2006/relationships/theme" Target="../theme/theme58.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12" Type="http://schemas.openxmlformats.org/officeDocument/2006/relationships/slideLayout" Target="../slideLayouts/slideLayout610.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slideLayout" Target="../slideLayouts/slideLayout609.xml"/><Relationship Id="rId5" Type="http://schemas.openxmlformats.org/officeDocument/2006/relationships/slideLayout" Target="../slideLayouts/slideLayout603.xml"/><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18.xml"/><Relationship Id="rId13" Type="http://schemas.openxmlformats.org/officeDocument/2006/relationships/image" Target="../media/image10.jpeg"/><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59.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 Id="rId14" Type="http://schemas.openxmlformats.org/officeDocument/2006/relationships/image" Target="../media/image11.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4.pn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60.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0.xml"/><Relationship Id="rId13" Type="http://schemas.openxmlformats.org/officeDocument/2006/relationships/image" Target="../media/image4.png"/><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61.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10.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2.xml"/><Relationship Id="rId17" Type="http://schemas.openxmlformats.org/officeDocument/2006/relationships/image" Target="../media/image11.png"/><Relationship Id="rId2" Type="http://schemas.openxmlformats.org/officeDocument/2006/relationships/slideLayout" Target="../slideLayouts/slideLayout645.xml"/><Relationship Id="rId16" Type="http://schemas.openxmlformats.org/officeDocument/2006/relationships/image" Target="../media/image14.png"/><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image" Target="../media/image13.png"/><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image" Target="../media/image12.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image" Target="../media/image4.png"/><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3.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4.pn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4.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theme" Target="../theme/theme65.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6.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07.xml"/><Relationship Id="rId13" Type="http://schemas.openxmlformats.org/officeDocument/2006/relationships/theme" Target="../theme/theme6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slideLayout" Target="../slideLayouts/slideLayout711.xml"/><Relationship Id="rId2" Type="http://schemas.openxmlformats.org/officeDocument/2006/relationships/slideLayout" Target="../slideLayouts/slideLayout701.xml"/><Relationship Id="rId16" Type="http://schemas.openxmlformats.org/officeDocument/2006/relationships/image" Target="../media/image7.png"/><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5" Type="http://schemas.openxmlformats.org/officeDocument/2006/relationships/image" Target="../media/image6.png"/><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 Id="rId14" Type="http://schemas.openxmlformats.org/officeDocument/2006/relationships/image" Target="../media/image5.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19.xml"/><Relationship Id="rId13" Type="http://schemas.openxmlformats.org/officeDocument/2006/relationships/theme" Target="../theme/theme68.xml"/><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slideLayout" Target="../slideLayouts/slideLayout723.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theme" Target="../theme/theme69.xml"/><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slideLayout" Target="../slideLayouts/slideLayout735.xml"/><Relationship Id="rId2" Type="http://schemas.openxmlformats.org/officeDocument/2006/relationships/slideLayout" Target="../slideLayouts/slideLayout725.xml"/><Relationship Id="rId16" Type="http://schemas.openxmlformats.org/officeDocument/2006/relationships/image" Target="../media/image7.png"/><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5" Type="http://schemas.openxmlformats.org/officeDocument/2006/relationships/image" Target="../media/image6.png"/><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 Id="rId14" Type="http://schemas.openxmlformats.org/officeDocument/2006/relationships/image" Target="../media/image5.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image" Target="../media/image4.png"/><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7.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0.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71.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image" Target="../media/image4.png"/><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2.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73.xml"/><Relationship Id="rId1" Type="http://schemas.openxmlformats.org/officeDocument/2006/relationships/slideLayout" Target="../slideLayouts/slideLayout769.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7.xml"/><Relationship Id="rId13" Type="http://schemas.openxmlformats.org/officeDocument/2006/relationships/slideLayout" Target="../slideLayouts/slideLayout782.xml"/><Relationship Id="rId3" Type="http://schemas.openxmlformats.org/officeDocument/2006/relationships/slideLayout" Target="../slideLayouts/slideLayout772.xml"/><Relationship Id="rId7" Type="http://schemas.openxmlformats.org/officeDocument/2006/relationships/slideLayout" Target="../slideLayouts/slideLayout776.xml"/><Relationship Id="rId12" Type="http://schemas.openxmlformats.org/officeDocument/2006/relationships/slideLayout" Target="../slideLayouts/slideLayout781.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6" Type="http://schemas.openxmlformats.org/officeDocument/2006/relationships/slideLayout" Target="../slideLayouts/slideLayout775.xml"/><Relationship Id="rId11" Type="http://schemas.openxmlformats.org/officeDocument/2006/relationships/slideLayout" Target="../slideLayouts/slideLayout780.xml"/><Relationship Id="rId5" Type="http://schemas.openxmlformats.org/officeDocument/2006/relationships/slideLayout" Target="../slideLayouts/slideLayout774.xml"/><Relationship Id="rId10" Type="http://schemas.openxmlformats.org/officeDocument/2006/relationships/slideLayout" Target="../slideLayouts/slideLayout779.xml"/><Relationship Id="rId4" Type="http://schemas.openxmlformats.org/officeDocument/2006/relationships/slideLayout" Target="../slideLayouts/slideLayout773.xml"/><Relationship Id="rId9" Type="http://schemas.openxmlformats.org/officeDocument/2006/relationships/slideLayout" Target="../slideLayouts/slideLayout778.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image" Target="../media/image4.png"/><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75.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01.xml"/><Relationship Id="rId13" Type="http://schemas.openxmlformats.org/officeDocument/2006/relationships/theme" Target="../theme/theme76.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slideLayout" Target="../slideLayouts/slideLayout805.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13.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theme" Target="../theme/theme77.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s>
</file>

<file path=ppt/slideMasters/_rels/slideMaster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8.xml"/><Relationship Id="rId1" Type="http://schemas.openxmlformats.org/officeDocument/2006/relationships/slideLayout" Target="../slideLayouts/slideLayout817.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5.xml"/><Relationship Id="rId3" Type="http://schemas.openxmlformats.org/officeDocument/2006/relationships/slideLayout" Target="../slideLayouts/slideLayout820.xml"/><Relationship Id="rId7" Type="http://schemas.openxmlformats.org/officeDocument/2006/relationships/slideLayout" Target="../slideLayouts/slideLayout824.xml"/><Relationship Id="rId12" Type="http://schemas.openxmlformats.org/officeDocument/2006/relationships/theme" Target="../theme/theme79.xml"/><Relationship Id="rId2" Type="http://schemas.openxmlformats.org/officeDocument/2006/relationships/slideLayout" Target="../slideLayouts/slideLayout819.xml"/><Relationship Id="rId1" Type="http://schemas.openxmlformats.org/officeDocument/2006/relationships/slideLayout" Target="../slideLayouts/slideLayout818.xml"/><Relationship Id="rId6" Type="http://schemas.openxmlformats.org/officeDocument/2006/relationships/slideLayout" Target="../slideLayouts/slideLayout823.xml"/><Relationship Id="rId11" Type="http://schemas.openxmlformats.org/officeDocument/2006/relationships/slideLayout" Target="../slideLayouts/slideLayout828.xml"/><Relationship Id="rId5" Type="http://schemas.openxmlformats.org/officeDocument/2006/relationships/slideLayout" Target="../slideLayouts/slideLayout822.xml"/><Relationship Id="rId10" Type="http://schemas.openxmlformats.org/officeDocument/2006/relationships/slideLayout" Target="../slideLayouts/slideLayout827.xml"/><Relationship Id="rId4" Type="http://schemas.openxmlformats.org/officeDocument/2006/relationships/slideLayout" Target="../slideLayouts/slideLayout821.xml"/><Relationship Id="rId9" Type="http://schemas.openxmlformats.org/officeDocument/2006/relationships/slideLayout" Target="../slideLayouts/slideLayout82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image" Target="../media/image4.png"/><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8.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6.xml"/><Relationship Id="rId3" Type="http://schemas.openxmlformats.org/officeDocument/2006/relationships/slideLayout" Target="../slideLayouts/slideLayout831.xml"/><Relationship Id="rId7" Type="http://schemas.openxmlformats.org/officeDocument/2006/relationships/slideLayout" Target="../slideLayouts/slideLayout835.xml"/><Relationship Id="rId12" Type="http://schemas.openxmlformats.org/officeDocument/2006/relationships/theme" Target="../theme/theme80.xml"/><Relationship Id="rId2" Type="http://schemas.openxmlformats.org/officeDocument/2006/relationships/slideLayout" Target="../slideLayouts/slideLayout830.xml"/><Relationship Id="rId1" Type="http://schemas.openxmlformats.org/officeDocument/2006/relationships/slideLayout" Target="../slideLayouts/slideLayout829.xml"/><Relationship Id="rId6" Type="http://schemas.openxmlformats.org/officeDocument/2006/relationships/slideLayout" Target="../slideLayouts/slideLayout834.xml"/><Relationship Id="rId11" Type="http://schemas.openxmlformats.org/officeDocument/2006/relationships/slideLayout" Target="../slideLayouts/slideLayout839.xml"/><Relationship Id="rId5" Type="http://schemas.openxmlformats.org/officeDocument/2006/relationships/slideLayout" Target="../slideLayouts/slideLayout833.xml"/><Relationship Id="rId10" Type="http://schemas.openxmlformats.org/officeDocument/2006/relationships/slideLayout" Target="../slideLayouts/slideLayout838.xml"/><Relationship Id="rId4" Type="http://schemas.openxmlformats.org/officeDocument/2006/relationships/slideLayout" Target="../slideLayouts/slideLayout832.xml"/><Relationship Id="rId9" Type="http://schemas.openxmlformats.org/officeDocument/2006/relationships/slideLayout" Target="../slideLayouts/slideLayout83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7.xml"/><Relationship Id="rId13" Type="http://schemas.openxmlformats.org/officeDocument/2006/relationships/image" Target="../media/image4.png"/><Relationship Id="rId3" Type="http://schemas.openxmlformats.org/officeDocument/2006/relationships/slideLayout" Target="../slideLayouts/slideLayout842.xml"/><Relationship Id="rId7" Type="http://schemas.openxmlformats.org/officeDocument/2006/relationships/slideLayout" Target="../slideLayouts/slideLayout846.xml"/><Relationship Id="rId12" Type="http://schemas.openxmlformats.org/officeDocument/2006/relationships/theme" Target="../theme/theme81.xml"/><Relationship Id="rId2" Type="http://schemas.openxmlformats.org/officeDocument/2006/relationships/slideLayout" Target="../slideLayouts/slideLayout841.xml"/><Relationship Id="rId1" Type="http://schemas.openxmlformats.org/officeDocument/2006/relationships/slideLayout" Target="../slideLayouts/slideLayout840.xml"/><Relationship Id="rId6" Type="http://schemas.openxmlformats.org/officeDocument/2006/relationships/slideLayout" Target="../slideLayouts/slideLayout845.xml"/><Relationship Id="rId11" Type="http://schemas.openxmlformats.org/officeDocument/2006/relationships/slideLayout" Target="../slideLayouts/slideLayout850.xml"/><Relationship Id="rId5" Type="http://schemas.openxmlformats.org/officeDocument/2006/relationships/slideLayout" Target="../slideLayouts/slideLayout844.xml"/><Relationship Id="rId10" Type="http://schemas.openxmlformats.org/officeDocument/2006/relationships/slideLayout" Target="../slideLayouts/slideLayout849.xml"/><Relationship Id="rId4" Type="http://schemas.openxmlformats.org/officeDocument/2006/relationships/slideLayout" Target="../slideLayouts/slideLayout843.xml"/><Relationship Id="rId9" Type="http://schemas.openxmlformats.org/officeDocument/2006/relationships/slideLayout" Target="../slideLayouts/slideLayout84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8.xml"/><Relationship Id="rId13" Type="http://schemas.openxmlformats.org/officeDocument/2006/relationships/image" Target="../media/image4.png"/><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2.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image" Target="../media/image4.png"/><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theme" Target="../theme/theme83.xml"/><Relationship Id="rId2" Type="http://schemas.openxmlformats.org/officeDocument/2006/relationships/slideLayout" Target="../slideLayouts/slideLayout863.xml"/><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80.xml"/><Relationship Id="rId13" Type="http://schemas.openxmlformats.org/officeDocument/2006/relationships/theme" Target="../theme/theme84.xml"/><Relationship Id="rId3" Type="http://schemas.openxmlformats.org/officeDocument/2006/relationships/slideLayout" Target="../slideLayouts/slideLayout875.xml"/><Relationship Id="rId7" Type="http://schemas.openxmlformats.org/officeDocument/2006/relationships/slideLayout" Target="../slideLayouts/slideLayout879.xml"/><Relationship Id="rId12" Type="http://schemas.openxmlformats.org/officeDocument/2006/relationships/slideLayout" Target="../slideLayouts/slideLayout884.xml"/><Relationship Id="rId2" Type="http://schemas.openxmlformats.org/officeDocument/2006/relationships/slideLayout" Target="../slideLayouts/slideLayout874.xml"/><Relationship Id="rId1" Type="http://schemas.openxmlformats.org/officeDocument/2006/relationships/slideLayout" Target="../slideLayouts/slideLayout873.xml"/><Relationship Id="rId6" Type="http://schemas.openxmlformats.org/officeDocument/2006/relationships/slideLayout" Target="../slideLayouts/slideLayout878.xml"/><Relationship Id="rId11" Type="http://schemas.openxmlformats.org/officeDocument/2006/relationships/slideLayout" Target="../slideLayouts/slideLayout883.xml"/><Relationship Id="rId5" Type="http://schemas.openxmlformats.org/officeDocument/2006/relationships/slideLayout" Target="../slideLayouts/slideLayout877.xml"/><Relationship Id="rId10" Type="http://schemas.openxmlformats.org/officeDocument/2006/relationships/slideLayout" Target="../slideLayouts/slideLayout882.xml"/><Relationship Id="rId4" Type="http://schemas.openxmlformats.org/officeDocument/2006/relationships/slideLayout" Target="../slideLayouts/slideLayout876.xml"/><Relationship Id="rId9" Type="http://schemas.openxmlformats.org/officeDocument/2006/relationships/slideLayout" Target="../slideLayouts/slideLayout881.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92.xml"/><Relationship Id="rId3" Type="http://schemas.openxmlformats.org/officeDocument/2006/relationships/slideLayout" Target="../slideLayouts/slideLayout887.xml"/><Relationship Id="rId7" Type="http://schemas.openxmlformats.org/officeDocument/2006/relationships/slideLayout" Target="../slideLayouts/slideLayout891.xml"/><Relationship Id="rId12" Type="http://schemas.openxmlformats.org/officeDocument/2006/relationships/theme" Target="../theme/theme85.xml"/><Relationship Id="rId2" Type="http://schemas.openxmlformats.org/officeDocument/2006/relationships/slideLayout" Target="../slideLayouts/slideLayout886.xml"/><Relationship Id="rId1" Type="http://schemas.openxmlformats.org/officeDocument/2006/relationships/slideLayout" Target="../slideLayouts/slideLayout885.xml"/><Relationship Id="rId6" Type="http://schemas.openxmlformats.org/officeDocument/2006/relationships/slideLayout" Target="../slideLayouts/slideLayout890.xml"/><Relationship Id="rId11" Type="http://schemas.openxmlformats.org/officeDocument/2006/relationships/slideLayout" Target="../slideLayouts/slideLayout895.xml"/><Relationship Id="rId5" Type="http://schemas.openxmlformats.org/officeDocument/2006/relationships/slideLayout" Target="../slideLayouts/slideLayout889.xml"/><Relationship Id="rId10" Type="http://schemas.openxmlformats.org/officeDocument/2006/relationships/slideLayout" Target="../slideLayouts/slideLayout894.xml"/><Relationship Id="rId4" Type="http://schemas.openxmlformats.org/officeDocument/2006/relationships/slideLayout" Target="../slideLayouts/slideLayout888.xml"/><Relationship Id="rId9" Type="http://schemas.openxmlformats.org/officeDocument/2006/relationships/slideLayout" Target="../slideLayouts/slideLayout893.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896.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89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05.xml"/><Relationship Id="rId13" Type="http://schemas.openxmlformats.org/officeDocument/2006/relationships/image" Target="../media/image19.jpeg"/><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8.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89.xml.rels><?xml version="1.0" encoding="UTF-8" standalone="yes"?>
<Relationships xmlns="http://schemas.openxmlformats.org/package/2006/relationships"><Relationship Id="rId3" Type="http://schemas.openxmlformats.org/officeDocument/2006/relationships/theme" Target="../theme/theme89.xml"/><Relationship Id="rId2" Type="http://schemas.openxmlformats.org/officeDocument/2006/relationships/slideLayout" Target="../slideLayouts/slideLayout910.xml"/><Relationship Id="rId1" Type="http://schemas.openxmlformats.org/officeDocument/2006/relationships/slideLayout" Target="../slideLayouts/slideLayout90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9.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8.xml"/><Relationship Id="rId3" Type="http://schemas.openxmlformats.org/officeDocument/2006/relationships/slideLayout" Target="../slideLayouts/slideLayout913.xml"/><Relationship Id="rId7" Type="http://schemas.openxmlformats.org/officeDocument/2006/relationships/slideLayout" Target="../slideLayouts/slideLayout917.xml"/><Relationship Id="rId12" Type="http://schemas.openxmlformats.org/officeDocument/2006/relationships/theme" Target="../theme/theme90.xml"/><Relationship Id="rId2" Type="http://schemas.openxmlformats.org/officeDocument/2006/relationships/slideLayout" Target="../slideLayouts/slideLayout912.xml"/><Relationship Id="rId1" Type="http://schemas.openxmlformats.org/officeDocument/2006/relationships/slideLayout" Target="../slideLayouts/slideLayout911.xml"/><Relationship Id="rId6" Type="http://schemas.openxmlformats.org/officeDocument/2006/relationships/slideLayout" Target="../slideLayouts/slideLayout916.xml"/><Relationship Id="rId11" Type="http://schemas.openxmlformats.org/officeDocument/2006/relationships/slideLayout" Target="../slideLayouts/slideLayout921.xml"/><Relationship Id="rId5" Type="http://schemas.openxmlformats.org/officeDocument/2006/relationships/slideLayout" Target="../slideLayouts/slideLayout915.xml"/><Relationship Id="rId10" Type="http://schemas.openxmlformats.org/officeDocument/2006/relationships/slideLayout" Target="../slideLayouts/slideLayout920.xml"/><Relationship Id="rId4" Type="http://schemas.openxmlformats.org/officeDocument/2006/relationships/slideLayout" Target="../slideLayouts/slideLayout914.xml"/><Relationship Id="rId9" Type="http://schemas.openxmlformats.org/officeDocument/2006/relationships/slideLayout" Target="../slideLayouts/slideLayout919.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9.xml"/><Relationship Id="rId13" Type="http://schemas.openxmlformats.org/officeDocument/2006/relationships/theme" Target="../theme/theme91.xml"/><Relationship Id="rId3" Type="http://schemas.openxmlformats.org/officeDocument/2006/relationships/slideLayout" Target="../slideLayouts/slideLayout924.xml"/><Relationship Id="rId7" Type="http://schemas.openxmlformats.org/officeDocument/2006/relationships/slideLayout" Target="../slideLayouts/slideLayout928.xml"/><Relationship Id="rId12" Type="http://schemas.openxmlformats.org/officeDocument/2006/relationships/slideLayout" Target="../slideLayouts/slideLayout933.xml"/><Relationship Id="rId2" Type="http://schemas.openxmlformats.org/officeDocument/2006/relationships/slideLayout" Target="../slideLayouts/slideLayout923.xml"/><Relationship Id="rId1" Type="http://schemas.openxmlformats.org/officeDocument/2006/relationships/slideLayout" Target="../slideLayouts/slideLayout922.xml"/><Relationship Id="rId6" Type="http://schemas.openxmlformats.org/officeDocument/2006/relationships/slideLayout" Target="../slideLayouts/slideLayout927.xml"/><Relationship Id="rId11" Type="http://schemas.openxmlformats.org/officeDocument/2006/relationships/slideLayout" Target="../slideLayouts/slideLayout932.xml"/><Relationship Id="rId5" Type="http://schemas.openxmlformats.org/officeDocument/2006/relationships/slideLayout" Target="../slideLayouts/slideLayout926.xml"/><Relationship Id="rId10" Type="http://schemas.openxmlformats.org/officeDocument/2006/relationships/slideLayout" Target="../slideLayouts/slideLayout931.xml"/><Relationship Id="rId4" Type="http://schemas.openxmlformats.org/officeDocument/2006/relationships/slideLayout" Target="../slideLayouts/slideLayout925.xml"/><Relationship Id="rId9" Type="http://schemas.openxmlformats.org/officeDocument/2006/relationships/slideLayout" Target="../slideLayouts/slideLayout930.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41.xml"/><Relationship Id="rId13" Type="http://schemas.openxmlformats.org/officeDocument/2006/relationships/image" Target="../media/image4.png"/><Relationship Id="rId3" Type="http://schemas.openxmlformats.org/officeDocument/2006/relationships/slideLayout" Target="../slideLayouts/slideLayout936.xml"/><Relationship Id="rId7" Type="http://schemas.openxmlformats.org/officeDocument/2006/relationships/slideLayout" Target="../slideLayouts/slideLayout940.xml"/><Relationship Id="rId12" Type="http://schemas.openxmlformats.org/officeDocument/2006/relationships/theme" Target="../theme/theme92.xml"/><Relationship Id="rId2" Type="http://schemas.openxmlformats.org/officeDocument/2006/relationships/slideLayout" Target="../slideLayouts/slideLayout935.xml"/><Relationship Id="rId1" Type="http://schemas.openxmlformats.org/officeDocument/2006/relationships/slideLayout" Target="../slideLayouts/slideLayout934.xml"/><Relationship Id="rId6" Type="http://schemas.openxmlformats.org/officeDocument/2006/relationships/slideLayout" Target="../slideLayouts/slideLayout939.xml"/><Relationship Id="rId11" Type="http://schemas.openxmlformats.org/officeDocument/2006/relationships/slideLayout" Target="../slideLayouts/slideLayout944.xml"/><Relationship Id="rId5" Type="http://schemas.openxmlformats.org/officeDocument/2006/relationships/slideLayout" Target="../slideLayouts/slideLayout938.xml"/><Relationship Id="rId10" Type="http://schemas.openxmlformats.org/officeDocument/2006/relationships/slideLayout" Target="../slideLayouts/slideLayout943.xml"/><Relationship Id="rId4" Type="http://schemas.openxmlformats.org/officeDocument/2006/relationships/slideLayout" Target="../slideLayouts/slideLayout937.xml"/><Relationship Id="rId9" Type="http://schemas.openxmlformats.org/officeDocument/2006/relationships/slideLayout" Target="../slideLayouts/slideLayout94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image" Target="../media/image4.png"/><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theme" Target="../theme/theme94.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968.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image" Target="../media/image4.png"/><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theme" Target="../theme/theme96.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7.xml"/><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theme" Target="../theme/theme97.xml"/><Relationship Id="rId2" Type="http://schemas.openxmlformats.org/officeDocument/2006/relationships/slideLayout" Target="../slideLayouts/slideLayout981.xml"/><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theme" Target="../theme/theme98.xml"/><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slideLayout" Target="../slideLayouts/slideLayout1002.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99.xml"/><Relationship Id="rId1" Type="http://schemas.openxmlformats.org/officeDocument/2006/relationships/slideLayout" Target="../slideLayouts/slideLayout10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32888" cy="6845300"/>
            <a:chOff x="0" y="0"/>
            <a:chExt cx="5753" cy="4312"/>
          </a:xfrm>
        </p:grpSpPr>
        <p:sp>
          <p:nvSpPr>
            <p:cNvPr id="102406"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nvGrpSpPr>
            <p:cNvPr id="102407" name="Group 4"/>
            <p:cNvGrpSpPr>
              <a:grpSpLocks/>
            </p:cNvGrpSpPr>
            <p:nvPr/>
          </p:nvGrpSpPr>
          <p:grpSpPr bwMode="auto">
            <a:xfrm>
              <a:off x="246" y="204"/>
              <a:ext cx="5271" cy="3889"/>
              <a:chOff x="246" y="204"/>
              <a:chExt cx="5271" cy="3889"/>
            </a:xfrm>
          </p:grpSpPr>
          <p:sp>
            <p:nvSpPr>
              <p:cNvPr id="34406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3"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5"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7"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8"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9"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1"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3"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4"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5"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7"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8"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0"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2"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3"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4"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102408" name="Group 28"/>
            <p:cNvGrpSpPr>
              <a:grpSpLocks/>
            </p:cNvGrpSpPr>
            <p:nvPr/>
          </p:nvGrpSpPr>
          <p:grpSpPr bwMode="auto">
            <a:xfrm>
              <a:off x="0" y="0"/>
              <a:ext cx="1246" cy="1232"/>
              <a:chOff x="0" y="0"/>
              <a:chExt cx="1246" cy="1232"/>
            </a:xfrm>
          </p:grpSpPr>
          <p:sp>
            <p:nvSpPr>
              <p:cNvPr id="102409"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2410"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2411"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grpSp>
      <p:sp>
        <p:nvSpPr>
          <p:cNvPr id="114691"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endParaRPr lang="en-US" sz="1400" b="1">
              <a:solidFill>
                <a:srgbClr val="FFFFFF"/>
              </a:solidFill>
              <a:latin typeface="Arial" charset="0"/>
            </a:endParaRPr>
          </a:p>
        </p:txBody>
      </p:sp>
      <p:sp>
        <p:nvSpPr>
          <p:cNvPr id="114692"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en-US" sz="900" b="1">
                <a:solidFill>
                  <a:srgbClr val="FFFFFF"/>
                </a:solidFill>
                <a:latin typeface="Arial" charset="0"/>
              </a:rPr>
              <a:t>©2003 TBBMI</a:t>
            </a:r>
          </a:p>
        </p:txBody>
      </p:sp>
      <p:sp>
        <p:nvSpPr>
          <p:cNvPr id="344098"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7.5.03b.</a:t>
            </a:r>
          </a:p>
        </p:txBody>
      </p:sp>
    </p:spTree>
    <p:extLst>
      <p:ext uri="{BB962C8B-B14F-4D97-AF65-F5344CB8AC3E}">
        <p14:creationId xmlns:p14="http://schemas.microsoft.com/office/powerpoint/2010/main" val="3352666159"/>
      </p:ext>
    </p:extLst>
  </p:cSld>
  <p:clrMap bg1="dk2" tx1="lt1" bg2="dk1" tx2="lt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799405878"/>
      </p:ext>
    </p:extLst>
  </p:cSld>
  <p:clrMap bg1="lt1" tx1="dk1" bg2="lt2" tx2="dk2" accent1="accent1" accent2="accent2" accent3="accent3" accent4="accent4" accent5="accent5" accent6="accent6" hlink="hlink" folHlink="folHlink"/>
  <p:sldLayoutIdLst>
    <p:sldLayoutId id="2147485110" r:id="rId1"/>
    <p:sldLayoutId id="2147485111" r:id="rId2"/>
    <p:sldLayoutId id="2147485112" r:id="rId3"/>
    <p:sldLayoutId id="2147485113" r:id="rId4"/>
    <p:sldLayoutId id="2147485114" r:id="rId5"/>
    <p:sldLayoutId id="2147485115" r:id="rId6"/>
    <p:sldLayoutId id="2147485116" r:id="rId7"/>
    <p:sldLayoutId id="2147485117" r:id="rId8"/>
    <p:sldLayoutId id="2147485118" r:id="rId9"/>
    <p:sldLayoutId id="2147485119" r:id="rId10"/>
    <p:sldLayoutId id="214748512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734C8C0C-4760-224E-AD4B-1DF491A1BBB0}"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602741876"/>
      </p:ext>
    </p:extLst>
  </p:cSld>
  <p:clrMap bg1="lt1" tx1="dk1" bg2="lt2" tx2="dk2" accent1="accent1" accent2="accent2" accent3="accent3" accent4="accent4" accent5="accent5" accent6="accent6" hlink="hlink" folHlink="folHlink"/>
  <p:sldLayoutIdLst>
    <p:sldLayoutId id="2147485122" r:id="rId1"/>
    <p:sldLayoutId id="2147485123" r:id="rId2"/>
    <p:sldLayoutId id="2147485124" r:id="rId3"/>
    <p:sldLayoutId id="2147485125" r:id="rId4"/>
    <p:sldLayoutId id="2147485126" r:id="rId5"/>
    <p:sldLayoutId id="2147485127" r:id="rId6"/>
    <p:sldLayoutId id="2147485128" r:id="rId7"/>
    <p:sldLayoutId id="2147485129" r:id="rId8"/>
    <p:sldLayoutId id="2147485130" r:id="rId9"/>
    <p:sldLayoutId id="2147485131" r:id="rId10"/>
    <p:sldLayoutId id="2147485132"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defRPr/>
            </a:pPr>
            <a:fld id="{5CEE6777-4C0B-3341-9D9C-AE7A1D0A5550}" type="datetimeFigureOut">
              <a:rPr lang="en-US">
                <a:latin typeface="Calibri" charset="0"/>
                <a:ea typeface="MS PGothic" charset="0"/>
                <a:cs typeface="MS PGothic" charset="0"/>
              </a:rPr>
              <a:pPr fontAlgn="base">
                <a:spcBef>
                  <a:spcPct val="0"/>
                </a:spcBef>
                <a:spcAft>
                  <a:spcPct val="0"/>
                </a:spcAft>
                <a:defRPr/>
              </a:pPr>
              <a:t>9/2/19</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fontAlgn="base">
              <a:spcBef>
                <a:spcPct val="0"/>
              </a:spcBef>
              <a:spcAft>
                <a:spcPct val="0"/>
              </a:spcAft>
              <a:defRPr/>
            </a:pPr>
            <a:fld id="{D2948D93-A52A-824B-88CE-9FE139815C23}" type="slidenum">
              <a:rPr lang="en-US">
                <a:latin typeface="Calibri" charset="0"/>
                <a:ea typeface="MS PGothic" charset="0"/>
                <a:cs typeface="MS PGothic" charset="0"/>
              </a:rPr>
              <a:pPr fontAlgn="base">
                <a:spcBef>
                  <a:spcPct val="0"/>
                </a:spcBef>
                <a:spcAft>
                  <a:spcPct val="0"/>
                </a:spcAft>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742189203"/>
      </p:ext>
    </p:extLst>
  </p:cSld>
  <p:clrMap bg1="lt1" tx1="dk1" bg2="lt2" tx2="dk2" accent1="accent1" accent2="accent2" accent3="accent3" accent4="accent4" accent5="accent5" accent6="accent6" hlink="hlink" folHlink="folHlink"/>
  <p:sldLayoutIdLst>
    <p:sldLayoutId id="2147485134" r:id="rId1"/>
    <p:sldLayoutId id="2147485135" r:id="rId2"/>
    <p:sldLayoutId id="2147485136" r:id="rId3"/>
    <p:sldLayoutId id="2147485137" r:id="rId4"/>
    <p:sldLayoutId id="2147485138" r:id="rId5"/>
    <p:sldLayoutId id="2147485139" r:id="rId6"/>
    <p:sldLayoutId id="2147485140" r:id="rId7"/>
    <p:sldLayoutId id="2147485141" r:id="rId8"/>
    <p:sldLayoutId id="2147485142" r:id="rId9"/>
    <p:sldLayoutId id="2147485143" r:id="rId10"/>
    <p:sldLayoutId id="214748514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fontAlgn="base">
              <a:spcBef>
                <a:spcPct val="0"/>
              </a:spcBef>
              <a:spcAft>
                <a:spcPct val="0"/>
              </a:spcAft>
              <a:defRPr/>
            </a:pPr>
            <a:fld id="{5CEE6777-4C0B-3341-9D9C-AE7A1D0A5550}" type="datetimeFigureOut">
              <a:rPr lang="en-US">
                <a:latin typeface="Calibri" charset="0"/>
                <a:ea typeface="MS PGothic" charset="0"/>
                <a:cs typeface="MS PGothic" charset="0"/>
              </a:rPr>
              <a:pPr fontAlgn="base">
                <a:spcBef>
                  <a:spcPct val="0"/>
                </a:spcBef>
                <a:spcAft>
                  <a:spcPct val="0"/>
                </a:spcAft>
                <a:defRPr/>
              </a:pPr>
              <a:t>9/2/19</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fontAlgn="base">
              <a:spcBef>
                <a:spcPct val="0"/>
              </a:spcBef>
              <a:spcAft>
                <a:spcPct val="0"/>
              </a:spcAft>
              <a:defRPr/>
            </a:pPr>
            <a:fld id="{D2948D93-A52A-824B-88CE-9FE139815C23}" type="slidenum">
              <a:rPr lang="en-US">
                <a:latin typeface="Calibri" charset="0"/>
                <a:ea typeface="MS PGothic" charset="0"/>
                <a:cs typeface="MS PGothic" charset="0"/>
              </a:rPr>
              <a:pPr fontAlgn="base">
                <a:spcBef>
                  <a:spcPct val="0"/>
                </a:spcBef>
                <a:spcAft>
                  <a:spcPct val="0"/>
                </a:spcAft>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4028411975"/>
      </p:ext>
    </p:extLst>
  </p:cSld>
  <p:clrMap bg1="lt1" tx1="dk1" bg2="lt2" tx2="dk2" accent1="accent1" accent2="accent2" accent3="accent3" accent4="accent4" accent5="accent5" accent6="accent6" hlink="hlink" folHlink="folHlink"/>
  <p:sldLayoutIdLst>
    <p:sldLayoutId id="2147485146" r:id="rId1"/>
    <p:sldLayoutId id="2147485147" r:id="rId2"/>
    <p:sldLayoutId id="2147485148" r:id="rId3"/>
    <p:sldLayoutId id="2147485149" r:id="rId4"/>
    <p:sldLayoutId id="2147485150" r:id="rId5"/>
    <p:sldLayoutId id="2147485151" r:id="rId6"/>
    <p:sldLayoutId id="2147485152" r:id="rId7"/>
    <p:sldLayoutId id="2147485153" r:id="rId8"/>
    <p:sldLayoutId id="2147485154" r:id="rId9"/>
    <p:sldLayoutId id="2147485155" r:id="rId10"/>
    <p:sldLayoutId id="2147485156"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15585703"/>
      </p:ext>
    </p:extLst>
  </p:cSld>
  <p:clrMap bg1="lt1" tx1="dk1" bg2="lt2" tx2="dk2" accent1="accent1" accent2="accent2" accent3="accent3" accent4="accent4" accent5="accent5" accent6="accent6" hlink="hlink" folHlink="folHlink"/>
  <p:sldLayoutIdLst>
    <p:sldLayoutId id="2147485158" r:id="rId1"/>
    <p:sldLayoutId id="2147485159" r:id="rId2"/>
    <p:sldLayoutId id="2147485160" r:id="rId3"/>
    <p:sldLayoutId id="2147485161" r:id="rId4"/>
    <p:sldLayoutId id="2147485162" r:id="rId5"/>
    <p:sldLayoutId id="2147485163" r:id="rId6"/>
    <p:sldLayoutId id="2147485164" r:id="rId7"/>
    <p:sldLayoutId id="2147485165" r:id="rId8"/>
    <p:sldLayoutId id="2147485166" r:id="rId9"/>
    <p:sldLayoutId id="2147485167" r:id="rId10"/>
    <p:sldLayoutId id="214748516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9/2/19</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539741071"/>
      </p:ext>
    </p:extLst>
  </p:cSld>
  <p:clrMap bg1="lt1" tx1="dk1" bg2="lt2" tx2="dk2" accent1="accent1" accent2="accent2" accent3="accent3" accent4="accent4" accent5="accent5" accent6="accent6" hlink="hlink" folHlink="folHlink"/>
  <p:sldLayoutIdLst>
    <p:sldLayoutId id="2147485184" r:id="rId1"/>
    <p:sldLayoutId id="2147485185" r:id="rId2"/>
    <p:sldLayoutId id="2147485186" r:id="rId3"/>
    <p:sldLayoutId id="2147485187" r:id="rId4"/>
    <p:sldLayoutId id="2147485188" r:id="rId5"/>
    <p:sldLayoutId id="2147485189" r:id="rId6"/>
    <p:sldLayoutId id="2147485190" r:id="rId7"/>
    <p:sldLayoutId id="2147485191" r:id="rId8"/>
    <p:sldLayoutId id="2147485192" r:id="rId9"/>
    <p:sldLayoutId id="2147485193" r:id="rId10"/>
    <p:sldLayoutId id="214748519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768438900"/>
      </p:ext>
    </p:extLst>
  </p:cSld>
  <p:clrMap bg1="dk2" tx1="lt1" bg2="dk1" tx2="lt2" accent1="accent1" accent2="accent2" accent3="accent3" accent4="accent4" accent5="accent5" accent6="accent6" hlink="hlink" folHlink="folHlink"/>
  <p:sldLayoutIdLst>
    <p:sldLayoutId id="2147485196" r:id="rId1"/>
    <p:sldLayoutId id="2147485197" r:id="rId2"/>
    <p:sldLayoutId id="2147485198" r:id="rId3"/>
    <p:sldLayoutId id="2147485199" r:id="rId4"/>
    <p:sldLayoutId id="2147485200" r:id="rId5"/>
    <p:sldLayoutId id="2147485201" r:id="rId6"/>
    <p:sldLayoutId id="2147485202" r:id="rId7"/>
    <p:sldLayoutId id="2147485203" r:id="rId8"/>
    <p:sldLayoutId id="2147485204" r:id="rId9"/>
    <p:sldLayoutId id="2147485205" r:id="rId10"/>
    <p:sldLayoutId id="2147485206" r:id="rId11"/>
    <p:sldLayoutId id="214748520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2/09/19</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836234853"/>
      </p:ext>
    </p:extLst>
  </p:cSld>
  <p:clrMap bg1="lt1" tx1="dk1" bg2="lt2" tx2="dk2" accent1="accent1" accent2="accent2" accent3="accent3" accent4="accent4" accent5="accent5" accent6="accent6" hlink="hlink" folHlink="folHlink"/>
  <p:sldLayoutIdLst>
    <p:sldLayoutId id="2147485209" r:id="rId1"/>
    <p:sldLayoutId id="2147485210" r:id="rId2"/>
    <p:sldLayoutId id="2147485211" r:id="rId3"/>
    <p:sldLayoutId id="2147485212" r:id="rId4"/>
    <p:sldLayoutId id="2147485213" r:id="rId5"/>
    <p:sldLayoutId id="2147485214" r:id="rId6"/>
    <p:sldLayoutId id="2147485215" r:id="rId7"/>
    <p:sldLayoutId id="2147485216" r:id="rId8"/>
    <p:sldLayoutId id="2147485217" r:id="rId9"/>
    <p:sldLayoutId id="2147485218" r:id="rId10"/>
    <p:sldLayoutId id="2147485219"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EF37E6E5-7C34-3448-82DB-0B92F945CEC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37386690"/>
      </p:ext>
    </p:extLst>
  </p:cSld>
  <p:clrMap bg1="lt1" tx1="dk1" bg2="lt2" tx2="dk2" accent1="accent1" accent2="accent2" accent3="accent3" accent4="accent4" accent5="accent5" accent6="accent6" hlink="hlink" folHlink="folHlink"/>
  <p:sldLayoutIdLst>
    <p:sldLayoutId id="214748522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Tahoma" charset="0"/>
                <a:ea typeface="ＭＳ Ｐゴシック" charset="0"/>
                <a:cs typeface="ＭＳ Ｐゴシック" charset="0"/>
              </a:endParaRPr>
            </a:p>
          </p:txBody>
        </p:sp>
      </p:grpSp>
      <p:sp>
        <p:nvSpPr>
          <p:cNvPr id="14341"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42"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84A4FCC2-70D9-734B-A604-2E5C4AD8DB17}" type="slidenum">
              <a:rPr lang="en-US">
                <a:latin typeface="Tahoma" charset="0"/>
                <a:ea typeface="ＭＳ Ｐゴシック" charset="0"/>
                <a:cs typeface="ＭＳ Ｐゴシック" charset="0"/>
              </a:rPr>
              <a:pPr defTabSz="914400" fontAlgn="base">
                <a:spcBef>
                  <a:spcPct val="0"/>
                </a:spcBef>
                <a:spcAft>
                  <a:spcPct val="0"/>
                </a:spcAft>
                <a:defRPr/>
              </a:pPr>
              <a:t>‹#›</a:t>
            </a:fld>
            <a:endParaRPr lang="en-US">
              <a:latin typeface="Tahoma" charset="0"/>
              <a:ea typeface="ＭＳ Ｐゴシック" charset="0"/>
              <a:cs typeface="ＭＳ Ｐゴシック" charset="0"/>
            </a:endParaRPr>
          </a:p>
        </p:txBody>
      </p:sp>
    </p:spTree>
    <p:extLst>
      <p:ext uri="{BB962C8B-B14F-4D97-AF65-F5344CB8AC3E}">
        <p14:creationId xmlns:p14="http://schemas.microsoft.com/office/powerpoint/2010/main" val="2222271530"/>
      </p:ext>
    </p:extLst>
  </p:cSld>
  <p:clrMap bg1="dk2" tx1="lt1" bg2="dk1" tx2="lt2" accent1="accent1" accent2="accent2" accent3="accent3" accent4="accent4" accent5="accent5" accent6="accent6" hlink="hlink" folHlink="folHlink"/>
  <p:sldLayoutIdLst>
    <p:sldLayoutId id="2147485223" r:id="rId1"/>
    <p:sldLayoutId id="2147485224" r:id="rId2"/>
    <p:sldLayoutId id="2147485225"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0"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0"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Font typeface="Wingdings" pitchFamily="-110" charset="2"/>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421064876"/>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0636559"/>
      </p:ext>
    </p:extLst>
  </p:cSld>
  <p:clrMap bg1="dk2" tx1="lt1" bg2="dk1" tx2="lt2" accent1="accent1" accent2="accent2" accent3="accent3" accent4="accent4" accent5="accent5" accent6="accent6" hlink="hlink" folHlink="folHlink"/>
  <p:sldLayoutIdLst>
    <p:sldLayoutId id="214748522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2DF8961B-EC1C-4B4C-B429-FA3BC992AB9F}" type="slidenum">
              <a:rPr lang="zh-CN" altLang="en-US"/>
              <a:pPr>
                <a:defRPr/>
              </a:pPr>
              <a:t>‹#›</a:t>
            </a:fld>
            <a:endParaRPr lang="en-US" altLang="zh-CN"/>
          </a:p>
        </p:txBody>
      </p:sp>
    </p:spTree>
    <p:extLst>
      <p:ext uri="{BB962C8B-B14F-4D97-AF65-F5344CB8AC3E}">
        <p14:creationId xmlns:p14="http://schemas.microsoft.com/office/powerpoint/2010/main" val="681331140"/>
      </p:ext>
    </p:extLst>
  </p:cSld>
  <p:clrMap bg1="lt1" tx1="dk1" bg2="lt2" tx2="dk2" accent1="accent1" accent2="accent2" accent3="accent3" accent4="accent4" accent5="accent5" accent6="accent6" hlink="hlink" folHlink="folHlink"/>
  <p:sldLayoutIdLst>
    <p:sldLayoutId id="2147485229" r:id="rId1"/>
    <p:sldLayoutId id="2147485230" r:id="rId2"/>
    <p:sldLayoutId id="2147485231" r:id="rId3"/>
    <p:sldLayoutId id="2147485232" r:id="rId4"/>
    <p:sldLayoutId id="2147485233" r:id="rId5"/>
    <p:sldLayoutId id="2147485234" r:id="rId6"/>
    <p:sldLayoutId id="2147485235" r:id="rId7"/>
    <p:sldLayoutId id="2147485236" r:id="rId8"/>
    <p:sldLayoutId id="2147485237" r:id="rId9"/>
    <p:sldLayoutId id="2147485238" r:id="rId10"/>
    <p:sldLayoutId id="2147485239" r:id="rId11"/>
    <p:sldLayoutId id="214748524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4246302763"/>
      </p:ext>
    </p:extLst>
  </p:cSld>
  <p:clrMap bg1="dk2" tx1="lt1" bg2="dk1" tx2="lt2" accent1="accent1" accent2="accent2" accent3="accent3" accent4="accent4" accent5="accent5" accent6="accent6" hlink="hlink" folHlink="folHlink"/>
  <p:sldLayoutIdLst>
    <p:sldLayoutId id="2147485242" r:id="rId1"/>
    <p:sldLayoutId id="2147485243" r:id="rId2"/>
    <p:sldLayoutId id="2147485244" r:id="rId3"/>
    <p:sldLayoutId id="2147485245" r:id="rId4"/>
    <p:sldLayoutId id="2147485246" r:id="rId5"/>
    <p:sldLayoutId id="2147485247" r:id="rId6"/>
    <p:sldLayoutId id="2147485248" r:id="rId7"/>
    <p:sldLayoutId id="2147485249" r:id="rId8"/>
    <p:sldLayoutId id="2147485250" r:id="rId9"/>
    <p:sldLayoutId id="2147485251" r:id="rId10"/>
    <p:sldLayoutId id="2147485252" r:id="rId11"/>
    <p:sldLayoutId id="2147485253" r:id="rId12"/>
    <p:sldLayoutId id="214748525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C71F10AB-A472-45CE-A173-9D5B166D1F2C}" type="slidenum">
              <a:rPr lang="en-US" altLang="en-US"/>
              <a:pPr/>
              <a:t>‹#›</a:t>
            </a:fld>
            <a:endParaRPr lang="en-US" altLang="en-US"/>
          </a:p>
        </p:txBody>
      </p:sp>
    </p:spTree>
    <p:extLst>
      <p:ext uri="{BB962C8B-B14F-4D97-AF65-F5344CB8AC3E}">
        <p14:creationId xmlns:p14="http://schemas.microsoft.com/office/powerpoint/2010/main" val="1702052971"/>
      </p:ext>
    </p:extLst>
  </p:cSld>
  <p:clrMap bg1="lt1" tx1="dk1" bg2="lt2" tx2="dk2" accent1="accent1" accent2="accent2" accent3="accent3" accent4="accent4" accent5="accent5" accent6="accent6" hlink="hlink" folHlink="folHlink"/>
  <p:sldLayoutIdLst>
    <p:sldLayoutId id="2147485256"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8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5D016252-3D02-4176-9372-5C840F1E808D}" type="slidenum">
              <a:rPr lang="en-US" altLang="en-US"/>
              <a:pPr/>
              <a:t>‹#›</a:t>
            </a:fld>
            <a:endParaRPr lang="en-US" altLang="en-US"/>
          </a:p>
        </p:txBody>
      </p:sp>
    </p:spTree>
    <p:extLst>
      <p:ext uri="{BB962C8B-B14F-4D97-AF65-F5344CB8AC3E}">
        <p14:creationId xmlns:p14="http://schemas.microsoft.com/office/powerpoint/2010/main" val="2538763018"/>
      </p:ext>
    </p:extLst>
  </p:cSld>
  <p:clrMap bg1="lt1" tx1="dk1" bg2="lt2" tx2="dk2" accent1="accent1" accent2="accent2" accent3="accent3" accent4="accent4" accent5="accent5" accent6="accent6" hlink="hlink" folHlink="folHlink"/>
  <p:sldLayoutIdLst>
    <p:sldLayoutId id="2147485258" r:id="rId1"/>
    <p:sldLayoutId id="2147485259" r:id="rId2"/>
    <p:sldLayoutId id="2147485260" r:id="rId3"/>
    <p:sldLayoutId id="2147485261" r:id="rId4"/>
    <p:sldLayoutId id="2147485262" r:id="rId5"/>
    <p:sldLayoutId id="2147485263" r:id="rId6"/>
    <p:sldLayoutId id="2147485264" r:id="rId7"/>
    <p:sldLayoutId id="2147485265" r:id="rId8"/>
    <p:sldLayoutId id="2147485266" r:id="rId9"/>
    <p:sldLayoutId id="2147485267" r:id="rId10"/>
    <p:sldLayoutId id="2147485268" r:id="rId11"/>
    <p:sldLayoutId id="214748526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3EBA94C4-AAF7-4F0E-AAD4-9ED42DFD0E9F}" type="slidenum">
              <a:rPr lang="en-US" altLang="en-US"/>
              <a:pPr/>
              <a:t>‹#›</a:t>
            </a:fld>
            <a:endParaRPr lang="en-US" altLang="en-US"/>
          </a:p>
        </p:txBody>
      </p:sp>
    </p:spTree>
    <p:extLst>
      <p:ext uri="{BB962C8B-B14F-4D97-AF65-F5344CB8AC3E}">
        <p14:creationId xmlns:p14="http://schemas.microsoft.com/office/powerpoint/2010/main" val="2863242061"/>
      </p:ext>
    </p:extLst>
  </p:cSld>
  <p:clrMap bg1="dk2" tx1="lt1" bg2="dk1" tx2="lt2" accent1="accent1" accent2="accent2" accent3="accent3" accent4="accent4" accent5="accent5" accent6="accent6" hlink="hlink" folHlink="folHlink"/>
  <p:sldLayoutIdLst>
    <p:sldLayoutId id="2147485271" r:id="rId1"/>
    <p:sldLayoutId id="2147485272" r:id="rId2"/>
    <p:sldLayoutId id="2147485273" r:id="rId3"/>
    <p:sldLayoutId id="2147485274" r:id="rId4"/>
    <p:sldLayoutId id="2147485275" r:id="rId5"/>
    <p:sldLayoutId id="2147485276" r:id="rId6"/>
    <p:sldLayoutId id="2147485277" r:id="rId7"/>
    <p:sldLayoutId id="2147485278" r:id="rId8"/>
    <p:sldLayoutId id="2147485279" r:id="rId9"/>
    <p:sldLayoutId id="2147485280" r:id="rId10"/>
    <p:sldLayoutId id="2147485281" r:id="rId11"/>
    <p:sldLayoutId id="2147485282" r:id="rId12"/>
    <p:sldLayoutId id="214748528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55" name="Group 31"/>
          <p:cNvGrpSpPr>
            <a:grpSpLocks/>
          </p:cNvGrpSpPr>
          <p:nvPr/>
        </p:nvGrpSpPr>
        <p:grpSpPr bwMode="auto">
          <a:xfrm>
            <a:off x="0" y="0"/>
            <a:ext cx="9132888" cy="6845300"/>
            <a:chOff x="0" y="0"/>
            <a:chExt cx="5753" cy="4312"/>
          </a:xfrm>
        </p:grpSpPr>
        <p:sp>
          <p:nvSpPr>
            <p:cNvPr id="1026"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grpSp>
          <p:nvGrpSpPr>
            <p:cNvPr id="1050" name="Group 26"/>
            <p:cNvGrpSpPr>
              <a:grpSpLocks/>
            </p:cNvGrpSpPr>
            <p:nvPr/>
          </p:nvGrpSpPr>
          <p:grpSpPr bwMode="auto">
            <a:xfrm>
              <a:off x="246" y="204"/>
              <a:ext cx="5271" cy="3889"/>
              <a:chOff x="246" y="204"/>
              <a:chExt cx="5271" cy="3889"/>
            </a:xfrm>
          </p:grpSpPr>
          <p:sp>
            <p:nvSpPr>
              <p:cNvPr id="1027"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endParaRPr lang="en-US"/>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p>
            </p:txBody>
          </p:sp>
        </p:grpSp>
        <p:grpSp>
          <p:nvGrpSpPr>
            <p:cNvPr id="1054"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sp>
            <p:nvSpPr>
              <p:cNvPr id="1052" name="Rectangle 28"/>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grpSp>
      </p:grpSp>
      <p:sp>
        <p:nvSpPr>
          <p:cNvPr id="1065" name="Text Box 41"/>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a:solidFill>
                  <a:srgbClr val="FFFFFF"/>
                </a:solidFill>
                <a:latin typeface="Arial" charset="0"/>
              </a:rPr>
              <a:t>© </a:t>
            </a:r>
            <a:r>
              <a:rPr lang="en-US" sz="1000">
                <a:solidFill>
                  <a:srgbClr val="FFFFFF"/>
                </a:solidFill>
                <a:latin typeface="Arial" charset="0"/>
              </a:rPr>
              <a:t>2004</a:t>
            </a:r>
            <a:r>
              <a:rPr lang="en-US" sz="900">
                <a:solidFill>
                  <a:srgbClr val="FFFFFF"/>
                </a:solidFill>
                <a:latin typeface="Arial" charset="0"/>
              </a:rPr>
              <a:t> TBBMI</a:t>
            </a:r>
          </a:p>
        </p:txBody>
      </p:sp>
      <p:sp>
        <p:nvSpPr>
          <p:cNvPr id="1066" name="Rectangle 42"/>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a:solidFill>
                  <a:schemeClr val="tx1"/>
                </a:solidFill>
                <a:effectLst>
                  <a:outerShdw blurRad="38100" dist="38100" dir="2700000" algn="tl">
                    <a:srgbClr val="000000"/>
                  </a:outerShdw>
                </a:effectLst>
                <a:latin typeface="Comic Sans MS" charset="0"/>
              </a:rPr>
              <a:t>8.0.03c.</a:t>
            </a:r>
          </a:p>
        </p:txBody>
      </p:sp>
    </p:spTree>
    <p:extLst>
      <p:ext uri="{BB962C8B-B14F-4D97-AF65-F5344CB8AC3E}">
        <p14:creationId xmlns:p14="http://schemas.microsoft.com/office/powerpoint/2010/main" val="4288025057"/>
      </p:ext>
    </p:extLst>
  </p:cSld>
  <p:clrMap bg1="dk2" tx1="lt1" bg2="dk1" tx2="lt2" accent1="accent1" accent2="accent2" accent3="accent3" accent4="accent4" accent5="accent5" accent6="accent6" hlink="hlink" folHlink="folHlink"/>
  <p:sldLayoutIdLst>
    <p:sldLayoutId id="2147485285" r:id="rId1"/>
    <p:sldLayoutId id="2147485286" r:id="rId2"/>
    <p:sldLayoutId id="2147485287" r:id="rId3"/>
    <p:sldLayoutId id="2147485288" r:id="rId4"/>
    <p:sldLayoutId id="2147485289" r:id="rId5"/>
    <p:sldLayoutId id="2147485290" r:id="rId6"/>
    <p:sldLayoutId id="2147485291" r:id="rId7"/>
    <p:sldLayoutId id="2147485292" r:id="rId8"/>
    <p:sldLayoutId id="2147485293" r:id="rId9"/>
    <p:sldLayoutId id="2147485294" r:id="rId10"/>
    <p:sldLayoutId id="2147485295"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1347655297"/>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049538497"/>
      </p:ext>
    </p:extLst>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032468837"/>
      </p:ext>
    </p:extLst>
  </p:cSld>
  <p:clrMap bg1="dk2" tx1="lt1" bg2="dk1" tx2="lt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 id="2147483900"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44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103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09" name="Rectangle 5"/>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10" name="Rectangle 6"/>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charset="0"/>
                <a:ea typeface="MS PGothic" charset="0"/>
                <a:cs typeface="MS PGothic" charset="0"/>
              </a:defRPr>
            </a:lvl1pPr>
          </a:lstStyle>
          <a:p>
            <a:pPr defTabSz="914400" eaLnBrk="0" fontAlgn="base" hangingPunct="0">
              <a:spcBef>
                <a:spcPct val="0"/>
              </a:spcBef>
              <a:spcAft>
                <a:spcPct val="0"/>
              </a:spcAft>
              <a:defRPr/>
            </a:pPr>
            <a:fld id="{AFA5EB09-9868-5646-8595-33E8D085BACD}" type="slidenum">
              <a:rPr lang="zh-CN" altLang="en-US">
                <a:solidFill>
                  <a:srgbClr val="FFFFFF"/>
                </a:solidFill>
              </a:rPr>
              <a:pPr defTabSz="914400" eaLnBrk="0" fontAlgn="base" hangingPunct="0">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811043422"/>
      </p:ext>
    </p:extLst>
  </p:cSld>
  <p:clrMap bg1="dk2" tx1="lt1" bg2="dk1" tx2="lt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charset="0"/>
          <a:cs typeface="MS PGothic" charset="0"/>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charset="0"/>
          <a:cs typeface="MS PGothic"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charset="0"/>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charset="0"/>
          <a:cs typeface="MS PGothic" charset="0"/>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44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6103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09" name="Rectangle 5"/>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pitchFamily="-112"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610310" name="Rectangle 6"/>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charset="0"/>
                <a:ea typeface="MS PGothic" charset="0"/>
                <a:cs typeface="MS PGothic" charset="0"/>
              </a:defRPr>
            </a:lvl1pPr>
          </a:lstStyle>
          <a:p>
            <a:pPr defTabSz="914400" eaLnBrk="0" fontAlgn="base" hangingPunct="0">
              <a:spcBef>
                <a:spcPct val="0"/>
              </a:spcBef>
              <a:spcAft>
                <a:spcPct val="0"/>
              </a:spcAft>
              <a:defRPr/>
            </a:pPr>
            <a:fld id="{AFA5EB09-9868-5646-8595-33E8D085BACD}" type="slidenum">
              <a:rPr lang="zh-CN" altLang="en-US">
                <a:solidFill>
                  <a:srgbClr val="FFFFFF"/>
                </a:solidFill>
              </a:rPr>
              <a:pPr defTabSz="914400" eaLnBrk="0" fontAlgn="base" hangingPunct="0">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3750285084"/>
      </p:ext>
    </p:extLst>
  </p:cSld>
  <p:clrMap bg1="dk2" tx1="lt1" bg2="dk1" tx2="lt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charset="0"/>
          <a:cs typeface="MS PGothic" charset="0"/>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charset="0"/>
          <a:cs typeface="MS PGothic" charset="0"/>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charset="0"/>
          <a:cs typeface="MS PGothic"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charset="0"/>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charset="0"/>
          <a:cs typeface="MS PGothic" charset="0"/>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1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ヒラギノ角ゴ Pro W3" pitchFamily="80" charset="-128"/>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ヒラギノ角ゴ Pro W3" pitchFamily="80" charset="-128"/>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ヒラギノ角ゴ Pro W3" charset="0"/>
                <a:cs typeface="ヒラギノ角ゴ Pro W3" charset="0"/>
              </a:defRPr>
            </a:lvl1pPr>
          </a:lstStyle>
          <a:p>
            <a:pPr defTabSz="914400" eaLnBrk="0" fontAlgn="base" hangingPunct="0">
              <a:spcBef>
                <a:spcPct val="0"/>
              </a:spcBef>
              <a:spcAft>
                <a:spcPct val="0"/>
              </a:spcAft>
              <a:defRPr/>
            </a:pPr>
            <a:fld id="{C1AC76A1-77C5-134F-9D17-863E7935E308}" type="slidenum">
              <a:rPr lang="en-US"/>
              <a:pPr defTabSz="914400" eaLnBrk="0" fontAlgn="base" hangingPunct="0">
                <a:spcBef>
                  <a:spcPct val="0"/>
                </a:spcBef>
                <a:spcAft>
                  <a:spcPct val="0"/>
                </a:spcAft>
                <a:defRPr/>
              </a:pPr>
              <a:t>‹#›</a:t>
            </a:fld>
            <a:endParaRPr lang="en-US"/>
          </a:p>
        </p:txBody>
      </p:sp>
    </p:spTree>
    <p:extLst>
      <p:ext uri="{BB962C8B-B14F-4D97-AF65-F5344CB8AC3E}">
        <p14:creationId xmlns:p14="http://schemas.microsoft.com/office/powerpoint/2010/main" val="2091042727"/>
      </p:ext>
    </p:extLst>
  </p:cSld>
  <p:clrMap bg1="lt1" tx1="dk1" bg2="lt2" tx2="dk2" accent1="accent1" accent2="accent2" accent3="accent3" accent4="accent4" accent5="accent5" accent6="accent6" hlink="hlink" folHlink="folHlink"/>
  <p:sldLayoutIdLst>
    <p:sldLayoutId id="2147483955"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185818743"/>
      </p:ext>
    </p:extLst>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747049100"/>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844854"/>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0889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889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890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1"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8902"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E90BAA4E-2E2D-8846-B855-7E11021C8FCE}"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77924161"/>
      </p:ext>
    </p:extLst>
  </p:cSld>
  <p:clrMap bg1="dk2" tx1="lt1" bg2="dk1" tx2="lt2" accent1="accent1" accent2="accent2" accent3="accent3" accent4="accent4" accent5="accent5" accent6="accent6" hlink="hlink" folHlink="folHlink"/>
  <p:sldLayoutIdLst>
    <p:sldLayoutId id="2147484006" r:id="rId1"/>
    <p:sldLayoutId id="2147484007" r:id="rId2"/>
    <p:sldLayoutId id="2147484008" r:id="rId3"/>
    <p:sldLayoutId id="2147484009" r:id="rId4"/>
    <p:sldLayoutId id="2147484010" r:id="rId5"/>
    <p:sldLayoutId id="2147484011" r:id="rId6"/>
    <p:sldLayoutId id="2147484012" r:id="rId7"/>
    <p:sldLayoutId id="2147484013" r:id="rId8"/>
    <p:sldLayoutId id="2147484014" r:id="rId9"/>
    <p:sldLayoutId id="2147484015" r:id="rId10"/>
    <p:sldLayoutId id="214748401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108616837"/>
      </p:ext>
    </p:extLst>
  </p:cSld>
  <p:clrMap bg1="lt1" tx1="dk1" bg2="lt2" tx2="dk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 id="2147484038" r:id="rId8"/>
    <p:sldLayoutId id="2147484039" r:id="rId9"/>
    <p:sldLayoutId id="2147484040" r:id="rId10"/>
    <p:sldLayoutId id="214748404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017925630"/>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 id="2147484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3462858641"/>
      </p:ext>
    </p:extLst>
  </p:cSld>
  <p:clrMap bg1="dk2" tx1="lt1" bg2="dk1" tx2="lt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726814676"/>
      </p:ext>
    </p:extLst>
  </p:cSld>
  <p:clrMap bg1="dk2" tx1="lt1" bg2="dk1" tx2="lt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244158278"/>
      </p:ext>
    </p:extLst>
  </p:cSld>
  <p:clrMap bg1="dk2" tx1="lt1" bg2="dk1" tx2="lt2" accent1="accent1" accent2="accent2" accent3="accent3" accent4="accent4" accent5="accent5" accent6="accent6" hlink="hlink" folHlink="folHlink"/>
  <p:sldLayoutIdLst>
    <p:sldLayoutId id="2147484093"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387096127"/>
      </p:ext>
    </p:extLst>
  </p:cSld>
  <p:clrMap bg1="lt1" tx1="dk1" bg2="lt2" tx2="dk2" accent1="accent1" accent2="accent2" accent3="accent3" accent4="accent4" accent5="accent5" accent6="accent6" hlink="hlink" folHlink="folHlink"/>
  <p:sldLayoutIdLst>
    <p:sldLayoutId id="2147484095" r:id="rId1"/>
    <p:sldLayoutId id="2147484096" r:id="rId2"/>
    <p:sldLayoutId id="2147484097" r:id="rId3"/>
    <p:sldLayoutId id="2147484098" r:id="rId4"/>
    <p:sldLayoutId id="2147484099" r:id="rId5"/>
    <p:sldLayoutId id="2147484100" r:id="rId6"/>
    <p:sldLayoutId id="2147484101" r:id="rId7"/>
    <p:sldLayoutId id="2147484102" r:id="rId8"/>
    <p:sldLayoutId id="2147484103" r:id="rId9"/>
    <p:sldLayoutId id="2147484104" r:id="rId10"/>
    <p:sldLayoutId id="214748410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2089553"/>
      </p:ext>
    </p:extLst>
  </p:cSld>
  <p:clrMap bg1="dk2" tx1="lt1" bg2="dk1" tx2="lt2" accent1="accent1" accent2="accent2" accent3="accent3" accent4="accent4" accent5="accent5" accent6="accent6" hlink="hlink" folHlink="folHlink"/>
  <p:sldLayoutIdLst>
    <p:sldLayoutId id="2147484157" r:id="rId1"/>
    <p:sldLayoutId id="2147484158" r:id="rId2"/>
    <p:sldLayoutId id="2147484159" r:id="rId3"/>
    <p:sldLayoutId id="2147484160" r:id="rId4"/>
    <p:sldLayoutId id="2147484161" r:id="rId5"/>
    <p:sldLayoutId id="2147484162" r:id="rId6"/>
    <p:sldLayoutId id="2147484163" r:id="rId7"/>
    <p:sldLayoutId id="2147484164" r:id="rId8"/>
    <p:sldLayoutId id="2147484165" r:id="rId9"/>
    <p:sldLayoutId id="2147484166" r:id="rId10"/>
    <p:sldLayoutId id="2147484167" r:id="rId11"/>
    <p:sldLayoutId id="2147484168" r:id="rId12"/>
    <p:sldLayoutId id="2147484169" r:id="rId13"/>
    <p:sldLayoutId id="2147484170" r:id="rId14"/>
    <p:sldLayoutId id="2147484171" r:id="rId1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99043584"/>
      </p:ext>
    </p:extLst>
  </p:cSld>
  <p:clrMap bg1="lt1" tx1="dk1" bg2="lt2" tx2="dk2" accent1="accent1" accent2="accent2" accent3="accent3" accent4="accent4" accent5="accent5" accent6="accent6" hlink="hlink" folHlink="folHlink"/>
  <p:sldLayoutIdLst>
    <p:sldLayoutId id="214748417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Garamond" pitchFamily="-112" charset="0"/>
                <a:ea typeface="+mn-ea"/>
                <a:cs typeface="+mn-cs"/>
              </a:defRPr>
            </a:lvl1pPr>
          </a:lstStyle>
          <a:p>
            <a:pPr defTabSz="914400" fontAlgn="base">
              <a:spcBef>
                <a:spcPct val="0"/>
              </a:spcBef>
              <a:spcAft>
                <a:spcPct val="0"/>
              </a:spcAft>
              <a:defRPr/>
            </a:pPr>
            <a:endParaRPr lang="en-US">
              <a:solidFill>
                <a:srgbClr val="FFFFFF"/>
              </a:solidFill>
              <a:ea typeface="Arial"/>
              <a:cs typeface="Aria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Garamond" pitchFamily="-112" charset="0"/>
                <a:ea typeface="+mn-ea"/>
                <a:cs typeface="+mn-cs"/>
              </a:defRPr>
            </a:lvl1pPr>
          </a:lstStyle>
          <a:p>
            <a:pPr defTabSz="914400" fontAlgn="base">
              <a:spcBef>
                <a:spcPct val="0"/>
              </a:spcBef>
              <a:spcAft>
                <a:spcPct val="0"/>
              </a:spcAft>
              <a:defRPr/>
            </a:pPr>
            <a:endParaRPr lang="en-US">
              <a:solidFill>
                <a:srgbClr val="FFFFFF"/>
              </a:solidFill>
              <a:ea typeface="Arial"/>
              <a:cs typeface="Aria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defTabSz="914400" fontAlgn="base">
              <a:spcBef>
                <a:spcPct val="0"/>
              </a:spcBef>
              <a:spcAft>
                <a:spcPct val="0"/>
              </a:spcAft>
              <a:defRPr/>
            </a:pPr>
            <a:fld id="{3BCFFEA6-CC9E-E342-BFA3-492219CB3AB1}" type="slidenum">
              <a:rPr lang="zh-CN" altLang="en-US">
                <a:solidFill>
                  <a:srgbClr val="FFFFFF"/>
                </a:solidFill>
                <a:ea typeface="ＭＳ Ｐゴシック" charset="0"/>
              </a:rPr>
              <a:pPr defTabSz="914400" fontAlgn="base">
                <a:spcBef>
                  <a:spcPct val="0"/>
                </a:spcBef>
                <a:spcAft>
                  <a:spcPct val="0"/>
                </a:spcAft>
                <a:defRPr/>
              </a:pPr>
              <a:t>‹#›</a:t>
            </a:fld>
            <a:endParaRPr lang="en-US" altLang="zh-CN">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7703131"/>
      </p:ext>
    </p:extLst>
  </p:cSld>
  <p:clrMap bg1="dk2" tx1="lt1" bg2="dk1" tx2="lt2" accent1="accent1" accent2="accent2" accent3="accent3" accent4="accent4" accent5="accent5" accent6="accent6" hlink="hlink" folHlink="folHlink"/>
  <p:sldLayoutIdLst>
    <p:sldLayoutId id="2147484175" r:id="rId1"/>
    <p:sldLayoutId id="2147484176" r:id="rId2"/>
    <p:sldLayoutId id="2147484177" r:id="rId3"/>
    <p:sldLayoutId id="2147484178" r:id="rId4"/>
    <p:sldLayoutId id="2147484179" r:id="rId5"/>
    <p:sldLayoutId id="2147484180" r:id="rId6"/>
    <p:sldLayoutId id="2147484181" r:id="rId7"/>
    <p:sldLayoutId id="2147484182" r:id="rId8"/>
    <p:sldLayoutId id="2147484183" r:id="rId9"/>
    <p:sldLayoutId id="2147484184" r:id="rId10"/>
    <p:sldLayoutId id="2147484185" r:id="rId11"/>
    <p:sldLayoutId id="2147484186"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0" y="0"/>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499"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01"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63502"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04"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06"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08"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21"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635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grpSp>
          <p:nvGrpSpPr>
            <p:cNvPr id="63532"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pitchFamily="34" charset="0"/>
                  <a:ea typeface="ＭＳ Ｐゴシック" pitchFamily="34" charset="-128"/>
                  <a:cs typeface="ＭＳ Ｐゴシック" charset="0"/>
                </a:endParaRPr>
              </a:p>
            </p:txBody>
          </p:sp>
        </p:grpSp>
      </p:grpSp>
      <p:sp>
        <p:nvSpPr>
          <p:cNvPr id="63491"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492" name="Rectangle 4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endParaRPr>
          </a:p>
        </p:txBody>
      </p:sp>
      <p:sp>
        <p:nvSpPr>
          <p:cNvPr id="1642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a typeface="ＭＳ Ｐゴシック"/>
            </a:endParaRPr>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2EE5FA86-5CF7-724E-BC91-9B71AB50A9DB}"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440040287"/>
      </p:ext>
    </p:extLst>
  </p:cSld>
  <p:clrMap bg1="dk2" tx1="lt1" bg2="dk1" tx2="lt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Arial" charset="0"/>
          <a:ea typeface="ＭＳ Ｐゴシック" charset="0"/>
        </a:defRPr>
      </a:lvl6pPr>
      <a:lvl7pPr marL="914400" algn="ctr" rtl="0" eaLnBrk="0" fontAlgn="base" hangingPunct="0">
        <a:spcBef>
          <a:spcPct val="0"/>
        </a:spcBef>
        <a:spcAft>
          <a:spcPct val="0"/>
        </a:spcAft>
        <a:defRPr sz="4400">
          <a:solidFill>
            <a:schemeClr val="tx2"/>
          </a:solidFill>
          <a:latin typeface="Arial" charset="0"/>
          <a:ea typeface="ＭＳ Ｐゴシック" charset="0"/>
        </a:defRPr>
      </a:lvl7pPr>
      <a:lvl8pPr marL="1371600" algn="ctr" rtl="0" eaLnBrk="0" fontAlgn="base" hangingPunct="0">
        <a:spcBef>
          <a:spcPct val="0"/>
        </a:spcBef>
        <a:spcAft>
          <a:spcPct val="0"/>
        </a:spcAft>
        <a:defRPr sz="4400">
          <a:solidFill>
            <a:schemeClr val="tx2"/>
          </a:solidFill>
          <a:latin typeface="Arial" charset="0"/>
          <a:ea typeface="ＭＳ Ｐゴシック" charset="0"/>
        </a:defRPr>
      </a:lvl8pPr>
      <a:lvl9pPr marL="1828800"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5pPr>
      <a:lvl6pPr marL="25146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6pPr>
      <a:lvl7pPr marL="29718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7pPr>
      <a:lvl8pPr marL="34290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8pPr>
      <a:lvl9pPr marL="38862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04766"/>
      </p:ext>
    </p:extLst>
  </p:cSld>
  <p:clrMap bg1="lt1" tx1="dk1" bg2="lt2" tx2="dk2" accent1="accent1" accent2="accent2" accent3="accent3" accent4="accent4" accent5="accent5" accent6="accent6" hlink="hlink" folHlink="folHlink"/>
  <p:sldLayoutIdLst>
    <p:sldLayoutId id="2147484214" r:id="rId1"/>
    <p:sldLayoutId id="2147484215" r:id="rId2"/>
    <p:sldLayoutId id="2147484216" r:id="rId3"/>
    <p:sldLayoutId id="2147484217" r:id="rId4"/>
    <p:sldLayoutId id="2147484218" r:id="rId5"/>
    <p:sldLayoutId id="2147484219" r:id="rId6"/>
    <p:sldLayoutId id="2147484220" r:id="rId7"/>
    <p:sldLayoutId id="2147484221" r:id="rId8"/>
    <p:sldLayoutId id="2147484222" r:id="rId9"/>
    <p:sldLayoutId id="2147484223" r:id="rId10"/>
    <p:sldLayoutId id="214748422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59756402"/>
      </p:ext>
    </p:extLst>
  </p:cSld>
  <p:clrMap bg1="lt1" tx1="dk1" bg2="lt2" tx2="dk2" accent1="accent1" accent2="accent2" accent3="accent3" accent4="accent4" accent5="accent5" accent6="accent6" hlink="hlink" folHlink="folHlink"/>
  <p:sldLayoutIdLst>
    <p:sldLayoutId id="2147484238" r:id="rId1"/>
    <p:sldLayoutId id="2147484239" r:id="rId2"/>
    <p:sldLayoutId id="2147484240" r:id="rId3"/>
    <p:sldLayoutId id="2147484241" r:id="rId4"/>
    <p:sldLayoutId id="2147484242" r:id="rId5"/>
    <p:sldLayoutId id="2147484243" r:id="rId6"/>
    <p:sldLayoutId id="2147484244" r:id="rId7"/>
    <p:sldLayoutId id="2147484245" r:id="rId8"/>
    <p:sldLayoutId id="2147484246" r:id="rId9"/>
    <p:sldLayoutId id="2147484247" r:id="rId10"/>
    <p:sldLayoutId id="214748424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735064124"/>
      </p:ext>
    </p:extLst>
  </p:cSld>
  <p:clrMap bg1="lt1" tx1="dk1" bg2="lt2" tx2="dk2" accent1="accent1" accent2="accent2" accent3="accent3" accent4="accent4" accent5="accent5" accent6="accent6" hlink="hlink" folHlink="folHlink"/>
  <p:sldLayoutIdLst>
    <p:sldLayoutId id="2147484250" r:id="rId1"/>
    <p:sldLayoutId id="2147484251" r:id="rId2"/>
    <p:sldLayoutId id="2147484252" r:id="rId3"/>
    <p:sldLayoutId id="2147484253" r:id="rId4"/>
    <p:sldLayoutId id="2147484254" r:id="rId5"/>
    <p:sldLayoutId id="2147484255" r:id="rId6"/>
    <p:sldLayoutId id="2147484256" r:id="rId7"/>
    <p:sldLayoutId id="2147484257" r:id="rId8"/>
    <p:sldLayoutId id="2147484258" r:id="rId9"/>
    <p:sldLayoutId id="2147484259" r:id="rId10"/>
    <p:sldLayoutId id="2147484260" r:id="rId11"/>
    <p:sldLayoutId id="2147484261"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114425"/>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 id="2147484274" r:id="rId12"/>
    <p:sldLayoutId id="214748427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59005244"/>
      </p:ext>
    </p:extLst>
  </p:cSld>
  <p:clrMap bg1="lt1" tx1="dk1" bg2="lt2" tx2="dk2" accent1="accent1" accent2="accent2" accent3="accent3" accent4="accent4" accent5="accent5" accent6="accent6" hlink="hlink" folHlink="folHlink"/>
  <p:sldLayoutIdLst>
    <p:sldLayoutId id="2147484327" r:id="rId1"/>
    <p:sldLayoutId id="2147484328" r:id="rId2"/>
    <p:sldLayoutId id="2147484329" r:id="rId3"/>
    <p:sldLayoutId id="2147484330" r:id="rId4"/>
    <p:sldLayoutId id="2147484331" r:id="rId5"/>
    <p:sldLayoutId id="2147484332" r:id="rId6"/>
    <p:sldLayoutId id="2147484333" r:id="rId7"/>
    <p:sldLayoutId id="2147484334" r:id="rId8"/>
    <p:sldLayoutId id="2147484335" r:id="rId9"/>
    <p:sldLayoutId id="2147484336" r:id="rId10"/>
    <p:sldLayoutId id="214748433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MS PGothic" charset="0"/>
                <a:cs typeface="MS PGothic" charset="0"/>
              </a:defRPr>
            </a:lvl1pPr>
          </a:lstStyle>
          <a:p>
            <a:pPr defTabSz="914400" fontAlgn="base">
              <a:spcBef>
                <a:spcPct val="0"/>
              </a:spcBef>
              <a:spcAft>
                <a:spcPct val="0"/>
              </a:spcAft>
              <a:defRPr/>
            </a:pPr>
            <a:fld id="{2E87732E-DB36-3542-A33C-87813334183C}" type="slidenum">
              <a:rPr lang="zh-CN" altLang="en-US">
                <a:latin typeface="Times New Roman" charset="0"/>
              </a:rPr>
              <a:pPr defTabSz="914400" fontAlgn="base">
                <a:spcBef>
                  <a:spcPct val="0"/>
                </a:spcBef>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3182987945"/>
      </p:ext>
    </p:extLst>
  </p:cSld>
  <p:clrMap bg1="lt1" tx1="dk1" bg2="lt2" tx2="dk2" accent1="accent1" accent2="accent2" accent3="accent3" accent4="accent4" accent5="accent5" accent6="accent6" hlink="hlink" folHlink="folHlink"/>
  <p:sldLayoutIdLst>
    <p:sldLayoutId id="214748433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8497175"/>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 id="2147484347" r:id="rId7"/>
    <p:sldLayoutId id="2147484348" r:id="rId8"/>
    <p:sldLayoutId id="2147484349" r:id="rId9"/>
    <p:sldLayoutId id="2147484350" r:id="rId10"/>
    <p:sldLayoutId id="2147484351" r:id="rId11"/>
  </p:sldLayoutIdLst>
  <p:txStyles>
    <p:titleStyle>
      <a:lvl1pPr algn="ctr" defTabSz="914400" rtl="0" eaLnBrk="1" latinLnBrk="0" hangingPunct="1">
        <a:spcBef>
          <a:spcPct val="0"/>
        </a:spcBef>
        <a:buNone/>
        <a:defRPr sz="4400" b="1" kern="1200">
          <a:solidFill>
            <a:srgbClr val="FFFFFF"/>
          </a:solidFill>
          <a:effectLst>
            <a:glow rad="101600">
              <a:schemeClr val="tx1"/>
            </a:glow>
          </a:effectLst>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rgbClr val="FFFFFF"/>
          </a:solidFill>
          <a:effectLst>
            <a:glow rad="101600">
              <a:schemeClr val="tx1"/>
            </a:glow>
          </a:effectLst>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rgbClr val="FFFFFF"/>
          </a:solidFill>
          <a:effectLst>
            <a:glow rad="101600">
              <a:schemeClr val="tx1"/>
            </a:glow>
          </a:effectLst>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rgbClr val="FFFFFF"/>
          </a:solidFill>
          <a:effectLst>
            <a:glow rad="101600">
              <a:schemeClr val="tx1"/>
            </a:glow>
          </a:effectLst>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rgbClr val="FFFFFF"/>
          </a:solidFill>
          <a:effectLst>
            <a:glow rad="101600">
              <a:schemeClr val="tx1"/>
            </a:glow>
          </a:effectLst>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802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MS PGothic" charset="0"/>
                <a:cs typeface="MS PGothic" charset="0"/>
              </a:defRPr>
            </a:lvl1pPr>
          </a:lstStyle>
          <a:p>
            <a:pPr defTabSz="914400" fontAlgn="base">
              <a:spcBef>
                <a:spcPct val="0"/>
              </a:spcBef>
              <a:spcAft>
                <a:spcPct val="0"/>
              </a:spcAft>
              <a:defRPr/>
            </a:pPr>
            <a:fld id="{7BE47547-0DAF-0D40-B8D7-4A7A8023B99A}" type="slidenum">
              <a:rPr lang="zh-CN" altLang="en-US">
                <a:latin typeface="Times New Roman" charset="0"/>
              </a:rPr>
              <a:pPr defTabSz="914400" fontAlgn="base">
                <a:spcBef>
                  <a:spcPct val="0"/>
                </a:spcBef>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4263172053"/>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 id="2147484364"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0"/>
          <a:cs typeface="MS PGothic"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MS PGothic"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MS PGothic"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MS PGothic"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85556883"/>
      </p:ext>
    </p:extLst>
  </p:cSld>
  <p:clrMap bg1="lt1" tx1="dk1" bg2="lt2" tx2="dk2" accent1="accent1" accent2="accent2" accent3="accent3" accent4="accent4" accent5="accent5" accent6="accent6" hlink="hlink" folHlink="folHlink"/>
  <p:sldLayoutIdLst>
    <p:sldLayoutId id="2147484366" r:id="rId1"/>
    <p:sldLayoutId id="2147484367" r:id="rId2"/>
    <p:sldLayoutId id="2147484368" r:id="rId3"/>
    <p:sldLayoutId id="2147484369" r:id="rId4"/>
    <p:sldLayoutId id="2147484370" r:id="rId5"/>
    <p:sldLayoutId id="2147484371" r:id="rId6"/>
    <p:sldLayoutId id="2147484372" r:id="rId7"/>
    <p:sldLayoutId id="2147484373" r:id="rId8"/>
    <p:sldLayoutId id="2147484374" r:id="rId9"/>
    <p:sldLayoutId id="2147484375" r:id="rId10"/>
    <p:sldLayoutId id="214748437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837723715"/>
      </p:ext>
    </p:extLst>
  </p:cSld>
  <p:clrMap bg1="lt1" tx1="dk1" bg2="lt2" tx2="dk2" accent1="accent1" accent2="accent2" accent3="accent3" accent4="accent4" accent5="accent5" accent6="accent6" hlink="hlink" folHlink="folHlink"/>
  <p:sldLayoutIdLst>
    <p:sldLayoutId id="2147484378" r:id="rId1"/>
    <p:sldLayoutId id="2147484379" r:id="rId2"/>
    <p:sldLayoutId id="2147484380" r:id="rId3"/>
    <p:sldLayoutId id="2147484381" r:id="rId4"/>
    <p:sldLayoutId id="2147484382" r:id="rId5"/>
    <p:sldLayoutId id="2147484383" r:id="rId6"/>
    <p:sldLayoutId id="2147484384" r:id="rId7"/>
    <p:sldLayoutId id="2147484385" r:id="rId8"/>
    <p:sldLayoutId id="2147484386" r:id="rId9"/>
    <p:sldLayoutId id="2147484387" r:id="rId10"/>
    <p:sldLayoutId id="214748438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MS PGothic" charset="0"/>
                <a:cs typeface="MS PGothic" charset="0"/>
              </a:defRPr>
            </a:lvl1pPr>
          </a:lstStyle>
          <a:p>
            <a:pPr defTabSz="914400" fontAlgn="base">
              <a:spcBef>
                <a:spcPct val="0"/>
              </a:spcBef>
              <a:spcAft>
                <a:spcPct val="0"/>
              </a:spcAft>
              <a:defRPr/>
            </a:pPr>
            <a:fld id="{2E87732E-DB36-3542-A33C-87813334183C}" type="slidenum">
              <a:rPr lang="zh-CN" altLang="en-US">
                <a:latin typeface="Times New Roman" charset="0"/>
              </a:rPr>
              <a:pPr defTabSz="914400" fontAlgn="base">
                <a:spcBef>
                  <a:spcPct val="0"/>
                </a:spcBef>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1830806693"/>
      </p:ext>
    </p:extLst>
  </p:cSld>
  <p:clrMap bg1="lt1" tx1="dk1" bg2="lt2" tx2="dk2" accent1="accent1" accent2="accent2" accent3="accent3" accent4="accent4" accent5="accent5" accent6="accent6" hlink="hlink" folHlink="folHlink"/>
  <p:sldLayoutIdLst>
    <p:sldLayoutId id="2147483738"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523930583"/>
      </p:ext>
    </p:extLst>
  </p:cSld>
  <p:clrMap bg1="lt1" tx1="dk1" bg2="lt2" tx2="dk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69108160"/>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096728023"/>
      </p:ext>
    </p:extLst>
  </p:cSld>
  <p:clrMap bg1="lt1" tx1="dk1" bg2="lt2" tx2="dk2" accent1="accent1" accent2="accent2" accent3="accent3" accent4="accent4" accent5="accent5" accent6="accent6" hlink="hlink" folHlink="folHlink"/>
  <p:sldLayoutIdLst>
    <p:sldLayoutId id="2147484426" r:id="rId1"/>
    <p:sldLayoutId id="2147484427" r:id="rId2"/>
    <p:sldLayoutId id="2147484428" r:id="rId3"/>
    <p:sldLayoutId id="2147484429" r:id="rId4"/>
    <p:sldLayoutId id="2147484430" r:id="rId5"/>
    <p:sldLayoutId id="2147484431" r:id="rId6"/>
    <p:sldLayoutId id="2147484432" r:id="rId7"/>
    <p:sldLayoutId id="2147484433" r:id="rId8"/>
    <p:sldLayoutId id="2147484434" r:id="rId9"/>
    <p:sldLayoutId id="2147484435" r:id="rId10"/>
    <p:sldLayoutId id="21474844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2403406395"/>
      </p:ext>
    </p:extLst>
  </p:cSld>
  <p:clrMap bg1="dk2" tx1="lt1" bg2="dk1" tx2="lt2" accent1="accent1" accent2="accent2" accent3="accent3" accent4="accent4" accent5="accent5" accent6="accent6" hlink="hlink" folHlink="folHlink"/>
  <p:sldLayoutIdLst>
    <p:sldLayoutId id="2147484438" r:id="rId1"/>
    <p:sldLayoutId id="2147484439" r:id="rId2"/>
    <p:sldLayoutId id="2147484440" r:id="rId3"/>
    <p:sldLayoutId id="2147484441" r:id="rId4"/>
    <p:sldLayoutId id="2147484442" r:id="rId5"/>
    <p:sldLayoutId id="2147484443" r:id="rId6"/>
    <p:sldLayoutId id="2147484444" r:id="rId7"/>
    <p:sldLayoutId id="2147484445" r:id="rId8"/>
    <p:sldLayoutId id="2147484446" r:id="rId9"/>
    <p:sldLayoutId id="2147484447" r:id="rId10"/>
    <p:sldLayoutId id="2147484448" r:id="rId11"/>
    <p:sldLayoutId id="2147484449"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52504817"/>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701501485"/>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420717139"/>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583248797"/>
      </p:ext>
    </p:extLst>
  </p:cSld>
  <p:clrMap bg1="lt1" tx1="dk1" bg2="lt2" tx2="dk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 id="214748449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2050"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1"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2"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3"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4"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5"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6"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7"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8"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2059"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60"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61"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rgbClr val="FFFFFF"/>
                </a:solidFill>
                <a:cs typeface="+mn-cs"/>
              </a:defRPr>
            </a:lvl1pPr>
          </a:lstStyle>
          <a:p>
            <a:pPr defTabSz="914400" eaLnBrk="0" fontAlgn="base" hangingPunct="0">
              <a:spcBef>
                <a:spcPct val="0"/>
              </a:spcBef>
              <a:spcAft>
                <a:spcPct val="0"/>
              </a:spcAft>
              <a:defRPr/>
            </a:pPr>
            <a:endParaRPr lang="en-US">
              <a:latin typeface="Times New Roman" charset="0"/>
              <a:ea typeface="ＭＳ Ｐゴシック" charset="0"/>
            </a:endParaRPr>
          </a:p>
        </p:txBody>
      </p:sp>
      <p:sp>
        <p:nvSpPr>
          <p:cNvPr id="2062"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cs typeface="+mn-cs"/>
              </a:defRPr>
            </a:lvl1pPr>
          </a:lstStyle>
          <a:p>
            <a:pPr defTabSz="914400" eaLnBrk="0" fontAlgn="base" hangingPunct="0">
              <a:spcBef>
                <a:spcPct val="0"/>
              </a:spcBef>
              <a:spcAft>
                <a:spcPct val="0"/>
              </a:spcAft>
              <a:defRPr/>
            </a:pPr>
            <a:endParaRPr lang="en-US">
              <a:latin typeface="Times New Roman" charset="0"/>
              <a:ea typeface="ＭＳ Ｐゴシック" charset="0"/>
            </a:endParaRPr>
          </a:p>
        </p:txBody>
      </p:sp>
      <p:sp>
        <p:nvSpPr>
          <p:cNvPr id="2063"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FFFFFF"/>
                </a:solidFill>
                <a:cs typeface="+mn-cs"/>
              </a:defRPr>
            </a:lvl1pPr>
          </a:lstStyle>
          <a:p>
            <a:pPr defTabSz="914400" eaLnBrk="0" fontAlgn="base" hangingPunct="0">
              <a:spcBef>
                <a:spcPct val="0"/>
              </a:spcBef>
              <a:spcAft>
                <a:spcPct val="0"/>
              </a:spcAft>
              <a:defRPr/>
            </a:pPr>
            <a:fld id="{806CB0B9-32CB-874E-857E-16F1DD1C6A32}" type="slidenum">
              <a:rPr lang="en-US">
                <a:latin typeface="Times New Roman" charset="0"/>
                <a:ea typeface="ＭＳ Ｐゴシック" charset="0"/>
              </a:rPr>
              <a:pPr defTabSz="914400" eaLnBrk="0" fontAlgn="base" hangingPunct="0">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5201362"/>
      </p:ext>
    </p:extLst>
  </p:cSld>
  <p:clrMap bg1="dk2" tx1="lt1" bg2="dk1" tx2="lt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 id="2147484511" r:id="rId1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0-#ppt_w/2"/>
                                          </p:val>
                                        </p:tav>
                                        <p:tav tm="100000">
                                          <p:val>
                                            <p:strVal val="#ppt_x"/>
                                          </p:val>
                                        </p:tav>
                                      </p:tavLst>
                                    </p:anim>
                                    <p:anim calcmode="lin" valueType="num">
                                      <p:cBhvr additive="base">
                                        <p:cTn id="8" dur="500" fill="hold"/>
                                        <p:tgtEl>
                                          <p:spTgt spid="2050"/>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205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Lst>
  </p:timing>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1157288" y="1981200"/>
            <a:ext cx="8042275"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7" name="Rectangle 3"/>
          <p:cNvSpPr>
            <a:spLocks noGrp="1" noChangeArrowheads="1"/>
          </p:cNvSpPr>
          <p:nvPr>
            <p:ph type="title"/>
          </p:nvPr>
        </p:nvSpPr>
        <p:spPr bwMode="auto">
          <a:xfrm>
            <a:off x="1181100" y="609600"/>
            <a:ext cx="7962900" cy="1143000"/>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dirty="0"/>
              <a:t>Click to edit Master title style</a:t>
            </a:r>
          </a:p>
        </p:txBody>
      </p:sp>
      <p:sp>
        <p:nvSpPr>
          <p:cNvPr id="1028" name="Rectangle 4"/>
          <p:cNvSpPr>
            <a:spLocks noChangeArrowheads="1"/>
          </p:cNvSpPr>
          <p:nvPr userDrawn="1"/>
        </p:nvSpPr>
        <p:spPr bwMode="auto">
          <a:xfrm>
            <a:off x="0" y="0"/>
            <a:ext cx="1085850" cy="6845300"/>
          </a:xfrm>
          <a:prstGeom prst="rect">
            <a:avLst/>
          </a:prstGeom>
          <a:gradFill rotWithShape="0">
            <a:gsLst>
              <a:gs pos="0">
                <a:srgbClr val="114FFB"/>
              </a:gs>
              <a:gs pos="50000">
                <a:srgbClr val="114FFB">
                  <a:gamma/>
                  <a:shade val="20000"/>
                  <a:invGamma/>
                </a:srgbClr>
              </a:gs>
              <a:gs pos="100000">
                <a:srgbClr val="114FFB"/>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2308141"/>
      </p:ext>
    </p:extLst>
  </p:cSld>
  <p:clrMap bg1="dk2" tx1="lt1" bg2="dk1" tx2="lt2" accent1="accent1" accent2="accent2" accent3="accent3" accent4="accent4" accent5="accent5" accent6="accent6" hlink="hlink" folHlink="folHlink"/>
  <p:sldLayoutIdLst>
    <p:sldLayoutId id="2147484513" r:id="rId1"/>
    <p:sldLayoutId id="2147484514" r:id="rId2"/>
    <p:sldLayoutId id="2147484515" r:id="rId3"/>
    <p:sldLayoutId id="2147484516" r:id="rId4"/>
    <p:sldLayoutId id="2147484517" r:id="rId5"/>
    <p:sldLayoutId id="2147484518" r:id="rId6"/>
    <p:sldLayoutId id="2147484519" r:id="rId7"/>
    <p:sldLayoutId id="2147484520" r:id="rId8"/>
    <p:sldLayoutId id="2147484521" r:id="rId9"/>
    <p:sldLayoutId id="2147484522" r:id="rId10"/>
    <p:sldLayoutId id="2147484523" r:id="rId11"/>
  </p:sldLayoutIdLst>
  <p:txStyles>
    <p:titleStyle>
      <a:lvl1pPr algn="l" rtl="0" eaLnBrk="0" fontAlgn="base" hangingPunct="0">
        <a:spcBef>
          <a:spcPct val="0"/>
        </a:spcBef>
        <a:spcAft>
          <a:spcPct val="0"/>
        </a:spcAft>
        <a:defRPr sz="5400" u="sng">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sz="5400" u="sng">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sz="5400" u="sng">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sz="5400" u="sng">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sz="5400" u="sng">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sz="5400" b="1" u="sng">
          <a:solidFill>
            <a:schemeClr val="tx2"/>
          </a:solidFill>
          <a:effectLst>
            <a:outerShdw blurRad="38100" dist="38100" dir="2700000" algn="tl">
              <a:srgbClr val="000000"/>
            </a:outerShdw>
          </a:effectLst>
          <a:latin typeface="Times New Roman" charset="0"/>
          <a:ea typeface="ＭＳ Ｐゴシック" charset="0"/>
        </a:defRPr>
      </a:lvl6pPr>
      <a:lvl7pPr marL="914400" algn="l" rtl="0" eaLnBrk="0" fontAlgn="base" hangingPunct="0">
        <a:spcBef>
          <a:spcPct val="0"/>
        </a:spcBef>
        <a:spcAft>
          <a:spcPct val="0"/>
        </a:spcAft>
        <a:defRPr sz="5400" b="1" u="sng">
          <a:solidFill>
            <a:schemeClr val="tx2"/>
          </a:solidFill>
          <a:effectLst>
            <a:outerShdw blurRad="38100" dist="38100" dir="2700000" algn="tl">
              <a:srgbClr val="000000"/>
            </a:outerShdw>
          </a:effectLst>
          <a:latin typeface="Times New Roman" charset="0"/>
          <a:ea typeface="ＭＳ Ｐゴシック" charset="0"/>
        </a:defRPr>
      </a:lvl7pPr>
      <a:lvl8pPr marL="1371600" algn="l" rtl="0" eaLnBrk="0" fontAlgn="base" hangingPunct="0">
        <a:spcBef>
          <a:spcPct val="0"/>
        </a:spcBef>
        <a:spcAft>
          <a:spcPct val="0"/>
        </a:spcAft>
        <a:defRPr sz="5400" b="1" u="sng">
          <a:solidFill>
            <a:schemeClr val="tx2"/>
          </a:solidFill>
          <a:effectLst>
            <a:outerShdw blurRad="38100" dist="38100" dir="2700000" algn="tl">
              <a:srgbClr val="000000"/>
            </a:outerShdw>
          </a:effectLst>
          <a:latin typeface="Times New Roman" charset="0"/>
          <a:ea typeface="ＭＳ Ｐゴシック" charset="0"/>
        </a:defRPr>
      </a:lvl8pPr>
      <a:lvl9pPr marL="1828800" algn="l" rtl="0" eaLnBrk="0" fontAlgn="base" hangingPunct="0">
        <a:spcBef>
          <a:spcPct val="0"/>
        </a:spcBef>
        <a:spcAft>
          <a:spcPct val="0"/>
        </a:spcAft>
        <a:defRPr sz="5400" b="1" u="sng">
          <a:solidFill>
            <a:schemeClr val="tx2"/>
          </a:solidFill>
          <a:effectLst>
            <a:outerShdw blurRad="38100" dist="38100" dir="2700000" algn="tl">
              <a:srgbClr val="000000"/>
            </a:outerShdw>
          </a:effectLst>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600">
          <a:solidFill>
            <a:schemeClr val="tx1"/>
          </a:solidFill>
          <a:effectLst>
            <a:outerShdw blurRad="38100" dist="38100" dir="2700000" algn="tl">
              <a:srgbClr val="000000"/>
            </a:outerShdw>
          </a:effectLst>
          <a:latin typeface="Arial"/>
          <a:ea typeface="ＭＳ Ｐゴシック" charset="0"/>
          <a:cs typeface="MS PGothic" charset="0"/>
        </a:defRPr>
      </a:lvl1pPr>
      <a:lvl2pPr marL="742950" indent="-285750" algn="l" rtl="0" eaLnBrk="0" fontAlgn="base" hangingPunct="0">
        <a:spcBef>
          <a:spcPct val="20000"/>
        </a:spcBef>
        <a:spcAft>
          <a:spcPct val="0"/>
        </a:spcAft>
        <a:buClr>
          <a:schemeClr val="folHlink"/>
        </a:buClr>
        <a:buSzPct val="75000"/>
        <a:buFont typeface="Monotype Sorts" charset="0"/>
        <a:buChar char="u"/>
        <a:defRPr sz="3200">
          <a:solidFill>
            <a:schemeClr val="tx1"/>
          </a:solidFill>
          <a:effectLst>
            <a:outerShdw blurRad="38100" dist="38100" dir="2700000" algn="tl">
              <a:srgbClr val="000000"/>
            </a:outerShdw>
          </a:effectLst>
          <a:latin typeface="Arial"/>
          <a:ea typeface="MS PGothic" charset="0"/>
          <a:cs typeface="MS PGothic" charset="0"/>
        </a:defRPr>
      </a:lvl2pPr>
      <a:lvl3pPr marL="1143000" indent="-228600" algn="l" rtl="0" eaLnBrk="0" fontAlgn="base" hangingPunct="0">
        <a:spcBef>
          <a:spcPct val="20000"/>
        </a:spcBef>
        <a:spcAft>
          <a:spcPct val="0"/>
        </a:spcAft>
        <a:buClr>
          <a:schemeClr val="tx2"/>
        </a:buClr>
        <a:buSzPct val="65000"/>
        <a:buFont typeface="Monotype Sorts" charset="0"/>
        <a:buChar char="F"/>
        <a:defRPr sz="2800">
          <a:solidFill>
            <a:schemeClr val="tx1"/>
          </a:solidFill>
          <a:effectLst>
            <a:outerShdw blurRad="38100" dist="38100" dir="2700000" algn="tl">
              <a:srgbClr val="000000"/>
            </a:outerShdw>
          </a:effectLst>
          <a:latin typeface="Arial"/>
          <a:ea typeface="MS PGothic" charset="0"/>
          <a:cs typeface="MS PGothic" charset="0"/>
        </a:defRPr>
      </a:lvl3pPr>
      <a:lvl4pPr marL="1600200" indent="-228600" algn="l" rtl="0" eaLnBrk="0" fontAlgn="base" hangingPunct="0">
        <a:spcBef>
          <a:spcPct val="20000"/>
        </a:spcBef>
        <a:spcAft>
          <a:spcPct val="0"/>
        </a:spcAft>
        <a:buClr>
          <a:schemeClr val="tx1"/>
        </a:buClr>
        <a:buSzPct val="100000"/>
        <a:buChar char="•"/>
        <a:defRPr sz="2400">
          <a:solidFill>
            <a:schemeClr val="tx1"/>
          </a:solidFill>
          <a:effectLst>
            <a:outerShdw blurRad="38100" dist="38100" dir="2700000" algn="tl">
              <a:srgbClr val="000000"/>
            </a:outerShdw>
          </a:effectLst>
          <a:latin typeface="Arial"/>
          <a:ea typeface="MS PGothic" charset="0"/>
          <a:cs typeface="MS PGothic" charset="0"/>
        </a:defRPr>
      </a:lvl4pPr>
      <a:lvl5pPr marL="2057400" indent="-228600" algn="l" rtl="0" eaLnBrk="0" fontAlgn="base" hangingPunct="0">
        <a:spcBef>
          <a:spcPct val="20000"/>
        </a:spcBef>
        <a:spcAft>
          <a:spcPct val="0"/>
        </a:spcAft>
        <a:buClr>
          <a:schemeClr val="tx1"/>
        </a:buClr>
        <a:buSzPct val="100000"/>
        <a:buChar char="–"/>
        <a:defRPr sz="2400">
          <a:solidFill>
            <a:schemeClr val="tx1"/>
          </a:solidFill>
          <a:effectLst>
            <a:outerShdw blurRad="38100" dist="38100" dir="2700000" algn="tl">
              <a:srgbClr val="000000"/>
            </a:outerShdw>
          </a:effectLst>
          <a:latin typeface="Arial"/>
          <a:ea typeface="MS PGothic" charset="0"/>
          <a:cs typeface="MS PGothic" charset="0"/>
        </a:defRPr>
      </a:lvl5pPr>
      <a:lvl6pPr marL="2514600" indent="-228600" algn="l" rtl="0" eaLnBrk="0" fontAlgn="base" hangingPunct="0">
        <a:spcBef>
          <a:spcPct val="20000"/>
        </a:spcBef>
        <a:spcAft>
          <a:spcPct val="0"/>
        </a:spcAft>
        <a:buClr>
          <a:schemeClr val="tx1"/>
        </a:buClr>
        <a:buSzPct val="100000"/>
        <a:buChar char="–"/>
        <a:defRPr sz="2400" b="1">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400" b="1">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400" b="1">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400" b="1">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144774277"/>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charset="0"/>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MS PGothic" charset="0"/>
                <a:cs typeface="MS PGothic" charset="0"/>
              </a:defRPr>
            </a:lvl1pPr>
          </a:lstStyle>
          <a:p>
            <a:pPr defTabSz="914400" fontAlgn="base">
              <a:spcBef>
                <a:spcPct val="0"/>
              </a:spcBef>
              <a:spcAft>
                <a:spcPct val="0"/>
              </a:spcAft>
              <a:defRPr/>
            </a:pPr>
            <a:fld id="{A00FBBF0-E18A-9A46-B39B-00432731BAF1}"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3634782933"/>
      </p:ext>
    </p:extLst>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 id="2147484528" r:id="rId4"/>
    <p:sldLayoutId id="2147484529" r:id="rId5"/>
    <p:sldLayoutId id="2147484530" r:id="rId6"/>
    <p:sldLayoutId id="2147484531" r:id="rId7"/>
    <p:sldLayoutId id="2147484532" r:id="rId8"/>
    <p:sldLayoutId id="2147484533" r:id="rId9"/>
    <p:sldLayoutId id="2147484534" r:id="rId10"/>
    <p:sldLayoutId id="2147484535" r:id="rId11"/>
    <p:sldLayoutId id="214748453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01826410"/>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434072589"/>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5360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5360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153604"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153605"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15360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5360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zh-CN" altLang="en-US">
              <a:solidFill>
                <a:srgbClr val="003300"/>
              </a:solidFill>
              <a:latin typeface="Arial" charset="0"/>
              <a:ea typeface="ＭＳ Ｐゴシック" charset="0"/>
              <a:cs typeface="ＭＳ Ｐゴシック" charset="0"/>
            </a:endParaRPr>
          </a:p>
        </p:txBody>
      </p:sp>
      <p:sp>
        <p:nvSpPr>
          <p:cNvPr id="18944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0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945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a:ea typeface="+mn-ea"/>
                <a:cs typeface="+mn-cs"/>
              </a:defRPr>
            </a:lvl1pPr>
          </a:lstStyle>
          <a:p>
            <a:pPr defTabSz="914400" fontAlgn="base">
              <a:spcAft>
                <a:spcPct val="0"/>
              </a:spcAft>
              <a:defRPr/>
            </a:pPr>
            <a:endParaRPr lang="en-US"/>
          </a:p>
        </p:txBody>
      </p:sp>
      <p:sp>
        <p:nvSpPr>
          <p:cNvPr id="18945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a:ea typeface="+mn-ea"/>
                <a:cs typeface="+mn-cs"/>
              </a:defRPr>
            </a:lvl1pPr>
          </a:lstStyle>
          <a:p>
            <a:pPr defTabSz="914400" fontAlgn="base">
              <a:spcAft>
                <a:spcPct val="0"/>
              </a:spcAft>
              <a:defRPr/>
            </a:pPr>
            <a:endParaRPr lang="en-US"/>
          </a:p>
        </p:txBody>
      </p:sp>
      <p:sp>
        <p:nvSpPr>
          <p:cNvPr id="18945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defTabSz="914400" eaLnBrk="0" fontAlgn="base" hangingPunct="0">
              <a:spcAft>
                <a:spcPct val="0"/>
              </a:spcAft>
              <a:defRPr/>
            </a:pPr>
            <a:fld id="{88560274-3078-FB45-A498-77F92B40A734}" type="slidenum">
              <a:rPr lang="zh-CN" altLang="en-US">
                <a:latin typeface="Times New Roman" charset="0"/>
              </a:rPr>
              <a:pPr defTabSz="914400" eaLnBrk="0" fontAlgn="base" hangingPunct="0">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2624536378"/>
      </p:ext>
    </p:extLst>
  </p:cSld>
  <p:clrMap bg1="lt1" tx1="dk1" bg2="lt2" tx2="dk2" accent1="accent1" accent2="accent2" accent3="accent3" accent4="accent4" accent5="accent5" accent6="accent6" hlink="hlink" folHlink="folHlink"/>
  <p:sldLayoutIdLst>
    <p:sldLayoutId id="2147484563"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charset="0"/>
          <a:cs typeface="Geneva"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Geneva" pitchFamily="-108" charset="-128"/>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Geneva" pitchFamily="-108" charset="-128"/>
          <a:cs typeface="Geneva"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033486516"/>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1143000" cy="6856413"/>
            <a:chOff x="0" y="0"/>
            <a:chExt cx="720" cy="4319"/>
          </a:xfrm>
        </p:grpSpPr>
        <p:sp>
          <p:nvSpPr>
            <p:cNvPr id="237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7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3757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7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defRPr>
            </a:lvl1pPr>
          </a:lstStyle>
          <a:p>
            <a:pPr defTabSz="914400" fontAlgn="base">
              <a:spcBef>
                <a:spcPct val="0"/>
              </a:spcBef>
              <a:spcAft>
                <a:spcPct val="0"/>
              </a:spcAft>
              <a:defRPr/>
            </a:pPr>
            <a:fld id="{F4D31F97-38A0-6A41-9755-9A0D82D81199}"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41004815"/>
      </p:ext>
    </p:extLst>
  </p:cSld>
  <p:clrMap bg1="dk2" tx1="lt1" bg2="dk1" tx2="lt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763156755"/>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697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697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0"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1"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698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8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defTabSz="914400" eaLnBrk="0" fontAlgn="base" hangingPunct="0">
              <a:spcAft>
                <a:spcPct val="0"/>
              </a:spcAft>
              <a:defRPr/>
            </a:pPr>
            <a:fld id="{20040EA3-D65A-4A4E-B9CF-3D6970B61326}" type="slidenum">
              <a:rPr lang="zh-CN" altLang="en-US">
                <a:latin typeface="Times New Roman" charset="0"/>
              </a:rPr>
              <a:pPr defTabSz="914400" eaLnBrk="0" fontAlgn="base" hangingPunct="0">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2015466940"/>
      </p:ext>
    </p:extLst>
  </p:cSld>
  <p:clrMap bg1="lt1" tx1="dk1" bg2="lt2" tx2="dk2" accent1="accent1" accent2="accent2" accent3="accent3" accent4="accent4" accent5="accent5" accent6="accent6" hlink="hlink" folHlink="folHlink"/>
  <p:sldLayoutIdLst>
    <p:sldLayoutId id="2147484611" r:id="rId1"/>
    <p:sldLayoutId id="2147484612" r:id="rId2"/>
    <p:sldLayoutId id="2147484613" r:id="rId3"/>
    <p:sldLayoutId id="2147484614" r:id="rId4"/>
    <p:sldLayoutId id="2147484615" r:id="rId5"/>
    <p:sldLayoutId id="2147484616" r:id="rId6"/>
    <p:sldLayoutId id="2147484617" r:id="rId7"/>
    <p:sldLayoutId id="2147484618" r:id="rId8"/>
    <p:sldLayoutId id="2147484619" r:id="rId9"/>
    <p:sldLayoutId id="2147484620" r:id="rId10"/>
    <p:sldLayoutId id="214748462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4252091878"/>
      </p:ext>
    </p:extLst>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 id="2147484628" r:id="rId6"/>
    <p:sldLayoutId id="2147484629" r:id="rId7"/>
    <p:sldLayoutId id="2147484630" r:id="rId8"/>
    <p:sldLayoutId id="2147484631" r:id="rId9"/>
    <p:sldLayoutId id="2147484632" r:id="rId10"/>
    <p:sldLayoutId id="2147484633" r:id="rId11"/>
    <p:sldLayoutId id="214748463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28545899"/>
      </p:ext>
    </p:extLst>
  </p:cSld>
  <p:clrMap bg1="dk2" tx1="lt1" bg2="dk1" tx2="lt2" accent1="accent1" accent2="accent2" accent3="accent3" accent4="accent4" accent5="accent5" accent6="accent6" hlink="hlink" folHlink="folHlink"/>
  <p:sldLayoutIdLst>
    <p:sldLayoutId id="2147484636" r:id="rId1"/>
    <p:sldLayoutId id="2147484637" r:id="rId2"/>
    <p:sldLayoutId id="2147484638" r:id="rId3"/>
    <p:sldLayoutId id="2147484639" r:id="rId4"/>
    <p:sldLayoutId id="2147484640" r:id="rId5"/>
    <p:sldLayoutId id="2147484641" r:id="rId6"/>
    <p:sldLayoutId id="2147484642" r:id="rId7"/>
    <p:sldLayoutId id="2147484643" r:id="rId8"/>
    <p:sldLayoutId id="2147484644" r:id="rId9"/>
    <p:sldLayoutId id="2147484645" r:id="rId10"/>
    <p:sldLayoutId id="214748464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287709336"/>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107729697"/>
      </p:ext>
    </p:extLst>
  </p:cSld>
  <p:clrMap bg1="lt1" tx1="dk1" bg2="lt2" tx2="dk2" accent1="accent1" accent2="accent2" accent3="accent3" accent4="accent4" accent5="accent5" accent6="accent6" hlink="hlink" folHlink="folHlink"/>
  <p:sldLayoutIdLst>
    <p:sldLayoutId id="2147484648" r:id="rId1"/>
    <p:sldLayoutId id="2147484649" r:id="rId2"/>
    <p:sldLayoutId id="2147484650" r:id="rId3"/>
    <p:sldLayoutId id="2147484651" r:id="rId4"/>
    <p:sldLayoutId id="2147484652" r:id="rId5"/>
    <p:sldLayoutId id="2147484653" r:id="rId6"/>
    <p:sldLayoutId id="2147484654" r:id="rId7"/>
    <p:sldLayoutId id="2147484655" r:id="rId8"/>
    <p:sldLayoutId id="2147484656" r:id="rId9"/>
    <p:sldLayoutId id="2147484657" r:id="rId10"/>
    <p:sldLayoutId id="2147484658"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697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697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0"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1"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698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698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698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defTabSz="914400" eaLnBrk="0" fontAlgn="base" hangingPunct="0">
              <a:spcAft>
                <a:spcPct val="0"/>
              </a:spcAft>
              <a:defRPr/>
            </a:pPr>
            <a:fld id="{20040EA3-D65A-4A4E-B9CF-3D6970B61326}" type="slidenum">
              <a:rPr lang="zh-CN" altLang="en-US">
                <a:latin typeface="Times New Roman" charset="0"/>
              </a:rPr>
              <a:pPr defTabSz="914400" eaLnBrk="0" fontAlgn="base" hangingPunct="0">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3128252880"/>
      </p:ext>
    </p:extLst>
  </p:cSld>
  <p:clrMap bg1="lt1" tx1="dk1" bg2="lt2" tx2="dk2" accent1="accent1" accent2="accent2" accent3="accent3" accent4="accent4" accent5="accent5" accent6="accent6" hlink="hlink" folHlink="folHlink"/>
  <p:sldLayoutIdLst>
    <p:sldLayoutId id="2147484660" r:id="rId1"/>
    <p:sldLayoutId id="2147484661" r:id="rId2"/>
    <p:sldLayoutId id="2147484662" r:id="rId3"/>
    <p:sldLayoutId id="2147484663" r:id="rId4"/>
    <p:sldLayoutId id="2147484664" r:id="rId5"/>
    <p:sldLayoutId id="2147484665" r:id="rId6"/>
    <p:sldLayoutId id="2147484666" r:id="rId7"/>
    <p:sldLayoutId id="2147484667" r:id="rId8"/>
    <p:sldLayoutId id="2147484668" r:id="rId9"/>
    <p:sldLayoutId id="2147484669" r:id="rId10"/>
    <p:sldLayoutId id="2147484670"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314"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5"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6"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7"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3318"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defTabSz="914400" fontAlgn="base">
              <a:spcBef>
                <a:spcPct val="0"/>
              </a:spcBef>
              <a:spcAft>
                <a:spcPct val="0"/>
              </a:spcAft>
              <a:defRPr/>
            </a:pPr>
            <a:endParaRPr lang="en-US">
              <a:ea typeface="ＭＳ Ｐゴシック"/>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Calisto MT" pitchFamily="-112" charset="0"/>
                <a:ea typeface="+mn-ea"/>
                <a:cs typeface="+mn-cs"/>
              </a:defRPr>
            </a:lvl1pPr>
          </a:lstStyle>
          <a:p>
            <a:pPr defTabSz="914400" fontAlgn="base">
              <a:spcBef>
                <a:spcPct val="0"/>
              </a:spcBef>
              <a:spcAft>
                <a:spcPct val="0"/>
              </a:spcAft>
              <a:defRPr/>
            </a:pPr>
            <a:endParaRPr lang="en-US">
              <a:ea typeface="ＭＳ Ｐゴシック"/>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charset="0"/>
                <a:ea typeface="MS PGothic" charset="0"/>
                <a:cs typeface="MS PGothic" charset="0"/>
              </a:defRPr>
            </a:lvl1pPr>
          </a:lstStyle>
          <a:p>
            <a:pPr defTabSz="914400" fontAlgn="base">
              <a:spcBef>
                <a:spcPct val="0"/>
              </a:spcBef>
              <a:spcAft>
                <a:spcPct val="0"/>
              </a:spcAft>
              <a:defRPr/>
            </a:pPr>
            <a:fld id="{0AF99BAC-FA12-FC48-834D-12340D2F10FD}"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255099970"/>
      </p:ext>
    </p:extLst>
  </p:cSld>
  <p:clrMap bg1="dk2" tx1="lt1" bg2="dk1" tx2="lt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 id="2147484682" r:id="rId11"/>
  </p:sldLayoutIdLst>
  <p:txStyles>
    <p:titleStyle>
      <a:lvl1pPr algn="ctr" rtl="0" eaLnBrk="0" fontAlgn="base" hangingPunct="0">
        <a:spcBef>
          <a:spcPct val="0"/>
        </a:spcBef>
        <a:spcAft>
          <a:spcPct val="0"/>
        </a:spcAft>
        <a:defRPr sz="4800">
          <a:solidFill>
            <a:schemeClr val="tx1"/>
          </a:solidFill>
          <a:latin typeface="+mj-lt"/>
          <a:ea typeface="ＭＳ Ｐゴシック" charset="0"/>
          <a:cs typeface="MS PGothic" charset="0"/>
        </a:defRPr>
      </a:lvl1pPr>
      <a:lvl2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2pPr>
      <a:lvl3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3pPr>
      <a:lvl4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4pPr>
      <a:lvl5pPr algn="ctr" rtl="0" eaLnBrk="0" fontAlgn="base" hangingPunct="0">
        <a:spcBef>
          <a:spcPct val="0"/>
        </a:spcBef>
        <a:spcAft>
          <a:spcPct val="0"/>
        </a:spcAft>
        <a:defRPr sz="4800">
          <a:solidFill>
            <a:schemeClr val="tx1"/>
          </a:solidFill>
          <a:latin typeface="Calisto MT" pitchFamily="-108" charset="0"/>
          <a:ea typeface="ＭＳ Ｐゴシック" charset="0"/>
          <a:cs typeface="MS PGothic" charset="0"/>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S PGothic" charset="0"/>
          <a:cs typeface="MS PGothic" charset="0"/>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S PGothic" charset="0"/>
        </a:defRPr>
      </a:lvl2pPr>
      <a:lvl3pPr marL="1035050" indent="-349250" algn="l" rtl="0" eaLnBrk="0" fontAlgn="base" hangingPunct="0">
        <a:spcBef>
          <a:spcPts val="600"/>
        </a:spcBef>
        <a:spcAft>
          <a:spcPct val="0"/>
        </a:spcAft>
        <a:buBlip>
          <a:blip r:embed="rId17"/>
        </a:buBlip>
        <a:defRPr>
          <a:solidFill>
            <a:schemeClr val="tx1"/>
          </a:solidFill>
          <a:latin typeface="+mn-lt"/>
          <a:ea typeface="ＭＳ Ｐゴシック" charset="0"/>
          <a:cs typeface="Geneva" charset="-128"/>
        </a:defRPr>
      </a:lvl3pPr>
      <a:lvl4pPr marL="1371600" indent="-336550" algn="l" rtl="0" eaLnBrk="0" fontAlgn="base" hangingPunct="0">
        <a:spcBef>
          <a:spcPts val="600"/>
        </a:spcBef>
        <a:spcAft>
          <a:spcPct val="0"/>
        </a:spcAft>
        <a:buBlip>
          <a:blip r:embed="rId17"/>
        </a:buBlip>
        <a:defRPr>
          <a:solidFill>
            <a:schemeClr val="tx1"/>
          </a:solidFill>
          <a:latin typeface="+mn-lt"/>
          <a:ea typeface="Geneva" charset="-128"/>
          <a:cs typeface="Geneva" charset="0"/>
        </a:defRPr>
      </a:lvl4pPr>
      <a:lvl5pPr marL="1720850" indent="-349250" algn="l" rtl="0" eaLnBrk="0" fontAlgn="base" hangingPunct="0">
        <a:spcBef>
          <a:spcPts val="600"/>
        </a:spcBef>
        <a:spcAft>
          <a:spcPct val="0"/>
        </a:spcAft>
        <a:buBlip>
          <a:blip r:embed="rId17"/>
        </a:buBlip>
        <a:defRPr>
          <a:solidFill>
            <a:schemeClr val="tx1"/>
          </a:solidFill>
          <a:latin typeface="+mn-lt"/>
          <a:ea typeface="MS PGothic" charset="0"/>
          <a:cs typeface="MS PGothic" charset="0"/>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366820178"/>
      </p:ext>
    </p:extLst>
  </p:cSld>
  <p:clrMap bg1="lt1" tx1="dk1" bg2="lt2" tx2="dk2" accent1="accent1" accent2="accent2" accent3="accent3" accent4="accent4" accent5="accent5" accent6="accent6" hlink="hlink" folHlink="folHlink"/>
  <p:sldLayoutIdLst>
    <p:sldLayoutId id="2147484684" r:id="rId1"/>
    <p:sldLayoutId id="2147484685" r:id="rId2"/>
    <p:sldLayoutId id="2147484686" r:id="rId3"/>
    <p:sldLayoutId id="2147484687" r:id="rId4"/>
    <p:sldLayoutId id="2147484688" r:id="rId5"/>
    <p:sldLayoutId id="2147484689" r:id="rId6"/>
    <p:sldLayoutId id="2147484690" r:id="rId7"/>
    <p:sldLayoutId id="2147484691" r:id="rId8"/>
    <p:sldLayoutId id="2147484692" r:id="rId9"/>
    <p:sldLayoutId id="2147484693" r:id="rId10"/>
    <p:sldLayoutId id="214748469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636576746"/>
      </p:ext>
    </p:extLst>
  </p:cSld>
  <p:clrMap bg1="lt1" tx1="dk1" bg2="lt2" tx2="dk2" accent1="accent1" accent2="accent2" accent3="accent3" accent4="accent4" accent5="accent5" accent6="accent6" hlink="hlink" folHlink="folHlink"/>
  <p:sldLayoutIdLst>
    <p:sldLayoutId id="2147484696" r:id="rId1"/>
    <p:sldLayoutId id="2147484697" r:id="rId2"/>
    <p:sldLayoutId id="2147484698" r:id="rId3"/>
    <p:sldLayoutId id="2147484699" r:id="rId4"/>
    <p:sldLayoutId id="2147484700" r:id="rId5"/>
    <p:sldLayoutId id="2147484701" r:id="rId6"/>
    <p:sldLayoutId id="2147484702" r:id="rId7"/>
    <p:sldLayoutId id="2147484703" r:id="rId8"/>
    <p:sldLayoutId id="2147484704" r:id="rId9"/>
    <p:sldLayoutId id="2147484705" r:id="rId10"/>
    <p:sldLayoutId id="214748470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1170553815"/>
      </p:ext>
    </p:extLst>
  </p:cSld>
  <p:clrMap bg1="lt1" tx1="dk1" bg2="lt2" tx2="dk2" accent1="accent1" accent2="accent2" accent3="accent3" accent4="accent4" accent5="accent5" accent6="accent6" hlink="hlink" folHlink="folHlink"/>
  <p:sldLayoutIdLst>
    <p:sldLayoutId id="2147484708" r:id="rId1"/>
    <p:sldLayoutId id="2147484709" r:id="rId2"/>
    <p:sldLayoutId id="2147484710" r:id="rId3"/>
    <p:sldLayoutId id="2147484711" r:id="rId4"/>
    <p:sldLayoutId id="2147484712" r:id="rId5"/>
    <p:sldLayoutId id="2147484713" r:id="rId6"/>
    <p:sldLayoutId id="2147484714" r:id="rId7"/>
    <p:sldLayoutId id="2147484715" r:id="rId8"/>
    <p:sldLayoutId id="2147484716" r:id="rId9"/>
    <p:sldLayoutId id="2147484717" r:id="rId10"/>
    <p:sldLayoutId id="2147484718" r:id="rId11"/>
    <p:sldLayoutId id="214748471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626834237"/>
      </p:ext>
    </p:extLst>
  </p:cSld>
  <p:clrMap bg1="dk2" tx1="lt1" bg2="dk1" tx2="lt2" accent1="accent1" accent2="accent2" accent3="accent3" accent4="accent4" accent5="accent5" accent6="accent6" hlink="hlink" folHlink="folHlink"/>
  <p:sldLayoutIdLst>
    <p:sldLayoutId id="2147484721" r:id="rId1"/>
    <p:sldLayoutId id="2147484722" r:id="rId2"/>
    <p:sldLayoutId id="2147484723" r:id="rId3"/>
    <p:sldLayoutId id="2147484724" r:id="rId4"/>
    <p:sldLayoutId id="2147484725" r:id="rId5"/>
    <p:sldLayoutId id="2147484726" r:id="rId6"/>
    <p:sldLayoutId id="2147484727" r:id="rId7"/>
    <p:sldLayoutId id="2147484728" r:id="rId8"/>
    <p:sldLayoutId id="2147484729" r:id="rId9"/>
    <p:sldLayoutId id="2147484730" r:id="rId10"/>
    <p:sldLayoutId id="2147484731"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54774512"/>
      </p:ext>
    </p:extLst>
  </p:cSld>
  <p:clrMap bg1="dk2" tx1="lt1" bg2="dk1" tx2="lt2" accent1="accent1" accent2="accent2" accent3="accent3" accent4="accent4" accent5="accent5" accent6="accent6" hlink="hlink" folHlink="folHlink"/>
  <p:sldLayoutIdLst>
    <p:sldLayoutId id="2147484733" r:id="rId1"/>
    <p:sldLayoutId id="2147484734" r:id="rId2"/>
    <p:sldLayoutId id="2147484735" r:id="rId3"/>
    <p:sldLayoutId id="2147484736" r:id="rId4"/>
    <p:sldLayoutId id="2147484737" r:id="rId5"/>
    <p:sldLayoutId id="2147484738" r:id="rId6"/>
    <p:sldLayoutId id="2147484739" r:id="rId7"/>
    <p:sldLayoutId id="2147484740" r:id="rId8"/>
    <p:sldLayoutId id="2147484741" r:id="rId9"/>
    <p:sldLayoutId id="2147484742" r:id="rId10"/>
    <p:sldLayoutId id="2147484743" r:id="rId11"/>
    <p:sldLayoutId id="2147484744"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4088075887"/>
      </p:ext>
    </p:extLst>
  </p:cSld>
  <p:clrMap bg1="dk2" tx1="lt1" bg2="dk1" tx2="lt2" accent1="accent1" accent2="accent2" accent3="accent3" accent4="accent4" accent5="accent5" accent6="accent6" hlink="hlink" folHlink="folHlink"/>
  <p:sldLayoutIdLst>
    <p:sldLayoutId id="2147484746" r:id="rId1"/>
    <p:sldLayoutId id="2147484747" r:id="rId2"/>
    <p:sldLayoutId id="2147484748" r:id="rId3"/>
    <p:sldLayoutId id="2147484749" r:id="rId4"/>
    <p:sldLayoutId id="2147484750" r:id="rId5"/>
    <p:sldLayoutId id="2147484751" r:id="rId6"/>
    <p:sldLayoutId id="2147484752" r:id="rId7"/>
    <p:sldLayoutId id="2147484753" r:id="rId8"/>
    <p:sldLayoutId id="2147484754" r:id="rId9"/>
    <p:sldLayoutId id="2147484755" r:id="rId10"/>
    <p:sldLayoutId id="2147484756" r:id="rId11"/>
    <p:sldLayoutId id="214748475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2067375641"/>
      </p:ext>
    </p:extLst>
  </p:cSld>
  <p:clrMap bg1="dk2" tx1="lt1" bg2="dk1" tx2="lt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 id="2147484770"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177321032"/>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828514768"/>
      </p:ext>
    </p:extLst>
  </p:cSld>
  <p:clrMap bg1="dk2" tx1="lt1" bg2="dk1" tx2="lt2" accent1="accent1" accent2="accent2" accent3="accent3" accent4="accent4" accent5="accent5" accent6="accent6" hlink="hlink" folHlink="folHlink"/>
  <p:sldLayoutIdLst>
    <p:sldLayoutId id="2147484772" r:id="rId1"/>
    <p:sldLayoutId id="2147484773" r:id="rId2"/>
    <p:sldLayoutId id="2147484774" r:id="rId3"/>
    <p:sldLayoutId id="2147484775" r:id="rId4"/>
    <p:sldLayoutId id="2147484776" r:id="rId5"/>
    <p:sldLayoutId id="2147484777" r:id="rId6"/>
    <p:sldLayoutId id="2147484778" r:id="rId7"/>
    <p:sldLayoutId id="2147484779" r:id="rId8"/>
    <p:sldLayoutId id="2147484780" r:id="rId9"/>
    <p:sldLayoutId id="2147484781" r:id="rId10"/>
    <p:sldLayoutId id="214748478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1373431262"/>
      </p:ext>
    </p:extLst>
  </p:cSld>
  <p:clrMap bg1="dk2" tx1="lt1" bg2="dk1" tx2="lt2" accent1="accent1" accent2="accent2" accent3="accent3" accent4="accent4" accent5="accent5" accent6="accent6" hlink="hlink" folHlink="folHlink"/>
  <p:sldLayoutIdLst>
    <p:sldLayoutId id="2147484784" r:id="rId1"/>
    <p:sldLayoutId id="2147484785" r:id="rId2"/>
    <p:sldLayoutId id="2147484786" r:id="rId3"/>
    <p:sldLayoutId id="2147484787" r:id="rId4"/>
    <p:sldLayoutId id="2147484788" r:id="rId5"/>
    <p:sldLayoutId id="2147484789" r:id="rId6"/>
    <p:sldLayoutId id="2147484790" r:id="rId7"/>
    <p:sldLayoutId id="2147484791" r:id="rId8"/>
    <p:sldLayoutId id="2147484792" r:id="rId9"/>
    <p:sldLayoutId id="2147484793" r:id="rId10"/>
    <p:sldLayoutId id="2147484794"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714803116"/>
      </p:ext>
    </p:extLst>
  </p:cSld>
  <p:clrMap bg1="lt1" tx1="dk1" bg2="lt2" tx2="dk2" accent1="accent1" accent2="accent2" accent3="accent3" accent4="accent4" accent5="accent5" accent6="accent6" hlink="hlink" folHlink="folHlink"/>
  <p:sldLayoutIdLst>
    <p:sldLayoutId id="2147484796" r:id="rId1"/>
    <p:sldLayoutId id="2147484797" r:id="rId2"/>
    <p:sldLayoutId id="2147484798" r:id="rId3"/>
    <p:sldLayoutId id="2147484799" r:id="rId4"/>
    <p:sldLayoutId id="2147484800" r:id="rId5"/>
    <p:sldLayoutId id="2147484801" r:id="rId6"/>
    <p:sldLayoutId id="2147484802" r:id="rId7"/>
    <p:sldLayoutId id="2147484803" r:id="rId8"/>
    <p:sldLayoutId id="2147484804" r:id="rId9"/>
    <p:sldLayoutId id="2147484805" r:id="rId10"/>
    <p:sldLayoutId id="214748480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defTabSz="914400" eaLnBrk="0" fontAlgn="base" hangingPunct="0">
              <a:spcAft>
                <a:spcPct val="0"/>
              </a:spcAft>
              <a:defRPr/>
            </a:pPr>
            <a:fld id="{103CD2D9-41A7-1D4C-BFE1-17F144D03A36}" type="slidenum">
              <a:rPr lang="zh-CN" altLang="en-US">
                <a:latin typeface="Times New Roman" charset="0"/>
              </a:rPr>
              <a:pPr defTabSz="914400" eaLnBrk="0" fontAlgn="base" hangingPunct="0">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1423113922"/>
      </p:ext>
    </p:extLst>
  </p:cSld>
  <p:clrMap bg1="lt1" tx1="dk1" bg2="lt2" tx2="dk2" accent1="accent1" accent2="accent2" accent3="accent3" accent4="accent4" accent5="accent5" accent6="accent6" hlink="hlink" folHlink="folHlink"/>
  <p:sldLayoutIdLst>
    <p:sldLayoutId id="2147484808"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54196433"/>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 id="2147484836" r:id="rId12"/>
    <p:sldLayoutId id="214748483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734C8C0C-4760-224E-AD4B-1DF491A1BBB0}"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673228565"/>
      </p:ext>
    </p:extLst>
  </p:cSld>
  <p:clrMap bg1="lt1" tx1="dk1" bg2="lt2" tx2="dk2" accent1="accent1" accent2="accent2" accent3="accent3" accent4="accent4" accent5="accent5" accent6="accent6" hlink="hlink" folHlink="folHlink"/>
  <p:sldLayoutIdLst>
    <p:sldLayoutId id="2147484839" r:id="rId1"/>
    <p:sldLayoutId id="2147484840" r:id="rId2"/>
    <p:sldLayoutId id="2147484841" r:id="rId3"/>
    <p:sldLayoutId id="2147484842" r:id="rId4"/>
    <p:sldLayoutId id="2147484843" r:id="rId5"/>
    <p:sldLayoutId id="2147484844" r:id="rId6"/>
    <p:sldLayoutId id="2147484845" r:id="rId7"/>
    <p:sldLayoutId id="2147484846" r:id="rId8"/>
    <p:sldLayoutId id="2147484847" r:id="rId9"/>
    <p:sldLayoutId id="2147484848" r:id="rId10"/>
    <p:sldLayoutId id="214748484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1668144673"/>
      </p:ext>
    </p:extLst>
  </p:cSld>
  <p:clrMap bg1="lt1" tx1="dk1" bg2="lt2" tx2="dk2" accent1="accent1" accent2="accent2" accent3="accent3" accent4="accent4" accent5="accent5" accent6="accent6" hlink="hlink" folHlink="folHlink"/>
  <p:sldLayoutIdLst>
    <p:sldLayoutId id="2147484851" r:id="rId1"/>
    <p:sldLayoutId id="2147484852" r:id="rId2"/>
    <p:sldLayoutId id="2147484853" r:id="rId3"/>
    <p:sldLayoutId id="2147484854" r:id="rId4"/>
    <p:sldLayoutId id="2147484855" r:id="rId5"/>
    <p:sldLayoutId id="2147484856" r:id="rId6"/>
    <p:sldLayoutId id="2147484857" r:id="rId7"/>
    <p:sldLayoutId id="2147484858" r:id="rId8"/>
    <p:sldLayoutId id="2147484859" r:id="rId9"/>
    <p:sldLayoutId id="2147484860" r:id="rId10"/>
    <p:sldLayoutId id="2147484861" r:id="rId11"/>
    <p:sldLayoutId id="214748486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3430310574"/>
      </p:ext>
    </p:extLst>
  </p:cSld>
  <p:clrMap bg1="dk2" tx1="lt1" bg2="dk1" tx2="lt2" accent1="accent1" accent2="accent2" accent3="accent3" accent4="accent4" accent5="accent5" accent6="accent6" hlink="hlink" folHlink="folHlink"/>
  <p:sldLayoutIdLst>
    <p:sldLayoutId id="2147484864" r:id="rId1"/>
    <p:sldLayoutId id="2147484865" r:id="rId2"/>
    <p:sldLayoutId id="2147484866" r:id="rId3"/>
    <p:sldLayoutId id="2147484867" r:id="rId4"/>
    <p:sldLayoutId id="2147484868" r:id="rId5"/>
    <p:sldLayoutId id="2147484869" r:id="rId6"/>
    <p:sldLayoutId id="2147484870" r:id="rId7"/>
    <p:sldLayoutId id="2147484871" r:id="rId8"/>
    <p:sldLayoutId id="2147484872" r:id="rId9"/>
    <p:sldLayoutId id="2147484873" r:id="rId10"/>
    <p:sldLayoutId id="214748487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16738"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47" name="Freeform 6"/>
            <p:cNvSpPr>
              <a:spLocks/>
            </p:cNvSpPr>
            <p:nvPr/>
          </p:nvSpPr>
          <p:spPr bwMode="hidden">
            <a:xfrm>
              <a:off x="4038" y="3577"/>
              <a:ext cx="1720" cy="65"/>
            </a:xfrm>
            <a:custGeom>
              <a:avLst/>
              <a:gdLst>
                <a:gd name="T0" fmla="*/ 1664 w 1722"/>
                <a:gd name="T1" fmla="*/ 37 h 66"/>
                <a:gd name="T2" fmla="*/ 1664 w 1722"/>
                <a:gd name="T3" fmla="*/ 33 h 66"/>
                <a:gd name="T4" fmla="*/ 0 w 1722"/>
                <a:gd name="T5" fmla="*/ 0 h 66"/>
                <a:gd name="T6" fmla="*/ 0 w 1722"/>
                <a:gd name="T7" fmla="*/ 33 h 66"/>
                <a:gd name="T8" fmla="*/ 1664 w 1722"/>
                <a:gd name="T9" fmla="*/ 37 h 66"/>
                <a:gd name="T10" fmla="*/ 1664 w 1722"/>
                <a:gd name="T11" fmla="*/ 3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49" name="Freeform 8"/>
            <p:cNvSpPr>
              <a:spLocks/>
            </p:cNvSpPr>
            <p:nvPr/>
          </p:nvSpPr>
          <p:spPr bwMode="hidden">
            <a:xfrm>
              <a:off x="4784" y="3702"/>
              <a:ext cx="974" cy="101"/>
            </a:xfrm>
            <a:custGeom>
              <a:avLst/>
              <a:gdLst>
                <a:gd name="T0" fmla="*/ 946 w 975"/>
                <a:gd name="T1" fmla="*/ 48 h 101"/>
                <a:gd name="T2" fmla="*/ 946 w 975"/>
                <a:gd name="T3" fmla="*/ 0 h 101"/>
                <a:gd name="T4" fmla="*/ 0 w 975"/>
                <a:gd name="T5" fmla="*/ 24 h 101"/>
                <a:gd name="T6" fmla="*/ 0 w 975"/>
                <a:gd name="T7" fmla="*/ 101 h 101"/>
                <a:gd name="T8" fmla="*/ 946 w 975"/>
                <a:gd name="T9" fmla="*/ 48 h 101"/>
                <a:gd name="T10" fmla="*/ 94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6750" name="Freeform 9"/>
            <p:cNvSpPr>
              <a:spLocks/>
            </p:cNvSpPr>
            <p:nvPr/>
          </p:nvSpPr>
          <p:spPr bwMode="hidden">
            <a:xfrm>
              <a:off x="3619" y="3815"/>
              <a:ext cx="2139" cy="198"/>
            </a:xfrm>
            <a:custGeom>
              <a:avLst/>
              <a:gdLst>
                <a:gd name="T0" fmla="*/ 2083 w 2141"/>
                <a:gd name="T1" fmla="*/ 0 h 198"/>
                <a:gd name="T2" fmla="*/ 0 w 2141"/>
                <a:gd name="T3" fmla="*/ 156 h 198"/>
                <a:gd name="T4" fmla="*/ 0 w 2141"/>
                <a:gd name="T5" fmla="*/ 198 h 198"/>
                <a:gd name="T6" fmla="*/ 2083 w 2141"/>
                <a:gd name="T7" fmla="*/ 0 h 198"/>
                <a:gd name="T8" fmla="*/ 208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52" name="Freeform 11"/>
            <p:cNvSpPr>
              <a:spLocks/>
            </p:cNvSpPr>
            <p:nvPr/>
          </p:nvSpPr>
          <p:spPr bwMode="hidden">
            <a:xfrm>
              <a:off x="2097" y="4043"/>
              <a:ext cx="2514" cy="276"/>
            </a:xfrm>
            <a:custGeom>
              <a:avLst/>
              <a:gdLst>
                <a:gd name="T0" fmla="*/ 2095 w 2517"/>
                <a:gd name="T1" fmla="*/ 276 h 276"/>
                <a:gd name="T2" fmla="*/ 2430 w 2517"/>
                <a:gd name="T3" fmla="*/ 204 h 276"/>
                <a:gd name="T4" fmla="*/ 2173 w 2517"/>
                <a:gd name="T5" fmla="*/ 0 h 276"/>
                <a:gd name="T6" fmla="*/ 0 w 2517"/>
                <a:gd name="T7" fmla="*/ 276 h 276"/>
                <a:gd name="T8" fmla="*/ 2095 w 2517"/>
                <a:gd name="T9" fmla="*/ 276 h 276"/>
                <a:gd name="T10" fmla="*/ 209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54" name="Freeform 13"/>
            <p:cNvSpPr>
              <a:spLocks/>
            </p:cNvSpPr>
            <p:nvPr/>
          </p:nvSpPr>
          <p:spPr bwMode="hidden">
            <a:xfrm>
              <a:off x="5030" y="3151"/>
              <a:ext cx="728" cy="240"/>
            </a:xfrm>
            <a:custGeom>
              <a:avLst/>
              <a:gdLst>
                <a:gd name="T0" fmla="*/ 700 w 729"/>
                <a:gd name="T1" fmla="*/ 240 h 240"/>
                <a:gd name="T2" fmla="*/ 0 w 729"/>
                <a:gd name="T3" fmla="*/ 0 h 240"/>
                <a:gd name="T4" fmla="*/ 0 w 729"/>
                <a:gd name="T5" fmla="*/ 6 h 240"/>
                <a:gd name="T6" fmla="*/ 700 w 729"/>
                <a:gd name="T7" fmla="*/ 240 h 240"/>
                <a:gd name="T8" fmla="*/ 70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56" name="Freeform 15"/>
            <p:cNvSpPr>
              <a:spLocks/>
            </p:cNvSpPr>
            <p:nvPr/>
          </p:nvSpPr>
          <p:spPr bwMode="hidden">
            <a:xfrm>
              <a:off x="5030" y="3049"/>
              <a:ext cx="728" cy="318"/>
            </a:xfrm>
            <a:custGeom>
              <a:avLst/>
              <a:gdLst>
                <a:gd name="T0" fmla="*/ 700 w 729"/>
                <a:gd name="T1" fmla="*/ 318 h 318"/>
                <a:gd name="T2" fmla="*/ 700 w 729"/>
                <a:gd name="T3" fmla="*/ 312 h 318"/>
                <a:gd name="T4" fmla="*/ 0 w 729"/>
                <a:gd name="T5" fmla="*/ 0 h 318"/>
                <a:gd name="T6" fmla="*/ 0 w 729"/>
                <a:gd name="T7" fmla="*/ 54 h 318"/>
                <a:gd name="T8" fmla="*/ 700 w 729"/>
                <a:gd name="T9" fmla="*/ 318 h 318"/>
                <a:gd name="T10" fmla="*/ 70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69" name="Freeform 28"/>
            <p:cNvSpPr>
              <a:spLocks/>
            </p:cNvSpPr>
            <p:nvPr/>
          </p:nvSpPr>
          <p:spPr bwMode="hidden">
            <a:xfrm>
              <a:off x="5698" y="653"/>
              <a:ext cx="60" cy="311"/>
            </a:xfrm>
            <a:custGeom>
              <a:avLst/>
              <a:gdLst>
                <a:gd name="T0" fmla="*/ 0 w 60"/>
                <a:gd name="T1" fmla="*/ 144 h 312"/>
                <a:gd name="T2" fmla="*/ 60 w 60"/>
                <a:gd name="T3" fmla="*/ 28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167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116780"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ea typeface="MS PGothic" charset="0"/>
                <a:cs typeface="MS PGothic" charset="0"/>
              </a:defRPr>
            </a:lvl1pPr>
          </a:lstStyle>
          <a:p>
            <a:pPr defTabSz="914400" fontAlgn="base">
              <a:spcBef>
                <a:spcPct val="0"/>
              </a:spcBef>
              <a:spcAft>
                <a:spcPct val="0"/>
              </a:spcAft>
              <a:defRPr/>
            </a:pPr>
            <a:fld id="{248DED34-3CD2-804F-8362-C292CE2FDE8F}"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530554242"/>
      </p:ext>
    </p:extLst>
  </p:cSld>
  <p:clrMap bg1="dk2" tx1="lt1" bg2="dk1" tx2="lt2" accent1="accent1" accent2="accent2" accent3="accent3" accent4="accent4" accent5="accent5" accent6="accent6" hlink="hlink" folHlink="folHlink"/>
  <p:sldLayoutIdLst>
    <p:sldLayoutId id="214748487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4224195442"/>
      </p:ext>
    </p:extLst>
  </p:cSld>
  <p:clrMap bg1="lt1" tx1="dk1" bg2="lt2" tx2="dk2" accent1="accent1" accent2="accent2" accent3="accent3" accent4="accent4" accent5="accent5" accent6="accent6" hlink="hlink" folHlink="folHlink"/>
  <p:sldLayoutIdLst>
    <p:sldLayoutId id="2147484878" r:id="rId1"/>
    <p:sldLayoutId id="2147484879" r:id="rId2"/>
    <p:sldLayoutId id="2147484880" r:id="rId3"/>
    <p:sldLayoutId id="2147484881" r:id="rId4"/>
    <p:sldLayoutId id="2147484882" r:id="rId5"/>
    <p:sldLayoutId id="2147484883" r:id="rId6"/>
    <p:sldLayoutId id="2147484884" r:id="rId7"/>
    <p:sldLayoutId id="2147484885" r:id="rId8"/>
    <p:sldLayoutId id="2147484886" r:id="rId9"/>
    <p:sldLayoutId id="2147484887" r:id="rId10"/>
    <p:sldLayoutId id="214748488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149200161"/>
      </p:ext>
    </p:extLst>
  </p:cSld>
  <p:clrMap bg1="lt1" tx1="dk1" bg2="lt2" tx2="dk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69325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5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6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7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8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8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8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8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9328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9328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328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328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12"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9328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12"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9328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Tahoma" charset="0"/>
                <a:ea typeface="MS PGothic" charset="0"/>
                <a:cs typeface="MS PGothic" charset="0"/>
              </a:defRPr>
            </a:lvl1pPr>
          </a:lstStyle>
          <a:p>
            <a:pPr defTabSz="914400" fontAlgn="base">
              <a:spcBef>
                <a:spcPct val="0"/>
              </a:spcBef>
              <a:spcAft>
                <a:spcPct val="0"/>
              </a:spcAft>
              <a:defRPr/>
            </a:pPr>
            <a:fld id="{8C2E6CC3-0FD1-D342-BCD1-4F38F3A43FA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1677556003"/>
      </p:ext>
    </p:extLst>
  </p:cSld>
  <p:clrMap bg1="dk2" tx1="lt1" bg2="dk1" tx2="lt2" accent1="accent1" accent2="accent2" accent3="accent3" accent4="accent4" accent5="accent5" accent6="accent6" hlink="hlink" folHlink="folHlink"/>
  <p:sldLayoutIdLst>
    <p:sldLayoutId id="2147484890" r:id="rId1"/>
    <p:sldLayoutId id="2147484891" r:id="rId2"/>
    <p:sldLayoutId id="2147484892" r:id="rId3"/>
    <p:sldLayoutId id="2147484893" r:id="rId4"/>
    <p:sldLayoutId id="2147484894" r:id="rId5"/>
    <p:sldLayoutId id="2147484895" r:id="rId6"/>
    <p:sldLayoutId id="2147484896" r:id="rId7"/>
    <p:sldLayoutId id="2147484897" r:id="rId8"/>
    <p:sldLayoutId id="2147484898" r:id="rId9"/>
    <p:sldLayoutId id="2147484899" r:id="rId10"/>
    <p:sldLayoutId id="214748490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734C8C0C-4760-224E-AD4B-1DF491A1BBB0}"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035750966"/>
      </p:ext>
    </p:extLst>
  </p:cSld>
  <p:clrMap bg1="lt1" tx1="dk1" bg2="lt2" tx2="dk2" accent1="accent1" accent2="accent2" accent3="accent3" accent4="accent4" accent5="accent5" accent6="accent6" hlink="hlink" folHlink="folHlink"/>
  <p:sldLayoutIdLst>
    <p:sldLayoutId id="2147484902" r:id="rId1"/>
    <p:sldLayoutId id="2147484903" r:id="rId2"/>
    <p:sldLayoutId id="2147484904" r:id="rId3"/>
    <p:sldLayoutId id="2147484905" r:id="rId4"/>
    <p:sldLayoutId id="2147484906" r:id="rId5"/>
    <p:sldLayoutId id="2147484907" r:id="rId6"/>
    <p:sldLayoutId id="2147484908" r:id="rId7"/>
    <p:sldLayoutId id="2147484909" r:id="rId8"/>
    <p:sldLayoutId id="2147484910" r:id="rId9"/>
    <p:sldLayoutId id="2147484911" r:id="rId10"/>
    <p:sldLayoutId id="2147484912"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082955269"/>
      </p:ext>
    </p:extLst>
  </p:cSld>
  <p:clrMap bg1="lt1" tx1="dk1" bg2="lt2" tx2="dk2" accent1="accent1" accent2="accent2" accent3="accent3" accent4="accent4" accent5="accent5" accent6="accent6" hlink="hlink" folHlink="folHlink"/>
  <p:sldLayoutIdLst>
    <p:sldLayoutId id="2147484914" r:id="rId1"/>
    <p:sldLayoutId id="2147484915" r:id="rId2"/>
    <p:sldLayoutId id="2147484916" r:id="rId3"/>
    <p:sldLayoutId id="2147484917" r:id="rId4"/>
    <p:sldLayoutId id="2147484918" r:id="rId5"/>
    <p:sldLayoutId id="2147484919" r:id="rId6"/>
    <p:sldLayoutId id="2147484920" r:id="rId7"/>
    <p:sldLayoutId id="2147484921" r:id="rId8"/>
    <p:sldLayoutId id="2147484922" r:id="rId9"/>
    <p:sldLayoutId id="2147484923" r:id="rId10"/>
    <p:sldLayoutId id="214748492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890272779"/>
      </p:ext>
    </p:extLst>
  </p:cSld>
  <p:clrMap bg1="lt1" tx1="dk1" bg2="lt2" tx2="dk2" accent1="accent1" accent2="accent2" accent3="accent3" accent4="accent4" accent5="accent5" accent6="accent6" hlink="hlink" folHlink="folHlink"/>
  <p:sldLayoutIdLst>
    <p:sldLayoutId id="2147484939" r:id="rId1"/>
    <p:sldLayoutId id="2147484940" r:id="rId2"/>
    <p:sldLayoutId id="2147484941" r:id="rId3"/>
    <p:sldLayoutId id="2147484942" r:id="rId4"/>
    <p:sldLayoutId id="2147484943" r:id="rId5"/>
    <p:sldLayoutId id="2147484944" r:id="rId6"/>
    <p:sldLayoutId id="2147484945" r:id="rId7"/>
    <p:sldLayoutId id="2147484946" r:id="rId8"/>
    <p:sldLayoutId id="2147484947" r:id="rId9"/>
    <p:sldLayoutId id="2147484948" r:id="rId10"/>
    <p:sldLayoutId id="2147484949"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032259550"/>
      </p:ext>
    </p:extLst>
  </p:cSld>
  <p:clrMap bg1="lt1" tx1="dk1" bg2="lt2" tx2="dk2" accent1="accent1" accent2="accent2" accent3="accent3" accent4="accent4" accent5="accent5" accent6="accent6" hlink="hlink" folHlink="folHlink"/>
  <p:sldLayoutIdLst>
    <p:sldLayoutId id="2147484951" r:id="rId1"/>
    <p:sldLayoutId id="2147484952" r:id="rId2"/>
    <p:sldLayoutId id="2147484953" r:id="rId3"/>
    <p:sldLayoutId id="2147484954" r:id="rId4"/>
    <p:sldLayoutId id="2147484955" r:id="rId5"/>
    <p:sldLayoutId id="2147484956" r:id="rId6"/>
    <p:sldLayoutId id="2147484957" r:id="rId7"/>
    <p:sldLayoutId id="2147484958" r:id="rId8"/>
    <p:sldLayoutId id="2147484959" r:id="rId9"/>
    <p:sldLayoutId id="2147484960" r:id="rId10"/>
    <p:sldLayoutId id="2147484961" r:id="rId11"/>
    <p:sldLayoutId id="214748496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pPr>
            <a:endParaRPr lang="en-US">
              <a:solidFill>
                <a:srgbClr val="000000"/>
              </a:solidFill>
              <a:latin typeface="Arial" charset="0"/>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pPr>
            <a:endParaRPr lang="en-US">
              <a:solidFill>
                <a:srgbClr val="000000"/>
              </a:solidFill>
              <a:latin typeface="Arial" charset="0"/>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5C2F5268-F079-4549-B7BC-B8D4242C6860}" type="slidenum">
              <a:rPr lang="en-US" smtClean="0">
                <a:solidFill>
                  <a:srgbClr val="000000"/>
                </a:solidFill>
                <a:latin typeface="Arial" charset="0"/>
                <a:ea typeface="ヒラギノ角ゴ Pro W3" charset="0"/>
                <a:cs typeface="ヒラギノ角ゴ Pro W3" charset="0"/>
              </a:rPr>
              <a:pPr defTabSz="914400" eaLnBrk="0" fontAlgn="base" hangingPunct="0">
                <a:spcBef>
                  <a:spcPct val="0"/>
                </a:spcBef>
                <a:spcAft>
                  <a:spcPct val="0"/>
                </a:spcAft>
              </a:pPr>
              <a:t>‹#›</a:t>
            </a:fld>
            <a:endParaRPr lang="en-US">
              <a:solidFill>
                <a:srgbClr val="000000"/>
              </a:solidFill>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3825188652"/>
      </p:ext>
    </p:extLst>
  </p:cSld>
  <p:clrMap bg1="lt1" tx1="dk1" bg2="lt2" tx2="dk2" accent1="accent1" accent2="accent2" accent3="accent3" accent4="accent4" accent5="accent5" accent6="accent6" hlink="hlink" folHlink="folHlink"/>
  <p:sldLayoutIdLst>
    <p:sldLayoutId id="2147484964" r:id="rId1"/>
    <p:sldLayoutId id="2147484965" r:id="rId2"/>
    <p:sldLayoutId id="2147484966" r:id="rId3"/>
    <p:sldLayoutId id="2147484967" r:id="rId4"/>
    <p:sldLayoutId id="2147484968" r:id="rId5"/>
    <p:sldLayoutId id="2147484969" r:id="rId6"/>
    <p:sldLayoutId id="2147484970" r:id="rId7"/>
    <p:sldLayoutId id="2147484971" r:id="rId8"/>
    <p:sldLayoutId id="2147484972" r:id="rId9"/>
    <p:sldLayoutId id="2147484973" r:id="rId10"/>
    <p:sldLayoutId id="214748497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72435029"/>
      </p:ext>
    </p:extLst>
  </p:cSld>
  <p:clrMap bg1="dk2" tx1="lt1" bg2="dk1" tx2="lt2" accent1="accent1" accent2="accent2" accent3="accent3" accent4="accent4" accent5="accent5" accent6="accent6" hlink="hlink" folHlink="folHlink"/>
  <p:sldLayoutIdLst>
    <p:sldLayoutId id="214748497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35CDFB2D-0F4B-2840-B608-83E7AB72ECF5}" type="slidenum">
              <a:rPr lang="en-US" smtClean="0">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10698969"/>
      </p:ext>
    </p:extLst>
  </p:cSld>
  <p:clrMap bg1="lt1" tx1="dk1" bg2="lt2" tx2="dk2" accent1="accent1" accent2="accent2" accent3="accent3" accent4="accent4" accent5="accent5" accent6="accent6" hlink="hlink" folHlink="folHlink"/>
  <p:sldLayoutIdLst>
    <p:sldLayoutId id="2147484978"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4253973153"/>
      </p:ext>
    </p:extLst>
  </p:cSld>
  <p:clrMap bg1="lt1" tx1="dk1" bg2="lt2" tx2="dk2" accent1="accent1" accent2="accent2" accent3="accent3" accent4="accent4" accent5="accent5" accent6="accent6" hlink="hlink" folHlink="folHlink"/>
  <p:sldLayoutIdLst>
    <p:sldLayoutId id="2147484980" r:id="rId1"/>
    <p:sldLayoutId id="2147484981" r:id="rId2"/>
    <p:sldLayoutId id="2147484982" r:id="rId3"/>
    <p:sldLayoutId id="2147484983" r:id="rId4"/>
    <p:sldLayoutId id="2147484984" r:id="rId5"/>
    <p:sldLayoutId id="2147484985" r:id="rId6"/>
    <p:sldLayoutId id="2147484986" r:id="rId7"/>
    <p:sldLayoutId id="2147484987" r:id="rId8"/>
    <p:sldLayoutId id="2147484988" r:id="rId9"/>
    <p:sldLayoutId id="2147484989" r:id="rId10"/>
    <p:sldLayoutId id="214748499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defTabSz="914400" eaLnBrk="0" fontAlgn="base" hangingPunct="0">
              <a:spcBef>
                <a:spcPct val="0"/>
              </a:spcBef>
              <a:spcAft>
                <a:spcPct val="0"/>
              </a:spcAft>
              <a:defRPr/>
            </a:pPr>
            <a:endParaRPr lang="en-US">
              <a:latin typeface="Times New Roman"/>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defTabSz="914400" eaLnBrk="0" fontAlgn="base" hangingPunct="0">
              <a:spcBef>
                <a:spcPct val="0"/>
              </a:spcBef>
              <a:spcAft>
                <a:spcPct val="0"/>
              </a:spcAft>
              <a:defRPr/>
            </a:pPr>
            <a:endParaRPr lang="en-US">
              <a:latin typeface="Times New Roman"/>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78741673-53ED-8C4A-A531-67B05A11595E}"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64639145"/>
      </p:ext>
    </p:extLst>
  </p:cSld>
  <p:clrMap bg1="lt1" tx1="dk1" bg2="lt2" tx2="dk2" accent1="accent1" accent2="accent2" accent3="accent3" accent4="accent4" accent5="accent5" accent6="accent6" hlink="hlink" folHlink="folHlink"/>
  <p:sldLayoutIdLst>
    <p:sldLayoutId id="2147484992" r:id="rId1"/>
    <p:sldLayoutId id="2147484993" r:id="rId2"/>
  </p:sldLayoutIdLst>
  <p:hf hdr="0" ftr="0" dt="0"/>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3422814374"/>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latin typeface="Arial" charset="0"/>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pPr>
            <a:fld id="{E298D5E9-7021-BD46-94F8-8A53CA04E4B1}"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FFFFFF"/>
              </a:solidFill>
              <a:latin typeface="Arial" charset="0"/>
              <a:ea typeface="ＭＳ Ｐゴシック" charset="0"/>
              <a:cs typeface="ＭＳ Ｐゴシック" charset="0"/>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latin typeface="Arial" charset="0"/>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4161248"/>
      </p:ext>
    </p:extLst>
  </p:cSld>
  <p:clrMap bg1="dk2" tx1="lt1" bg2="dk1" tx2="lt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1"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442105960"/>
      </p:ext>
    </p:extLst>
  </p:cSld>
  <p:clrMap bg1="lt1" tx1="dk1" bg2="lt2" tx2="dk2" accent1="accent1" accent2="accent2" accent3="accent3" accent4="accent4" accent5="accent5" accent6="accent6" hlink="hlink" folHlink="folHlink"/>
  <p:sldLayoutIdLst>
    <p:sldLayoutId id="2147485019" r:id="rId1"/>
    <p:sldLayoutId id="2147485020" r:id="rId2"/>
    <p:sldLayoutId id="2147485021" r:id="rId3"/>
    <p:sldLayoutId id="2147485022" r:id="rId4"/>
    <p:sldLayoutId id="2147485023" r:id="rId5"/>
    <p:sldLayoutId id="2147485024" r:id="rId6"/>
    <p:sldLayoutId id="2147485025" r:id="rId7"/>
    <p:sldLayoutId id="2147485026" r:id="rId8"/>
    <p:sldLayoutId id="2147485027" r:id="rId9"/>
    <p:sldLayoutId id="2147485028" r:id="rId10"/>
    <p:sldLayoutId id="2147485029" r:id="rId11"/>
    <p:sldLayoutId id="2147485030"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530225769"/>
      </p:ext>
    </p:extLst>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 id="2147485035" r:id="rId4"/>
    <p:sldLayoutId id="2147485036" r:id="rId5"/>
    <p:sldLayoutId id="2147485037" r:id="rId6"/>
    <p:sldLayoutId id="2147485038" r:id="rId7"/>
    <p:sldLayoutId id="2147485039" r:id="rId8"/>
    <p:sldLayoutId id="2147485040" r:id="rId9"/>
    <p:sldLayoutId id="2147485041" r:id="rId10"/>
    <p:sldLayoutId id="2147485042"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89090" name="Group 2"/>
          <p:cNvGrpSpPr>
            <a:grpSpLocks/>
          </p:cNvGrpSpPr>
          <p:nvPr/>
        </p:nvGrpSpPr>
        <p:grpSpPr bwMode="auto">
          <a:xfrm>
            <a:off x="0" y="2438400"/>
            <a:ext cx="9144000" cy="4046538"/>
            <a:chOff x="0" y="1536"/>
            <a:chExt cx="5760" cy="2549"/>
          </a:xfrm>
        </p:grpSpPr>
        <p:sp>
          <p:nvSpPr>
            <p:cNvPr id="33280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097"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098"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0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00" name="Freeform 7"/>
            <p:cNvSpPr>
              <a:spLocks/>
            </p:cNvSpPr>
            <p:nvPr userDrawn="1"/>
          </p:nvSpPr>
          <p:spPr bwMode="hidden">
            <a:xfrm>
              <a:off x="3599" y="2477"/>
              <a:ext cx="186" cy="120"/>
            </a:xfrm>
            <a:custGeom>
              <a:avLst/>
              <a:gdLst>
                <a:gd name="T0" fmla="*/ 214 w 185"/>
                <a:gd name="T1" fmla="*/ 0 h 120"/>
                <a:gd name="T2" fmla="*/ 214 w 185"/>
                <a:gd name="T3" fmla="*/ 6 h 120"/>
                <a:gd name="T4" fmla="*/ 214 w 185"/>
                <a:gd name="T5" fmla="*/ 18 h 120"/>
                <a:gd name="T6" fmla="*/ 214 w 185"/>
                <a:gd name="T7" fmla="*/ 36 h 120"/>
                <a:gd name="T8" fmla="*/ 208 w 185"/>
                <a:gd name="T9" fmla="*/ 54 h 120"/>
                <a:gd name="T10" fmla="*/ 190 w 185"/>
                <a:gd name="T11" fmla="*/ 72 h 120"/>
                <a:gd name="T12" fmla="*/ 166 w 185"/>
                <a:gd name="T13" fmla="*/ 96 h 120"/>
                <a:gd name="T14" fmla="*/ 130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214 w 185"/>
                <a:gd name="T29" fmla="*/ 0 h 120"/>
                <a:gd name="T30" fmla="*/ 214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1"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2"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66 w 526"/>
                <a:gd name="T17" fmla="*/ 179 h 275"/>
                <a:gd name="T18" fmla="*/ 238 w 526"/>
                <a:gd name="T19" fmla="*/ 143 h 275"/>
                <a:gd name="T20" fmla="*/ 280 w 526"/>
                <a:gd name="T21" fmla="*/ 120 h 275"/>
                <a:gd name="T22" fmla="*/ 328 w 526"/>
                <a:gd name="T23" fmla="*/ 96 h 275"/>
                <a:gd name="T24" fmla="*/ 451 w 526"/>
                <a:gd name="T25" fmla="*/ 48 h 275"/>
                <a:gd name="T26" fmla="*/ 500 w 526"/>
                <a:gd name="T27" fmla="*/ 30 h 275"/>
                <a:gd name="T28" fmla="*/ 536 w 526"/>
                <a:gd name="T29" fmla="*/ 12 h 275"/>
                <a:gd name="T30" fmla="*/ 560 w 526"/>
                <a:gd name="T31" fmla="*/ 6 h 275"/>
                <a:gd name="T32" fmla="*/ 578 w 526"/>
                <a:gd name="T33" fmla="*/ 0 h 275"/>
                <a:gd name="T34" fmla="*/ 584 w 526"/>
                <a:gd name="T35" fmla="*/ 0 h 275"/>
                <a:gd name="T36" fmla="*/ 578 w 526"/>
                <a:gd name="T37" fmla="*/ 6 h 275"/>
                <a:gd name="T38" fmla="*/ 566 w 526"/>
                <a:gd name="T39" fmla="*/ 12 h 275"/>
                <a:gd name="T40" fmla="*/ 542 w 526"/>
                <a:gd name="T41" fmla="*/ 24 h 275"/>
                <a:gd name="T42" fmla="*/ 518 w 526"/>
                <a:gd name="T43" fmla="*/ 42 h 275"/>
                <a:gd name="T44" fmla="*/ 494 w 526"/>
                <a:gd name="T45" fmla="*/ 54 h 275"/>
                <a:gd name="T46" fmla="*/ 451 w 526"/>
                <a:gd name="T47" fmla="*/ 78 h 275"/>
                <a:gd name="T48" fmla="*/ 369 w 526"/>
                <a:gd name="T49" fmla="*/ 108 h 275"/>
                <a:gd name="T50" fmla="*/ 304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3"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49 w 718"/>
                <a:gd name="T17" fmla="*/ 228 h 306"/>
                <a:gd name="T18" fmla="*/ 155 w 718"/>
                <a:gd name="T19" fmla="*/ 228 h 306"/>
                <a:gd name="T20" fmla="*/ 173 w 718"/>
                <a:gd name="T21" fmla="*/ 222 h 306"/>
                <a:gd name="T22" fmla="*/ 197 w 718"/>
                <a:gd name="T23" fmla="*/ 216 h 306"/>
                <a:gd name="T24" fmla="*/ 227 w 718"/>
                <a:gd name="T25" fmla="*/ 204 h 306"/>
                <a:gd name="T26" fmla="*/ 304 w 718"/>
                <a:gd name="T27" fmla="*/ 180 h 306"/>
                <a:gd name="T28" fmla="*/ 429 w 718"/>
                <a:gd name="T29" fmla="*/ 156 h 306"/>
                <a:gd name="T30" fmla="*/ 519 w 718"/>
                <a:gd name="T31" fmla="*/ 126 h 306"/>
                <a:gd name="T32" fmla="*/ 603 w 718"/>
                <a:gd name="T33" fmla="*/ 102 h 306"/>
                <a:gd name="T34" fmla="*/ 648 w 718"/>
                <a:gd name="T35" fmla="*/ 90 h 306"/>
                <a:gd name="T36" fmla="*/ 691 w 718"/>
                <a:gd name="T37" fmla="*/ 84 h 306"/>
                <a:gd name="T38" fmla="*/ 709 w 718"/>
                <a:gd name="T39" fmla="*/ 78 h 306"/>
                <a:gd name="T40" fmla="*/ 715 w 718"/>
                <a:gd name="T41" fmla="*/ 72 h 306"/>
                <a:gd name="T42" fmla="*/ 721 w 718"/>
                <a:gd name="T43" fmla="*/ 66 h 306"/>
                <a:gd name="T44" fmla="*/ 739 w 718"/>
                <a:gd name="T45" fmla="*/ 60 h 306"/>
                <a:gd name="T46" fmla="*/ 781 w 718"/>
                <a:gd name="T47" fmla="*/ 30 h 306"/>
                <a:gd name="T48" fmla="*/ 799 w 718"/>
                <a:gd name="T49" fmla="*/ 18 h 306"/>
                <a:gd name="T50" fmla="*/ 805 w 718"/>
                <a:gd name="T51" fmla="*/ 6 h 306"/>
                <a:gd name="T52" fmla="*/ 799 w 718"/>
                <a:gd name="T53" fmla="*/ 0 h 306"/>
                <a:gd name="T54" fmla="*/ 775 w 718"/>
                <a:gd name="T55" fmla="*/ 0 h 306"/>
                <a:gd name="T56" fmla="*/ 715 w 718"/>
                <a:gd name="T57" fmla="*/ 0 h 306"/>
                <a:gd name="T58" fmla="*/ 657 w 718"/>
                <a:gd name="T59" fmla="*/ 0 h 306"/>
                <a:gd name="T60" fmla="*/ 603 w 718"/>
                <a:gd name="T61" fmla="*/ 0 h 306"/>
                <a:gd name="T62" fmla="*/ 572 w 718"/>
                <a:gd name="T63" fmla="*/ 18 h 306"/>
                <a:gd name="T64" fmla="*/ 543 w 718"/>
                <a:gd name="T65" fmla="*/ 42 h 306"/>
                <a:gd name="T66" fmla="*/ 525 w 718"/>
                <a:gd name="T67" fmla="*/ 54 h 306"/>
                <a:gd name="T68" fmla="*/ 507 w 718"/>
                <a:gd name="T69" fmla="*/ 60 h 306"/>
                <a:gd name="T70" fmla="*/ 483 w 718"/>
                <a:gd name="T71" fmla="*/ 60 h 306"/>
                <a:gd name="T72" fmla="*/ 447 w 718"/>
                <a:gd name="T73" fmla="*/ 66 h 306"/>
                <a:gd name="T74" fmla="*/ 393 w 718"/>
                <a:gd name="T75" fmla="*/ 84 h 306"/>
                <a:gd name="T76" fmla="*/ 340 w 718"/>
                <a:gd name="T77" fmla="*/ 108 h 306"/>
                <a:gd name="T78" fmla="*/ 316 w 718"/>
                <a:gd name="T79" fmla="*/ 126 h 306"/>
                <a:gd name="T80" fmla="*/ 304 w 718"/>
                <a:gd name="T81" fmla="*/ 132 h 306"/>
                <a:gd name="T82" fmla="*/ 286 w 718"/>
                <a:gd name="T83" fmla="*/ 138 h 306"/>
                <a:gd name="T84" fmla="*/ 250 w 718"/>
                <a:gd name="T85" fmla="*/ 138 h 306"/>
                <a:gd name="T86" fmla="*/ 215 w 718"/>
                <a:gd name="T87" fmla="*/ 138 h 306"/>
                <a:gd name="T88" fmla="*/ 209 w 718"/>
                <a:gd name="T89" fmla="*/ 138 h 306"/>
                <a:gd name="T90" fmla="*/ 203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9104" name="Freeform 11"/>
            <p:cNvSpPr>
              <a:spLocks/>
            </p:cNvSpPr>
            <p:nvPr userDrawn="1"/>
          </p:nvSpPr>
          <p:spPr bwMode="hidden">
            <a:xfrm>
              <a:off x="3358" y="1890"/>
              <a:ext cx="2400" cy="881"/>
            </a:xfrm>
            <a:custGeom>
              <a:avLst/>
              <a:gdLst>
                <a:gd name="T0" fmla="*/ 2461 w 2392"/>
                <a:gd name="T1" fmla="*/ 54 h 881"/>
                <a:gd name="T2" fmla="*/ 2413 w 2392"/>
                <a:gd name="T3" fmla="*/ 54 h 881"/>
                <a:gd name="T4" fmla="*/ 2365 w 2392"/>
                <a:gd name="T5" fmla="*/ 66 h 881"/>
                <a:gd name="T6" fmla="*/ 2224 w 2392"/>
                <a:gd name="T7" fmla="*/ 101 h 881"/>
                <a:gd name="T8" fmla="*/ 2159 w 2392"/>
                <a:gd name="T9" fmla="*/ 119 h 881"/>
                <a:gd name="T10" fmla="*/ 2049 w 2392"/>
                <a:gd name="T11" fmla="*/ 167 h 881"/>
                <a:gd name="T12" fmla="*/ 2021 w 2392"/>
                <a:gd name="T13" fmla="*/ 245 h 881"/>
                <a:gd name="T14" fmla="*/ 2028 w 2392"/>
                <a:gd name="T15" fmla="*/ 305 h 881"/>
                <a:gd name="T16" fmla="*/ 1932 w 2392"/>
                <a:gd name="T17" fmla="*/ 317 h 881"/>
                <a:gd name="T18" fmla="*/ 1761 w 2392"/>
                <a:gd name="T19" fmla="*/ 263 h 881"/>
                <a:gd name="T20" fmla="*/ 1653 w 2392"/>
                <a:gd name="T21" fmla="*/ 257 h 881"/>
                <a:gd name="T22" fmla="*/ 1544 w 2392"/>
                <a:gd name="T23" fmla="*/ 311 h 881"/>
                <a:gd name="T24" fmla="*/ 1476 w 2392"/>
                <a:gd name="T25" fmla="*/ 353 h 881"/>
                <a:gd name="T26" fmla="*/ 1446 w 2392"/>
                <a:gd name="T27" fmla="*/ 359 h 881"/>
                <a:gd name="T28" fmla="*/ 1330 w 2392"/>
                <a:gd name="T29" fmla="*/ 371 h 881"/>
                <a:gd name="T30" fmla="*/ 1276 w 2392"/>
                <a:gd name="T31" fmla="*/ 365 h 881"/>
                <a:gd name="T32" fmla="*/ 1169 w 2392"/>
                <a:gd name="T33" fmla="*/ 371 h 881"/>
                <a:gd name="T34" fmla="*/ 1044 w 2392"/>
                <a:gd name="T35" fmla="*/ 383 h 881"/>
                <a:gd name="T36" fmla="*/ 1008 w 2392"/>
                <a:gd name="T37" fmla="*/ 401 h 881"/>
                <a:gd name="T38" fmla="*/ 906 w 2392"/>
                <a:gd name="T39" fmla="*/ 419 h 881"/>
                <a:gd name="T40" fmla="*/ 865 w 2392"/>
                <a:gd name="T41" fmla="*/ 419 h 881"/>
                <a:gd name="T42" fmla="*/ 722 w 2392"/>
                <a:gd name="T43" fmla="*/ 437 h 881"/>
                <a:gd name="T44" fmla="*/ 656 w 2392"/>
                <a:gd name="T45" fmla="*/ 473 h 881"/>
                <a:gd name="T46" fmla="*/ 561 w 2392"/>
                <a:gd name="T47" fmla="*/ 467 h 881"/>
                <a:gd name="T48" fmla="*/ 471 w 2392"/>
                <a:gd name="T49" fmla="*/ 491 h 881"/>
                <a:gd name="T50" fmla="*/ 442 w 2392"/>
                <a:gd name="T51" fmla="*/ 539 h 881"/>
                <a:gd name="T52" fmla="*/ 376 w 2392"/>
                <a:gd name="T53" fmla="*/ 569 h 881"/>
                <a:gd name="T54" fmla="*/ 251 w 2392"/>
                <a:gd name="T55" fmla="*/ 599 h 881"/>
                <a:gd name="T56" fmla="*/ 138 w 2392"/>
                <a:gd name="T57" fmla="*/ 647 h 881"/>
                <a:gd name="T58" fmla="*/ 108 w 2392"/>
                <a:gd name="T59" fmla="*/ 659 h 881"/>
                <a:gd name="T60" fmla="*/ 0 w 2392"/>
                <a:gd name="T61" fmla="*/ 671 h 881"/>
                <a:gd name="T62" fmla="*/ 84 w 2392"/>
                <a:gd name="T63" fmla="*/ 695 h 881"/>
                <a:gd name="T64" fmla="*/ 292 w 2392"/>
                <a:gd name="T65" fmla="*/ 653 h 881"/>
                <a:gd name="T66" fmla="*/ 531 w 2392"/>
                <a:gd name="T67" fmla="*/ 569 h 881"/>
                <a:gd name="T68" fmla="*/ 626 w 2392"/>
                <a:gd name="T69" fmla="*/ 521 h 881"/>
                <a:gd name="T70" fmla="*/ 704 w 2392"/>
                <a:gd name="T71" fmla="*/ 515 h 881"/>
                <a:gd name="T72" fmla="*/ 960 w 2392"/>
                <a:gd name="T73" fmla="*/ 461 h 881"/>
                <a:gd name="T74" fmla="*/ 1264 w 2392"/>
                <a:gd name="T75" fmla="*/ 425 h 881"/>
                <a:gd name="T76" fmla="*/ 1423 w 2392"/>
                <a:gd name="T77" fmla="*/ 461 h 881"/>
                <a:gd name="T78" fmla="*/ 1562 w 2392"/>
                <a:gd name="T79" fmla="*/ 533 h 881"/>
                <a:gd name="T80" fmla="*/ 1580 w 2392"/>
                <a:gd name="T81" fmla="*/ 617 h 881"/>
                <a:gd name="T82" fmla="*/ 1521 w 2392"/>
                <a:gd name="T83" fmla="*/ 653 h 881"/>
                <a:gd name="T84" fmla="*/ 1342 w 2392"/>
                <a:gd name="T85" fmla="*/ 701 h 881"/>
                <a:gd name="T86" fmla="*/ 1228 w 2392"/>
                <a:gd name="T87" fmla="*/ 755 h 881"/>
                <a:gd name="T88" fmla="*/ 1181 w 2392"/>
                <a:gd name="T89" fmla="*/ 809 h 881"/>
                <a:gd name="T90" fmla="*/ 1193 w 2392"/>
                <a:gd name="T91" fmla="*/ 869 h 881"/>
                <a:gd name="T92" fmla="*/ 1222 w 2392"/>
                <a:gd name="T93" fmla="*/ 881 h 881"/>
                <a:gd name="T94" fmla="*/ 1324 w 2392"/>
                <a:gd name="T95" fmla="*/ 869 h 881"/>
                <a:gd name="T96" fmla="*/ 1533 w 2392"/>
                <a:gd name="T97" fmla="*/ 857 h 881"/>
                <a:gd name="T98" fmla="*/ 1586 w 2392"/>
                <a:gd name="T99" fmla="*/ 851 h 881"/>
                <a:gd name="T100" fmla="*/ 1628 w 2392"/>
                <a:gd name="T101" fmla="*/ 833 h 881"/>
                <a:gd name="T102" fmla="*/ 1849 w 2392"/>
                <a:gd name="T103" fmla="*/ 743 h 881"/>
                <a:gd name="T104" fmla="*/ 1986 w 2392"/>
                <a:gd name="T105" fmla="*/ 689 h 881"/>
                <a:gd name="T106" fmla="*/ 2077 w 2392"/>
                <a:gd name="T107" fmla="*/ 581 h 881"/>
                <a:gd name="T108" fmla="*/ 2242 w 2392"/>
                <a:gd name="T109" fmla="*/ 389 h 881"/>
                <a:gd name="T110" fmla="*/ 2433 w 2392"/>
                <a:gd name="T111" fmla="*/ 269 h 881"/>
                <a:gd name="T112" fmla="*/ 2481 w 2392"/>
                <a:gd name="T113" fmla="*/ 239 h 881"/>
                <a:gd name="T114" fmla="*/ 2634 w 2392"/>
                <a:gd name="T115" fmla="*/ 0 h 881"/>
                <a:gd name="T116" fmla="*/ 2534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06"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281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33281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33281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pitchFamily="-112" charset="0"/>
                <a:ea typeface="Arial"/>
                <a:cs typeface="Arial"/>
              </a:endParaRPr>
            </a:p>
          </p:txBody>
        </p:sp>
        <p:sp>
          <p:nvSpPr>
            <p:cNvPr id="89110"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3281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3281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Garamond" pitchFamily="-112" charset="0"/>
                <a:ea typeface="+mn-ea"/>
                <a:cs typeface="+mn-cs"/>
              </a:defRPr>
            </a:lvl1pPr>
          </a:lstStyle>
          <a:p>
            <a:pPr defTabSz="914400" fontAlgn="base">
              <a:spcBef>
                <a:spcPct val="0"/>
              </a:spcBef>
              <a:spcAft>
                <a:spcPct val="0"/>
              </a:spcAft>
              <a:defRPr/>
            </a:pPr>
            <a:endParaRPr lang="en-US">
              <a:solidFill>
                <a:srgbClr val="FFFFFF"/>
              </a:solidFill>
              <a:ea typeface="Arial"/>
              <a:cs typeface="Arial"/>
            </a:endParaRPr>
          </a:p>
        </p:txBody>
      </p:sp>
      <p:sp>
        <p:nvSpPr>
          <p:cNvPr id="33282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Garamond" pitchFamily="-112" charset="0"/>
                <a:ea typeface="+mn-ea"/>
                <a:cs typeface="+mn-cs"/>
              </a:defRPr>
            </a:lvl1pPr>
          </a:lstStyle>
          <a:p>
            <a:pPr defTabSz="914400" fontAlgn="base">
              <a:spcBef>
                <a:spcPct val="0"/>
              </a:spcBef>
              <a:spcAft>
                <a:spcPct val="0"/>
              </a:spcAft>
              <a:defRPr/>
            </a:pPr>
            <a:endParaRPr lang="en-US">
              <a:solidFill>
                <a:srgbClr val="FFFFFF"/>
              </a:solidFill>
              <a:ea typeface="Arial"/>
              <a:cs typeface="Arial"/>
            </a:endParaRPr>
          </a:p>
        </p:txBody>
      </p:sp>
      <p:sp>
        <p:nvSpPr>
          <p:cNvPr id="33282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Garamond" charset="0"/>
                <a:cs typeface="Arial" charset="0"/>
              </a:defRPr>
            </a:lvl1pPr>
          </a:lstStyle>
          <a:p>
            <a:pPr defTabSz="914400" fontAlgn="base">
              <a:spcBef>
                <a:spcPct val="0"/>
              </a:spcBef>
              <a:spcAft>
                <a:spcPct val="0"/>
              </a:spcAft>
              <a:defRPr/>
            </a:pPr>
            <a:fld id="{3BCFFEA6-CC9E-E342-BFA3-492219CB3AB1}" type="slidenum">
              <a:rPr lang="zh-CN" altLang="en-US">
                <a:solidFill>
                  <a:srgbClr val="FFFFFF"/>
                </a:solidFill>
                <a:ea typeface="ＭＳ Ｐゴシック" charset="0"/>
              </a:rPr>
              <a:pPr defTabSz="914400" fontAlgn="base">
                <a:spcBef>
                  <a:spcPct val="0"/>
                </a:spcBef>
                <a:spcAft>
                  <a:spcPct val="0"/>
                </a:spcAft>
                <a:defRPr/>
              </a:pPr>
              <a:t>‹#›</a:t>
            </a:fld>
            <a:endParaRPr lang="en-US" altLang="zh-CN">
              <a:solidFill>
                <a:srgbClr val="FFFFFF"/>
              </a:solidFill>
              <a:ea typeface="ＭＳ Ｐゴシック" charset="0"/>
            </a:endParaRPr>
          </a:p>
        </p:txBody>
      </p:sp>
      <p:sp>
        <p:nvSpPr>
          <p:cNvPr id="33282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4308522"/>
      </p:ext>
    </p:extLst>
  </p:cSld>
  <p:clrMap bg1="dk2" tx1="lt1" bg2="dk1" tx2="lt2" accent1="accent1" accent2="accent2" accent3="accent3" accent4="accent4" accent5="accent5" accent6="accent6" hlink="hlink" folHlink="folHlink"/>
  <p:sldLayoutIdLst>
    <p:sldLayoutId id="2147485044" r:id="rId1"/>
    <p:sldLayoutId id="2147485045" r:id="rId2"/>
    <p:sldLayoutId id="2147485046" r:id="rId3"/>
    <p:sldLayoutId id="2147485047" r:id="rId4"/>
    <p:sldLayoutId id="2147485048" r:id="rId5"/>
    <p:sldLayoutId id="2147485049" r:id="rId6"/>
    <p:sldLayoutId id="2147485050" r:id="rId7"/>
    <p:sldLayoutId id="2147485051" r:id="rId8"/>
    <p:sldLayoutId id="2147485052" r:id="rId9"/>
    <p:sldLayoutId id="2147485053" r:id="rId10"/>
    <p:sldLayoutId id="2147485054" r:id="rId11"/>
    <p:sldLayoutId id="214748505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MS PGothic" charset="0"/>
          <a:cs typeface="MS PGothic" charset="0"/>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MS PGothic" charset="0"/>
          <a:cs typeface="MS PGothic" charset="0"/>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MS PGothic" charset="0"/>
          <a:cs typeface="MS PGothic"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3490"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1"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2"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3"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3494"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63495"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3497"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734C8C0C-4760-224E-AD4B-1DF491A1BBB0}"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420251680"/>
      </p:ext>
    </p:extLst>
  </p:cSld>
  <p:clrMap bg1="lt1" tx1="dk1" bg2="lt2" tx2="dk2" accent1="accent1" accent2="accent2" accent3="accent3" accent4="accent4" accent5="accent5" accent6="accent6" hlink="hlink" folHlink="folHlink"/>
  <p:sldLayoutIdLst>
    <p:sldLayoutId id="2147485057" r:id="rId1"/>
    <p:sldLayoutId id="2147485058" r:id="rId2"/>
    <p:sldLayoutId id="2147485059" r:id="rId3"/>
    <p:sldLayoutId id="2147485060" r:id="rId4"/>
    <p:sldLayoutId id="2147485061" r:id="rId5"/>
    <p:sldLayoutId id="2147485062" r:id="rId6"/>
    <p:sldLayoutId id="2147485063" r:id="rId7"/>
    <p:sldLayoutId id="2147485064" r:id="rId8"/>
    <p:sldLayoutId id="2147485065" r:id="rId9"/>
    <p:sldLayoutId id="2147485066" r:id="rId10"/>
    <p:sldLayoutId id="2147485067"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ea typeface="MS PGothic" charset="0"/>
                <a:cs typeface="MS PGothic" charset="0"/>
              </a:defRPr>
            </a:lvl1pPr>
          </a:lstStyle>
          <a:p>
            <a:pPr defTabSz="914400" eaLnBrk="0" fontAlgn="base" hangingPunct="0">
              <a:spcBef>
                <a:spcPct val="0"/>
              </a:spcBef>
              <a:spcAft>
                <a:spcPct val="0"/>
              </a:spcAft>
              <a:defRPr/>
            </a:pPr>
            <a:fld id="{F01EFB9D-B301-B443-BA46-AB03EB2FC613}" type="slidenum">
              <a:rPr lang="zh-CN" altLang="en-US">
                <a:latin typeface="Times New Roman" charset="0"/>
              </a:rPr>
              <a:pPr defTabSz="914400" eaLnBrk="0" fontAlgn="base" hangingPunct="0">
                <a:spcBef>
                  <a:spcPct val="0"/>
                </a:spcBef>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1788798721"/>
      </p:ext>
    </p:extLst>
  </p:cSld>
  <p:clrMap bg1="lt1" tx1="dk1" bg2="lt2" tx2="dk2" accent1="accent1" accent2="accent2" accent3="accent3" accent4="accent4" accent5="accent5" accent6="accent6" hlink="hlink" folHlink="folHlink"/>
  <p:sldLayoutIdLst>
    <p:sldLayoutId id="2147485069"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charset="0"/>
          <a:cs typeface="MS PGothic" charset="0"/>
        </a:defRPr>
      </a:lvl1pPr>
      <a:lvl2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000" b="1">
          <a:solidFill>
            <a:schemeClr val="tx2"/>
          </a:solidFill>
          <a:latin typeface="Arial" charset="0"/>
          <a:ea typeface="ＭＳ Ｐゴシック" charset="0"/>
          <a:cs typeface="MS PGothic"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MS PGothic" charset="0"/>
          <a:cs typeface="MS PGothic" charset="0"/>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MS PGothic" charset="0"/>
          <a:cs typeface="MS PGothic" charset="0"/>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ＭＳ Ｐゴシック" charset="0"/>
          <a:cs typeface="Geneva" charset="0"/>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001347056"/>
      </p:ext>
    </p:extLst>
  </p:cSld>
  <p:clrMap bg1="lt1" tx1="dk1" bg2="lt2" tx2="dk2" accent1="accent1" accent2="accent2" accent3="accent3" accent4="accent4" accent5="accent5" accent6="accent6" hlink="hlink" folHlink="folHlink"/>
  <p:sldLayoutIdLst>
    <p:sldLayoutId id="2147485071" r:id="rId1"/>
    <p:sldLayoutId id="2147485072" r:id="rId2"/>
    <p:sldLayoutId id="2147485073" r:id="rId3"/>
    <p:sldLayoutId id="2147485074" r:id="rId4"/>
    <p:sldLayoutId id="2147485075" r:id="rId5"/>
    <p:sldLayoutId id="2147485076" r:id="rId6"/>
    <p:sldLayoutId id="2147485077" r:id="rId7"/>
    <p:sldLayoutId id="2147485078" r:id="rId8"/>
    <p:sldLayoutId id="2147485079" r:id="rId9"/>
    <p:sldLayoutId id="2147485080" r:id="rId10"/>
    <p:sldLayoutId id="214748508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defRPr>
            </a:lvl1pPr>
          </a:lstStyle>
          <a:p>
            <a:pPr defTabSz="914400" fontAlgn="base">
              <a:spcBef>
                <a:spcPct val="0"/>
              </a:spcBef>
              <a:spcAft>
                <a:spcPct val="0"/>
              </a:spcAft>
              <a:defRPr/>
            </a:pPr>
            <a:fld id="{316D457C-B33A-8940-85E5-0FFA914F5A45}" type="datetime1">
              <a:rPr lang="zh-CN" altLang="en-US">
                <a:ea typeface="MS PGothic" charset="0"/>
                <a:cs typeface="MS PGothic" charset="0"/>
              </a:rPr>
              <a:pPr defTabSz="914400" fontAlgn="base">
                <a:spcBef>
                  <a:spcPct val="0"/>
                </a:spcBef>
                <a:spcAft>
                  <a:spcPct val="0"/>
                </a:spcAft>
                <a:defRPr/>
              </a:pPr>
              <a:t>2019/9/2</a:t>
            </a:fld>
            <a:endParaRPr lang="en-US" altLang="zh-CN">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mn-lt"/>
                <a:ea typeface="MS PGothic" pitchFamily="34" charset="-128"/>
                <a:cs typeface="MS PGothic" pitchFamily="34" charset="-128"/>
              </a:defRPr>
            </a:lvl1pPr>
          </a:lstStyle>
          <a:p>
            <a:pPr defTabSz="914400" fontAlgn="base">
              <a:spcBef>
                <a:spcPct val="0"/>
              </a:spcBef>
              <a:spcAft>
                <a:spcPct val="0"/>
              </a:spcAft>
              <a:defRPr/>
            </a:pPr>
            <a:endParaRPr lang="en-US">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defRPr>
            </a:lvl1pPr>
          </a:lstStyle>
          <a:p>
            <a:pPr defTabSz="914400" fontAlgn="base">
              <a:spcBef>
                <a:spcPct val="0"/>
              </a:spcBef>
              <a:spcAft>
                <a:spcPct val="0"/>
              </a:spcAft>
              <a:defRPr/>
            </a:pPr>
            <a:fld id="{BB4E25A8-2795-9146-A2E2-C9A97C2914C7}" type="slidenum">
              <a:rPr lang="zh-CN" altLang="en-US">
                <a:ea typeface="MS PGothic" charset="0"/>
                <a:cs typeface="MS PGothic" charset="0"/>
              </a:rPr>
              <a:pPr defTabSz="914400" fontAlgn="base">
                <a:spcBef>
                  <a:spcPct val="0"/>
                </a:spcBef>
                <a:spcAft>
                  <a:spcPct val="0"/>
                </a:spcAft>
                <a:defRPr/>
              </a:pPr>
              <a:t>‹#›</a:t>
            </a:fld>
            <a:endParaRPr lang="en-US" altLang="zh-CN">
              <a:ea typeface="MS PGothic" charset="0"/>
              <a:cs typeface="MS PGothic" charset="0"/>
            </a:endParaRPr>
          </a:p>
        </p:txBody>
      </p:sp>
    </p:spTree>
    <p:extLst>
      <p:ext uri="{BB962C8B-B14F-4D97-AF65-F5344CB8AC3E}">
        <p14:creationId xmlns:p14="http://schemas.microsoft.com/office/powerpoint/2010/main" val="1430096812"/>
      </p:ext>
    </p:extLst>
  </p:cSld>
  <p:clrMap bg1="lt1" tx1="dk1" bg2="lt2" tx2="dk2" accent1="accent1" accent2="accent2" accent3="accent3" accent4="accent4" accent5="accent5" accent6="accent6" hlink="hlink" folHlink="folHlink"/>
  <p:sldLayoutIdLst>
    <p:sldLayoutId id="2147485083" r:id="rId1"/>
    <p:sldLayoutId id="2147485084" r:id="rId2"/>
    <p:sldLayoutId id="2147485085" r:id="rId3"/>
    <p:sldLayoutId id="2147485086" r:id="rId4"/>
    <p:sldLayoutId id="2147485087" r:id="rId5"/>
    <p:sldLayoutId id="2147485088" r:id="rId6"/>
    <p:sldLayoutId id="2147485089" r:id="rId7"/>
    <p:sldLayoutId id="2147485090" r:id="rId8"/>
    <p:sldLayoutId id="2147485091" r:id="rId9"/>
    <p:sldLayoutId id="2147485092" r:id="rId10"/>
    <p:sldLayoutId id="214748509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MS PGothic" pitchFamily="34" charset="-128"/>
        </a:defRPr>
      </a:lvl5pPr>
      <a:lvl6pPr marL="4572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6pPr>
      <a:lvl7pPr marL="9144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7pPr>
      <a:lvl8pPr marL="13716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8pPr>
      <a:lvl9pPr marL="1828800" algn="ctr" rtl="0" fontAlgn="base">
        <a:spcBef>
          <a:spcPct val="0"/>
        </a:spcBef>
        <a:spcAft>
          <a:spcPct val="0"/>
        </a:spcAft>
        <a:defRPr sz="4400">
          <a:solidFill>
            <a:schemeClr val="tx1"/>
          </a:solidFill>
          <a:latin typeface="Calibri" charset="0"/>
          <a:ea typeface="MS PGothic" pitchFamily="34" charset="-128"/>
          <a:cs typeface="MS PGothic" pitchFamily="34"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Arial"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Arial"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Arial"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795270465"/>
      </p:ext>
    </p:extLst>
  </p:cSld>
  <p:clrMap bg1="lt1" tx1="dk1" bg2="lt2" tx2="dk2" accent1="accent1" accent2="accent2" accent3="accent3" accent4="accent4" accent5="accent5" accent6="accent6" hlink="hlink" folHlink="folHlink"/>
  <p:sldLayoutIdLst>
    <p:sldLayoutId id="2147485095" r:id="rId1"/>
    <p:sldLayoutId id="2147485096" r:id="rId2"/>
    <p:sldLayoutId id="2147485097" r:id="rId3"/>
    <p:sldLayoutId id="2147485098" r:id="rId4"/>
    <p:sldLayoutId id="2147485099" r:id="rId5"/>
    <p:sldLayoutId id="2147485100" r:id="rId6"/>
    <p:sldLayoutId id="2147485101" r:id="rId7"/>
    <p:sldLayoutId id="2147485102" r:id="rId8"/>
    <p:sldLayoutId id="2147485103" r:id="rId9"/>
    <p:sldLayoutId id="2147485104" r:id="rId10"/>
    <p:sldLayoutId id="2147485105" r:id="rId11"/>
    <p:sldLayoutId id="2147485106"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defTabSz="914400" eaLnBrk="0" fontAlgn="base" hangingPunct="0">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defTabSz="914400" eaLnBrk="0" fontAlgn="base" hangingPunct="0">
              <a:spcAft>
                <a:spcPct val="0"/>
              </a:spcAft>
              <a:defRPr/>
            </a:pPr>
            <a:fld id="{103CD2D9-41A7-1D4C-BFE1-17F144D03A36}" type="slidenum">
              <a:rPr lang="zh-CN" altLang="en-US">
                <a:latin typeface="Times New Roman" charset="0"/>
              </a:rPr>
              <a:pPr defTabSz="914400" eaLnBrk="0" fontAlgn="base" hangingPunct="0">
                <a:spcAft>
                  <a:spcPct val="0"/>
                </a:spcAft>
                <a:defRPr/>
              </a:pPr>
              <a:t>‹#›</a:t>
            </a:fld>
            <a:endParaRPr lang="en-US" altLang="zh-CN">
              <a:latin typeface="Times New Roman" charset="0"/>
            </a:endParaRPr>
          </a:p>
        </p:txBody>
      </p:sp>
    </p:spTree>
    <p:extLst>
      <p:ext uri="{BB962C8B-B14F-4D97-AF65-F5344CB8AC3E}">
        <p14:creationId xmlns:p14="http://schemas.microsoft.com/office/powerpoint/2010/main" val="3079083632"/>
      </p:ext>
    </p:extLst>
  </p:cSld>
  <p:clrMap bg1="lt1" tx1="dk1" bg2="lt2" tx2="dk2" accent1="accent1" accent2="accent2" accent3="accent3" accent4="accent4" accent5="accent5" accent6="accent6" hlink="hlink" folHlink="folHlink"/>
  <p:sldLayoutIdLst>
    <p:sldLayoutId id="2147485108"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xml"/><Relationship Id="rId1" Type="http://schemas.openxmlformats.org/officeDocument/2006/relationships/slideLayout" Target="../slideLayouts/slideLayout43.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xml"/><Relationship Id="rId1" Type="http://schemas.openxmlformats.org/officeDocument/2006/relationships/slideLayout" Target="../slideLayouts/slideLayout43.xml"/><Relationship Id="rId4" Type="http://schemas.openxmlformats.org/officeDocument/2006/relationships/image" Target="../media/image34.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7.xml"/></Relationships>
</file>

<file path=ppt/slides/_rels/slide10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8.xml"/></Relationships>
</file>

<file path=ppt/slides/_rels/slide103.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2.xml"/><Relationship Id="rId1" Type="http://schemas.openxmlformats.org/officeDocument/2006/relationships/slideLayout" Target="../slideLayouts/slideLayout1093.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9.xml"/></Relationships>
</file>

<file path=ppt/slides/_rels/slide10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0.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1.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2.xml"/></Relationships>
</file>

<file path=ppt/slides/_rels/slide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088.xml"/></Relationships>
</file>

<file path=ppt/slides/_rels/slide11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4.xml"/><Relationship Id="rId1" Type="http://schemas.openxmlformats.org/officeDocument/2006/relationships/slideLayout" Target="../slideLayouts/slideLayout480.xml"/><Relationship Id="rId4" Type="http://schemas.openxmlformats.org/officeDocument/2006/relationships/image" Target="../media/image63.jpeg"/></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xml"/><Relationship Id="rId1" Type="http://schemas.openxmlformats.org/officeDocument/2006/relationships/themeOverride" Target="../theme/themeOverride2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86.xml"/><Relationship Id="rId1" Type="http://schemas.openxmlformats.org/officeDocument/2006/relationships/slideLayout" Target="../slideLayouts/slideLayout121.xml"/></Relationships>
</file>

<file path=ppt/slides/_rels/slide11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7.xml"/><Relationship Id="rId1" Type="http://schemas.openxmlformats.org/officeDocument/2006/relationships/slideLayout" Target="../slideLayouts/slideLayout121.xml"/></Relationships>
</file>

<file path=ppt/slides/_rels/slide11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8.xml"/><Relationship Id="rId1" Type="http://schemas.openxmlformats.org/officeDocument/2006/relationships/slideLayout" Target="../slideLayouts/slideLayout121.xml"/></Relationships>
</file>

<file path=ppt/slides/_rels/slide11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89.xml"/><Relationship Id="rId1" Type="http://schemas.openxmlformats.org/officeDocument/2006/relationships/slideLayout" Target="../slideLayouts/slideLayout492.xml"/></Relationships>
</file>

<file path=ppt/slides/_rels/slide11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1054.xml"/></Relationships>
</file>

<file path=ppt/slides/_rels/slide11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0.xml"/><Relationship Id="rId1" Type="http://schemas.openxmlformats.org/officeDocument/2006/relationships/slideLayout" Target="../slideLayouts/slideLayout128.xml"/></Relationships>
</file>

<file path=ppt/slides/_rels/slide11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1.xml"/><Relationship Id="rId1" Type="http://schemas.openxmlformats.org/officeDocument/2006/relationships/slideLayout" Target="../slideLayouts/slideLayout128.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2.xml"/><Relationship Id="rId1" Type="http://schemas.openxmlformats.org/officeDocument/2006/relationships/slideLayout" Target="../slideLayouts/slideLayout504.xml"/><Relationship Id="rId4" Type="http://schemas.openxmlformats.org/officeDocument/2006/relationships/slide" Target="slide290.xml"/></Relationships>
</file>

<file path=ppt/slides/_rels/slide12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515.xml"/></Relationships>
</file>

<file path=ppt/slides/_rels/slide122.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521.xml"/></Relationships>
</file>

<file path=ppt/slides/_rels/slide123.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521.xml"/></Relationships>
</file>

<file path=ppt/slides/_rels/slide12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4.xml"/><Relationship Id="rId1" Type="http://schemas.openxmlformats.org/officeDocument/2006/relationships/slideLayout" Target="../slideLayouts/slideLayout133.xml"/></Relationships>
</file>

<file path=ppt/slides/_rels/slide12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5.xml"/><Relationship Id="rId1" Type="http://schemas.openxmlformats.org/officeDocument/2006/relationships/slideLayout" Target="../slideLayouts/slideLayout121.xml"/></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44.xml"/><Relationship Id="rId1" Type="http://schemas.openxmlformats.org/officeDocument/2006/relationships/vmlDrawing" Target="../drawings/vmlDrawing2.vml"/><Relationship Id="rId5" Type="http://schemas.openxmlformats.org/officeDocument/2006/relationships/image" Target="../media/image120.png"/><Relationship Id="rId4" Type="http://schemas.openxmlformats.org/officeDocument/2006/relationships/oleObject" Target="../embeddings/oleObject2.bin"/></Relationships>
</file>

<file path=ppt/slides/_rels/slide12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7.xml"/><Relationship Id="rId1" Type="http://schemas.openxmlformats.org/officeDocument/2006/relationships/slideLayout" Target="../slideLayouts/slideLayout537.xml"/></Relationships>
</file>

<file path=ppt/slides/_rels/slide128.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98.xml"/><Relationship Id="rId1" Type="http://schemas.openxmlformats.org/officeDocument/2006/relationships/slideLayout" Target="../slideLayouts/slideLayout550.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99.xml"/><Relationship Id="rId7" Type="http://schemas.openxmlformats.org/officeDocument/2006/relationships/image" Target="../media/image122.emf"/><Relationship Id="rId2" Type="http://schemas.openxmlformats.org/officeDocument/2006/relationships/slideLayout" Target="../slideLayouts/slideLayout543.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image" Target="../media/image124.png"/><Relationship Id="rId4" Type="http://schemas.openxmlformats.org/officeDocument/2006/relationships/image" Target="../media/image123.jpeg"/></Relationships>
</file>

<file path=ppt/slides/_rels/slide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0.xml"/><Relationship Id="rId1" Type="http://schemas.openxmlformats.org/officeDocument/2006/relationships/slideLayout" Target="../slideLayouts/slideLayout538.xml"/><Relationship Id="rId5" Type="http://schemas.openxmlformats.org/officeDocument/2006/relationships/image" Target="../media/image125.jpeg"/><Relationship Id="rId4" Type="http://schemas.openxmlformats.org/officeDocument/2006/relationships/image" Target="../media/image97.jpe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01.xml"/><Relationship Id="rId7" Type="http://schemas.openxmlformats.org/officeDocument/2006/relationships/image" Target="../media/image126.emf"/><Relationship Id="rId2" Type="http://schemas.openxmlformats.org/officeDocument/2006/relationships/slideLayout" Target="../slideLayouts/slideLayout543.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image" Target="../media/image127.png"/><Relationship Id="rId4" Type="http://schemas.openxmlformats.org/officeDocument/2006/relationships/image" Target="../media/image123.jpeg"/></Relationships>
</file>

<file path=ppt/slides/_rels/slide132.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02.xml"/><Relationship Id="rId1" Type="http://schemas.openxmlformats.org/officeDocument/2006/relationships/slideLayout" Target="../slideLayouts/slideLayout538.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33.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03.xml"/><Relationship Id="rId1" Type="http://schemas.openxmlformats.org/officeDocument/2006/relationships/slideLayout" Target="../slideLayouts/slideLayout538.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 Id="rId9" Type="http://schemas.openxmlformats.org/officeDocument/2006/relationships/image" Target="../media/image130.png"/></Relationships>
</file>

<file path=ppt/slides/_rels/slide13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4.xml"/><Relationship Id="rId1" Type="http://schemas.openxmlformats.org/officeDocument/2006/relationships/slideLayout" Target="../slideLayouts/slideLayout537.xml"/></Relationships>
</file>

<file path=ppt/slides/_rels/slide13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5.xml"/><Relationship Id="rId1" Type="http://schemas.openxmlformats.org/officeDocument/2006/relationships/slideLayout" Target="../slideLayouts/slideLayout537.xml"/></Relationships>
</file>

<file path=ppt/slides/_rels/slide136.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06.xml"/><Relationship Id="rId1" Type="http://schemas.openxmlformats.org/officeDocument/2006/relationships/slideLayout" Target="../slideLayouts/slideLayout537.xml"/></Relationships>
</file>

<file path=ppt/slides/_rels/slide137.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07.xml"/><Relationship Id="rId1" Type="http://schemas.openxmlformats.org/officeDocument/2006/relationships/slideLayout" Target="../slideLayouts/slideLayout537.xml"/></Relationships>
</file>

<file path=ppt/slides/_rels/slide13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08.xml"/><Relationship Id="rId1" Type="http://schemas.openxmlformats.org/officeDocument/2006/relationships/slideLayout" Target="../slideLayouts/slideLayout537.xml"/></Relationships>
</file>

<file path=ppt/slides/_rels/slide13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537.xml"/></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537.xml"/></Relationships>
</file>

<file path=ppt/slides/_rels/slide141.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09.xml"/><Relationship Id="rId1" Type="http://schemas.openxmlformats.org/officeDocument/2006/relationships/slideLayout" Target="../slideLayouts/slideLayout550.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4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0.xml"/><Relationship Id="rId1" Type="http://schemas.openxmlformats.org/officeDocument/2006/relationships/slideLayout" Target="../slideLayouts/slideLayout561.xml"/></Relationships>
</file>

<file path=ppt/slides/_rels/slide14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1.xml"/><Relationship Id="rId1" Type="http://schemas.openxmlformats.org/officeDocument/2006/relationships/slideLayout" Target="../slideLayouts/slideLayout56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55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55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56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56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569.xml"/></Relationships>
</file>

<file path=ppt/slides/_rels/slide149.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57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38.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569.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569.xml"/></Relationships>
</file>

<file path=ppt/slides/_rels/slide152.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9.xml"/><Relationship Id="rId1" Type="http://schemas.openxmlformats.org/officeDocument/2006/relationships/slideLayout" Target="../slideLayouts/slideLayout566.xml"/></Relationships>
</file>

<file path=ppt/slides/_rels/slide153.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20.xml"/><Relationship Id="rId1" Type="http://schemas.openxmlformats.org/officeDocument/2006/relationships/slideLayout" Target="../slideLayouts/slideLayout569.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69.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69.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69.xml"/></Relationships>
</file>

<file path=ppt/slides/_rels/slide15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24.xml"/><Relationship Id="rId1" Type="http://schemas.openxmlformats.org/officeDocument/2006/relationships/slideLayout" Target="../slideLayouts/slideLayout556.xml"/><Relationship Id="rId4" Type="http://schemas.openxmlformats.org/officeDocument/2006/relationships/image" Target="../media/image142.png"/></Relationships>
</file>

<file path=ppt/slides/_rels/slide15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25.xml"/><Relationship Id="rId1" Type="http://schemas.openxmlformats.org/officeDocument/2006/relationships/slideLayout" Target="../slideLayouts/slideLayout556.xml"/><Relationship Id="rId4" Type="http://schemas.openxmlformats.org/officeDocument/2006/relationships/image" Target="../media/image141.jpeg"/></Relationships>
</file>

<file path=ppt/slides/_rels/slide15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26.xml"/><Relationship Id="rId1" Type="http://schemas.openxmlformats.org/officeDocument/2006/relationships/slideLayout" Target="../slideLayouts/slideLayout561.xml"/><Relationship Id="rId4" Type="http://schemas.openxmlformats.org/officeDocument/2006/relationships/image" Target="../media/image34.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xml"/><Relationship Id="rId1" Type="http://schemas.openxmlformats.org/officeDocument/2006/relationships/themeOverride" Target="../theme/themeOverride4.xml"/><Relationship Id="rId4" Type="http://schemas.openxmlformats.org/officeDocument/2006/relationships/image" Target="../media/image39.png"/></Relationships>
</file>

<file path=ppt/slides/_rels/slide16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27.xml"/><Relationship Id="rId1" Type="http://schemas.openxmlformats.org/officeDocument/2006/relationships/slideLayout" Target="../slideLayouts/slideLayout153.xml"/></Relationships>
</file>

<file path=ppt/slides/_rels/slide16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44.jpeg"/><Relationship Id="rId1" Type="http://schemas.openxmlformats.org/officeDocument/2006/relationships/slideLayout" Target="../slideLayouts/slideLayout112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62.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8.xml"/><Relationship Id="rId1" Type="http://schemas.openxmlformats.org/officeDocument/2006/relationships/slideLayout" Target="../slideLayouts/slideLayout1121.xml"/><Relationship Id="rId4" Type="http://schemas.openxmlformats.org/officeDocument/2006/relationships/image" Target="../media/image146.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6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29.xml"/><Relationship Id="rId1" Type="http://schemas.openxmlformats.org/officeDocument/2006/relationships/slideLayout" Target="../slideLayouts/slideLayout164.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5.xml"/></Relationships>
</file>

<file path=ppt/slides/_rels/slide166.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0.xml"/><Relationship Id="rId1" Type="http://schemas.openxmlformats.org/officeDocument/2006/relationships/slideLayout" Target="../slideLayouts/slideLayout172.xml"/><Relationship Id="rId4" Type="http://schemas.openxmlformats.org/officeDocument/2006/relationships/image" Target="../media/image148.png"/></Relationships>
</file>

<file path=ppt/slides/_rels/slide16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1.xml"/><Relationship Id="rId1" Type="http://schemas.openxmlformats.org/officeDocument/2006/relationships/slideLayout" Target="../slideLayouts/slideLayout583.xml"/><Relationship Id="rId4" Type="http://schemas.openxmlformats.org/officeDocument/2006/relationships/image" Target="../media/image34.jpeg"/></Relationships>
</file>

<file path=ppt/slides/_rels/slide16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2.xml"/><Relationship Id="rId1" Type="http://schemas.openxmlformats.org/officeDocument/2006/relationships/slideLayout" Target="../slideLayouts/slideLayout594.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6.xml"/></Relationships>
</file>

<file path=ppt/slides/_rels/slide1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33.xml"/><Relationship Id="rId1" Type="http://schemas.openxmlformats.org/officeDocument/2006/relationships/slideLayout" Target="../slideLayouts/slideLayout605.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7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4.xml"/><Relationship Id="rId1" Type="http://schemas.openxmlformats.org/officeDocument/2006/relationships/slideLayout" Target="../slideLayouts/slideLayout179.xml"/><Relationship Id="rId4" Type="http://schemas.openxmlformats.org/officeDocument/2006/relationships/image" Target="../media/image149.jpeg"/></Relationships>
</file>

<file path=ppt/slides/_rels/slide17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5.xml"/><Relationship Id="rId1" Type="http://schemas.openxmlformats.org/officeDocument/2006/relationships/slideLayout" Target="../slideLayouts/slideLayout617.xml"/></Relationships>
</file>

<file path=ppt/slides/_rels/slide17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6.xml"/><Relationship Id="rId1" Type="http://schemas.openxmlformats.org/officeDocument/2006/relationships/slideLayout" Target="../slideLayouts/slideLayout197.xml"/></Relationships>
</file>

<file path=ppt/slides/_rels/slide17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37.xml"/><Relationship Id="rId1" Type="http://schemas.openxmlformats.org/officeDocument/2006/relationships/slideLayout" Target="../slideLayouts/slideLayout197.xml"/><Relationship Id="rId4" Type="http://schemas.openxmlformats.org/officeDocument/2006/relationships/image" Target="../media/image153.jpeg"/></Relationships>
</file>

<file path=ppt/slides/_rels/slide17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38.xml"/><Relationship Id="rId1" Type="http://schemas.openxmlformats.org/officeDocument/2006/relationships/slideLayout" Target="../slideLayouts/slideLayout197.xml"/></Relationships>
</file>

<file path=ppt/slides/_rels/slide17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39.xml"/><Relationship Id="rId1" Type="http://schemas.openxmlformats.org/officeDocument/2006/relationships/slideLayout" Target="../slideLayouts/slideLayout197.xml"/></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27.xml"/></Relationships>
</file>

<file path=ppt/slides/_rels/slide17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40.xml"/><Relationship Id="rId1" Type="http://schemas.openxmlformats.org/officeDocument/2006/relationships/slideLayout" Target="../slideLayouts/slideLayout197.xml"/></Relationships>
</file>

<file path=ppt/slides/_rels/slide1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8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41.xml"/><Relationship Id="rId1" Type="http://schemas.openxmlformats.org/officeDocument/2006/relationships/slideLayout" Target="../slideLayouts/slideLayout623.xml"/></Relationships>
</file>

<file path=ppt/slides/_rels/slide18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2.xml"/><Relationship Id="rId1" Type="http://schemas.openxmlformats.org/officeDocument/2006/relationships/slideLayout" Target="../slideLayouts/slideLayout628.xml"/><Relationship Id="rId4" Type="http://schemas.openxmlformats.org/officeDocument/2006/relationships/image" Target="../media/image34.jpeg"/></Relationships>
</file>

<file path=ppt/slides/_rels/slide18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43.xml"/><Relationship Id="rId1" Type="http://schemas.openxmlformats.org/officeDocument/2006/relationships/slideLayout" Target="../slideLayouts/slideLayout639.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83.xml"/><Relationship Id="rId1" Type="http://schemas.openxmlformats.org/officeDocument/2006/relationships/themeOverride" Target="../theme/themeOverride28.xml"/><Relationship Id="rId5" Type="http://schemas.openxmlformats.org/officeDocument/2006/relationships/image" Target="../media/image159.jpeg"/><Relationship Id="rId4" Type="http://schemas.openxmlformats.org/officeDocument/2006/relationships/image" Target="../media/image158.pn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49.xml"/></Relationships>
</file>

<file path=ppt/slides/_rels/slide18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331.xml"/></Relationships>
</file>

<file path=ppt/slides/_rels/slide188.xml.rels><?xml version="1.0" encoding="UTF-8" standalone="yes"?>
<Relationships xmlns="http://schemas.openxmlformats.org/package/2006/relationships"><Relationship Id="rId3" Type="http://schemas.openxmlformats.org/officeDocument/2006/relationships/image" Target="../media/image144.jpeg"/><Relationship Id="rId7" Type="http://schemas.openxmlformats.org/officeDocument/2006/relationships/image" Target="../media/image164.jpeg"/><Relationship Id="rId2" Type="http://schemas.openxmlformats.org/officeDocument/2006/relationships/notesSlide" Target="../notesSlides/notesSlide147.xml"/><Relationship Id="rId1" Type="http://schemas.openxmlformats.org/officeDocument/2006/relationships/slideLayout" Target="../slideLayouts/slideLayout1137.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18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8.xml"/><Relationship Id="rId1" Type="http://schemas.openxmlformats.org/officeDocument/2006/relationships/slideLayout" Target="../slideLayouts/slideLayout1130.xml"/></Relationships>
</file>

<file path=ppt/slides/_rels/slide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90.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9.xml"/><Relationship Id="rId1" Type="http://schemas.openxmlformats.org/officeDocument/2006/relationships/slideLayout" Target="../slideLayouts/slideLayout1130.xml"/></Relationships>
</file>

<file path=ppt/slides/_rels/slide19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0.xml"/><Relationship Id="rId1" Type="http://schemas.openxmlformats.org/officeDocument/2006/relationships/slideLayout" Target="../slideLayouts/slideLayout1130.xml"/></Relationships>
</file>

<file path=ppt/slides/_rels/slide19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1.xml"/><Relationship Id="rId1" Type="http://schemas.openxmlformats.org/officeDocument/2006/relationships/slideLayout" Target="../slideLayouts/slideLayout1130.xml"/></Relationships>
</file>

<file path=ppt/slides/_rels/slide19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2.xml"/><Relationship Id="rId1" Type="http://schemas.openxmlformats.org/officeDocument/2006/relationships/slideLayout" Target="../slideLayouts/slideLayout1130.xml"/></Relationships>
</file>

<file path=ppt/slides/_rels/slide19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53.xml"/><Relationship Id="rId1" Type="http://schemas.openxmlformats.org/officeDocument/2006/relationships/slideLayout" Target="../slideLayouts/slideLayout1130.xml"/></Relationships>
</file>

<file path=ppt/slides/_rels/slide195.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54.xml"/><Relationship Id="rId1" Type="http://schemas.openxmlformats.org/officeDocument/2006/relationships/slideLayout" Target="../slideLayouts/slideLayout1094.xml"/></Relationships>
</file>

<file path=ppt/slides/_rels/slide196.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1130.xml"/></Relationships>
</file>

<file path=ppt/slides/_rels/slide197.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55.xml"/><Relationship Id="rId1" Type="http://schemas.openxmlformats.org/officeDocument/2006/relationships/slideLayout" Target="../slideLayouts/slideLayout1130.xml"/><Relationship Id="rId4" Type="http://schemas.openxmlformats.org/officeDocument/2006/relationships/image" Target="../media/image170.jpeg"/></Relationships>
</file>

<file path=ppt/slides/_rels/slide198.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56.xml"/><Relationship Id="rId1" Type="http://schemas.openxmlformats.org/officeDocument/2006/relationships/slideLayout" Target="../slideLayouts/slideLayout179.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9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7.xml"/><Relationship Id="rId1" Type="http://schemas.openxmlformats.org/officeDocument/2006/relationships/slideLayout" Target="../slideLayouts/slideLayout19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1.xml"/><Relationship Id="rId1" Type="http://schemas.openxmlformats.org/officeDocument/2006/relationships/themeOverride" Target="../theme/themeOverride29.xml"/><Relationship Id="rId4" Type="http://schemas.openxmlformats.org/officeDocument/2006/relationships/image" Target="../media/image38.png"/></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1.xml"/><Relationship Id="rId1" Type="http://schemas.openxmlformats.org/officeDocument/2006/relationships/themeOverride" Target="../theme/themeOverride30.xml"/><Relationship Id="rId4" Type="http://schemas.openxmlformats.org/officeDocument/2006/relationships/image" Target="../media/image39.png"/></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1.xml"/><Relationship Id="rId1" Type="http://schemas.openxmlformats.org/officeDocument/2006/relationships/themeOverride" Target="../theme/themeOverride31.xml"/></Relationships>
</file>

<file path=ppt/slides/_rels/slide20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64.xml"/><Relationship Id="rId1" Type="http://schemas.openxmlformats.org/officeDocument/2006/relationships/slideLayout" Target="../slideLayouts/slideLayout29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56.xml"/></Relationships>
</file>

<file path=ppt/slides/_rels/slide20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66.xml"/><Relationship Id="rId1" Type="http://schemas.openxmlformats.org/officeDocument/2006/relationships/slideLayout" Target="../slideLayouts/slideLayout672.xml"/><Relationship Id="rId4" Type="http://schemas.openxmlformats.org/officeDocument/2006/relationships/image" Target="../media/image34.jpeg"/></Relationships>
</file>

<file path=ppt/slides/_rels/slide2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345.xml"/></Relationships>
</file>

<file path=ppt/slides/_rels/slide21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67.xml"/><Relationship Id="rId1" Type="http://schemas.openxmlformats.org/officeDocument/2006/relationships/slideLayout" Target="../slideLayouts/slideLayout683.xml"/></Relationships>
</file>

<file path=ppt/slides/_rels/slide21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68.xml"/><Relationship Id="rId1" Type="http://schemas.openxmlformats.org/officeDocument/2006/relationships/slideLayout" Target="../slideLayouts/slideLayout661.xml"/><Relationship Id="rId4" Type="http://schemas.openxmlformats.org/officeDocument/2006/relationships/image" Target="../media/image34.jpeg"/></Relationships>
</file>

<file path=ppt/slides/_rels/slide21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69.xml"/><Relationship Id="rId1" Type="http://schemas.openxmlformats.org/officeDocument/2006/relationships/slideLayout" Target="../slideLayouts/slideLayout683.xml"/><Relationship Id="rId4" Type="http://schemas.openxmlformats.org/officeDocument/2006/relationships/image" Target="../media/image63.jpeg"/></Relationships>
</file>

<file path=ppt/slides/_rels/slide21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70.xml"/><Relationship Id="rId1" Type="http://schemas.openxmlformats.org/officeDocument/2006/relationships/slideLayout" Target="../slideLayouts/slideLayout656.xml"/></Relationships>
</file>

<file path=ppt/slides/_rels/slide214.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71.xml"/><Relationship Id="rId1" Type="http://schemas.openxmlformats.org/officeDocument/2006/relationships/slideLayout" Target="../slideLayouts/slideLayout683.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21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72.xml"/><Relationship Id="rId1" Type="http://schemas.openxmlformats.org/officeDocument/2006/relationships/slideLayout" Target="../slideLayouts/slideLayout661.xml"/><Relationship Id="rId4" Type="http://schemas.openxmlformats.org/officeDocument/2006/relationships/image" Target="../media/image34.jpe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1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1026.xml"/></Relationships>
</file>

<file path=ppt/slides/_rels/slide2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xml"/><Relationship Id="rId1" Type="http://schemas.openxmlformats.org/officeDocument/2006/relationships/slideLayout" Target="../slideLayouts/slideLayout345.xml"/></Relationships>
</file>

<file path=ppt/slides/_rels/slide22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75.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6.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7.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8.xml"/><Relationship Id="rId1" Type="http://schemas.openxmlformats.org/officeDocument/2006/relationships/slideLayout" Target="../slideLayouts/slideLayout1026.xml"/></Relationships>
</file>

<file path=ppt/slides/_rels/slide22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9.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0.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1.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7.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2.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83.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2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4.xml"/><Relationship Id="rId1" Type="http://schemas.openxmlformats.org/officeDocument/2006/relationships/slideLayout" Target="../slideLayouts/slideLayout1037.xml"/><Relationship Id="rId4" Type="http://schemas.openxmlformats.org/officeDocument/2006/relationships/hyperlink" Target="https://ref.ly/logosres/nlt?ref=BibleNLT.Ex20.2&amp;off=2&amp;ctx=instructions%E2%80%A2%E2%80%A2*:+%0a2%C2%A0~%E2%80%9CI+am+the+Lord+your+"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xml"/><Relationship Id="rId1" Type="http://schemas.openxmlformats.org/officeDocument/2006/relationships/slideLayout" Target="../slideLayouts/slideLayout350.xml"/></Relationships>
</file>

<file path=ppt/slides/_rels/slide23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5.xml"/><Relationship Id="rId1" Type="http://schemas.openxmlformats.org/officeDocument/2006/relationships/slideLayout" Target="../slideLayouts/slideLayout1026.xml"/><Relationship Id="rId4" Type="http://schemas.openxmlformats.org/officeDocument/2006/relationships/hyperlink" Target="https://ref.ly/logosres/nlt?ref=BibleNLT.Ex20.2&amp;off=2&amp;ctx=instructions%E2%80%A2%E2%80%A2*:+%0a2%C2%A0~%E2%80%9CI+am+the+Lord+your+" TargetMode="External"/></Relationships>
</file>

<file path=ppt/slides/_rels/slide23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6.xml"/><Relationship Id="rId1" Type="http://schemas.openxmlformats.org/officeDocument/2006/relationships/slideLayout" Target="../slideLayouts/slideLayout1037.xml"/><Relationship Id="rId4" Type="http://schemas.openxmlformats.org/officeDocument/2006/relationships/hyperlink" Target="https://ref.ly/logosres/nlt?ref=BibleNLT.Ex20.2&amp;off=2&amp;ctx=instructions%E2%80%A2%E2%80%A2*:+%0a2%C2%A0~%E2%80%9CI+am+the+Lord+your+" TargetMode="External"/></Relationships>
</file>

<file path=ppt/slides/_rels/slide23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7.xml"/><Relationship Id="rId1" Type="http://schemas.openxmlformats.org/officeDocument/2006/relationships/slideLayout" Target="../slideLayouts/slideLayout1037.xml"/><Relationship Id="rId4" Type="http://schemas.openxmlformats.org/officeDocument/2006/relationships/hyperlink" Target="https://ref.ly/logosres/nlt?ref=BibleNLT.Ex20.2&amp;off=2&amp;ctx=instructions%E2%80%A2%E2%80%A2*:+%0a2%C2%A0~%E2%80%9CI+am+the+Lord+your+" TargetMode="External"/></Relationships>
</file>

<file path=ppt/slides/_rels/slide23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8.xml"/><Relationship Id="rId1" Type="http://schemas.openxmlformats.org/officeDocument/2006/relationships/slideLayout" Target="../slideLayouts/slideLayout1037.xml"/><Relationship Id="rId4" Type="http://schemas.openxmlformats.org/officeDocument/2006/relationships/hyperlink" Target="https://ref.ly/logosres/nlt?ref=BibleNLT.Ex20.2&amp;off=2&amp;ctx=instructions%E2%80%A2%E2%80%A2*:+%0a2%C2%A0~%E2%80%9CI+am+the+Lord+your+" TargetMode="External"/></Relationships>
</file>

<file path=ppt/slides/_rels/slide23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9.xml"/><Relationship Id="rId1" Type="http://schemas.openxmlformats.org/officeDocument/2006/relationships/slideLayout" Target="../slideLayouts/slideLayout1037.xml"/><Relationship Id="rId4" Type="http://schemas.openxmlformats.org/officeDocument/2006/relationships/hyperlink" Target="https://ref.ly/logosres/nlt?ref=BibleNLT.Ex20.2&amp;off=2&amp;ctx=instructions%E2%80%A2%E2%80%A2*:+%0a2%C2%A0~%E2%80%9CI+am+the+Lord+your+" TargetMode="External"/></Relationships>
</file>

<file path=ppt/slides/_rels/slide235.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102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90.xml"/><Relationship Id="rId1" Type="http://schemas.openxmlformats.org/officeDocument/2006/relationships/slideLayout" Target="../slideLayouts/slideLayout690.xml"/></Relationships>
</file>

<file path=ppt/slides/_rels/slide237.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191.xml"/><Relationship Id="rId1" Type="http://schemas.openxmlformats.org/officeDocument/2006/relationships/slideLayout" Target="../slideLayouts/slideLayout701.xml"/><Relationship Id="rId4" Type="http://schemas.openxmlformats.org/officeDocument/2006/relationships/image" Target="../media/image178.jpeg"/></Relationships>
</file>

<file path=ppt/slides/_rels/slide23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92.xml"/><Relationship Id="rId1" Type="http://schemas.openxmlformats.org/officeDocument/2006/relationships/slideLayout" Target="../slideLayouts/slideLayout224.xml"/></Relationships>
</file>

<file path=ppt/slides/_rels/slide23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93.xml"/><Relationship Id="rId1" Type="http://schemas.openxmlformats.org/officeDocument/2006/relationships/slideLayout" Target="../slideLayouts/slideLayout224.xml"/></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6.xml"/><Relationship Id="rId1" Type="http://schemas.openxmlformats.org/officeDocument/2006/relationships/slideLayout" Target="../slideLayouts/slideLayout351.xml"/></Relationships>
</file>

<file path=ppt/slides/_rels/slide240.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705.xml"/></Relationships>
</file>

<file path=ppt/slides/_rels/slide241.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705.xml"/></Relationships>
</file>

<file path=ppt/slides/_rels/slide242.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705.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667.xml"/></Relationships>
</file>

<file path=ppt/slides/_rels/slide24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18.xml"/></Relationships>
</file>

<file path=ppt/slides/_rels/slide24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18.xml"/></Relationships>
</file>

<file path=ppt/slides/_rels/slide24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18.xml"/></Relationships>
</file>

<file path=ppt/slides/_rels/slide2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18.xml"/></Relationships>
</file>

<file path=ppt/slides/_rels/slide24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1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50.png"/><Relationship Id="rId2" Type="http://schemas.openxmlformats.org/officeDocument/2006/relationships/slideLayout" Target="../slideLayouts/slideLayout352.xml"/><Relationship Id="rId1" Type="http://schemas.openxmlformats.org/officeDocument/2006/relationships/themeOverride" Target="../theme/themeOverride5.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50.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95.xml"/><Relationship Id="rId1" Type="http://schemas.openxmlformats.org/officeDocument/2006/relationships/slideLayout" Target="../slideLayouts/slideLayout725.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42.xml"/></Relationships>
</file>

<file path=ppt/slides/_rels/slide252.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75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59.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59.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59.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5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69.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69.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69.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51.xml"/><Relationship Id="rId1" Type="http://schemas.openxmlformats.org/officeDocument/2006/relationships/themeOverride" Target="../theme/themeOverride6.xml"/><Relationship Id="rId5" Type="http://schemas.openxmlformats.org/officeDocument/2006/relationships/image" Target="../media/image52.png"/><Relationship Id="rId4" Type="http://schemas.openxmlformats.org/officeDocument/2006/relationships/image" Target="../media/image51.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69.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69.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69.xml"/></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32.xml"/></Relationships>
</file>

<file path=ppt/slides/_rels/slide264.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07.xml"/><Relationship Id="rId1" Type="http://schemas.openxmlformats.org/officeDocument/2006/relationships/slideLayout" Target="../slideLayouts/slideLayout77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66.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208.xml"/><Relationship Id="rId1" Type="http://schemas.openxmlformats.org/officeDocument/2006/relationships/slideLayout" Target="../slideLayouts/slideLayout701.xml"/><Relationship Id="rId4" Type="http://schemas.openxmlformats.org/officeDocument/2006/relationships/image" Target="../media/image178.jpeg"/></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09.xml"/><Relationship Id="rId2" Type="http://schemas.openxmlformats.org/officeDocument/2006/relationships/slideLayout" Target="../slideLayouts/slideLayout1097.xml"/><Relationship Id="rId1" Type="http://schemas.openxmlformats.org/officeDocument/2006/relationships/vmlDrawing" Target="../drawings/vmlDrawing5.vml"/><Relationship Id="rId5" Type="http://schemas.openxmlformats.org/officeDocument/2006/relationships/image" Target="../media/image185.emf"/><Relationship Id="rId4" Type="http://schemas.openxmlformats.org/officeDocument/2006/relationships/oleObject" Target="../embeddings/oleObject5.bin"/></Relationships>
</file>

<file path=ppt/slides/_rels/slide268.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10.xml"/><Relationship Id="rId1" Type="http://schemas.openxmlformats.org/officeDocument/2006/relationships/slideLayout" Target="../slideLayouts/slideLayout259.xml"/><Relationship Id="rId4" Type="http://schemas.openxmlformats.org/officeDocument/2006/relationships/image" Target="../media/image187.png"/></Relationships>
</file>

<file path=ppt/slides/_rels/slide26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259.xml"/></Relationships>
</file>

<file path=ppt/slides/_rels/slide2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9.xml"/><Relationship Id="rId1" Type="http://schemas.openxmlformats.org/officeDocument/2006/relationships/slideLayout" Target="../slideLayouts/slideLayout352.xml"/></Relationships>
</file>

<file path=ppt/slides/_rels/slide270.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259.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098.xml"/></Relationships>
</file>

<file path=ppt/slides/_rels/slide273.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33.xml"/></Relationships>
</file>

<file path=ppt/slides/_rels/slide27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slideLayout" Target="../slideLayouts/slideLayout771.xml"/><Relationship Id="rId1" Type="http://schemas.openxmlformats.org/officeDocument/2006/relationships/themeOverride" Target="../theme/themeOverride34.xml"/></Relationships>
</file>

<file path=ppt/slides/_rels/slide275.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12.xml"/><Relationship Id="rId1" Type="http://schemas.openxmlformats.org/officeDocument/2006/relationships/slideLayout" Target="../slideLayouts/slideLayout784.xml"/><Relationship Id="rId4" Type="http://schemas.openxmlformats.org/officeDocument/2006/relationships/image" Target="../media/image190.jpeg"/></Relationships>
</file>

<file path=ppt/slides/_rels/slide276.xml.rels><?xml version="1.0" encoding="UTF-8" standalone="yes"?>
<Relationships xmlns="http://schemas.openxmlformats.org/package/2006/relationships"><Relationship Id="rId3" Type="http://schemas.openxmlformats.org/officeDocument/2006/relationships/image" Target="../media/image191.jpeg"/><Relationship Id="rId7" Type="http://schemas.openxmlformats.org/officeDocument/2006/relationships/image" Target="../media/image195.jpeg"/><Relationship Id="rId2" Type="http://schemas.openxmlformats.org/officeDocument/2006/relationships/notesSlide" Target="../notesSlides/notesSlide213.xml"/><Relationship Id="rId1" Type="http://schemas.openxmlformats.org/officeDocument/2006/relationships/slideLayout" Target="../slideLayouts/slideLayout784.xml"/><Relationship Id="rId6" Type="http://schemas.openxmlformats.org/officeDocument/2006/relationships/image" Target="../media/image194.jpeg"/><Relationship Id="rId5" Type="http://schemas.openxmlformats.org/officeDocument/2006/relationships/image" Target="../media/image193.jpeg"/><Relationship Id="rId4" Type="http://schemas.openxmlformats.org/officeDocument/2006/relationships/image" Target="../media/image192.jpeg"/></Relationships>
</file>

<file path=ppt/slides/_rels/slide277.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14.xml"/><Relationship Id="rId1" Type="http://schemas.openxmlformats.org/officeDocument/2006/relationships/slideLayout" Target="../slideLayouts/slideLayout800.xml"/></Relationships>
</file>

<file path=ppt/slides/_rels/slide27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15.xml"/><Relationship Id="rId1" Type="http://schemas.openxmlformats.org/officeDocument/2006/relationships/slideLayout" Target="../slideLayouts/slideLayout800.xml"/></Relationships>
</file>

<file path=ppt/slides/_rels/slide279.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795.xml"/></Relationships>
</file>

<file path=ppt/slides/_rels/slide2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0.xml"/><Relationship Id="rId1" Type="http://schemas.openxmlformats.org/officeDocument/2006/relationships/slideLayout" Target="../slideLayouts/slideLayout354.xml"/></Relationships>
</file>

<file path=ppt/slides/_rels/slide280.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16.xml"/><Relationship Id="rId1" Type="http://schemas.openxmlformats.org/officeDocument/2006/relationships/slideLayout" Target="../slideLayouts/slideLayout795.xml"/></Relationships>
</file>

<file path=ppt/slides/_rels/slide28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7.xml"/><Relationship Id="rId1" Type="http://schemas.openxmlformats.org/officeDocument/2006/relationships/slideLayout" Target="../slideLayouts/slideLayout784.xml"/><Relationship Id="rId6" Type="http://schemas.openxmlformats.org/officeDocument/2006/relationships/image" Target="../media/image202.jpeg"/><Relationship Id="rId5" Type="http://schemas.openxmlformats.org/officeDocument/2006/relationships/image" Target="../media/image201.gif"/><Relationship Id="rId4" Type="http://schemas.openxmlformats.org/officeDocument/2006/relationships/image" Target="../media/image200.jpeg"/></Relationships>
</file>

<file path=ppt/slides/_rels/slide28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18.xml"/><Relationship Id="rId1" Type="http://schemas.openxmlformats.org/officeDocument/2006/relationships/slideLayout" Target="../slideLayouts/slideLayout770.xml"/></Relationships>
</file>

<file path=ppt/slides/_rels/slide283.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19.xml"/><Relationship Id="rId1" Type="http://schemas.openxmlformats.org/officeDocument/2006/relationships/slideLayout" Target="../slideLayouts/slideLayout770.xml"/></Relationships>
</file>

<file path=ppt/slides/_rels/slide28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20.xml"/><Relationship Id="rId1" Type="http://schemas.openxmlformats.org/officeDocument/2006/relationships/slideLayout" Target="../slideLayouts/slideLayout770.xml"/></Relationships>
</file>

<file path=ppt/slides/_rels/slide28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21.xml"/><Relationship Id="rId1" Type="http://schemas.openxmlformats.org/officeDocument/2006/relationships/slideLayout" Target="../slideLayouts/slideLayout770.xml"/></Relationships>
</file>

<file path=ppt/slides/_rels/slide286.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22.xml"/><Relationship Id="rId1" Type="http://schemas.openxmlformats.org/officeDocument/2006/relationships/slideLayout" Target="../slideLayouts/slideLayout770.xml"/></Relationships>
</file>

<file path=ppt/slides/_rels/slide287.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23.xml"/><Relationship Id="rId1" Type="http://schemas.openxmlformats.org/officeDocument/2006/relationships/slideLayout" Target="../slideLayouts/slideLayout770.xml"/></Relationships>
</file>

<file path=ppt/slides/_rels/slide288.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24.xml"/><Relationship Id="rId1" Type="http://schemas.openxmlformats.org/officeDocument/2006/relationships/slideLayout" Target="../slideLayouts/slideLayout770.xml"/></Relationships>
</file>

<file path=ppt/slides/_rels/slide289.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25.xml"/><Relationship Id="rId1" Type="http://schemas.openxmlformats.org/officeDocument/2006/relationships/slideLayout" Target="../slideLayouts/slideLayout77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8.xml"/></Relationships>
</file>

<file path=ppt/slides/_rels/slide290.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6.xml"/><Relationship Id="rId1" Type="http://schemas.openxmlformats.org/officeDocument/2006/relationships/slideLayout" Target="../slideLayouts/slideLayout770.xml"/></Relationships>
</file>

<file path=ppt/slides/_rels/slide291.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27.xml"/><Relationship Id="rId1" Type="http://schemas.openxmlformats.org/officeDocument/2006/relationships/slideLayout" Target="../slideLayouts/slideLayout770.xml"/></Relationships>
</file>

<file path=ppt/slides/_rels/slide292.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8.xml"/><Relationship Id="rId1" Type="http://schemas.openxmlformats.org/officeDocument/2006/relationships/slideLayout" Target="../slideLayouts/slideLayout770.xml"/></Relationships>
</file>

<file path=ppt/slides/_rels/slide293.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29.xml"/><Relationship Id="rId1" Type="http://schemas.openxmlformats.org/officeDocument/2006/relationships/slideLayout" Target="../slideLayouts/slideLayout77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9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30.xml"/><Relationship Id="rId1" Type="http://schemas.openxmlformats.org/officeDocument/2006/relationships/slideLayout" Target="../slideLayouts/slideLayout800.xml"/></Relationships>
</file>

<file path=ppt/slides/_rels/slide296.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1.xml"/><Relationship Id="rId1" Type="http://schemas.openxmlformats.org/officeDocument/2006/relationships/slideLayout" Target="../slideLayouts/slideLayout812.xml"/></Relationships>
</file>

<file path=ppt/slides/_rels/slide297.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35.xml"/></Relationships>
</file>

<file path=ppt/slides/_rels/slide29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32.xml"/><Relationship Id="rId1" Type="http://schemas.openxmlformats.org/officeDocument/2006/relationships/slideLayout" Target="../slideLayouts/slideLayout770.xml"/></Relationships>
</file>

<file path=ppt/slides/_rels/slide29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image" Target="../media/image215.jpeg"/><Relationship Id="rId1" Type="http://schemas.openxmlformats.org/officeDocument/2006/relationships/slideLayout" Target="../slideLayouts/slideLayout817.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33.xml"/><Relationship Id="rId1" Type="http://schemas.openxmlformats.org/officeDocument/2006/relationships/slideLayout" Target="../slideLayouts/slideLayout794.xml"/></Relationships>
</file>

<file path=ppt/slides/_rels/slide30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34.xml"/><Relationship Id="rId1" Type="http://schemas.openxmlformats.org/officeDocument/2006/relationships/slideLayout" Target="../slideLayouts/slideLayout770.xml"/></Relationships>
</file>

<file path=ppt/slides/_rels/slide302.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5.xml"/><Relationship Id="rId1" Type="http://schemas.openxmlformats.org/officeDocument/2006/relationships/slideLayout" Target="../slideLayouts/slideLayout770.xml"/></Relationships>
</file>

<file path=ppt/slides/_rels/slide303.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36.xml"/><Relationship Id="rId1" Type="http://schemas.openxmlformats.org/officeDocument/2006/relationships/slideLayout" Target="../slideLayouts/slideLayout770.xml"/></Relationships>
</file>

<file path=ppt/slides/_rels/slide30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37.xml"/><Relationship Id="rId1" Type="http://schemas.openxmlformats.org/officeDocument/2006/relationships/slideLayout" Target="../slideLayouts/slideLayout824.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0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8.xml"/><Relationship Id="rId1" Type="http://schemas.openxmlformats.org/officeDocument/2006/relationships/slideLayout" Target="../slideLayouts/slideLayout832.xml"/><Relationship Id="rId4" Type="http://schemas.openxmlformats.org/officeDocument/2006/relationships/image" Target="../media/image223.jpeg"/></Relationships>
</file>

<file path=ppt/slides/_rels/slide307.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39.xml"/><Relationship Id="rId1" Type="http://schemas.openxmlformats.org/officeDocument/2006/relationships/slideLayout" Target="../slideLayouts/slideLayout770.xml"/></Relationships>
</file>

<file path=ppt/slides/_rels/slide308.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40.xml"/><Relationship Id="rId1" Type="http://schemas.openxmlformats.org/officeDocument/2006/relationships/slideLayout" Target="../slideLayouts/slideLayout770.xml"/></Relationships>
</file>

<file path=ppt/slides/_rels/slide309.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41.xml"/><Relationship Id="rId1" Type="http://schemas.openxmlformats.org/officeDocument/2006/relationships/slideLayout" Target="../slideLayouts/slideLayout770.xml"/></Relationships>
</file>

<file path=ppt/slides/_rels/slide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11.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2.xml"/><Relationship Id="rId1" Type="http://schemas.openxmlformats.org/officeDocument/2006/relationships/slideLayout" Target="../slideLayouts/slideLayout824.xml"/></Relationships>
</file>

<file path=ppt/slides/_rels/slide312.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43.xml"/><Relationship Id="rId1" Type="http://schemas.openxmlformats.org/officeDocument/2006/relationships/slideLayout" Target="../slideLayouts/slideLayout8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14.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44.xml"/><Relationship Id="rId1" Type="http://schemas.openxmlformats.org/officeDocument/2006/relationships/slideLayout" Target="../slideLayouts/slideLayout770.xml"/></Relationships>
</file>

<file path=ppt/slides/_rels/slide315.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245.xml"/><Relationship Id="rId1" Type="http://schemas.openxmlformats.org/officeDocument/2006/relationships/slideLayout" Target="../slideLayouts/slideLayout841.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852.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852.xml"/></Relationships>
</file>

<file path=ppt/slides/_rels/slide318.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48.xml"/><Relationship Id="rId1" Type="http://schemas.openxmlformats.org/officeDocument/2006/relationships/slideLayout" Target="../slideLayouts/slideLayout770.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1098.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3" Type="http://schemas.openxmlformats.org/officeDocument/2006/relationships/notesSlide" Target="../notesSlides/notesSlide252.xml"/><Relationship Id="rId2" Type="http://schemas.openxmlformats.org/officeDocument/2006/relationships/slideLayout" Target="../slideLayouts/slideLayout1.xml"/><Relationship Id="rId1" Type="http://schemas.openxmlformats.org/officeDocument/2006/relationships/themeOverride" Target="../theme/themeOverride36.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253.xml"/><Relationship Id="rId2" Type="http://schemas.openxmlformats.org/officeDocument/2006/relationships/slideLayout" Target="../slideLayouts/slideLayout1.xml"/><Relationship Id="rId1" Type="http://schemas.openxmlformats.org/officeDocument/2006/relationships/themeOverride" Target="../theme/themeOverride3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54.xml"/><Relationship Id="rId1" Type="http://schemas.openxmlformats.org/officeDocument/2006/relationships/slideLayout" Target="../slideLayouts/slideLayout868.xml"/><Relationship Id="rId4" Type="http://schemas.openxmlformats.org/officeDocument/2006/relationships/image" Target="../media/image34.jpeg"/></Relationships>
</file>

<file path=ppt/slides/_rels/slide32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5.xml"/><Relationship Id="rId1" Type="http://schemas.openxmlformats.org/officeDocument/2006/relationships/slideLayout" Target="../slideLayouts/slideLayout879.xml"/></Relationships>
</file>

<file path=ppt/slides/_rels/slide32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56.xml"/><Relationship Id="rId1" Type="http://schemas.openxmlformats.org/officeDocument/2006/relationships/slideLayout" Target="../slideLayouts/slideLayout87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7.xml"/><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8.xml"/><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59.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60.xml"/><Relationship Id="rId1" Type="http://schemas.openxmlformats.org/officeDocument/2006/relationships/slideLayout" Target="../slideLayouts/slideLayout1.xml"/><Relationship Id="rId4" Type="http://schemas.openxmlformats.org/officeDocument/2006/relationships/image" Target="../media/image237.png"/></Relationships>
</file>

<file path=ppt/slides/_rels/slide33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61.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62.xml"/><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63.xml"/><Relationship Id="rId1" Type="http://schemas.openxmlformats.org/officeDocument/2006/relationships/slideLayout" Target="../slideLayouts/slideLayout1.xml"/><Relationship Id="rId4" Type="http://schemas.openxmlformats.org/officeDocument/2006/relationships/image" Target="../media/image241.png"/></Relationships>
</file>

<file path=ppt/slides/_rels/slide337.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264.xml"/><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65.xml"/><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66.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67.xml"/><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68.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69.xml"/><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3" Type="http://schemas.openxmlformats.org/officeDocument/2006/relationships/notesSlide" Target="../notesSlides/notesSlide270.xml"/><Relationship Id="rId2" Type="http://schemas.openxmlformats.org/officeDocument/2006/relationships/slideLayout" Target="../slideLayouts/slideLayout264.xml"/><Relationship Id="rId1" Type="http://schemas.openxmlformats.org/officeDocument/2006/relationships/themeOverride" Target="../theme/themeOverride38.xml"/><Relationship Id="rId4" Type="http://schemas.openxmlformats.org/officeDocument/2006/relationships/image" Target="../media/image59.png"/></Relationships>
</file>

<file path=ppt/slides/_rels/slide344.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271.xml"/><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72.xml"/><Relationship Id="rId1" Type="http://schemas.openxmlformats.org/officeDocument/2006/relationships/slideLayout" Target="../slideLayouts/slideLayout1.xml"/><Relationship Id="rId4" Type="http://schemas.openxmlformats.org/officeDocument/2006/relationships/image" Target="../media/image250.png"/></Relationships>
</file>

<file path=ppt/slides/_rels/slide346.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273.xml"/><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264.xml"/><Relationship Id="rId1" Type="http://schemas.openxmlformats.org/officeDocument/2006/relationships/themeOverride" Target="../theme/themeOverride39.xml"/><Relationship Id="rId5" Type="http://schemas.microsoft.com/office/2007/relationships/hdphoto" Target="NULL"/><Relationship Id="rId4" Type="http://schemas.openxmlformats.org/officeDocument/2006/relationships/image" Target="../media/image252.png"/></Relationships>
</file>

<file path=ppt/slides/_rels/slide348.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75.xml"/><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276.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xml"/><Relationship Id="rId1" Type="http://schemas.openxmlformats.org/officeDocument/2006/relationships/slideLayout" Target="../slideLayouts/slideLayout309.xml"/></Relationships>
</file>

<file path=ppt/slides/_rels/slide350.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77.xml"/><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78.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79.xml"/><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80.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81.xml"/><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282.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3.xml"/><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84.xml"/><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3" Type="http://schemas.openxmlformats.org/officeDocument/2006/relationships/image" Target="../media/image261.jpg"/><Relationship Id="rId2" Type="http://schemas.openxmlformats.org/officeDocument/2006/relationships/notesSlide" Target="../notesSlides/notesSlide285.xml"/><Relationship Id="rId1" Type="http://schemas.openxmlformats.org/officeDocument/2006/relationships/slideLayout" Target="../slideLayouts/slideLayout1.xml"/><Relationship Id="rId5" Type="http://schemas.openxmlformats.org/officeDocument/2006/relationships/image" Target="../media/image263.jpg"/><Relationship Id="rId4" Type="http://schemas.openxmlformats.org/officeDocument/2006/relationships/image" Target="../media/image262.jpg"/></Relationships>
</file>

<file path=ppt/slides/_rels/slide3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6.xml"/><Relationship Id="rId1" Type="http://schemas.openxmlformats.org/officeDocument/2006/relationships/slideLayout" Target="../slideLayouts/slideLayout279.xml"/><Relationship Id="rId4" Type="http://schemas.openxmlformats.org/officeDocument/2006/relationships/image" Target="../media/image265.jpeg"/></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8.xml"/><Relationship Id="rId1" Type="http://schemas.openxmlformats.org/officeDocument/2006/relationships/slideLayout" Target="../slideLayouts/slideLayout314.xml"/></Relationships>
</file>

<file path=ppt/slides/_rels/slide360.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87.xml"/><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88.xml"/><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289.xml"/><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90.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91.xml"/><Relationship Id="rId1" Type="http://schemas.openxmlformats.org/officeDocument/2006/relationships/slideLayout" Target="../slideLayouts/slideLayout885.xml"/></Relationships>
</file>

<file path=ppt/slides/_rels/slide365.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92.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93.xml"/><Relationship Id="rId1" Type="http://schemas.openxmlformats.org/officeDocument/2006/relationships/slideLayout" Target="../slideLayouts/slideLayout896.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3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57.png"/></Relationships>
</file>

<file path=ppt/slides/_rels/slide370.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294.xml"/><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372.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95.xml"/><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96.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297.xml"/><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298.xml"/><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299.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300.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301.xml"/><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02.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381.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03.xml"/><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304.xml"/><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305.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06.xml"/><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897.xml"/></Relationships>
</file>

<file path=ppt/slides/_rels/slide386.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904.xml"/></Relationships>
</file>

<file path=ppt/slides/_rels/slide38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08.xml"/><Relationship Id="rId1" Type="http://schemas.openxmlformats.org/officeDocument/2006/relationships/slideLayout" Target="../slideLayouts/slideLayout909.xml"/></Relationships>
</file>

<file path=ppt/slides/_rels/slide388.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09.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10.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64.xml"/><Relationship Id="rId1" Type="http://schemas.openxmlformats.org/officeDocument/2006/relationships/themeOverride" Target="../theme/themeOverride7.xml"/><Relationship Id="rId4" Type="http://schemas.openxmlformats.org/officeDocument/2006/relationships/image" Target="../media/image59.png"/></Relationships>
</file>

<file path=ppt/slides/_rels/slide390.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11.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12.xml"/><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13.xml"/><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14.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15.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316.xml"/><Relationship Id="rId1" Type="http://schemas.openxmlformats.org/officeDocument/2006/relationships/slideLayout" Target="../slideLayouts/slideLayout917.xml"/></Relationships>
</file>

<file path=ppt/slides/_rels/slide396.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317.xml"/><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18.xml"/><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319.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320.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400.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321.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322.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323.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5.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326.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27.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407.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28.xml"/><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329.xml"/><Relationship Id="rId1" Type="http://schemas.openxmlformats.org/officeDocument/2006/relationships/slideLayout" Target="../slideLayouts/slideLayout264.xml"/></Relationships>
</file>

<file path=ppt/slides/_rels/slide409.xml.rels><?xml version="1.0" encoding="UTF-8" standalone="yes"?>
<Relationships xmlns="http://schemas.openxmlformats.org/package/2006/relationships"><Relationship Id="rId3" Type="http://schemas.openxmlformats.org/officeDocument/2006/relationships/notesSlide" Target="../notesSlides/notesSlide330.xml"/><Relationship Id="rId2" Type="http://schemas.openxmlformats.org/officeDocument/2006/relationships/slideLayout" Target="../slideLayouts/slideLayout88.xml"/><Relationship Id="rId1" Type="http://schemas.openxmlformats.org/officeDocument/2006/relationships/themeOverride" Target="../theme/themeOverride40.xml"/><Relationship Id="rId6" Type="http://schemas.openxmlformats.org/officeDocument/2006/relationships/image" Target="../media/image263.jpg"/><Relationship Id="rId5" Type="http://schemas.openxmlformats.org/officeDocument/2006/relationships/image" Target="../media/image262.jpg"/><Relationship Id="rId4" Type="http://schemas.openxmlformats.org/officeDocument/2006/relationships/image" Target="../media/image261.jpg"/></Relationships>
</file>

<file path=ppt/slides/_rels/slide4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3.xml"/><Relationship Id="rId1" Type="http://schemas.openxmlformats.org/officeDocument/2006/relationships/slideLayout" Target="../slideLayouts/slideLayout43.xml"/></Relationships>
</file>

<file path=ppt/slides/_rels/slide410.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31.xml"/><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332.xml"/><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923.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33.xml"/><Relationship Id="rId1" Type="http://schemas.openxmlformats.org/officeDocument/2006/relationships/slideLayout" Target="../slideLayouts/slideLayout940.xml"/><Relationship Id="rId4" Type="http://schemas.openxmlformats.org/officeDocument/2006/relationships/image" Target="../media/image34.jpeg"/></Relationships>
</file>

<file path=ppt/slides/_rels/slide41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34.xml"/><Relationship Id="rId1" Type="http://schemas.openxmlformats.org/officeDocument/2006/relationships/slideLayout" Target="../slideLayouts/slideLayout956.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963.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963.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963.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935.xml"/></Relationships>
</file>

<file path=ppt/slides/_rels/slide4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4.xml"/><Relationship Id="rId1" Type="http://schemas.openxmlformats.org/officeDocument/2006/relationships/slideLayout" Target="../slideLayouts/slideLayout380.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935.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935.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935.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935.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25.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43.xml"/><Relationship Id="rId1" Type="http://schemas.openxmlformats.org/officeDocument/2006/relationships/slideLayout" Target="../slideLayouts/slideLayout879.xml"/></Relationships>
</file>

<file path=ppt/slides/_rels/slide426.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44.xml"/><Relationship Id="rId1" Type="http://schemas.openxmlformats.org/officeDocument/2006/relationships/slideLayout" Target="../slideLayouts/slideLayout879.xml"/></Relationships>
</file>

<file path=ppt/slides/_rels/slide427.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45.xml"/><Relationship Id="rId1" Type="http://schemas.openxmlformats.org/officeDocument/2006/relationships/slideLayout" Target="../slideLayouts/slideLayout879.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29.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46.xml"/><Relationship Id="rId1" Type="http://schemas.openxmlformats.org/officeDocument/2006/relationships/slideLayout" Target="../slideLayouts/slideLayout879.xml"/></Relationships>
</file>

<file path=ppt/slides/_rels/slide4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5.xml"/><Relationship Id="rId1" Type="http://schemas.openxmlformats.org/officeDocument/2006/relationships/slideLayout" Target="../slideLayouts/slideLayout380.xml"/></Relationships>
</file>

<file path=ppt/slides/_rels/slide430.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47.xml"/><Relationship Id="rId1" Type="http://schemas.openxmlformats.org/officeDocument/2006/relationships/slideLayout" Target="../slideLayouts/slideLayout928.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32.xml.rels><?xml version="1.0" encoding="UTF-8" standalone="yes"?>
<Relationships xmlns="http://schemas.openxmlformats.org/package/2006/relationships"><Relationship Id="rId2" Type="http://schemas.openxmlformats.org/officeDocument/2006/relationships/image" Target="../media/image308.png"/><Relationship Id="rId1" Type="http://schemas.openxmlformats.org/officeDocument/2006/relationships/slideLayout" Target="../slideLayouts/slideLayout83.xml"/></Relationships>
</file>

<file path=ppt/slides/_rels/slide433.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348.xml"/><Relationship Id="rId1" Type="http://schemas.openxmlformats.org/officeDocument/2006/relationships/slideLayout" Target="../slideLayouts/slideLayout88.xml"/></Relationships>
</file>

<file path=ppt/slides/_rels/slide434.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83.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36.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49.xml"/><Relationship Id="rId1" Type="http://schemas.openxmlformats.org/officeDocument/2006/relationships/slideLayout" Target="../slideLayouts/slideLayout879.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38.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50.xml"/><Relationship Id="rId1" Type="http://schemas.openxmlformats.org/officeDocument/2006/relationships/slideLayout" Target="../slideLayouts/slideLayout82.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6.xml"/><Relationship Id="rId1" Type="http://schemas.openxmlformats.org/officeDocument/2006/relationships/slideLayout" Target="../slideLayouts/slideLayout380.xml"/></Relationships>
</file>

<file path=ppt/slides/_rels/slide440.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351.xml"/><Relationship Id="rId1" Type="http://schemas.openxmlformats.org/officeDocument/2006/relationships/slideLayout" Target="../slideLayouts/slideLayout923.xml"/><Relationship Id="rId4" Type="http://schemas.openxmlformats.org/officeDocument/2006/relationships/image" Target="../media/image311.png"/></Relationships>
</file>

<file path=ppt/slides/_rels/slide441.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352.xml"/><Relationship Id="rId1" Type="http://schemas.openxmlformats.org/officeDocument/2006/relationships/slideLayout" Target="../slideLayouts/slideLayout224.xml"/></Relationships>
</file>

<file path=ppt/slides/_rels/slide44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53.xml"/><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3" Type="http://schemas.openxmlformats.org/officeDocument/2006/relationships/notesSlide" Target="../notesSlides/notesSlide354.xml"/><Relationship Id="rId2" Type="http://schemas.openxmlformats.org/officeDocument/2006/relationships/slideLayout" Target="../slideLayouts/slideLayout1.xml"/><Relationship Id="rId1" Type="http://schemas.openxmlformats.org/officeDocument/2006/relationships/themeOverride" Target="../theme/themeOverride41.xml"/><Relationship Id="rId4" Type="http://schemas.openxmlformats.org/officeDocument/2006/relationships/image" Target="../media/image38.png"/></Relationships>
</file>

<file path=ppt/slides/_rels/slide444.xml.rels><?xml version="1.0" encoding="UTF-8" standalone="yes"?>
<Relationships xmlns="http://schemas.openxmlformats.org/package/2006/relationships"><Relationship Id="rId3" Type="http://schemas.openxmlformats.org/officeDocument/2006/relationships/notesSlide" Target="../notesSlides/notesSlide355.xml"/><Relationship Id="rId2" Type="http://schemas.openxmlformats.org/officeDocument/2006/relationships/slideLayout" Target="../slideLayouts/slideLayout1.xml"/><Relationship Id="rId1" Type="http://schemas.openxmlformats.org/officeDocument/2006/relationships/themeOverride" Target="../theme/themeOverride42.xml"/><Relationship Id="rId4" Type="http://schemas.openxmlformats.org/officeDocument/2006/relationships/image" Target="../media/image39.png"/></Relationships>
</file>

<file path=ppt/slides/_rels/slide4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56.xml"/><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57.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59.xml"/><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7.xml"/><Relationship Id="rId1" Type="http://schemas.openxmlformats.org/officeDocument/2006/relationships/slideLayout" Target="../slideLayouts/slideLayout380.xml"/></Relationships>
</file>

<file path=ppt/slides/_rels/slide450.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60.xml"/><Relationship Id="rId1" Type="http://schemas.openxmlformats.org/officeDocument/2006/relationships/slideLayout" Target="../slideLayouts/slideLayout1.xml"/><Relationship Id="rId4" Type="http://schemas.openxmlformats.org/officeDocument/2006/relationships/image" Target="../media/image314.png"/></Relationships>
</file>

<file path=ppt/slides/_rels/slide451.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361.xml"/><Relationship Id="rId1" Type="http://schemas.openxmlformats.org/officeDocument/2006/relationships/slideLayout" Target="../slideLayouts/slideLayout224.xml"/></Relationships>
</file>

<file path=ppt/slides/_rels/slide45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62.xml"/><Relationship Id="rId1" Type="http://schemas.openxmlformats.org/officeDocument/2006/relationships/slideLayout" Target="../slideLayouts/slideLayout279.xml"/><Relationship Id="rId4" Type="http://schemas.openxmlformats.org/officeDocument/2006/relationships/image" Target="../media/image265.jpeg"/></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236.xml"/></Relationships>
</file>

<file path=ppt/slides/_rels/slide45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246.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208.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08.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08.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252.xml"/></Relationships>
</file>

<file path=ppt/slides/_rels/slide459.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368.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8.xml"/><Relationship Id="rId1" Type="http://schemas.openxmlformats.org/officeDocument/2006/relationships/slideLayout" Target="../slideLayouts/slideLayout380.xml"/></Relationships>
</file>

<file path=ppt/slides/_rels/slide46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369.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462.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370.xml"/><Relationship Id="rId1" Type="http://schemas.openxmlformats.org/officeDocument/2006/relationships/slideLayout" Target="../slideLayouts/slideLayout1155.xml"/></Relationships>
</file>

<file path=ppt/slides/_rels/slide463.xml.rels><?xml version="1.0" encoding="UTF-8" standalone="yes"?>
<Relationships xmlns="http://schemas.openxmlformats.org/package/2006/relationships"><Relationship Id="rId3" Type="http://schemas.openxmlformats.org/officeDocument/2006/relationships/notesSlide" Target="../notesSlides/notesSlide371.xml"/><Relationship Id="rId2" Type="http://schemas.openxmlformats.org/officeDocument/2006/relationships/slideLayout" Target="../slideLayouts/slideLayout15.xml"/><Relationship Id="rId1" Type="http://schemas.openxmlformats.org/officeDocument/2006/relationships/themeOverride" Target="../theme/themeOverride43.xml"/><Relationship Id="rId5" Type="http://schemas.openxmlformats.org/officeDocument/2006/relationships/image" Target="../media/image316.png"/><Relationship Id="rId4" Type="http://schemas.openxmlformats.org/officeDocument/2006/relationships/image" Target="../media/image202.jpeg"/></Relationships>
</file>

<file path=ppt/slides/_rels/slide464.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72.xml"/><Relationship Id="rId1" Type="http://schemas.openxmlformats.org/officeDocument/2006/relationships/slideLayout" Target="../slideLayouts/slideLayout26.xml"/></Relationships>
</file>

<file path=ppt/slides/_rels/slide465.xml.rels><?xml version="1.0" encoding="UTF-8" standalone="yes"?>
<Relationships xmlns="http://schemas.openxmlformats.org/package/2006/relationships"><Relationship Id="rId2" Type="http://schemas.openxmlformats.org/officeDocument/2006/relationships/image" Target="../media/image318.jpeg"/><Relationship Id="rId1" Type="http://schemas.openxmlformats.org/officeDocument/2006/relationships/slideLayout" Target="../slideLayouts/slideLayout20.xml"/></Relationships>
</file>

<file path=ppt/slides/_rels/slide466.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image" Target="../media/image319.jpeg"/><Relationship Id="rId1" Type="http://schemas.openxmlformats.org/officeDocument/2006/relationships/slideLayout" Target="../slideLayouts/slideLayout20.xml"/></Relationships>
</file>

<file path=ppt/slides/_rels/slide467.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73.xml"/><Relationship Id="rId1" Type="http://schemas.openxmlformats.org/officeDocument/2006/relationships/slideLayout" Target="../slideLayouts/slideLayout1.xml"/></Relationships>
</file>

<file path=ppt/slides/_rels/slide468.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74.xml"/><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37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386.xml"/><Relationship Id="rId4" Type="http://schemas.openxmlformats.org/officeDocument/2006/relationships/image" Target="../media/image66.png"/></Relationships>
</file>

<file path=ppt/slides/_rels/slide4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76.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471.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77.xml"/><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968.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968.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970.xml"/></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379.xml"/><Relationship Id="rId1" Type="http://schemas.openxmlformats.org/officeDocument/2006/relationships/slideLayout" Target="../slideLayouts/slideLayout970.xml"/></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380.xml"/><Relationship Id="rId1" Type="http://schemas.openxmlformats.org/officeDocument/2006/relationships/slideLayout" Target="../slideLayouts/slideLayout970.xml"/></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381.xml"/><Relationship Id="rId1" Type="http://schemas.openxmlformats.org/officeDocument/2006/relationships/slideLayout" Target="../slideLayouts/slideLayout970.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382.xml"/><Relationship Id="rId1" Type="http://schemas.openxmlformats.org/officeDocument/2006/relationships/slideLayout" Target="../slideLayouts/slideLayout970.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970.xml"/></Relationships>
</file>

<file path=ppt/slides/_rels/slide4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0.xml"/><Relationship Id="rId1" Type="http://schemas.openxmlformats.org/officeDocument/2006/relationships/slideLayout" Target="../slideLayouts/slideLayout53.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384.xml"/><Relationship Id="rId1" Type="http://schemas.openxmlformats.org/officeDocument/2006/relationships/slideLayout" Target="../slideLayouts/slideLayout970.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970.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970.xml"/></Relationships>
</file>

<file path=ppt/slides/_rels/slide483.xml.rels><?xml version="1.0" encoding="UTF-8" standalone="yes"?>
<Relationships xmlns="http://schemas.openxmlformats.org/package/2006/relationships"><Relationship Id="rId3" Type="http://schemas.openxmlformats.org/officeDocument/2006/relationships/notesSlide" Target="../notesSlides/notesSlide387.xml"/><Relationship Id="rId2" Type="http://schemas.openxmlformats.org/officeDocument/2006/relationships/slideLayout" Target="../slideLayouts/slideLayout986.xml"/><Relationship Id="rId1" Type="http://schemas.openxmlformats.org/officeDocument/2006/relationships/themeOverride" Target="../theme/themeOverride44.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997.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997.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997.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1003.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1003.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1003.xml"/></Relationships>
</file>

<file path=ppt/slides/_rels/slide4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1.xml"/><Relationship Id="rId1" Type="http://schemas.openxmlformats.org/officeDocument/2006/relationships/slideLayout" Target="../slideLayouts/slideLayout53.xml"/></Relationships>
</file>

<file path=ppt/slides/_rels/slide49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94.xml"/><Relationship Id="rId1" Type="http://schemas.openxmlformats.org/officeDocument/2006/relationships/slideLayout" Target="../slideLayouts/slideLayout1010.xml"/><Relationship Id="rId4" Type="http://schemas.openxmlformats.org/officeDocument/2006/relationships/image" Target="../media/image34.jpeg"/></Relationships>
</file>

<file path=ppt/slides/_rels/slide491.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notesSlide" Target="../notesSlides/notesSlide395.xml"/><Relationship Id="rId1" Type="http://schemas.openxmlformats.org/officeDocument/2006/relationships/slideLayout" Target="../slideLayouts/slideLayout1155.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396.xml"/><Relationship Id="rId1" Type="http://schemas.openxmlformats.org/officeDocument/2006/relationships/slideLayout" Target="../slideLayouts/slideLayout1016.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97.xml"/><Relationship Id="rId1" Type="http://schemas.openxmlformats.org/officeDocument/2006/relationships/slideLayout" Target="../slideLayouts/slideLayout1.xml"/><Relationship Id="rId4" Type="http://schemas.openxmlformats.org/officeDocument/2006/relationships/image" Target="../media/image314.png"/></Relationships>
</file>

<file path=ppt/slides/_rels/slide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1059.xml"/></Relationships>
</file>

<file path=ppt/slides/_rels/slide5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2.xml"/><Relationship Id="rId1" Type="http://schemas.openxmlformats.org/officeDocument/2006/relationships/slideLayout" Target="../slideLayouts/slideLayout53.xml"/></Relationships>
</file>

<file path=ppt/slides/_rels/slide5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3.xml"/><Relationship Id="rId1" Type="http://schemas.openxmlformats.org/officeDocument/2006/relationships/slideLayout" Target="../slideLayouts/slideLayout53.xml"/></Relationships>
</file>

<file path=ppt/slides/_rels/slide5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44.xml"/><Relationship Id="rId1" Type="http://schemas.openxmlformats.org/officeDocument/2006/relationships/slideLayout" Target="../slideLayouts/slideLayout61.xml"/></Relationships>
</file>

<file path=ppt/slides/_rels/slide5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5.xml"/><Relationship Id="rId1" Type="http://schemas.openxmlformats.org/officeDocument/2006/relationships/slideLayout" Target="../slideLayouts/slideLayout39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401.xml"/><Relationship Id="rId1" Type="http://schemas.openxmlformats.org/officeDocument/2006/relationships/vmlDrawing" Target="../drawings/vmlDrawing1.vml"/><Relationship Id="rId6" Type="http://schemas.openxmlformats.org/officeDocument/2006/relationships/image" Target="../media/image73.emf"/><Relationship Id="rId5" Type="http://schemas.openxmlformats.org/officeDocument/2006/relationships/oleObject" Target="../embeddings/oleObject1.bin"/><Relationship Id="rId4" Type="http://schemas.openxmlformats.org/officeDocument/2006/relationships/image" Target="../media/image72.jpeg"/></Relationships>
</file>

<file path=ppt/slides/_rels/slide5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9.xml"/><Relationship Id="rId1" Type="http://schemas.openxmlformats.org/officeDocument/2006/relationships/slideLayout" Target="../slideLayouts/slideLayout397.xml"/></Relationships>
</file>

<file path=ppt/slides/_rels/slide58.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0.xml"/><Relationship Id="rId1" Type="http://schemas.openxmlformats.org/officeDocument/2006/relationships/slideLayout" Target="../slideLayouts/slideLayout39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97.xml"/></Relationships>
</file>

<file path=ppt/slides/_rels/slide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076.xml"/></Relationships>
</file>

<file path=ppt/slides/_rels/slide6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2.xml"/><Relationship Id="rId1" Type="http://schemas.openxmlformats.org/officeDocument/2006/relationships/slideLayout" Target="../slideLayouts/slideLayout76.xml"/><Relationship Id="rId4" Type="http://schemas.openxmlformats.org/officeDocument/2006/relationships/image" Target="../media/image77.emf"/></Relationships>
</file>

<file path=ppt/slides/_rels/slide6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3.xml"/><Relationship Id="rId1" Type="http://schemas.openxmlformats.org/officeDocument/2006/relationships/slideLayout" Target="../slideLayouts/slideLayout72.xml"/></Relationships>
</file>

<file path=ppt/slides/_rels/slide6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4.xml"/><Relationship Id="rId1" Type="http://schemas.openxmlformats.org/officeDocument/2006/relationships/slideLayout" Target="../slideLayouts/slideLayout72.xml"/><Relationship Id="rId4" Type="http://schemas.openxmlformats.org/officeDocument/2006/relationships/image" Target="../media/image79.jpeg"/></Relationships>
</file>

<file path=ppt/slides/_rels/slide6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5.xml"/><Relationship Id="rId1" Type="http://schemas.openxmlformats.org/officeDocument/2006/relationships/slideLayout" Target="../slideLayouts/slideLayout413.xml"/><Relationship Id="rId4" Type="http://schemas.openxmlformats.org/officeDocument/2006/relationships/image" Target="../media/image34.jpeg"/></Relationships>
</file>

<file path=ppt/slides/_rels/slide6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6.xml"/><Relationship Id="rId1" Type="http://schemas.openxmlformats.org/officeDocument/2006/relationships/slideLayout" Target="../slideLayouts/slideLayout413.xml"/><Relationship Id="rId4" Type="http://schemas.openxmlformats.org/officeDocument/2006/relationships/image" Target="../media/image34.jpeg"/></Relationships>
</file>

<file path=ppt/slides/_rels/slide6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7.xml"/><Relationship Id="rId1" Type="http://schemas.openxmlformats.org/officeDocument/2006/relationships/slideLayout" Target="../slideLayouts/slideLayout413.xml"/><Relationship Id="rId4" Type="http://schemas.openxmlformats.org/officeDocument/2006/relationships/image" Target="../media/image34.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38.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8.jpeg"/><Relationship Id="rId1" Type="http://schemas.openxmlformats.org/officeDocument/2006/relationships/slideLayout" Target="../slideLayouts/slideLayout1059.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xml"/><Relationship Id="rId1" Type="http://schemas.openxmlformats.org/officeDocument/2006/relationships/themeOverride" Target="../theme/themeOverride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99.xml"/><Relationship Id="rId1" Type="http://schemas.openxmlformats.org/officeDocument/2006/relationships/tags" Target="../tags/tag1.xml"/><Relationship Id="rId4" Type="http://schemas.openxmlformats.org/officeDocument/2006/relationships/image" Target="../media/image80.jpeg"/></Relationships>
</file>

<file path=ppt/slides/_rels/slide7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4.xml"/><Relationship Id="rId1" Type="http://schemas.openxmlformats.org/officeDocument/2006/relationships/slideLayout" Target="../slideLayouts/slideLayout418.xml"/><Relationship Id="rId4" Type="http://schemas.openxmlformats.org/officeDocument/2006/relationships/image" Target="../media/image81.jpeg"/></Relationships>
</file>

<file path=ppt/slides/_rels/slide74.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85.png"/><Relationship Id="rId2" Type="http://schemas.openxmlformats.org/officeDocument/2006/relationships/notesSlide" Target="../notesSlides/notesSlide65.xml"/><Relationship Id="rId1" Type="http://schemas.openxmlformats.org/officeDocument/2006/relationships/slideLayout" Target="../slideLayouts/slideLayout440.xml"/><Relationship Id="rId6" Type="http://schemas.openxmlformats.org/officeDocument/2006/relationships/image" Target="../media/image84.jpeg"/><Relationship Id="rId5" Type="http://schemas.openxmlformats.org/officeDocument/2006/relationships/hyperlink" Target="http://images.google.com/imgres?imgurl=www.bgst.edu.sg/realia/o17mid.jpg&amp;imgrefurl=http://www.bgst.edu.sg/realia/rosetta.htm&amp;h=-1&amp;w=-1&amp;prev=/images?q=rosetta+Stone&amp;start=80&amp;svnum=10&amp;hl=en&amp;lr=&amp;ie=UTF-8&amp;oe=UTF-8&amp;sa=N" TargetMode="External"/><Relationship Id="rId4" Type="http://schemas.openxmlformats.org/officeDocument/2006/relationships/image" Target="../media/image83.png"/></Relationships>
</file>

<file path=ppt/slides/_rels/slide7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440.xml"/></Relationships>
</file>

<file path=ppt/slides/_rels/slide76.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6.xml"/><Relationship Id="rId1" Type="http://schemas.openxmlformats.org/officeDocument/2006/relationships/slideLayout" Target="../slideLayouts/slideLayout110.xml"/></Relationships>
</file>

<file path=ppt/slides/_rels/slide77.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10.xml"/></Relationships>
</file>

<file path=ppt/slides/_rels/slide78.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110.xml"/></Relationships>
</file>

<file path=ppt/slides/_rels/slide79.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10.xml"/></Relationships>
</file>

<file path=ppt/slides/_rels/slide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image" Target="../media/image28.jpeg"/><Relationship Id="rId1" Type="http://schemas.openxmlformats.org/officeDocument/2006/relationships/slideLayout" Target="../slideLayouts/slideLayout1059.xml"/></Relationships>
</file>

<file path=ppt/slides/_rels/slide80.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10.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0.xml"/></Relationships>
</file>

<file path=ppt/slides/_rels/slide82.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110.xml"/></Relationships>
</file>

<file path=ppt/slides/_rels/slide8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7.xml"/><Relationship Id="rId1" Type="http://schemas.openxmlformats.org/officeDocument/2006/relationships/slideLayout" Target="../slideLayouts/slideLayout447.xml"/><Relationship Id="rId4" Type="http://schemas.openxmlformats.org/officeDocument/2006/relationships/image" Target="../media/image93.jpeg"/></Relationships>
</file>

<file path=ppt/slides/_rels/slide84.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110.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10.xml"/><Relationship Id="rId1" Type="http://schemas.openxmlformats.org/officeDocument/2006/relationships/themeOverride" Target="../theme/themeOverride11.xml"/><Relationship Id="rId4" Type="http://schemas.openxmlformats.org/officeDocument/2006/relationships/image" Target="../media/image93.jpeg"/></Relationships>
</file>

<file path=ppt/slides/_rels/slide8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9.xml"/><Relationship Id="rId1" Type="http://schemas.openxmlformats.org/officeDocument/2006/relationships/slideLayout" Target="../slideLayouts/slideLayout110.xml"/></Relationships>
</file>

<file path=ppt/slides/_rels/slide8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0.xml"/><Relationship Id="rId1" Type="http://schemas.openxmlformats.org/officeDocument/2006/relationships/slideLayout" Target="../slideLayouts/slideLayout110.xml"/><Relationship Id="rId4" Type="http://schemas.openxmlformats.org/officeDocument/2006/relationships/image" Target="../media/image97.jpeg"/></Relationships>
</file>

<file path=ppt/slides/_rels/slide8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1.xml"/><Relationship Id="rId1" Type="http://schemas.openxmlformats.org/officeDocument/2006/relationships/slideLayout" Target="../slideLayouts/slideLayout110.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2.xml"/></Relationships>
</file>

<file path=ppt/slides/_rels/slide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28.jpeg"/><Relationship Id="rId1" Type="http://schemas.openxmlformats.org/officeDocument/2006/relationships/slideLayout" Target="../slideLayouts/slideLayout1059.xml"/></Relationships>
</file>

<file path=ppt/slides/_rels/slide9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72.xml"/><Relationship Id="rId1" Type="http://schemas.openxmlformats.org/officeDocument/2006/relationships/slideLayout" Target="../slideLayouts/slideLayout110.xml"/></Relationships>
</file>

<file path=ppt/slides/_rels/slide9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3.xml"/><Relationship Id="rId1" Type="http://schemas.openxmlformats.org/officeDocument/2006/relationships/slideLayout" Target="../slideLayouts/slideLayout110.xml"/></Relationships>
</file>

<file path=ppt/slides/_rels/slide9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4.xml"/><Relationship Id="rId1" Type="http://schemas.openxmlformats.org/officeDocument/2006/relationships/slideLayout" Target="../slideLayouts/slideLayout110.xml"/><Relationship Id="rId4" Type="http://schemas.openxmlformats.org/officeDocument/2006/relationships/image" Target="../media/image101.jpe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3.xml"/></Relationships>
</file>

<file path=ppt/slides/_rels/slide9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5.xml"/><Relationship Id="rId1" Type="http://schemas.openxmlformats.org/officeDocument/2006/relationships/slideLayout" Target="../slideLayouts/slideLayout458.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88.xml"/><Relationship Id="rId1" Type="http://schemas.openxmlformats.org/officeDocument/2006/relationships/themeOverride" Target="../theme/themeOverride14.xml"/><Relationship Id="rId4" Type="http://schemas.openxmlformats.org/officeDocument/2006/relationships/image" Target="../media/image103.png"/></Relationships>
</file>

<file path=ppt/slides/_rels/slide9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7.xml"/><Relationship Id="rId1" Type="http://schemas.openxmlformats.org/officeDocument/2006/relationships/slideLayout" Target="../slideLayouts/slideLayout110.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88.xml"/><Relationship Id="rId1" Type="http://schemas.openxmlformats.org/officeDocument/2006/relationships/themeOverride" Target="../theme/themeOverride15.xml"/><Relationship Id="rId4" Type="http://schemas.openxmlformats.org/officeDocument/2006/relationships/image" Target="../media/image105.pn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88.xml"/><Relationship Id="rId1" Type="http://schemas.openxmlformats.org/officeDocument/2006/relationships/themeOverride" Target="../theme/themeOverride16.xml"/></Relationships>
</file>

<file path=ppt/slides/_rels/slide9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9.xml"/><Relationship Id="rId1" Type="http://schemas.openxmlformats.org/officeDocument/2006/relationships/slideLayout" Target="../slideLayouts/slideLayout469.xml"/><Relationship Id="rId4" Type="http://schemas.openxmlformats.org/officeDocument/2006/relationships/image" Target="../media/image3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0882" name="Picture 3" descr="Slide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0883" name="Picture 4" descr="OMSSO08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0884"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0885" name="Picture 6" descr="World Travel 051"/>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41" name="Rectangle 9"/>
          <p:cNvSpPr>
            <a:spLocks noGrp="1" noChangeArrowheads="1"/>
          </p:cNvSpPr>
          <p:nvPr>
            <p:ph type="title" idx="4294967295"/>
          </p:nvPr>
        </p:nvSpPr>
        <p:spPr>
          <a:xfrm>
            <a:off x="0" y="2481038"/>
            <a:ext cx="9144000" cy="2215991"/>
          </a:xfrm>
          <a:noFill/>
          <a:ln w="9525">
            <a:noFill/>
            <a:miter lim="800000"/>
            <a:headEnd/>
            <a:tailEnd/>
          </a:ln>
          <a:effectLst/>
        </p:spPr>
        <p:txBody>
          <a:bodyPr vert="horz" wrap="square" lIns="91440" tIns="45720" rIns="91440" bIns="45720" numCol="1" anchor="ctr" anchorCtr="1" compatLnSpc="1">
            <a:prstTxWarp prst="textNoShape">
              <a:avLst/>
            </a:prstTxWarp>
          </a:bodyPr>
          <a:lstStyle/>
          <a:p>
            <a:pPr algn="r"/>
            <a:r>
              <a:rPr kumimoji="0" lang="ta-IN" sz="7200" dirty="0" err="1">
                <a:solidFill>
                  <a:srgbClr val="FFFFFF"/>
                </a:solidFill>
                <a:effectLst>
                  <a:glow rad="177800">
                    <a:srgbClr val="000000"/>
                  </a:glow>
                </a:effectLst>
                <a:ea typeface="ＭＳ Ｐゴシック" pitchFamily="-111" charset="-128"/>
                <a:cs typeface="ＭＳ Ｐゴシック" pitchFamily="-111" charset="-128"/>
              </a:rPr>
              <a:t>யாத்திராகமம்</a:t>
            </a:r>
            <a:endParaRPr kumimoji="0" lang="en-US" sz="7200" dirty="0">
              <a:solidFill>
                <a:srgbClr val="FFFFFF"/>
              </a:solidFill>
              <a:effectLst>
                <a:glow rad="177800">
                  <a:srgbClr val="000000"/>
                </a:glow>
              </a:effectLst>
              <a:ea typeface="ＭＳ Ｐゴシック" pitchFamily="-111" charset="-128"/>
              <a:cs typeface="ＭＳ Ｐゴシック" pitchFamily="-111" charset="-128"/>
            </a:endParaRPr>
          </a:p>
        </p:txBody>
      </p:sp>
      <p:sp>
        <p:nvSpPr>
          <p:cNvPr id="9" name="Rectangle 4"/>
          <p:cNvSpPr txBox="1">
            <a:spLocks noChangeArrowheads="1"/>
          </p:cNvSpPr>
          <p:nvPr/>
        </p:nvSpPr>
        <p:spPr bwMode="auto">
          <a:xfrm>
            <a:off x="1474788" y="5876925"/>
            <a:ext cx="6553200" cy="904875"/>
          </a:xfrm>
          <a:prstGeom prst="rect">
            <a:avLst/>
          </a:prstGeom>
          <a:solidFill>
            <a:srgbClr val="000000"/>
          </a:solidFill>
          <a:ln w="12700">
            <a:noFill/>
            <a:miter lim="800000"/>
            <a:headEnd/>
            <a:tailEnd/>
          </a:ln>
          <a:effectLst>
            <a:outerShdw blurRad="63500" dist="38099" dir="2700000" algn="ctr" rotWithShape="0">
              <a:srgbClr val="000000">
                <a:alpha val="74998"/>
              </a:srgbClr>
            </a:outerShdw>
          </a:effectLst>
        </p:spPr>
        <p:txBody>
          <a:bodyPr lIns="90488" tIns="44450" rIns="90488" bIns="44450" anchor="ctr"/>
          <a:lstStyle/>
          <a:p>
            <a:pPr algn="ctr" defTabSz="914400">
              <a:spcBef>
                <a:spcPct val="20000"/>
              </a:spcBef>
              <a:buClr>
                <a:srgbClr val="000000"/>
              </a:buClr>
              <a:buSzPct val="75000"/>
              <a:defRPr/>
            </a:pPr>
            <a:r>
              <a:rPr lang="en-US" sz="2000" b="1" kern="0" dirty="0">
                <a:solidFill>
                  <a:srgbClr val="FFFFFF"/>
                </a:solidFill>
                <a:latin typeface="Arial"/>
                <a:ea typeface="ＭＳ Ｐゴシック" pitchFamily="-112" charset="-128"/>
                <a:cs typeface="Arial"/>
              </a:rPr>
              <a:t>Dr. Rick Griffith • Singapore Bible College</a:t>
            </a:r>
          </a:p>
          <a:p>
            <a:pPr algn="ctr" defTabSz="914400">
              <a:spcBef>
                <a:spcPct val="20000"/>
              </a:spcBef>
              <a:buClr>
                <a:srgbClr val="000000"/>
              </a:buClr>
              <a:buSzPct val="75000"/>
              <a:defRPr/>
            </a:pPr>
            <a:r>
              <a:rPr lang="en-US" sz="2000" b="1" kern="0" dirty="0">
                <a:solidFill>
                  <a:srgbClr val="FFFFFF"/>
                </a:solidFill>
                <a:latin typeface="Arial"/>
                <a:ea typeface="ＭＳ Ｐゴシック" pitchFamily="-112" charset="-128"/>
                <a:cs typeface="Arial"/>
              </a:rPr>
              <a:t>BibleStudyDownloads.org</a:t>
            </a:r>
          </a:p>
        </p:txBody>
      </p:sp>
    </p:spTree>
    <p:extLst>
      <p:ext uri="{BB962C8B-B14F-4D97-AF65-F5344CB8AC3E}">
        <p14:creationId xmlns:p14="http://schemas.microsoft.com/office/powerpoint/2010/main" val="8393931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56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41"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479076"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endParaRPr lang="en-US" sz="4000" dirty="0">
              <a:effectLst/>
              <a:latin typeface="Arial Black" pitchFamily="-112" charset="0"/>
              <a:ea typeface="ＭＳ Ｐゴシック" pitchFamily="-112" charset="-128"/>
              <a:cs typeface="ＭＳ Ｐゴシック" pitchFamily="-112" charset="-128"/>
            </a:endParaRP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Tree>
    <p:extLst>
      <p:ext uri="{BB962C8B-B14F-4D97-AF65-F5344CB8AC3E}">
        <p14:creationId xmlns:p14="http://schemas.microsoft.com/office/powerpoint/2010/main" val="1548098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dissolve">
                                      <p:cBhvr>
                                        <p:cTn id="7" dur="500"/>
                                        <p:tgtEl>
                                          <p:spTgt spid="6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2895439873"/>
      </p:ext>
    </p:extLst>
  </p:cSld>
  <p:clrMapOvr>
    <a:overrideClrMapping bg1="lt1" tx1="dk1" bg2="lt2" tx2="dk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5613"/>
            <a:ext cx="9144000" cy="6020340"/>
          </a:xfrm>
          <a:prstGeom prst="rect">
            <a:avLst/>
          </a:prstGeom>
        </p:spPr>
      </p:pic>
      <p:sp>
        <p:nvSpPr>
          <p:cNvPr id="900098" name="Rectangle 2"/>
          <p:cNvSpPr>
            <a:spLocks noGrp="1" noChangeArrowheads="1"/>
          </p:cNvSpPr>
          <p:nvPr>
            <p:ph type="ctrTitle"/>
          </p:nvPr>
        </p:nvSpPr>
        <p:spPr>
          <a:xfrm>
            <a:off x="0" y="5708310"/>
            <a:ext cx="9144000" cy="906602"/>
          </a:xfrm>
          <a:effectLst>
            <a:outerShdw blurRad="63500" dist="35921" dir="2700000" algn="ctr" rotWithShape="0">
              <a:schemeClr val="tx2">
                <a:alpha val="74998"/>
              </a:schemeClr>
            </a:outerShdw>
          </a:effectLst>
        </p:spPr>
        <p:txBody>
          <a:bodyPr/>
          <a:lstStyle/>
          <a:p>
            <a:pPr>
              <a:defRPr/>
            </a:pPr>
            <a:r>
              <a:rPr lang="mr-IN" sz="4000"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The only thing worse than waiting on God is wishing you would have.</a:t>
            </a:r>
            <a:r>
              <a:rPr lang="mr-IN" sz="4000" b="1" dirty="0">
                <a:effectLst>
                  <a:glow rad="127000">
                    <a:schemeClr val="tx1"/>
                  </a:glow>
                </a:effectLst>
                <a:latin typeface="Arial" charset="0"/>
                <a:ea typeface="ＭＳ Ｐゴシック" charset="0"/>
                <a:cs typeface="ＭＳ Ｐゴシック" charset="0"/>
              </a:rPr>
              <a:t>"</a:t>
            </a:r>
            <a:endParaRPr lang="en-US" sz="4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05723388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573267363"/>
      </p:ext>
    </p:extLst>
  </p:cSld>
  <p:clrMapOvr>
    <a:overrideClrMapping bg1="lt1" tx1="dk1" bg2="lt2" tx2="dk2" accent1="accent1" accent2="accent2" accent3="accent3" accent4="accent4" accent5="accent5" accent6="accent6" hlink="hlink" folHlink="folHlink"/>
  </p:clrMapOvr>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02-exodus-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7384"/>
            <a:ext cx="9144000" cy="5829300"/>
          </a:xfrm>
          <a:prstGeom prst="rect">
            <a:avLst/>
          </a:prstGeom>
        </p:spPr>
      </p:pic>
      <p:sp>
        <p:nvSpPr>
          <p:cNvPr id="900098" name="Rectangle 2"/>
          <p:cNvSpPr>
            <a:spLocks noGrp="1" noChangeArrowheads="1"/>
          </p:cNvSpPr>
          <p:nvPr>
            <p:ph type="ctrTitle"/>
          </p:nvPr>
        </p:nvSpPr>
        <p:spPr>
          <a:xfrm>
            <a:off x="0" y="5708310"/>
            <a:ext cx="9144000" cy="1149690"/>
          </a:xfrm>
          <a:solidFill>
            <a:srgbClr val="000000"/>
          </a:solidFill>
          <a:ln>
            <a:noFill/>
          </a:ln>
          <a:effectLst/>
        </p:spPr>
        <p:txBody>
          <a:bodyPr vert="horz" wrap="square" lIns="91440" tIns="45720" rIns="91440" bIns="45720" numCol="1" anchor="ctr" anchorCtr="0" compatLnSpc="1">
            <a:prstTxWarp prst="textNoShape">
              <a:avLst/>
            </a:prstTxWarp>
          </a:bodyPr>
          <a:lstStyle/>
          <a:p>
            <a:r>
              <a:rPr lang="mr-IN" sz="2000" b="1" dirty="0">
                <a:ea typeface="+mj-ea"/>
                <a:cs typeface="+mj-cs"/>
              </a:rPr>
              <a:t>"</a:t>
            </a:r>
            <a:r>
              <a:rPr lang="en-US" sz="2000" b="1" dirty="0">
                <a:ea typeface="+mj-ea"/>
                <a:cs typeface="+mj-cs"/>
              </a:rPr>
              <a:t>So Moses and Aaron went to Pharaoh and did what the L</a:t>
            </a:r>
            <a:r>
              <a:rPr lang="en-US" sz="1800" b="1" dirty="0">
                <a:ea typeface="+mj-ea"/>
                <a:cs typeface="+mj-cs"/>
              </a:rPr>
              <a:t>ORD</a:t>
            </a:r>
            <a:r>
              <a:rPr lang="en-US" sz="2000" b="1" dirty="0">
                <a:ea typeface="+mj-ea"/>
                <a:cs typeface="+mj-cs"/>
              </a:rPr>
              <a:t> had commanded them. Aaron threw down his staff before Pharaoh and his officials, and it became a serpent!</a:t>
            </a:r>
            <a:r>
              <a:rPr lang="mr-IN" sz="2000" b="1" dirty="0">
                <a:ea typeface="+mj-ea"/>
                <a:cs typeface="+mj-cs"/>
              </a:rPr>
              <a:t>"</a:t>
            </a:r>
            <a:r>
              <a:rPr lang="en-US" sz="2000" b="1" dirty="0">
                <a:ea typeface="+mj-ea"/>
                <a:cs typeface="+mj-cs"/>
              </a:rPr>
              <a:t> (</a:t>
            </a:r>
            <a:r>
              <a:rPr lang="ta-IN" sz="2000" b="1" dirty="0" err="1">
                <a:ea typeface="+mj-ea"/>
                <a:cs typeface="+mj-cs"/>
              </a:rPr>
              <a:t>யாத்திராகமம்</a:t>
            </a:r>
            <a:r>
              <a:rPr lang="en-US" sz="2000" b="1" dirty="0">
                <a:ea typeface="+mj-ea"/>
                <a:cs typeface="+mj-cs"/>
              </a:rPr>
              <a:t> 7:10 NLT).</a:t>
            </a:r>
          </a:p>
        </p:txBody>
      </p:sp>
    </p:spTree>
    <p:extLst>
      <p:ext uri="{BB962C8B-B14F-4D97-AF65-F5344CB8AC3E}">
        <p14:creationId xmlns:p14="http://schemas.microsoft.com/office/powerpoint/2010/main" val="421131056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6961" name="Picture 5" descr="Exod Nile darkne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1909" name="Text Box 5"/>
          <p:cNvSpPr txBox="1">
            <a:spLocks noChangeArrowheads="1"/>
          </p:cNvSpPr>
          <p:nvPr/>
        </p:nvSpPr>
        <p:spPr bwMode="auto">
          <a:xfrm>
            <a:off x="44958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ta-IN" sz="2800" b="1" dirty="0" err="1">
                <a:solidFill>
                  <a:srgbClr val="FFFFFF"/>
                </a:solidFill>
                <a:effectLst>
                  <a:glow rad="254000">
                    <a:srgbClr val="000000"/>
                  </a:glow>
                </a:effectLst>
                <a:latin typeface="Arial"/>
                <a:ea typeface="ＭＳ Ｐゴシック" charset="0"/>
                <a:cs typeface="Arial"/>
              </a:rPr>
              <a:t>யாத்திராகமம்</a:t>
            </a:r>
            <a:r>
              <a:rPr lang="en-US" sz="2800" b="1" dirty="0">
                <a:solidFill>
                  <a:srgbClr val="FFFFFF"/>
                </a:solidFill>
                <a:effectLst>
                  <a:glow rad="254000">
                    <a:srgbClr val="000000"/>
                  </a:glow>
                </a:effectLst>
                <a:latin typeface="Arial"/>
                <a:ea typeface="ＭＳ Ｐゴシック" charset="0"/>
                <a:cs typeface="Arial"/>
              </a:rPr>
              <a:t> 7–12</a:t>
            </a:r>
          </a:p>
        </p:txBody>
      </p:sp>
      <p:sp>
        <p:nvSpPr>
          <p:cNvPr id="251910" name="Rectangle 6"/>
          <p:cNvSpPr>
            <a:spLocks noGrp="1" noChangeArrowheads="1"/>
          </p:cNvSpPr>
          <p:nvPr>
            <p:ph type="title" idx="4294967295"/>
          </p:nvPr>
        </p:nvSpPr>
        <p:spPr>
          <a:xfrm>
            <a:off x="5105400" y="5105400"/>
            <a:ext cx="4038600" cy="70802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4000" b="1" dirty="0">
                <a:solidFill>
                  <a:schemeClr val="bg1"/>
                </a:solidFill>
                <a:effectLst>
                  <a:glow rad="254000">
                    <a:schemeClr val="tx1"/>
                  </a:glow>
                </a:effectLst>
                <a:latin typeface="Arial"/>
                <a:ea typeface="ＭＳ Ｐゴシック" pitchFamily="-112" charset="-128"/>
                <a:cs typeface="Arial"/>
              </a:rPr>
              <a:t>10 PLAGUES</a:t>
            </a:r>
          </a:p>
        </p:txBody>
      </p:sp>
      <p:sp>
        <p:nvSpPr>
          <p:cNvPr id="2" name="TextBox 1"/>
          <p:cNvSpPr txBox="1"/>
          <p:nvPr/>
        </p:nvSpPr>
        <p:spPr>
          <a:xfrm>
            <a:off x="360040" y="404664"/>
            <a:ext cx="4301363" cy="2862322"/>
          </a:xfrm>
          <a:prstGeom prst="rect">
            <a:avLst/>
          </a:prstGeom>
          <a:noFill/>
        </p:spPr>
        <p:txBody>
          <a:bodyPr wrap="square" rtlCol="0">
            <a:spAutoFit/>
          </a:bodyPr>
          <a:lstStyle/>
          <a:p>
            <a:pPr marL="720725" indent="-720725" defTabSz="914400" eaLnBrk="0" fontAlgn="base" hangingPunct="0">
              <a:spcBef>
                <a:spcPct val="0"/>
              </a:spcBef>
              <a:spcAft>
                <a:spcPct val="0"/>
              </a:spcAft>
              <a:buFont typeface="+mj-lt"/>
              <a:buAutoNum type="arabicPeriod"/>
            </a:pPr>
            <a:r>
              <a:rPr lang="en-US" sz="3600" b="1" i="1">
                <a:solidFill>
                  <a:srgbClr val="FFFFFF"/>
                </a:solidFill>
                <a:effectLst>
                  <a:glow rad="355600">
                    <a:srgbClr val="000000"/>
                  </a:glow>
                </a:effectLst>
                <a:latin typeface="Arial"/>
                <a:ea typeface="ＭＳ Ｐゴシック" charset="0"/>
                <a:cs typeface="Arial"/>
              </a:rPr>
              <a:t>Blood</a:t>
            </a:r>
          </a:p>
          <a:p>
            <a:pPr marL="720725" indent="-720725" defTabSz="914400" eaLnBrk="0" fontAlgn="base" hangingPunct="0">
              <a:spcBef>
                <a:spcPct val="0"/>
              </a:spcBef>
              <a:spcAft>
                <a:spcPct val="0"/>
              </a:spcAft>
              <a:buFont typeface="+mj-lt"/>
              <a:buAutoNum type="arabicPeriod"/>
            </a:pPr>
            <a:r>
              <a:rPr lang="en-US" sz="3600" b="1" i="1">
                <a:solidFill>
                  <a:srgbClr val="FFFFFF"/>
                </a:solidFill>
                <a:effectLst>
                  <a:glow rad="355600">
                    <a:srgbClr val="000000"/>
                  </a:glow>
                </a:effectLst>
                <a:latin typeface="Arial"/>
                <a:ea typeface="ＭＳ Ｐゴシック" charset="0"/>
                <a:cs typeface="Arial"/>
              </a:rPr>
              <a:t>Frogs</a:t>
            </a:r>
          </a:p>
          <a:p>
            <a:pPr marL="720725" indent="-720725" defTabSz="914400" eaLnBrk="0" fontAlgn="base" hangingPunct="0">
              <a:spcBef>
                <a:spcPct val="0"/>
              </a:spcBef>
              <a:spcAft>
                <a:spcPct val="0"/>
              </a:spcAft>
              <a:buFont typeface="+mj-lt"/>
              <a:buAutoNum type="arabicPeriod"/>
            </a:pPr>
            <a:r>
              <a:rPr lang="en-US" sz="3600" b="1" i="1">
                <a:solidFill>
                  <a:srgbClr val="FFFFFF"/>
                </a:solidFill>
                <a:effectLst>
                  <a:glow rad="355600">
                    <a:srgbClr val="000000"/>
                  </a:glow>
                </a:effectLst>
                <a:latin typeface="Arial"/>
                <a:ea typeface="ＭＳ Ｐゴシック" charset="0"/>
                <a:cs typeface="Arial"/>
              </a:rPr>
              <a:t>Gnats</a:t>
            </a:r>
          </a:p>
          <a:p>
            <a:pPr marL="720725" indent="-720725" defTabSz="914400" eaLnBrk="0" fontAlgn="base" hangingPunct="0">
              <a:spcBef>
                <a:spcPct val="0"/>
              </a:spcBef>
              <a:spcAft>
                <a:spcPct val="0"/>
              </a:spcAft>
              <a:buFont typeface="+mj-lt"/>
              <a:buAutoNum type="arabicPeriod"/>
            </a:pPr>
            <a:r>
              <a:rPr lang="en-US" sz="3600" b="1" i="1">
                <a:solidFill>
                  <a:srgbClr val="FFFFFF"/>
                </a:solidFill>
                <a:effectLst>
                  <a:glow rad="355600">
                    <a:srgbClr val="000000"/>
                  </a:glow>
                </a:effectLst>
                <a:latin typeface="Arial"/>
                <a:ea typeface="ＭＳ Ｐゴシック" charset="0"/>
                <a:cs typeface="Arial"/>
              </a:rPr>
              <a:t>Flies</a:t>
            </a:r>
          </a:p>
          <a:p>
            <a:pPr marL="720725" indent="-720725" defTabSz="914400" eaLnBrk="0" fontAlgn="base" hangingPunct="0">
              <a:spcBef>
                <a:spcPct val="0"/>
              </a:spcBef>
              <a:spcAft>
                <a:spcPct val="0"/>
              </a:spcAft>
              <a:buFont typeface="+mj-lt"/>
              <a:buAutoNum type="arabicPeriod"/>
            </a:pPr>
            <a:r>
              <a:rPr lang="en-US" sz="3600" b="1" i="1">
                <a:solidFill>
                  <a:srgbClr val="FFFFFF"/>
                </a:solidFill>
                <a:effectLst>
                  <a:glow rad="355600">
                    <a:srgbClr val="000000"/>
                  </a:glow>
                </a:effectLst>
                <a:latin typeface="Arial"/>
                <a:ea typeface="ＭＳ Ｐゴシック" charset="0"/>
                <a:cs typeface="Arial"/>
              </a:rPr>
              <a:t>Livestock</a:t>
            </a:r>
          </a:p>
        </p:txBody>
      </p:sp>
      <p:sp>
        <p:nvSpPr>
          <p:cNvPr id="8" name="TextBox 7"/>
          <p:cNvSpPr txBox="1"/>
          <p:nvPr/>
        </p:nvSpPr>
        <p:spPr>
          <a:xfrm>
            <a:off x="4680520" y="404664"/>
            <a:ext cx="4283968" cy="2862322"/>
          </a:xfrm>
          <a:prstGeom prst="rect">
            <a:avLst/>
          </a:prstGeom>
          <a:noFill/>
        </p:spPr>
        <p:txBody>
          <a:bodyPr wrap="square" rtlCol="0">
            <a:spAutoFit/>
          </a:bodyPr>
          <a:lstStyle/>
          <a:p>
            <a:pPr marL="742950" indent="-742950" defTabSz="914400" eaLnBrk="0" fontAlgn="base" hangingPunct="0">
              <a:spcBef>
                <a:spcPct val="0"/>
              </a:spcBef>
              <a:spcAft>
                <a:spcPct val="0"/>
              </a:spcAft>
              <a:buFont typeface="+mj-lt"/>
              <a:buAutoNum type="arabicPeriod" startAt="6"/>
            </a:pPr>
            <a:r>
              <a:rPr lang="en-US" sz="3600" b="1" i="1">
                <a:solidFill>
                  <a:srgbClr val="FFFFFF"/>
                </a:solidFill>
                <a:effectLst>
                  <a:glow rad="355600">
                    <a:srgbClr val="000000"/>
                  </a:glow>
                </a:effectLst>
                <a:latin typeface="Arial"/>
                <a:ea typeface="ＭＳ Ｐゴシック" charset="0"/>
                <a:cs typeface="Arial"/>
              </a:rPr>
              <a:t>Boils</a:t>
            </a:r>
          </a:p>
          <a:p>
            <a:pPr marL="742950" indent="-742950" defTabSz="914400" eaLnBrk="0" fontAlgn="base" hangingPunct="0">
              <a:spcBef>
                <a:spcPct val="0"/>
              </a:spcBef>
              <a:spcAft>
                <a:spcPct val="0"/>
              </a:spcAft>
              <a:buFont typeface="+mj-lt"/>
              <a:buAutoNum type="arabicPeriod" startAt="6"/>
            </a:pPr>
            <a:r>
              <a:rPr lang="en-US" sz="3600" b="1" i="1">
                <a:solidFill>
                  <a:srgbClr val="FFFFFF"/>
                </a:solidFill>
                <a:effectLst>
                  <a:glow rad="355600">
                    <a:srgbClr val="000000"/>
                  </a:glow>
                </a:effectLst>
                <a:latin typeface="Arial"/>
                <a:ea typeface="ＭＳ Ｐゴシック" charset="0"/>
                <a:cs typeface="Arial"/>
              </a:rPr>
              <a:t>Hail</a:t>
            </a:r>
          </a:p>
          <a:p>
            <a:pPr marL="742950" indent="-742950" defTabSz="914400" eaLnBrk="0" fontAlgn="base" hangingPunct="0">
              <a:spcBef>
                <a:spcPct val="0"/>
              </a:spcBef>
              <a:spcAft>
                <a:spcPct val="0"/>
              </a:spcAft>
              <a:buFont typeface="+mj-lt"/>
              <a:buAutoNum type="arabicPeriod" startAt="6"/>
            </a:pPr>
            <a:r>
              <a:rPr lang="en-US" sz="3600" b="1" i="1">
                <a:solidFill>
                  <a:srgbClr val="FFFFFF"/>
                </a:solidFill>
                <a:effectLst>
                  <a:glow rad="355600">
                    <a:srgbClr val="000000"/>
                  </a:glow>
                </a:effectLst>
                <a:latin typeface="Arial"/>
                <a:ea typeface="ＭＳ Ｐゴシック" charset="0"/>
                <a:cs typeface="Arial"/>
              </a:rPr>
              <a:t>Locusts</a:t>
            </a:r>
          </a:p>
          <a:p>
            <a:pPr marL="742950" indent="-742950" defTabSz="914400" eaLnBrk="0" fontAlgn="base" hangingPunct="0">
              <a:spcBef>
                <a:spcPct val="0"/>
              </a:spcBef>
              <a:spcAft>
                <a:spcPct val="0"/>
              </a:spcAft>
              <a:buFont typeface="+mj-lt"/>
              <a:buAutoNum type="arabicPeriod" startAt="6"/>
            </a:pPr>
            <a:r>
              <a:rPr lang="en-US" sz="3600" b="1" i="1">
                <a:solidFill>
                  <a:srgbClr val="FFFFFF"/>
                </a:solidFill>
                <a:effectLst>
                  <a:glow rad="355600">
                    <a:srgbClr val="000000"/>
                  </a:glow>
                </a:effectLst>
                <a:latin typeface="Arial"/>
                <a:ea typeface="ＭＳ Ｐゴシック" charset="0"/>
                <a:cs typeface="Arial"/>
              </a:rPr>
              <a:t>Darkness</a:t>
            </a:r>
          </a:p>
          <a:p>
            <a:pPr marL="742950" indent="-742950" defTabSz="914400" eaLnBrk="0" fontAlgn="base" hangingPunct="0">
              <a:spcBef>
                <a:spcPct val="0"/>
              </a:spcBef>
              <a:spcAft>
                <a:spcPct val="0"/>
              </a:spcAft>
              <a:buFont typeface="+mj-lt"/>
              <a:buAutoNum type="arabicPeriod" startAt="6"/>
            </a:pPr>
            <a:r>
              <a:rPr lang="en-US" sz="3600" b="1" i="1">
                <a:solidFill>
                  <a:srgbClr val="FFFFFF"/>
                </a:solidFill>
                <a:effectLst>
                  <a:glow rad="355600">
                    <a:srgbClr val="000000"/>
                  </a:glow>
                </a:effectLst>
                <a:latin typeface="Arial"/>
                <a:ea typeface="ＭＳ Ｐゴシック" charset="0"/>
                <a:cs typeface="Arial"/>
              </a:rPr>
              <a:t>Firstborn</a:t>
            </a:r>
          </a:p>
        </p:txBody>
      </p:sp>
    </p:spTree>
    <p:extLst>
      <p:ext uri="{BB962C8B-B14F-4D97-AF65-F5344CB8AC3E}">
        <p14:creationId xmlns:p14="http://schemas.microsoft.com/office/powerpoint/2010/main" val="4169970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3288601638"/>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298026"/>
          </a:xfrm>
          <a:prstGeom prst="rect">
            <a:avLst/>
          </a:prstGeom>
        </p:spPr>
      </p:pic>
      <p:sp>
        <p:nvSpPr>
          <p:cNvPr id="900098" name="Rectangle 2"/>
          <p:cNvSpPr>
            <a:spLocks noGrp="1" noChangeArrowheads="1"/>
          </p:cNvSpPr>
          <p:nvPr>
            <p:ph type="ctrTitle"/>
          </p:nvPr>
        </p:nvSpPr>
        <p:spPr>
          <a:xfrm>
            <a:off x="0" y="5298026"/>
            <a:ext cx="9144000" cy="153214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Egyptian Pyramids</a:t>
            </a:r>
          </a:p>
        </p:txBody>
      </p:sp>
    </p:spTree>
    <p:extLst>
      <p:ext uri="{BB962C8B-B14F-4D97-AF65-F5344CB8AC3E}">
        <p14:creationId xmlns:p14="http://schemas.microsoft.com/office/powerpoint/2010/main" val="179097067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2812862395"/>
      </p:ext>
    </p:extLst>
  </p:cSld>
  <p:clrMapOvr>
    <a:overrideClrMapping bg1="lt1" tx1="dk1" bg2="lt2" tx2="dk2" accent1="accent1" accent2="accent2" accent3="accent3" accent4="accent4" accent5="accent5" accent6="accent6" hlink="hlink" folHlink="folHlink"/>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262112883"/>
      </p:ext>
    </p:extLst>
  </p:cSld>
  <p:clrMapOvr>
    <a:overrideClrMapping bg1="lt1" tx1="dk1" bg2="lt2" tx2="dk2" accent1="accent1" accent2="accent2" accent3="accent3" accent4="accent4" accent5="accent5" accent6="accent6" hlink="hlink" folHlink="folHlink"/>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948075613"/>
      </p:ext>
    </p:extLst>
  </p:cSld>
  <p:clrMapOvr>
    <a:overrideClrMapping bg1="lt1" tx1="dk1" bg2="lt2" tx2="dk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endParaRPr lang="en-US" sz="1200" dirty="0">
              <a:solidFill>
                <a:prstClr val="black"/>
              </a:solidFill>
            </a:endParaRPr>
          </a:p>
          <a:p>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1 Inception of the world</a:t>
            </a:r>
          </a:p>
          <a:p>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endParaRPr lang="en-US" sz="1200" dirty="0">
              <a:solidFill>
                <a:prstClr val="black"/>
              </a:solidFill>
            </a:endParaRPr>
          </a:p>
          <a:p>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endParaRPr lang="en-US" sz="1200" dirty="0">
              <a:solidFill>
                <a:prstClr val="black"/>
              </a:solidFill>
            </a:endParaRPr>
          </a:p>
          <a:p>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endParaRPr lang="en-US" sz="1200" dirty="0">
              <a:solidFill>
                <a:prstClr val="black"/>
              </a:solidFill>
            </a:endParaRPr>
          </a:p>
          <a:p>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endParaRPr lang="en-US" sz="1200" dirty="0">
              <a:solidFill>
                <a:prstClr val="black"/>
              </a:solidFill>
            </a:endParaRPr>
          </a:p>
          <a:p>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r>
              <a:rPr lang="en-US" sz="1200">
                <a:solidFill>
                  <a:prstClr val="black"/>
                </a:solidFill>
                <a:latin typeface="Helvetica"/>
                <a:ea typeface="ＭＳ Ｐゴシック" charset="0"/>
                <a:cs typeface="ＭＳ Ｐゴシック" charset="0"/>
              </a:rPr>
              <a:t> </a:t>
            </a:r>
            <a:endParaRPr lang="en-US">
              <a:solidFill>
                <a:prstClr val="black"/>
              </a:solidFill>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a:r>
              <a:rPr lang="ta-IN" sz="4800" b="1" dirty="0" err="1">
                <a:solidFill>
                  <a:prstClr val="white"/>
                </a:solidFill>
                <a:latin typeface="Arial"/>
                <a:cs typeface="Arial"/>
              </a:rPr>
              <a:t>யாத்திராகமம்</a:t>
            </a:r>
            <a:endParaRPr lang="en-US" sz="4800" b="1" dirty="0">
              <a:solidFill>
                <a:prstClr val="white"/>
              </a:solidFill>
              <a:latin typeface="Arial"/>
              <a:cs typeface="Arial"/>
            </a:endParaRPr>
          </a:p>
        </p:txBody>
      </p:sp>
      <p:sp>
        <p:nvSpPr>
          <p:cNvPr id="15" name="Rectangle 14"/>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Tw Cen MT"/>
            </a:endParaRPr>
          </a:p>
        </p:txBody>
      </p:sp>
      <p:pic>
        <p:nvPicPr>
          <p:cNvPr id="13" name="Picture 12"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t="10417"/>
          <a:stretch/>
        </p:blipFill>
        <p:spPr>
          <a:xfrm>
            <a:off x="0" y="673101"/>
            <a:ext cx="9144000" cy="5788514"/>
          </a:xfrm>
          <a:prstGeom prst="rect">
            <a:avLst/>
          </a:prstGeom>
        </p:spPr>
      </p:pic>
    </p:spTree>
    <p:extLst>
      <p:ext uri="{BB962C8B-B14F-4D97-AF65-F5344CB8AC3E}">
        <p14:creationId xmlns:p14="http://schemas.microsoft.com/office/powerpoint/2010/main" val="4281534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0209" name="Rectangle 5"/>
          <p:cNvSpPr>
            <a:spLocks noGrp="1" noChangeArrowheads="1"/>
          </p:cNvSpPr>
          <p:nvPr>
            <p:ph type="title" idx="4294967295"/>
          </p:nvPr>
        </p:nvSpPr>
        <p:spPr/>
        <p:txBody>
          <a:bodyPr/>
          <a:lstStyle/>
          <a:p>
            <a:pPr eaLnBrk="1" hangingPunct="1"/>
            <a:r>
              <a:rPr lang="en-US" altLang="zh-CN">
                <a:latin typeface="Times New Roman" charset="0"/>
              </a:rPr>
              <a:t>IRS Plague</a:t>
            </a:r>
          </a:p>
        </p:txBody>
      </p:sp>
      <p:sp>
        <p:nvSpPr>
          <p:cNvPr id="2" name="Rectangle 2"/>
          <p:cNvSpPr>
            <a:spLocks noChangeArrowheads="1"/>
          </p:cNvSpPr>
          <p:nvPr/>
        </p:nvSpPr>
        <p:spPr bwMode="auto">
          <a:xfrm>
            <a:off x="0" y="4572000"/>
            <a:ext cx="9144000" cy="2286000"/>
          </a:xfrm>
          <a:prstGeom prst="rect">
            <a:avLst/>
          </a:prstGeom>
          <a:gradFill rotWithShape="0">
            <a:gsLst>
              <a:gs pos="0">
                <a:schemeClr val="bg1"/>
              </a:gs>
              <a:gs pos="50000">
                <a:schemeClr val="tx1"/>
              </a:gs>
              <a:gs pos="100000">
                <a:schemeClr val="bg1"/>
              </a:gs>
            </a:gsLst>
            <a:lin ang="2700000" scaled="1"/>
          </a:gradFill>
          <a:ln w="9525">
            <a:solidFill>
              <a:schemeClr val="tx1"/>
            </a:solid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000000"/>
              </a:solidFill>
              <a:latin typeface="Times New Roman" pitchFamily="-112" charset="0"/>
              <a:ea typeface="ＭＳ Ｐゴシック" charset="0"/>
              <a:cs typeface="ＭＳ Ｐゴシック" charset="0"/>
            </a:endParaRPr>
          </a:p>
        </p:txBody>
      </p:sp>
      <p:pic>
        <p:nvPicPr>
          <p:cNvPr id="350211" name="Picture 3" descr="MF - Egypt carto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525" y="0"/>
            <a:ext cx="9134475" cy="4924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 Box 4" descr="Purple mesh"/>
          <p:cNvSpPr txBox="1">
            <a:spLocks noChangeArrowheads="1"/>
          </p:cNvSpPr>
          <p:nvPr/>
        </p:nvSpPr>
        <p:spPr bwMode="auto">
          <a:xfrm>
            <a:off x="0" y="4876800"/>
            <a:ext cx="9144000" cy="1200150"/>
          </a:xfrm>
          <a:prstGeom prst="rect">
            <a:avLst/>
          </a:prstGeom>
          <a:blipFill dpi="0" rotWithShape="1">
            <a:blip r:embed="rId4"/>
            <a:srcRect/>
            <a:tile tx="0" ty="0" sx="100000" sy="100000" flip="none" algn="tl"/>
          </a:blip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00"/>
                </a:solidFill>
                <a:latin typeface="Copperplate Gothic Light" charset="0"/>
                <a:ea typeface="ＭＳ Ｐゴシック" charset="0"/>
                <a:cs typeface="ＭＳ Ｐゴシック" charset="0"/>
              </a:rPr>
              <a:t>Luckily for the Egyptians, the eleventh plague was never needed. </a:t>
            </a:r>
          </a:p>
        </p:txBody>
      </p:sp>
    </p:spTree>
    <p:extLst>
      <p:ext uri="{BB962C8B-B14F-4D97-AF65-F5344CB8AC3E}">
        <p14:creationId xmlns:p14="http://schemas.microsoft.com/office/powerpoint/2010/main" val="30172846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
                                        </p:tgtEl>
                                        <p:attrNameLst>
                                          <p:attrName>style.visibility</p:attrName>
                                        </p:attrNameLst>
                                      </p:cBhvr>
                                      <p:to>
                                        <p:strVal val="visible"/>
                                      </p:to>
                                    </p:set>
                                    <p:animEffect transition="in" filter="dissolve">
                                      <p:cBhvr>
                                        <p:cTn id="7" dur="75"/>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77909888"/>
      </p:ext>
    </p:extLst>
  </p:cSld>
  <p:clrMapOvr>
    <a:overrideClrMapping bg1="lt1" tx1="dk1" bg2="lt2" tx2="dk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God redeemed Israel from Egypt and protected them in the desert to show:</a:t>
            </a:r>
          </a:p>
        </p:txBody>
      </p:sp>
      <p:sp>
        <p:nvSpPr>
          <p:cNvPr id="4" name="Rectangle 2"/>
          <p:cNvSpPr txBox="1">
            <a:spLocks noChangeArrowheads="1"/>
          </p:cNvSpPr>
          <p:nvPr/>
        </p:nvSpPr>
        <p:spPr bwMode="auto">
          <a:xfrm>
            <a:off x="880307" y="3279282"/>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a:defRPr/>
            </a:pPr>
            <a:r>
              <a:rPr lang="en-US" b="1" dirty="0">
                <a:solidFill>
                  <a:srgbClr val="FFFFFF"/>
                </a:solidFill>
                <a:effectLst>
                  <a:glow rad="127000">
                    <a:srgbClr val="000000"/>
                  </a:glow>
                </a:effectLst>
                <a:latin typeface="Arial" charset="0"/>
                <a:ea typeface="ＭＳ Ｐゴシック" charset="0"/>
                <a:cs typeface="ＭＳ Ｐゴシック" charset="0"/>
              </a:rPr>
              <a:t>•	his </a:t>
            </a:r>
            <a:r>
              <a:rPr lang="en-US" b="1" dirty="0">
                <a:solidFill>
                  <a:srgbClr val="FFFF00"/>
                </a:solidFill>
                <a:effectLst>
                  <a:glow rad="127000">
                    <a:srgbClr val="000000"/>
                  </a:glow>
                </a:effectLst>
                <a:latin typeface="Arial" charset="0"/>
                <a:ea typeface="ＭＳ Ｐゴシック" charset="0"/>
                <a:cs typeface="ＭＳ Ｐゴシック" charset="0"/>
              </a:rPr>
              <a:t>sovereignty</a:t>
            </a:r>
            <a:r>
              <a:rPr lang="en-US" b="1" dirty="0">
                <a:solidFill>
                  <a:srgbClr val="FFFFFF"/>
                </a:solidFill>
                <a:effectLst>
                  <a:glow rad="127000">
                    <a:srgbClr val="000000"/>
                  </a:glow>
                </a:effectLst>
                <a:latin typeface="Arial" charset="0"/>
                <a:ea typeface="ＭＳ Ｐゴシック" charset="0"/>
                <a:cs typeface="ＭＳ Ｐゴシック" charset="0"/>
              </a:rPr>
              <a:t>,</a:t>
            </a:r>
          </a:p>
          <a:p>
            <a:pPr marL="620713" indent="-620713" algn="l">
              <a:defRPr/>
            </a:pPr>
            <a:r>
              <a:rPr lang="en-US" b="1" dirty="0">
                <a:solidFill>
                  <a:srgbClr val="FFFFFF"/>
                </a:solidFill>
                <a:effectLst>
                  <a:glow rad="127000">
                    <a:srgbClr val="000000"/>
                  </a:glow>
                </a:effectLst>
                <a:latin typeface="Arial" charset="0"/>
                <a:ea typeface="ＭＳ Ｐゴシック" charset="0"/>
                <a:cs typeface="ＭＳ Ｐゴシック" charset="0"/>
              </a:rPr>
              <a:t>• 	his </a:t>
            </a:r>
            <a:r>
              <a:rPr lang="en-US" b="1" dirty="0">
                <a:solidFill>
                  <a:srgbClr val="FFFF00"/>
                </a:solidFill>
                <a:effectLst>
                  <a:glow rad="127000">
                    <a:srgbClr val="000000"/>
                  </a:glow>
                </a:effectLst>
                <a:latin typeface="Arial" charset="0"/>
                <a:ea typeface="ＭＳ Ｐゴシック" charset="0"/>
                <a:cs typeface="ＭＳ Ｐゴシック" charset="0"/>
              </a:rPr>
              <a:t>ability</a:t>
            </a:r>
            <a:r>
              <a:rPr lang="en-US" b="1" dirty="0">
                <a:solidFill>
                  <a:srgbClr val="FFFFFF"/>
                </a:solidFill>
                <a:effectLst>
                  <a:glow rad="127000">
                    <a:srgbClr val="000000"/>
                  </a:glow>
                </a:effectLst>
                <a:latin typeface="Arial" charset="0"/>
                <a:ea typeface="ＭＳ Ｐゴシック" charset="0"/>
                <a:cs typeface="ＭＳ Ｐゴシック" charset="0"/>
              </a:rPr>
              <a:t>, and </a:t>
            </a:r>
          </a:p>
          <a:p>
            <a:pPr marL="620713" indent="-620713" algn="l">
              <a:defRPr/>
            </a:pPr>
            <a:r>
              <a:rPr lang="en-US" b="1" dirty="0">
                <a:solidFill>
                  <a:srgbClr val="FFFFFF"/>
                </a:solidFill>
                <a:effectLst>
                  <a:glow rad="127000">
                    <a:srgbClr val="000000"/>
                  </a:glow>
                </a:effectLst>
                <a:latin typeface="Arial" charset="0"/>
                <a:ea typeface="ＭＳ Ｐゴシック" charset="0"/>
                <a:cs typeface="ＭＳ Ｐゴシック" charset="0"/>
              </a:rPr>
              <a:t>• 	his </a:t>
            </a:r>
            <a:r>
              <a:rPr lang="en-US" b="1" dirty="0">
                <a:solidFill>
                  <a:srgbClr val="FFFF00"/>
                </a:solidFill>
                <a:effectLst>
                  <a:glow rad="127000">
                    <a:srgbClr val="000000"/>
                  </a:glow>
                </a:effectLst>
                <a:latin typeface="Arial" charset="0"/>
                <a:ea typeface="ＭＳ Ｐゴシック" charset="0"/>
                <a:cs typeface="ＭＳ Ｐゴシック" charset="0"/>
              </a:rPr>
              <a:t>care </a:t>
            </a:r>
            <a:r>
              <a:rPr lang="en-US" b="1" dirty="0">
                <a:solidFill>
                  <a:srgbClr val="FFFFFF"/>
                </a:solidFill>
                <a:effectLst>
                  <a:glow rad="127000">
                    <a:srgbClr val="000000"/>
                  </a:glow>
                </a:effectLst>
                <a:latin typeface="Arial" charset="0"/>
                <a:ea typeface="ＭＳ Ｐゴシック" charset="0"/>
                <a:cs typeface="ＭＳ Ｐゴシック" charset="0"/>
              </a:rPr>
              <a:t>for the nation until she had her own land.</a:t>
            </a: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defRPr/>
            </a:pPr>
            <a:r>
              <a:rPr lang="en-US" b="1" i="1" dirty="0">
                <a:solidFill>
                  <a:srgbClr val="FFFFFF"/>
                </a:solidFill>
                <a:effectLst>
                  <a:glow rad="127000">
                    <a:srgbClr val="000000"/>
                  </a:glow>
                </a:effectLst>
                <a:latin typeface="Arial" charset="0"/>
                <a:ea typeface="ＭＳ Ｐゴシック" charset="0"/>
                <a:cs typeface="ＭＳ Ｐゴシック" charset="0"/>
              </a:rPr>
              <a:t>The Point of </a:t>
            </a:r>
            <a:r>
              <a:rPr lang="ta-IN" b="1" i="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b="1" i="1" dirty="0">
                <a:solidFill>
                  <a:srgbClr val="FFFFFF"/>
                </a:solidFill>
                <a:effectLst>
                  <a:glow rad="127000">
                    <a:srgbClr val="000000"/>
                  </a:glow>
                </a:effectLst>
                <a:latin typeface="Arial" charset="0"/>
                <a:ea typeface="ＭＳ Ｐゴシック" charset="0"/>
                <a:cs typeface="ＭＳ Ｐゴシック" charset="0"/>
              </a:rPr>
              <a:t> 12–18</a:t>
            </a:r>
          </a:p>
        </p:txBody>
      </p:sp>
    </p:spTree>
    <p:extLst>
      <p:ext uri="{BB962C8B-B14F-4D97-AF65-F5344CB8AC3E}">
        <p14:creationId xmlns:p14="http://schemas.microsoft.com/office/powerpoint/2010/main" val="3647660303"/>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0817" name="Picture 6" descr="Exod 2 Pharaoh.jpg"/>
          <p:cNvPicPr>
            <a:picLocks noChangeAspect="1"/>
          </p:cNvPicPr>
          <p:nvPr/>
        </p:nvPicPr>
        <p:blipFill>
          <a:blip r:embed="rId3" cstate="screen">
            <a:lum bright="-28000"/>
            <a:extLst>
              <a:ext uri="{28A0092B-C50C-407E-A947-70E740481C1C}">
                <a14:useLocalDpi xmlns:a14="http://schemas.microsoft.com/office/drawing/2010/main"/>
              </a:ext>
            </a:extLst>
          </a:blip>
          <a:srcRect/>
          <a:stretch>
            <a:fillRect/>
          </a:stretch>
        </p:blipFill>
        <p:spPr bwMode="auto">
          <a:xfrm>
            <a:off x="0" y="990600"/>
            <a:ext cx="9144000" cy="586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 Box 4"/>
          <p:cNvSpPr txBox="1">
            <a:spLocks noChangeArrowheads="1"/>
          </p:cNvSpPr>
          <p:nvPr/>
        </p:nvSpPr>
        <p:spPr bwMode="auto">
          <a:xfrm>
            <a:off x="0" y="1295400"/>
            <a:ext cx="9144000" cy="1938992"/>
          </a:xfrm>
          <a:prstGeom prst="rect">
            <a:avLst/>
          </a:prstGeom>
          <a:noFill/>
          <a:ln w="9525">
            <a:noFill/>
            <a:miter lim="800000"/>
            <a:headEnd/>
            <a:tailEnd/>
          </a:ln>
          <a:effec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fontAlgn="base">
              <a:spcBef>
                <a:spcPct val="50000"/>
              </a:spcBef>
              <a:spcAft>
                <a:spcPct val="0"/>
              </a:spcAft>
              <a:defRPr/>
            </a:pPr>
            <a:r>
              <a:rPr lang="mr-IN" sz="4000" b="1" i="1" dirty="0">
                <a:solidFill>
                  <a:srgbClr val="FFFFFF"/>
                </a:solidFill>
                <a:effectLst>
                  <a:glow rad="101600">
                    <a:srgbClr val="000000">
                      <a:alpha val="99000"/>
                    </a:srgbClr>
                  </a:glow>
                </a:effectLst>
                <a:latin typeface="Arial"/>
                <a:cs typeface="Arial"/>
              </a:rPr>
              <a:t>"</a:t>
            </a:r>
            <a:r>
              <a:rPr lang="en-US" sz="4000" b="1" i="1" dirty="0">
                <a:solidFill>
                  <a:srgbClr val="FFFFFF"/>
                </a:solidFill>
                <a:effectLst>
                  <a:glow rad="101600">
                    <a:srgbClr val="000000">
                      <a:alpha val="99000"/>
                    </a:srgbClr>
                  </a:glow>
                </a:effectLst>
                <a:latin typeface="Arial"/>
                <a:cs typeface="Arial"/>
              </a:rPr>
              <a:t>On that same night I will pass through Egypt and strike down every firstborn—both men and animals—</a:t>
            </a:r>
          </a:p>
        </p:txBody>
      </p:sp>
      <p:sp>
        <p:nvSpPr>
          <p:cNvPr id="252933" name="Text Box 5"/>
          <p:cNvSpPr txBox="1">
            <a:spLocks noChangeArrowheads="1"/>
          </p:cNvSpPr>
          <p:nvPr/>
        </p:nvSpPr>
        <p:spPr bwMode="auto">
          <a:xfrm>
            <a:off x="4495800" y="5943600"/>
            <a:ext cx="46482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ta-IN" sz="3200" b="1" dirty="0" err="1">
                <a:solidFill>
                  <a:srgbClr val="FFFFFF"/>
                </a:solidFill>
                <a:effectLst>
                  <a:glow rad="101600">
                    <a:srgbClr val="000000">
                      <a:alpha val="99000"/>
                    </a:srgbClr>
                  </a:glow>
                </a:effectLst>
                <a:latin typeface="Arial"/>
                <a:ea typeface="ＭＳ Ｐゴシック" charset="0"/>
                <a:cs typeface="Arial"/>
              </a:rPr>
              <a:t>யாத்திராகமம்</a:t>
            </a:r>
            <a:r>
              <a:rPr lang="en-US" sz="3200" b="1" dirty="0">
                <a:solidFill>
                  <a:srgbClr val="FFFFFF"/>
                </a:solidFill>
                <a:effectLst>
                  <a:glow rad="101600">
                    <a:srgbClr val="000000">
                      <a:alpha val="99000"/>
                    </a:srgbClr>
                  </a:glow>
                </a:effectLst>
                <a:latin typeface="Arial"/>
                <a:ea typeface="ＭＳ Ｐゴシック" charset="0"/>
                <a:cs typeface="Arial"/>
              </a:rPr>
              <a:t> 12:12 (NIV)</a:t>
            </a:r>
          </a:p>
        </p:txBody>
      </p:sp>
      <p:sp>
        <p:nvSpPr>
          <p:cNvPr id="252934" name="Text Box 6"/>
          <p:cNvSpPr txBox="1">
            <a:spLocks noChangeArrowheads="1"/>
          </p:cNvSpPr>
          <p:nvPr/>
        </p:nvSpPr>
        <p:spPr bwMode="auto">
          <a:xfrm>
            <a:off x="0" y="3108325"/>
            <a:ext cx="9144000" cy="1323439"/>
          </a:xfrm>
          <a:prstGeom prst="rect">
            <a:avLst/>
          </a:prstGeom>
          <a:noFill/>
          <a:ln w="9525">
            <a:noFill/>
            <a:miter lim="800000"/>
            <a:headEnd/>
            <a:tailEnd/>
          </a:ln>
          <a:effectLst/>
        </p:spPr>
        <p:txBody>
          <a:bodyPr wrap="square">
            <a:spAutoFit/>
          </a:bodyPr>
          <a:lstStyle/>
          <a:p>
            <a:pPr algn="ctr" defTabSz="914400" fontAlgn="base">
              <a:spcBef>
                <a:spcPct val="50000"/>
              </a:spcBef>
              <a:spcAft>
                <a:spcPct val="0"/>
              </a:spcAft>
              <a:defRPr/>
            </a:pPr>
            <a:r>
              <a:rPr lang="en-US" sz="4000" b="1" i="1" dirty="0">
                <a:solidFill>
                  <a:srgbClr val="FFFF00"/>
                </a:solidFill>
                <a:effectLst>
                  <a:glow rad="101600">
                    <a:srgbClr val="000000">
                      <a:alpha val="99000"/>
                    </a:srgbClr>
                  </a:glow>
                </a:effectLst>
                <a:latin typeface="Arial"/>
                <a:ea typeface="ＭＳ Ｐゴシック" charset="0"/>
                <a:cs typeface="Arial"/>
              </a:rPr>
              <a:t>and I will bring judgment on all the gods of Egypt.</a:t>
            </a:r>
            <a:r>
              <a:rPr lang="en-US" sz="4000" b="1" i="1" dirty="0">
                <a:solidFill>
                  <a:srgbClr val="FFFFFF"/>
                </a:solidFill>
                <a:effectLst>
                  <a:glow rad="101600">
                    <a:srgbClr val="000000">
                      <a:alpha val="99000"/>
                    </a:srgbClr>
                  </a:glow>
                </a:effectLst>
                <a:latin typeface="Arial"/>
                <a:ea typeface="ＭＳ Ｐゴシック" charset="0"/>
                <a:cs typeface="Arial"/>
              </a:rPr>
              <a:t>  I am the L</a:t>
            </a:r>
            <a:r>
              <a:rPr lang="en-US" sz="3600" b="1" i="1" dirty="0">
                <a:solidFill>
                  <a:srgbClr val="FFFFFF"/>
                </a:solidFill>
                <a:effectLst>
                  <a:glow rad="101600">
                    <a:srgbClr val="000000">
                      <a:alpha val="99000"/>
                    </a:srgbClr>
                  </a:glow>
                </a:effectLst>
                <a:latin typeface="Arial"/>
                <a:ea typeface="ＭＳ Ｐゴシック" charset="0"/>
                <a:cs typeface="Arial"/>
              </a:rPr>
              <a:t>ORD</a:t>
            </a:r>
            <a:r>
              <a:rPr lang="en-US" sz="4000" b="1" i="1" dirty="0">
                <a:solidFill>
                  <a:srgbClr val="FFFFFF"/>
                </a:solidFill>
                <a:effectLst>
                  <a:glow rad="101600">
                    <a:srgbClr val="000000">
                      <a:alpha val="99000"/>
                    </a:srgbClr>
                  </a:glow>
                </a:effectLst>
                <a:latin typeface="Arial"/>
                <a:ea typeface="ＭＳ Ｐゴシック" charset="0"/>
                <a:cs typeface="Arial"/>
              </a:rPr>
              <a:t>.</a:t>
            </a:r>
            <a:r>
              <a:rPr lang="mr-IN" sz="4000" b="1" i="1" dirty="0">
                <a:solidFill>
                  <a:srgbClr val="FFFFFF"/>
                </a:solidFill>
                <a:effectLst>
                  <a:glow rad="101600">
                    <a:srgbClr val="000000">
                      <a:alpha val="99000"/>
                    </a:srgbClr>
                  </a:glow>
                </a:effectLst>
                <a:latin typeface="Arial"/>
                <a:ea typeface="ＭＳ Ｐゴシック" charset="0"/>
                <a:cs typeface="Arial"/>
              </a:rPr>
              <a:t>"</a:t>
            </a:r>
            <a:r>
              <a:rPr lang="en-US" sz="4000" b="1" i="1" dirty="0">
                <a:solidFill>
                  <a:srgbClr val="FFFFFF"/>
                </a:solidFill>
                <a:effectLst>
                  <a:glow rad="101600">
                    <a:srgbClr val="000000">
                      <a:alpha val="99000"/>
                    </a:srgbClr>
                  </a:glow>
                </a:effectLst>
                <a:latin typeface="Arial"/>
                <a:ea typeface="ＭＳ Ｐゴシック" charset="0"/>
                <a:cs typeface="Arial"/>
              </a:rPr>
              <a:t> </a:t>
            </a:r>
          </a:p>
        </p:txBody>
      </p:sp>
      <p:sp>
        <p:nvSpPr>
          <p:cNvPr id="252935" name="Rectangle 7"/>
          <p:cNvSpPr>
            <a:spLocks noGrp="1" noChangeArrowheads="1"/>
          </p:cNvSpPr>
          <p:nvPr>
            <p:ph type="title" idx="4294967295"/>
          </p:nvPr>
        </p:nvSpPr>
        <p:spPr>
          <a:xfrm>
            <a:off x="914400" y="152400"/>
            <a:ext cx="7772400" cy="762000"/>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b="1">
                <a:solidFill>
                  <a:srgbClr val="FFFF00"/>
                </a:solidFill>
                <a:effectLst>
                  <a:glow rad="101600">
                    <a:schemeClr val="tx2">
                      <a:alpha val="99000"/>
                    </a:schemeClr>
                  </a:glow>
                </a:effectLst>
                <a:latin typeface="Arial"/>
                <a:ea typeface="ＭＳ Ｐゴシック" pitchFamily="-112" charset="-128"/>
                <a:cs typeface="Arial"/>
              </a:rPr>
              <a:t>Meaning of Plagues</a:t>
            </a:r>
          </a:p>
        </p:txBody>
      </p:sp>
    </p:spTree>
    <p:extLst>
      <p:ext uri="{BB962C8B-B14F-4D97-AF65-F5344CB8AC3E}">
        <p14:creationId xmlns:p14="http://schemas.microsoft.com/office/powerpoint/2010/main" val="30997207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52932"/>
                                        </p:tgtEl>
                                        <p:attrNameLst>
                                          <p:attrName>style.visibility</p:attrName>
                                        </p:attrNameLst>
                                      </p:cBhvr>
                                      <p:to>
                                        <p:strVal val="visible"/>
                                      </p:to>
                                    </p:set>
                                    <p:animEffect transition="in" filter="dissolve">
                                      <p:cBhvr>
                                        <p:cTn id="7" dur="500"/>
                                        <p:tgtEl>
                                          <p:spTgt spid="252932"/>
                                        </p:tgtEl>
                                      </p:cBhvr>
                                    </p:animEffect>
                                  </p:childTnLst>
                                </p:cTn>
                              </p:par>
                            </p:childTnLst>
                          </p:cTn>
                        </p:par>
                        <p:par>
                          <p:cTn id="8" fill="hold" nodeType="afterGroup">
                            <p:stCondLst>
                              <p:cond delay="500"/>
                            </p:stCondLst>
                            <p:childTnLst>
                              <p:par>
                                <p:cTn id="9" presetID="9" presetClass="entr" presetSubtype="0" fill="hold" nodeType="afterEffect">
                                  <p:stCondLst>
                                    <p:cond delay="4000"/>
                                  </p:stCondLst>
                                  <p:iterate type="lt">
                                    <p:tmPct val="100000"/>
                                  </p:iterate>
                                  <p:childTnLst>
                                    <p:set>
                                      <p:cBhvr>
                                        <p:cTn id="10" dur="1" fill="hold">
                                          <p:stCondLst>
                                            <p:cond delay="0"/>
                                          </p:stCondLst>
                                        </p:cTn>
                                        <p:tgtEl>
                                          <p:spTgt spid="252934"/>
                                        </p:tgtEl>
                                        <p:attrNameLst>
                                          <p:attrName>style.visibility</p:attrName>
                                        </p:attrNameLst>
                                      </p:cBhvr>
                                      <p:to>
                                        <p:strVal val="visible"/>
                                      </p:to>
                                    </p:set>
                                    <p:animEffect transition="in" filter="dissolve">
                                      <p:cBhvr>
                                        <p:cTn id="11" dur="75"/>
                                        <p:tgtEl>
                                          <p:spTgt spid="252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2865" name="Picture 5" descr="Exod 2 Nile.jpg"/>
          <p:cNvPicPr>
            <a:picLocks noChangeAspect="1"/>
          </p:cNvPicPr>
          <p:nvPr/>
        </p:nvPicPr>
        <p:blipFill>
          <a:blip r:embed="rId3">
            <a:lum bright="-46000"/>
            <a:extLst>
              <a:ext uri="{28A0092B-C50C-407E-A947-70E740481C1C}">
                <a14:useLocalDpi xmlns:a14="http://schemas.microsoft.com/office/drawing/2010/main"/>
              </a:ext>
            </a:extLst>
          </a:blip>
          <a:srcRect/>
          <a:stretch>
            <a:fillRect/>
          </a:stretch>
        </p:blipFill>
        <p:spPr bwMode="auto">
          <a:xfrm>
            <a:off x="-60325" y="838200"/>
            <a:ext cx="928052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6" name="Text Box 4"/>
          <p:cNvSpPr txBox="1">
            <a:spLocks noChangeArrowheads="1"/>
          </p:cNvSpPr>
          <p:nvPr/>
        </p:nvSpPr>
        <p:spPr bwMode="auto">
          <a:xfrm>
            <a:off x="685800" y="990600"/>
            <a:ext cx="7696200" cy="4647426"/>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mr-IN"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The Israelites set out from Rameses on the fifteenth day of the first month, the day after the Passover. They marched out boldly in full view of all the Egyptians, </a:t>
            </a:r>
            <a:r>
              <a:rPr lang="en-US" sz="3600" b="1" i="1" baseline="30000" dirty="0">
                <a:solidFill>
                  <a:srgbClr val="FFFFFF"/>
                </a:solidFill>
                <a:effectLst>
                  <a:glow rad="101600">
                    <a:srgbClr val="000000">
                      <a:alpha val="75000"/>
                    </a:srgbClr>
                  </a:glow>
                </a:effectLst>
                <a:latin typeface="Arial"/>
                <a:ea typeface="ＭＳ Ｐゴシック" charset="0"/>
                <a:cs typeface="Arial"/>
              </a:rPr>
              <a:t> </a:t>
            </a:r>
            <a:r>
              <a:rPr lang="en-US" sz="3600" b="1" i="1" dirty="0">
                <a:solidFill>
                  <a:srgbClr val="FFFFFF"/>
                </a:solidFill>
                <a:effectLst>
                  <a:glow rad="101600">
                    <a:srgbClr val="000000">
                      <a:alpha val="75000"/>
                    </a:srgbClr>
                  </a:glow>
                </a:effectLst>
                <a:latin typeface="Arial"/>
                <a:ea typeface="ＭＳ Ｐゴシック" charset="0"/>
                <a:cs typeface="Arial"/>
              </a:rPr>
              <a:t>who were burying all their firstborn, whom the L</a:t>
            </a:r>
            <a:r>
              <a:rPr lang="en-US" sz="2800" b="1" i="1" dirty="0">
                <a:solidFill>
                  <a:srgbClr val="FFFFFF"/>
                </a:solidFill>
                <a:effectLst>
                  <a:glow rad="101600">
                    <a:srgbClr val="000000">
                      <a:alpha val="75000"/>
                    </a:srgbClr>
                  </a:glow>
                </a:effectLst>
                <a:latin typeface="Arial"/>
                <a:ea typeface="ＭＳ Ｐゴシック" charset="0"/>
                <a:cs typeface="Arial"/>
              </a:rPr>
              <a:t>ORD</a:t>
            </a:r>
            <a:r>
              <a:rPr lang="en-US" sz="3600" b="1" i="1" dirty="0">
                <a:solidFill>
                  <a:srgbClr val="FFFFFF"/>
                </a:solidFill>
                <a:effectLst>
                  <a:glow rad="101600">
                    <a:srgbClr val="000000">
                      <a:alpha val="75000"/>
                    </a:srgbClr>
                  </a:glow>
                </a:effectLst>
                <a:latin typeface="Arial"/>
                <a:ea typeface="ＭＳ Ｐゴシック" charset="0"/>
                <a:cs typeface="Arial"/>
              </a:rPr>
              <a:t> had struck down among them…</a:t>
            </a:r>
            <a:r>
              <a:rPr lang="mr-IN" sz="3600" b="1" i="1" dirty="0">
                <a:solidFill>
                  <a:srgbClr val="FFFFFF"/>
                </a:solidFill>
                <a:effectLst>
                  <a:glow rad="101600">
                    <a:srgbClr val="000000">
                      <a:alpha val="75000"/>
                    </a:srgbClr>
                  </a:glow>
                </a:effectLst>
                <a:latin typeface="Arial"/>
                <a:ea typeface="ＭＳ Ｐゴシック" charset="0"/>
                <a:cs typeface="Arial"/>
              </a:rPr>
              <a:t>"</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253957" name="Text Box 5"/>
          <p:cNvSpPr txBox="1">
            <a:spLocks noChangeArrowheads="1"/>
          </p:cNvSpPr>
          <p:nvPr/>
        </p:nvSpPr>
        <p:spPr bwMode="auto">
          <a:xfrm>
            <a:off x="4495800" y="6126163"/>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dirty="0">
                <a:solidFill>
                  <a:srgbClr val="FFFFFF"/>
                </a:solidFill>
                <a:latin typeface="Arial"/>
                <a:ea typeface="ＭＳ Ｐゴシック" charset="0"/>
                <a:cs typeface="Arial"/>
              </a:rPr>
              <a:t>Numbers 33:3-4a (NIV)</a:t>
            </a:r>
          </a:p>
        </p:txBody>
      </p:sp>
      <p:sp>
        <p:nvSpPr>
          <p:cNvPr id="253958" name="Rectangle 6"/>
          <p:cNvSpPr>
            <a:spLocks noGrp="1" noChangeArrowheads="1"/>
          </p:cNvSpPr>
          <p:nvPr>
            <p:ph type="title" idx="4294967295"/>
          </p:nvPr>
        </p:nvSpPr>
        <p:spPr>
          <a:xfrm>
            <a:off x="152400" y="152400"/>
            <a:ext cx="8763000" cy="1323439"/>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a:ea typeface="ＭＳ Ｐゴシック" pitchFamily="-112" charset="-128"/>
                <a:cs typeface="Arial"/>
              </a:rPr>
              <a:t>Recalling the </a:t>
            </a:r>
            <a:r>
              <a:rPr lang="ta-IN" sz="4000" b="1" dirty="0" err="1">
                <a:solidFill>
                  <a:schemeClr val="bg1"/>
                </a:solidFill>
                <a:latin typeface="Arial"/>
                <a:ea typeface="ＭＳ Ｐゴシック" pitchFamily="-112" charset="-128"/>
                <a:cs typeface="Arial"/>
              </a:rPr>
              <a:t>யாத்திராகமம்</a:t>
            </a:r>
            <a:r>
              <a:rPr lang="en-US" sz="4000" b="1" dirty="0">
                <a:solidFill>
                  <a:schemeClr val="bg1"/>
                </a:solidFill>
                <a:latin typeface="Arial"/>
                <a:ea typeface="ＭＳ Ｐゴシック" pitchFamily="-112" charset="-128"/>
                <a:cs typeface="Arial"/>
              </a:rPr>
              <a:t> Significance</a:t>
            </a:r>
          </a:p>
        </p:txBody>
      </p:sp>
    </p:spTree>
    <p:extLst>
      <p:ext uri="{BB962C8B-B14F-4D97-AF65-F5344CB8AC3E}">
        <p14:creationId xmlns:p14="http://schemas.microsoft.com/office/powerpoint/2010/main" val="1696089529"/>
      </p:ext>
    </p:extLst>
  </p:cSld>
  <p:clrMapOvr>
    <a:masterClrMapping/>
  </p:clrMapOvr>
  <p:transition spd="med">
    <p:randomBar dir="vert"/>
  </p:transition>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4913" name="Picture 5" descr="Exod 7 Moses before Pharao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1371600"/>
            <a:ext cx="9275763"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0" name="Text Box 4"/>
          <p:cNvSpPr txBox="1">
            <a:spLocks noChangeArrowheads="1"/>
          </p:cNvSpPr>
          <p:nvPr/>
        </p:nvSpPr>
        <p:spPr bwMode="auto">
          <a:xfrm>
            <a:off x="1981200" y="1295400"/>
            <a:ext cx="5029200" cy="1754188"/>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mr-IN" sz="3600" b="1" i="1" dirty="0">
                <a:solidFill>
                  <a:srgbClr val="FFFF00"/>
                </a:solidFill>
                <a:latin typeface="Arial"/>
                <a:ea typeface="ＭＳ Ｐゴシック" charset="0"/>
                <a:cs typeface="Arial"/>
              </a:rPr>
              <a:t>"</a:t>
            </a:r>
            <a:r>
              <a:rPr lang="en-US" sz="3600" b="1" i="1" dirty="0">
                <a:solidFill>
                  <a:srgbClr val="FFFF00"/>
                </a:solidFill>
                <a:latin typeface="Arial"/>
                <a:ea typeface="ＭＳ Ｐゴシック" charset="0"/>
                <a:cs typeface="Arial"/>
              </a:rPr>
              <a:t>…for the LORD          had brought judgment on their gods.</a:t>
            </a:r>
            <a:r>
              <a:rPr lang="mr-IN" sz="3600" b="1" i="1" dirty="0">
                <a:solidFill>
                  <a:srgbClr val="FFFF00"/>
                </a:solidFill>
                <a:latin typeface="Arial"/>
                <a:ea typeface="ＭＳ Ｐゴシック" charset="0"/>
                <a:cs typeface="Arial"/>
              </a:rPr>
              <a:t>"</a:t>
            </a:r>
            <a:endParaRPr lang="en-US" sz="3600" b="1" i="1" dirty="0">
              <a:solidFill>
                <a:srgbClr val="FFFF00"/>
              </a:solidFill>
              <a:latin typeface="Arial"/>
              <a:ea typeface="ＭＳ Ｐゴシック" charset="0"/>
              <a:cs typeface="Arial"/>
            </a:endParaRPr>
          </a:p>
        </p:txBody>
      </p:sp>
      <p:sp>
        <p:nvSpPr>
          <p:cNvPr id="254981" name="Text Box 5"/>
          <p:cNvSpPr txBox="1">
            <a:spLocks noChangeArrowheads="1"/>
          </p:cNvSpPr>
          <p:nvPr/>
        </p:nvSpPr>
        <p:spPr bwMode="auto">
          <a:xfrm>
            <a:off x="44958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dirty="0">
                <a:solidFill>
                  <a:srgbClr val="FFFFFF"/>
                </a:solidFill>
                <a:latin typeface="Arial"/>
                <a:ea typeface="ＭＳ Ｐゴシック" charset="0"/>
                <a:cs typeface="Arial"/>
              </a:rPr>
              <a:t>Numbers 33:4b (NIV)</a:t>
            </a:r>
          </a:p>
        </p:txBody>
      </p:sp>
      <p:sp>
        <p:nvSpPr>
          <p:cNvPr id="254983" name="Rectangle 7"/>
          <p:cNvSpPr>
            <a:spLocks noGrp="1" noChangeArrowheads="1"/>
          </p:cNvSpPr>
          <p:nvPr>
            <p:ph type="title" idx="4294967295"/>
          </p:nvPr>
        </p:nvSpPr>
        <p:spPr>
          <a:xfrm>
            <a:off x="152400" y="152400"/>
            <a:ext cx="8763000" cy="1323439"/>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a:ea typeface="ＭＳ Ｐゴシック" pitchFamily="-112" charset="-128"/>
                <a:cs typeface="Arial"/>
              </a:rPr>
              <a:t>Recalling the </a:t>
            </a:r>
            <a:r>
              <a:rPr lang="ta-IN" sz="4000" b="1" dirty="0" err="1">
                <a:solidFill>
                  <a:schemeClr val="bg1"/>
                </a:solidFill>
                <a:latin typeface="Arial"/>
                <a:ea typeface="ＭＳ Ｐゴシック" pitchFamily="-112" charset="-128"/>
                <a:cs typeface="Arial"/>
              </a:rPr>
              <a:t>யாத்திராகமம்</a:t>
            </a:r>
            <a:r>
              <a:rPr lang="en-US" sz="4000" b="1" dirty="0">
                <a:solidFill>
                  <a:schemeClr val="bg1"/>
                </a:solidFill>
                <a:latin typeface="Arial"/>
                <a:ea typeface="ＭＳ Ｐゴシック" pitchFamily="-112" charset="-128"/>
                <a:cs typeface="Arial"/>
              </a:rPr>
              <a:t> Significance</a:t>
            </a:r>
          </a:p>
        </p:txBody>
      </p:sp>
    </p:spTree>
    <p:extLst>
      <p:ext uri="{BB962C8B-B14F-4D97-AF65-F5344CB8AC3E}">
        <p14:creationId xmlns:p14="http://schemas.microsoft.com/office/powerpoint/2010/main" val="630743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254980"/>
                                        </p:tgtEl>
                                        <p:attrNameLst>
                                          <p:attrName>style.visibility</p:attrName>
                                        </p:attrNameLst>
                                      </p:cBhvr>
                                      <p:to>
                                        <p:strVal val="visible"/>
                                      </p:to>
                                    </p:set>
                                    <p:animEffect transition="in" filter="dissolve">
                                      <p:cBhvr>
                                        <p:cTn id="7" dur="75"/>
                                        <p:tgtEl>
                                          <p:spTgt spid="2549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80"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1730"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pic>
        <p:nvPicPr>
          <p:cNvPr id="358402"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01850"/>
            <a:ext cx="9144000" cy="4741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idx="4294967295"/>
          </p:nvPr>
        </p:nvSpPr>
        <p:spPr>
          <a:xfrm>
            <a:off x="0" y="0"/>
            <a:ext cx="9144000" cy="2101850"/>
          </a:xfrm>
        </p:spPr>
        <p:txBody>
          <a:bodyPr/>
          <a:lstStyle/>
          <a:p>
            <a:pPr>
              <a:defRPr/>
            </a:pPr>
            <a:r>
              <a:rPr lang="mr-IN" sz="2800" b="1" dirty="0">
                <a:solidFill>
                  <a:schemeClr val="tx1"/>
                </a:solidFill>
                <a:cs typeface="+mj-cs"/>
              </a:rPr>
              <a:t>"</a:t>
            </a:r>
            <a:r>
              <a:rPr lang="en-US" sz="2800" b="1" dirty="0">
                <a:solidFill>
                  <a:schemeClr val="tx1"/>
                </a:solidFill>
                <a:cs typeface="+mj-cs"/>
              </a:rPr>
              <a:t>For you will break the yoke of their slavery and lift the heavy burden from their shoulders</a:t>
            </a:r>
            <a:r>
              <a:rPr lang="mr-IN" sz="2800" b="1" dirty="0">
                <a:solidFill>
                  <a:schemeClr val="tx1"/>
                </a:solidFill>
                <a:cs typeface="+mj-cs"/>
              </a:rPr>
              <a:t>"</a:t>
            </a:r>
            <a:r>
              <a:rPr lang="en-US" sz="2800" b="1" dirty="0">
                <a:solidFill>
                  <a:schemeClr val="tx1"/>
                </a:solidFill>
                <a:cs typeface="+mj-cs"/>
              </a:rPr>
              <a:t> </a:t>
            </a:r>
            <a:br>
              <a:rPr lang="en-US" sz="2800" b="1" dirty="0">
                <a:solidFill>
                  <a:schemeClr val="tx1"/>
                </a:solidFill>
                <a:cs typeface="+mj-cs"/>
              </a:rPr>
            </a:br>
            <a:r>
              <a:rPr lang="en-US" sz="2800" b="1" dirty="0">
                <a:solidFill>
                  <a:schemeClr val="tx1"/>
                </a:solidFill>
                <a:cs typeface="+mj-cs"/>
              </a:rPr>
              <a:t>(Isa. 9:4a </a:t>
            </a:r>
            <a:r>
              <a:rPr lang="en-US" sz="2400" b="1" dirty="0">
                <a:solidFill>
                  <a:schemeClr val="tx1"/>
                </a:solidFill>
                <a:cs typeface="+mj-cs"/>
              </a:rPr>
              <a:t>NLT</a:t>
            </a:r>
            <a:r>
              <a:rPr lang="en-US" sz="2800" b="1" dirty="0">
                <a:solidFill>
                  <a:schemeClr val="tx1"/>
                </a:solidFill>
                <a:cs typeface="+mj-cs"/>
              </a:rPr>
              <a:t>).</a:t>
            </a:r>
          </a:p>
        </p:txBody>
      </p:sp>
    </p:spTree>
    <p:extLst>
      <p:ext uri="{BB962C8B-B14F-4D97-AF65-F5344CB8AC3E}">
        <p14:creationId xmlns:p14="http://schemas.microsoft.com/office/powerpoint/2010/main" val="3677506349"/>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6417" name="Picture 1" descr="exodramses-bo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4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en-US">
                <a:latin typeface="Arial" charset="0"/>
                <a:cs typeface="Arial"/>
              </a:rPr>
              <a:t>Who has greater power – Pharaoh or Yahweh?</a:t>
            </a:r>
          </a:p>
        </p:txBody>
      </p:sp>
    </p:spTree>
    <p:extLst>
      <p:ext uri="{BB962C8B-B14F-4D97-AF65-F5344CB8AC3E}">
        <p14:creationId xmlns:p14="http://schemas.microsoft.com/office/powerpoint/2010/main" val="2120570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361474" name="Picture 70" descr="Exod 12 TutMask(11July)MA7060188-0009.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4" name="Text Box 7"/>
          <p:cNvSpPr txBox="1">
            <a:spLocks noChangeArrowheads="1"/>
          </p:cNvSpPr>
          <p:nvPr/>
        </p:nvSpPr>
        <p:spPr bwMode="auto">
          <a:xfrm>
            <a:off x="8153400" y="228600"/>
            <a:ext cx="692150" cy="457200"/>
          </a:xfrm>
          <a:prstGeom prst="rect">
            <a:avLst/>
          </a:prstGeom>
          <a:noFill/>
          <a:ln w="9525">
            <a:noFill/>
            <a:miter lim="800000"/>
            <a:headEnd/>
            <a:tailEnd/>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b="1">
                <a:solidFill>
                  <a:srgbClr val="FFFFFF"/>
                </a:solidFill>
                <a:effectLst>
                  <a:glow rad="152400">
                    <a:srgbClr val="000000">
                      <a:alpha val="75000"/>
                    </a:srgbClr>
                  </a:glow>
                  <a:outerShdw blurRad="38100" dist="38100" dir="2700000" algn="tl">
                    <a:srgbClr val="000000"/>
                  </a:outerShdw>
                </a:effectLst>
                <a:latin typeface="Arial" charset="0"/>
              </a:rPr>
              <a:t>106</a:t>
            </a:r>
          </a:p>
        </p:txBody>
      </p:sp>
      <p:sp>
        <p:nvSpPr>
          <p:cNvPr id="24584" name="Rectangle 8"/>
          <p:cNvSpPr>
            <a:spLocks noGrp="1" noChangeArrowheads="1"/>
          </p:cNvSpPr>
          <p:nvPr>
            <p:ph type="title"/>
          </p:nvPr>
        </p:nvSpPr>
        <p:spPr>
          <a:xfrm>
            <a:off x="152400" y="76200"/>
            <a:ext cx="7848600" cy="990600"/>
          </a:xfrm>
        </p:spPr>
        <p:txBody>
          <a:bodyPr/>
          <a:lstStyle/>
          <a:p>
            <a:pPr>
              <a:defRPr/>
            </a:pPr>
            <a:r>
              <a:rPr lang="en-US" altLang="zh-CN" sz="3000">
                <a:effectLst>
                  <a:glow rad="152400">
                    <a:srgbClr val="000000">
                      <a:alpha val="75000"/>
                    </a:srgbClr>
                  </a:glow>
                  <a:outerShdw blurRad="38100" dist="38100" dir="2700000" algn="tl">
                    <a:srgbClr val="000000"/>
                  </a:outerShdw>
                </a:effectLst>
                <a:latin typeface="Arial Black" charset="0"/>
                <a:ea typeface="SimSun" charset="0"/>
                <a:cs typeface="SimSun" charset="0"/>
              </a:rPr>
              <a:t>The Plagues and the Gods of Egypt</a:t>
            </a:r>
            <a:br>
              <a:rPr lang="en-US" altLang="zh-CN" sz="3000">
                <a:effectLst>
                  <a:glow rad="152400">
                    <a:srgbClr val="000000">
                      <a:alpha val="75000"/>
                    </a:srgbClr>
                  </a:glow>
                  <a:outerShdw blurRad="38100" dist="38100" dir="2700000" algn="tl">
                    <a:srgbClr val="000000"/>
                  </a:outerShdw>
                </a:effectLst>
                <a:latin typeface="Arial Black" charset="0"/>
                <a:ea typeface="SimSun" charset="0"/>
                <a:cs typeface="SimSun" charset="0"/>
              </a:rPr>
            </a:br>
            <a:r>
              <a:rPr lang="en-US" altLang="zh-CN" sz="1400">
                <a:effectLst>
                  <a:glow rad="152400">
                    <a:srgbClr val="000000">
                      <a:alpha val="75000"/>
                    </a:srgbClr>
                  </a:glow>
                  <a:outerShdw blurRad="38100" dist="38100" dir="2700000" algn="tl">
                    <a:srgbClr val="000000"/>
                  </a:outerShdw>
                </a:effectLst>
                <a:latin typeface="Arial Black" charset="0"/>
                <a:ea typeface="SimSun" charset="0"/>
                <a:cs typeface="SimSun" charset="0"/>
              </a:rPr>
              <a:t>Adapted from John H. Walton, Chronological and Background Charts of the OT, 2d ed., 85</a:t>
            </a:r>
            <a:endParaRPr lang="en-US" sz="1800">
              <a:effectLst>
                <a:glow rad="152400">
                  <a:srgbClr val="000000">
                    <a:alpha val="75000"/>
                  </a:srgbClr>
                </a:glow>
                <a:outerShdw blurRad="38100" dist="38100" dir="2700000" algn="tl">
                  <a:srgbClr val="000000"/>
                </a:outerShdw>
              </a:effectLst>
              <a:latin typeface="Arial Black" charset="0"/>
              <a:ea typeface="SimSun" charset="0"/>
              <a:cs typeface="SimSun" charset="0"/>
            </a:endParaRPr>
          </a:p>
        </p:txBody>
      </p:sp>
      <p:grpSp>
        <p:nvGrpSpPr>
          <p:cNvPr id="361477" name="Group 78"/>
          <p:cNvGrpSpPr>
            <a:grpSpLocks/>
          </p:cNvGrpSpPr>
          <p:nvPr/>
        </p:nvGrpSpPr>
        <p:grpSpPr bwMode="auto">
          <a:xfrm>
            <a:off x="76200" y="1163638"/>
            <a:ext cx="9069388" cy="5694362"/>
            <a:chOff x="48" y="733"/>
            <a:chExt cx="5713" cy="3587"/>
          </a:xfrm>
        </p:grpSpPr>
        <p:sp>
          <p:nvSpPr>
            <p:cNvPr id="309254" name="Rectangle 13"/>
            <p:cNvSpPr>
              <a:spLocks noChangeArrowheads="1"/>
            </p:cNvSpPr>
            <p:nvPr/>
          </p:nvSpPr>
          <p:spPr bwMode="auto">
            <a:xfrm>
              <a:off x="5760" y="847"/>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255" name="Rectangle 23"/>
            <p:cNvSpPr>
              <a:spLocks noChangeArrowheads="1"/>
            </p:cNvSpPr>
            <p:nvPr/>
          </p:nvSpPr>
          <p:spPr bwMode="auto">
            <a:xfrm>
              <a:off x="5760" y="2062"/>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256" name="Rectangle 33"/>
            <p:cNvSpPr>
              <a:spLocks noChangeArrowheads="1"/>
            </p:cNvSpPr>
            <p:nvPr/>
          </p:nvSpPr>
          <p:spPr bwMode="auto">
            <a:xfrm>
              <a:off x="5760" y="3166"/>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257" name="Rectangle 37"/>
            <p:cNvSpPr>
              <a:spLocks noChangeArrowheads="1"/>
            </p:cNvSpPr>
            <p:nvPr/>
          </p:nvSpPr>
          <p:spPr bwMode="auto">
            <a:xfrm>
              <a:off x="5760" y="3814"/>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nvGrpSpPr>
            <p:cNvPr id="361482" name="Group 39"/>
            <p:cNvGrpSpPr>
              <a:grpSpLocks/>
            </p:cNvGrpSpPr>
            <p:nvPr/>
          </p:nvGrpSpPr>
          <p:grpSpPr bwMode="auto">
            <a:xfrm>
              <a:off x="48" y="733"/>
              <a:ext cx="1477" cy="490"/>
              <a:chOff x="0" y="0"/>
              <a:chExt cx="981" cy="614"/>
            </a:xfrm>
          </p:grpSpPr>
          <p:sp>
            <p:nvSpPr>
              <p:cNvPr id="309318" name="Rectangle 10"/>
              <p:cNvSpPr>
                <a:spLocks noChangeArrowheads="1"/>
              </p:cNvSpPr>
              <p:nvPr/>
            </p:nvSpPr>
            <p:spPr bwMode="auto">
              <a:xfrm>
                <a:off x="0" y="0"/>
                <a:ext cx="981"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800" b="1">
                    <a:solidFill>
                      <a:srgbClr val="FFFFFF"/>
                    </a:solidFill>
                    <a:effectLst>
                      <a:glow rad="152400">
                        <a:srgbClr val="000000">
                          <a:alpha val="75000"/>
                        </a:srgbClr>
                      </a:glow>
                    </a:effectLst>
                    <a:latin typeface="Arial Black" charset="0"/>
                    <a:ea typeface="MS PGothic" charset="0"/>
                    <a:cs typeface="Arial" charset="0"/>
                  </a:rPr>
                  <a:t>PLAGUE</a:t>
                </a:r>
              </a:p>
            </p:txBody>
          </p:sp>
          <p:sp>
            <p:nvSpPr>
              <p:cNvPr id="309319" name="Rectangle 38"/>
              <p:cNvSpPr>
                <a:spLocks noChangeArrowheads="1"/>
              </p:cNvSpPr>
              <p:nvPr/>
            </p:nvSpPr>
            <p:spPr bwMode="auto">
              <a:xfrm>
                <a:off x="0" y="0"/>
                <a:ext cx="981"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3" name="Group 41"/>
            <p:cNvGrpSpPr>
              <a:grpSpLocks/>
            </p:cNvGrpSpPr>
            <p:nvPr/>
          </p:nvGrpSpPr>
          <p:grpSpPr bwMode="auto">
            <a:xfrm>
              <a:off x="1525" y="733"/>
              <a:ext cx="847" cy="490"/>
              <a:chOff x="981" y="0"/>
              <a:chExt cx="562" cy="614"/>
            </a:xfrm>
          </p:grpSpPr>
          <p:sp>
            <p:nvSpPr>
              <p:cNvPr id="309316" name="Rectangle 11"/>
              <p:cNvSpPr>
                <a:spLocks noChangeArrowheads="1"/>
              </p:cNvSpPr>
              <p:nvPr/>
            </p:nvSpPr>
            <p:spPr bwMode="auto">
              <a:xfrm>
                <a:off x="981" y="0"/>
                <a:ext cx="562"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000" b="1">
                    <a:solidFill>
                      <a:srgbClr val="FFFFFF"/>
                    </a:solidFill>
                    <a:effectLst>
                      <a:glow rad="152400">
                        <a:srgbClr val="000000">
                          <a:alpha val="75000"/>
                        </a:srgbClr>
                      </a:glow>
                    </a:effectLst>
                    <a:latin typeface="Arial Narrow" charset="0"/>
                    <a:ea typeface="MS PGothic" charset="0"/>
                    <a:cs typeface="Arial" charset="0"/>
                  </a:rPr>
                  <a:t>REFERENCE</a:t>
                </a:r>
              </a:p>
            </p:txBody>
          </p:sp>
          <p:sp>
            <p:nvSpPr>
              <p:cNvPr id="309317" name="Rectangle 40"/>
              <p:cNvSpPr>
                <a:spLocks noChangeArrowheads="1"/>
              </p:cNvSpPr>
              <p:nvPr/>
            </p:nvSpPr>
            <p:spPr bwMode="auto">
              <a:xfrm>
                <a:off x="981" y="0"/>
                <a:ext cx="562"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4" name="Group 43"/>
            <p:cNvGrpSpPr>
              <a:grpSpLocks/>
            </p:cNvGrpSpPr>
            <p:nvPr/>
          </p:nvGrpSpPr>
          <p:grpSpPr bwMode="auto">
            <a:xfrm>
              <a:off x="2372" y="733"/>
              <a:ext cx="3388" cy="490"/>
              <a:chOff x="1543" y="0"/>
              <a:chExt cx="2250" cy="614"/>
            </a:xfrm>
          </p:grpSpPr>
          <p:sp>
            <p:nvSpPr>
              <p:cNvPr id="309314" name="Rectangle 12"/>
              <p:cNvSpPr>
                <a:spLocks noChangeArrowheads="1"/>
              </p:cNvSpPr>
              <p:nvPr/>
            </p:nvSpPr>
            <p:spPr bwMode="auto">
              <a:xfrm>
                <a:off x="1543" y="0"/>
                <a:ext cx="2250" cy="61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Black" charset="0"/>
                    <a:ea typeface="MS PGothic" charset="0"/>
                    <a:cs typeface="Arial" charset="0"/>
                  </a:rPr>
                  <a:t>POSSIBLE EGYPTIAN DEITY DIRECTED AGAINST</a:t>
                </a:r>
              </a:p>
            </p:txBody>
          </p:sp>
          <p:sp>
            <p:nvSpPr>
              <p:cNvPr id="309315" name="Rectangle 42"/>
              <p:cNvSpPr>
                <a:spLocks noChangeArrowheads="1"/>
              </p:cNvSpPr>
              <p:nvPr/>
            </p:nvSpPr>
            <p:spPr bwMode="auto">
              <a:xfrm>
                <a:off x="1543" y="0"/>
                <a:ext cx="2250" cy="61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5" name="Group 75"/>
            <p:cNvGrpSpPr>
              <a:grpSpLocks/>
            </p:cNvGrpSpPr>
            <p:nvPr/>
          </p:nvGrpSpPr>
          <p:grpSpPr bwMode="auto">
            <a:xfrm>
              <a:off x="48" y="1223"/>
              <a:ext cx="5712" cy="697"/>
              <a:chOff x="48" y="1223"/>
              <a:chExt cx="5712" cy="545"/>
            </a:xfrm>
          </p:grpSpPr>
          <p:sp>
            <p:nvSpPr>
              <p:cNvPr id="309302" name="Rectangle 17"/>
              <p:cNvSpPr>
                <a:spLocks noChangeArrowheads="1"/>
              </p:cNvSpPr>
              <p:nvPr/>
            </p:nvSpPr>
            <p:spPr bwMode="auto">
              <a:xfrm>
                <a:off x="5760" y="1239"/>
                <a:ext cx="0" cy="206"/>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303" name="Rectangle 18"/>
              <p:cNvSpPr>
                <a:spLocks noChangeArrowheads="1"/>
              </p:cNvSpPr>
              <p:nvPr/>
            </p:nvSpPr>
            <p:spPr bwMode="auto">
              <a:xfrm>
                <a:off x="5760" y="1389"/>
                <a:ext cx="0" cy="205"/>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304" name="Rectangle 19"/>
              <p:cNvSpPr>
                <a:spLocks noChangeArrowheads="1"/>
              </p:cNvSpPr>
              <p:nvPr/>
            </p:nvSpPr>
            <p:spPr bwMode="auto">
              <a:xfrm>
                <a:off x="5760" y="1544"/>
                <a:ext cx="0" cy="205"/>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nvGrpSpPr>
              <p:cNvPr id="361529" name="Group 45"/>
              <p:cNvGrpSpPr>
                <a:grpSpLocks/>
              </p:cNvGrpSpPr>
              <p:nvPr/>
            </p:nvGrpSpPr>
            <p:grpSpPr bwMode="auto">
              <a:xfrm>
                <a:off x="48" y="1223"/>
                <a:ext cx="1477" cy="545"/>
                <a:chOff x="0" y="614"/>
                <a:chExt cx="981" cy="684"/>
              </a:xfrm>
            </p:grpSpPr>
            <p:sp>
              <p:nvSpPr>
                <p:cNvPr id="309312" name="Rectangle 14"/>
                <p:cNvSpPr>
                  <a:spLocks noChangeArrowheads="1"/>
                </p:cNvSpPr>
                <p:nvPr/>
              </p:nvSpPr>
              <p:spPr bwMode="auto">
                <a:xfrm>
                  <a:off x="0" y="614"/>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NILE TURNED TO BLOOD</a:t>
                  </a:r>
                </a:p>
              </p:txBody>
            </p:sp>
            <p:sp>
              <p:nvSpPr>
                <p:cNvPr id="309313" name="Rectangle 44"/>
                <p:cNvSpPr>
                  <a:spLocks noChangeArrowheads="1"/>
                </p:cNvSpPr>
                <p:nvPr/>
              </p:nvSpPr>
              <p:spPr bwMode="auto">
                <a:xfrm>
                  <a:off x="0" y="614"/>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530" name="Group 47"/>
              <p:cNvGrpSpPr>
                <a:grpSpLocks/>
              </p:cNvGrpSpPr>
              <p:nvPr/>
            </p:nvGrpSpPr>
            <p:grpSpPr bwMode="auto">
              <a:xfrm>
                <a:off x="1525" y="1223"/>
                <a:ext cx="847" cy="545"/>
                <a:chOff x="981" y="614"/>
                <a:chExt cx="562" cy="684"/>
              </a:xfrm>
            </p:grpSpPr>
            <p:sp>
              <p:nvSpPr>
                <p:cNvPr id="309310" name="Rectangle 15"/>
                <p:cNvSpPr>
                  <a:spLocks noChangeArrowheads="1"/>
                </p:cNvSpPr>
                <p:nvPr/>
              </p:nvSpPr>
              <p:spPr bwMode="auto">
                <a:xfrm>
                  <a:off x="981" y="614"/>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7:14-25</a:t>
                  </a:r>
                </a:p>
              </p:txBody>
            </p:sp>
            <p:sp>
              <p:nvSpPr>
                <p:cNvPr id="309311" name="Rectangle 46"/>
                <p:cNvSpPr>
                  <a:spLocks noChangeArrowheads="1"/>
                </p:cNvSpPr>
                <p:nvPr/>
              </p:nvSpPr>
              <p:spPr bwMode="auto">
                <a:xfrm>
                  <a:off x="981" y="614"/>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531" name="Group 49"/>
              <p:cNvGrpSpPr>
                <a:grpSpLocks/>
              </p:cNvGrpSpPr>
              <p:nvPr/>
            </p:nvGrpSpPr>
            <p:grpSpPr bwMode="auto">
              <a:xfrm>
                <a:off x="2372" y="1223"/>
                <a:ext cx="3388" cy="545"/>
                <a:chOff x="1543" y="614"/>
                <a:chExt cx="2250" cy="684"/>
              </a:xfrm>
            </p:grpSpPr>
            <p:sp>
              <p:nvSpPr>
                <p:cNvPr id="309308" name="Rectangle 16"/>
                <p:cNvSpPr>
                  <a:spLocks noChangeArrowheads="1"/>
                </p:cNvSpPr>
                <p:nvPr/>
              </p:nvSpPr>
              <p:spPr bwMode="auto">
                <a:xfrm>
                  <a:off x="1543" y="614"/>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Khnum: guardian of the Nile</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Hapi: spirit of the Nile</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Osiris: Nile was bloodstream</a:t>
                  </a:r>
                </a:p>
              </p:txBody>
            </p:sp>
            <p:sp>
              <p:nvSpPr>
                <p:cNvPr id="309309" name="Rectangle 48"/>
                <p:cNvSpPr>
                  <a:spLocks noChangeArrowheads="1"/>
                </p:cNvSpPr>
                <p:nvPr/>
              </p:nvSpPr>
              <p:spPr bwMode="auto">
                <a:xfrm>
                  <a:off x="1543" y="614"/>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grpSp>
          <p:nvGrpSpPr>
            <p:cNvPr id="361486" name="Group 51"/>
            <p:cNvGrpSpPr>
              <a:grpSpLocks/>
            </p:cNvGrpSpPr>
            <p:nvPr/>
          </p:nvGrpSpPr>
          <p:grpSpPr bwMode="auto">
            <a:xfrm>
              <a:off x="48" y="1920"/>
              <a:ext cx="1477" cy="545"/>
              <a:chOff x="0" y="1298"/>
              <a:chExt cx="981" cy="684"/>
            </a:xfrm>
          </p:grpSpPr>
          <p:sp>
            <p:nvSpPr>
              <p:cNvPr id="309300" name="Rectangle 20"/>
              <p:cNvSpPr>
                <a:spLocks noChangeArrowheads="1"/>
              </p:cNvSpPr>
              <p:nvPr/>
            </p:nvSpPr>
            <p:spPr bwMode="auto">
              <a:xfrm>
                <a:off x="0" y="1298"/>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FROGS</a:t>
                </a:r>
              </a:p>
            </p:txBody>
          </p:sp>
          <p:sp>
            <p:nvSpPr>
              <p:cNvPr id="309301" name="Rectangle 50"/>
              <p:cNvSpPr>
                <a:spLocks noChangeArrowheads="1"/>
              </p:cNvSpPr>
              <p:nvPr/>
            </p:nvSpPr>
            <p:spPr bwMode="auto">
              <a:xfrm>
                <a:off x="0" y="1298"/>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7" name="Group 53"/>
            <p:cNvGrpSpPr>
              <a:grpSpLocks/>
            </p:cNvGrpSpPr>
            <p:nvPr/>
          </p:nvGrpSpPr>
          <p:grpSpPr bwMode="auto">
            <a:xfrm>
              <a:off x="1525" y="1920"/>
              <a:ext cx="847" cy="545"/>
              <a:chOff x="981" y="1298"/>
              <a:chExt cx="562" cy="684"/>
            </a:xfrm>
          </p:grpSpPr>
          <p:sp>
            <p:nvSpPr>
              <p:cNvPr id="309298" name="Rectangle 21"/>
              <p:cNvSpPr>
                <a:spLocks noChangeArrowheads="1"/>
              </p:cNvSpPr>
              <p:nvPr/>
            </p:nvSpPr>
            <p:spPr bwMode="auto">
              <a:xfrm>
                <a:off x="981" y="1298"/>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8:1-1.5</a:t>
                </a:r>
              </a:p>
            </p:txBody>
          </p:sp>
          <p:sp>
            <p:nvSpPr>
              <p:cNvPr id="309299" name="Rectangle 52"/>
              <p:cNvSpPr>
                <a:spLocks noChangeArrowheads="1"/>
              </p:cNvSpPr>
              <p:nvPr/>
            </p:nvSpPr>
            <p:spPr bwMode="auto">
              <a:xfrm>
                <a:off x="981" y="1298"/>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8" name="Group 55"/>
            <p:cNvGrpSpPr>
              <a:grpSpLocks/>
            </p:cNvGrpSpPr>
            <p:nvPr/>
          </p:nvGrpSpPr>
          <p:grpSpPr bwMode="auto">
            <a:xfrm>
              <a:off x="2372" y="1920"/>
              <a:ext cx="3388" cy="545"/>
              <a:chOff x="1543" y="1298"/>
              <a:chExt cx="2250" cy="684"/>
            </a:xfrm>
          </p:grpSpPr>
          <p:sp>
            <p:nvSpPr>
              <p:cNvPr id="309296" name="Rectangle 22"/>
              <p:cNvSpPr>
                <a:spLocks noChangeArrowheads="1"/>
              </p:cNvSpPr>
              <p:nvPr/>
            </p:nvSpPr>
            <p:spPr bwMode="auto">
              <a:xfrm>
                <a:off x="1543" y="1298"/>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Heqt: form of frog; god of resurrection</a:t>
                </a:r>
              </a:p>
            </p:txBody>
          </p:sp>
          <p:sp>
            <p:nvSpPr>
              <p:cNvPr id="309297" name="Rectangle 54"/>
              <p:cNvSpPr>
                <a:spLocks noChangeArrowheads="1"/>
              </p:cNvSpPr>
              <p:nvPr/>
            </p:nvSpPr>
            <p:spPr bwMode="auto">
              <a:xfrm>
                <a:off x="1543" y="1298"/>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89" name="Group 76"/>
            <p:cNvGrpSpPr>
              <a:grpSpLocks/>
            </p:cNvGrpSpPr>
            <p:nvPr/>
          </p:nvGrpSpPr>
          <p:grpSpPr bwMode="auto">
            <a:xfrm>
              <a:off x="48" y="2458"/>
              <a:ext cx="5712" cy="652"/>
              <a:chOff x="48" y="2448"/>
              <a:chExt cx="5712" cy="1047"/>
            </a:xfrm>
          </p:grpSpPr>
          <p:sp>
            <p:nvSpPr>
              <p:cNvPr id="309284" name="Rectangle 27"/>
              <p:cNvSpPr>
                <a:spLocks noChangeArrowheads="1"/>
              </p:cNvSpPr>
              <p:nvPr/>
            </p:nvSpPr>
            <p:spPr bwMode="auto">
              <a:xfrm>
                <a:off x="5760" y="2459"/>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285" name="Rectangle 28"/>
              <p:cNvSpPr>
                <a:spLocks noChangeArrowheads="1"/>
              </p:cNvSpPr>
              <p:nvPr/>
            </p:nvSpPr>
            <p:spPr bwMode="auto">
              <a:xfrm>
                <a:off x="5760" y="2843"/>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09286" name="Rectangle 29"/>
              <p:cNvSpPr>
                <a:spLocks noChangeArrowheads="1"/>
              </p:cNvSpPr>
              <p:nvPr/>
            </p:nvSpPr>
            <p:spPr bwMode="auto">
              <a:xfrm>
                <a:off x="5760" y="3074"/>
                <a:ext cx="0" cy="421"/>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nvGrpSpPr>
              <p:cNvPr id="361511" name="Group 57"/>
              <p:cNvGrpSpPr>
                <a:grpSpLocks/>
              </p:cNvGrpSpPr>
              <p:nvPr/>
            </p:nvGrpSpPr>
            <p:grpSpPr bwMode="auto">
              <a:xfrm>
                <a:off x="48" y="2448"/>
                <a:ext cx="1477" cy="909"/>
                <a:chOff x="0" y="1982"/>
                <a:chExt cx="981" cy="1140"/>
              </a:xfrm>
            </p:grpSpPr>
            <p:sp>
              <p:nvSpPr>
                <p:cNvPr id="309294" name="Rectangle 24"/>
                <p:cNvSpPr>
                  <a:spLocks noChangeArrowheads="1"/>
                </p:cNvSpPr>
                <p:nvPr/>
              </p:nvSpPr>
              <p:spPr bwMode="auto">
                <a:xfrm>
                  <a:off x="0" y="1982"/>
                  <a:ext cx="981"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GNATS</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(MOSQUITOES)</a:t>
                  </a:r>
                </a:p>
              </p:txBody>
            </p:sp>
            <p:sp>
              <p:nvSpPr>
                <p:cNvPr id="309295" name="Rectangle 56"/>
                <p:cNvSpPr>
                  <a:spLocks noChangeArrowheads="1"/>
                </p:cNvSpPr>
                <p:nvPr/>
              </p:nvSpPr>
              <p:spPr bwMode="auto">
                <a:xfrm>
                  <a:off x="0" y="1982"/>
                  <a:ext cx="981"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512" name="Group 59"/>
              <p:cNvGrpSpPr>
                <a:grpSpLocks/>
              </p:cNvGrpSpPr>
              <p:nvPr/>
            </p:nvGrpSpPr>
            <p:grpSpPr bwMode="auto">
              <a:xfrm>
                <a:off x="1525" y="2448"/>
                <a:ext cx="847" cy="909"/>
                <a:chOff x="981" y="1982"/>
                <a:chExt cx="562" cy="1140"/>
              </a:xfrm>
            </p:grpSpPr>
            <p:sp>
              <p:nvSpPr>
                <p:cNvPr id="309292" name="Rectangle 25"/>
                <p:cNvSpPr>
                  <a:spLocks noChangeArrowheads="1"/>
                </p:cNvSpPr>
                <p:nvPr/>
              </p:nvSpPr>
              <p:spPr bwMode="auto">
                <a:xfrm>
                  <a:off x="981" y="1982"/>
                  <a:ext cx="562"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8:16-19</a:t>
                  </a:r>
                </a:p>
              </p:txBody>
            </p:sp>
            <p:sp>
              <p:nvSpPr>
                <p:cNvPr id="309293" name="Rectangle 58"/>
                <p:cNvSpPr>
                  <a:spLocks noChangeArrowheads="1"/>
                </p:cNvSpPr>
                <p:nvPr/>
              </p:nvSpPr>
              <p:spPr bwMode="auto">
                <a:xfrm>
                  <a:off x="981" y="1982"/>
                  <a:ext cx="562"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513" name="Group 61"/>
              <p:cNvGrpSpPr>
                <a:grpSpLocks/>
              </p:cNvGrpSpPr>
              <p:nvPr/>
            </p:nvGrpSpPr>
            <p:grpSpPr bwMode="auto">
              <a:xfrm>
                <a:off x="2372" y="2448"/>
                <a:ext cx="3388" cy="909"/>
                <a:chOff x="1543" y="1982"/>
                <a:chExt cx="2250" cy="1140"/>
              </a:xfrm>
            </p:grpSpPr>
            <p:sp>
              <p:nvSpPr>
                <p:cNvPr id="309290" name="Rectangle 26"/>
                <p:cNvSpPr>
                  <a:spLocks noChangeArrowheads="1"/>
                </p:cNvSpPr>
                <p:nvPr/>
              </p:nvSpPr>
              <p:spPr bwMode="auto">
                <a:xfrm>
                  <a:off x="1543" y="1982"/>
                  <a:ext cx="2250" cy="114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zh-CN" altLang="en-US" sz="2400" b="1">
                      <a:solidFill>
                        <a:srgbClr val="FFFFFF"/>
                      </a:solidFill>
                      <a:effectLst>
                        <a:glow rad="152400">
                          <a:srgbClr val="000000">
                            <a:alpha val="75000"/>
                          </a:srgbClr>
                        </a:glow>
                      </a:effectLst>
                      <a:latin typeface="Arial Narrow" charset="0"/>
                      <a:ea typeface="MS PGothic" charset="0"/>
                      <a:cs typeface="Times New Roman" charset="0"/>
                    </a:rPr>
                    <a:t> </a:t>
                  </a:r>
                </a:p>
                <a:p>
                  <a:pPr algn="ctr" defTabSz="914400" eaLnBrk="0" fontAlgn="base" hangingPunct="0">
                    <a:spcBef>
                      <a:spcPct val="0"/>
                    </a:spcBef>
                    <a:spcAft>
                      <a:spcPct val="0"/>
                    </a:spcAft>
                    <a:defRPr/>
                  </a:pPr>
                  <a:endParaRPr lang="zh-CN" altLang="en-US" sz="2400" b="1">
                    <a:solidFill>
                      <a:srgbClr val="FFFFFF"/>
                    </a:solidFill>
                    <a:effectLst>
                      <a:glow rad="152400">
                        <a:srgbClr val="000000">
                          <a:alpha val="75000"/>
                        </a:srgbClr>
                      </a:glow>
                    </a:effectLst>
                    <a:latin typeface="Arial Narrow" charset="0"/>
                    <a:ea typeface="MS PGothic" charset="0"/>
                    <a:cs typeface="Times New Roman" charset="0"/>
                  </a:endParaRPr>
                </a:p>
              </p:txBody>
            </p:sp>
            <p:sp>
              <p:nvSpPr>
                <p:cNvPr id="309291" name="Rectangle 60"/>
                <p:cNvSpPr>
                  <a:spLocks noChangeArrowheads="1"/>
                </p:cNvSpPr>
                <p:nvPr/>
              </p:nvSpPr>
              <p:spPr bwMode="auto">
                <a:xfrm>
                  <a:off x="1543" y="1982"/>
                  <a:ext cx="2250" cy="114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grpSp>
          <p:nvGrpSpPr>
            <p:cNvPr id="361490" name="Group 63"/>
            <p:cNvGrpSpPr>
              <a:grpSpLocks/>
            </p:cNvGrpSpPr>
            <p:nvPr/>
          </p:nvGrpSpPr>
          <p:grpSpPr bwMode="auto">
            <a:xfrm>
              <a:off x="48" y="3024"/>
              <a:ext cx="1477" cy="545"/>
              <a:chOff x="0" y="3122"/>
              <a:chExt cx="981" cy="684"/>
            </a:xfrm>
          </p:grpSpPr>
          <p:sp>
            <p:nvSpPr>
              <p:cNvPr id="309282" name="Rectangle 30"/>
              <p:cNvSpPr>
                <a:spLocks noChangeArrowheads="1"/>
              </p:cNvSpPr>
              <p:nvPr/>
            </p:nvSpPr>
            <p:spPr bwMode="auto">
              <a:xfrm>
                <a:off x="0" y="3122"/>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FLIES</a:t>
                </a:r>
              </a:p>
            </p:txBody>
          </p:sp>
          <p:sp>
            <p:nvSpPr>
              <p:cNvPr id="309283" name="Rectangle 62"/>
              <p:cNvSpPr>
                <a:spLocks noChangeArrowheads="1"/>
              </p:cNvSpPr>
              <p:nvPr/>
            </p:nvSpPr>
            <p:spPr bwMode="auto">
              <a:xfrm>
                <a:off x="0" y="3122"/>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91" name="Group 65"/>
            <p:cNvGrpSpPr>
              <a:grpSpLocks/>
            </p:cNvGrpSpPr>
            <p:nvPr/>
          </p:nvGrpSpPr>
          <p:grpSpPr bwMode="auto">
            <a:xfrm>
              <a:off x="1525" y="3024"/>
              <a:ext cx="847" cy="545"/>
              <a:chOff x="981" y="3122"/>
              <a:chExt cx="562" cy="684"/>
            </a:xfrm>
          </p:grpSpPr>
          <p:sp>
            <p:nvSpPr>
              <p:cNvPr id="309280" name="Rectangle 31"/>
              <p:cNvSpPr>
                <a:spLocks noChangeArrowheads="1"/>
              </p:cNvSpPr>
              <p:nvPr/>
            </p:nvSpPr>
            <p:spPr bwMode="auto">
              <a:xfrm>
                <a:off x="981" y="3122"/>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8:20-32</a:t>
                </a:r>
              </a:p>
            </p:txBody>
          </p:sp>
          <p:sp>
            <p:nvSpPr>
              <p:cNvPr id="309281" name="Rectangle 64"/>
              <p:cNvSpPr>
                <a:spLocks noChangeArrowheads="1"/>
              </p:cNvSpPr>
              <p:nvPr/>
            </p:nvSpPr>
            <p:spPr bwMode="auto">
              <a:xfrm>
                <a:off x="981" y="3122"/>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92" name="Group 67"/>
            <p:cNvGrpSpPr>
              <a:grpSpLocks/>
            </p:cNvGrpSpPr>
            <p:nvPr/>
          </p:nvGrpSpPr>
          <p:grpSpPr bwMode="auto">
            <a:xfrm>
              <a:off x="2372" y="3024"/>
              <a:ext cx="3388" cy="545"/>
              <a:chOff x="1543" y="3122"/>
              <a:chExt cx="2250" cy="684"/>
            </a:xfrm>
          </p:grpSpPr>
          <p:sp>
            <p:nvSpPr>
              <p:cNvPr id="309278" name="Rectangle 32"/>
              <p:cNvSpPr>
                <a:spLocks noChangeArrowheads="1"/>
              </p:cNvSpPr>
              <p:nvPr/>
            </p:nvSpPr>
            <p:spPr bwMode="auto">
              <a:xfrm>
                <a:off x="1543" y="3122"/>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zh-CN" altLang="en-US" sz="2400" b="1">
                    <a:solidFill>
                      <a:srgbClr val="FFFFFF"/>
                    </a:solidFill>
                    <a:effectLst>
                      <a:glow rad="152400">
                        <a:srgbClr val="000000">
                          <a:alpha val="75000"/>
                        </a:srgbClr>
                      </a:glow>
                    </a:effectLst>
                    <a:latin typeface="Arial Narrow" charset="0"/>
                    <a:ea typeface="MS PGothic" charset="0"/>
                    <a:cs typeface="Times New Roman" charset="0"/>
                  </a:rPr>
                  <a:t> </a:t>
                </a:r>
              </a:p>
              <a:p>
                <a:pPr algn="ctr" defTabSz="914400" eaLnBrk="0" fontAlgn="base" hangingPunct="0">
                  <a:spcBef>
                    <a:spcPct val="0"/>
                  </a:spcBef>
                  <a:spcAft>
                    <a:spcPct val="0"/>
                  </a:spcAft>
                  <a:defRPr/>
                </a:pPr>
                <a:endParaRPr lang="zh-CN" altLang="en-US" sz="2400" b="1">
                  <a:solidFill>
                    <a:srgbClr val="FFFFFF"/>
                  </a:solidFill>
                  <a:effectLst>
                    <a:glow rad="152400">
                      <a:srgbClr val="000000">
                        <a:alpha val="75000"/>
                      </a:srgbClr>
                    </a:glow>
                  </a:effectLst>
                  <a:latin typeface="Arial Narrow" charset="0"/>
                  <a:ea typeface="MS PGothic" charset="0"/>
                  <a:cs typeface="Times New Roman" charset="0"/>
                </a:endParaRPr>
              </a:p>
            </p:txBody>
          </p:sp>
          <p:sp>
            <p:nvSpPr>
              <p:cNvPr id="309279" name="Rectangle 66"/>
              <p:cNvSpPr>
                <a:spLocks noChangeArrowheads="1"/>
              </p:cNvSpPr>
              <p:nvPr/>
            </p:nvSpPr>
            <p:spPr bwMode="auto">
              <a:xfrm>
                <a:off x="1543" y="3122"/>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93" name="Group 69"/>
            <p:cNvGrpSpPr>
              <a:grpSpLocks/>
            </p:cNvGrpSpPr>
            <p:nvPr/>
          </p:nvGrpSpPr>
          <p:grpSpPr bwMode="auto">
            <a:xfrm>
              <a:off x="48" y="3569"/>
              <a:ext cx="1477" cy="751"/>
              <a:chOff x="0" y="3806"/>
              <a:chExt cx="981" cy="693"/>
            </a:xfrm>
          </p:grpSpPr>
          <p:sp>
            <p:nvSpPr>
              <p:cNvPr id="309276" name="Rectangle 34"/>
              <p:cNvSpPr>
                <a:spLocks noChangeArrowheads="1"/>
              </p:cNvSpPr>
              <p:nvPr/>
            </p:nvSpPr>
            <p:spPr bwMode="auto">
              <a:xfrm>
                <a:off x="0" y="380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PLAGUE ON CATTLE</a:t>
                </a:r>
              </a:p>
            </p:txBody>
          </p:sp>
          <p:sp>
            <p:nvSpPr>
              <p:cNvPr id="309277" name="Rectangle 68"/>
              <p:cNvSpPr>
                <a:spLocks noChangeArrowheads="1"/>
              </p:cNvSpPr>
              <p:nvPr/>
            </p:nvSpPr>
            <p:spPr bwMode="auto">
              <a:xfrm>
                <a:off x="0" y="380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94" name="Group 71"/>
            <p:cNvGrpSpPr>
              <a:grpSpLocks/>
            </p:cNvGrpSpPr>
            <p:nvPr/>
          </p:nvGrpSpPr>
          <p:grpSpPr bwMode="auto">
            <a:xfrm>
              <a:off x="1525" y="3569"/>
              <a:ext cx="847" cy="751"/>
              <a:chOff x="981" y="3806"/>
              <a:chExt cx="562" cy="693"/>
            </a:xfrm>
          </p:grpSpPr>
          <p:sp>
            <p:nvSpPr>
              <p:cNvPr id="309274" name="Rectangle 35"/>
              <p:cNvSpPr>
                <a:spLocks noChangeArrowheads="1"/>
              </p:cNvSpPr>
              <p:nvPr/>
            </p:nvSpPr>
            <p:spPr bwMode="auto">
              <a:xfrm>
                <a:off x="981" y="380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9:1-7</a:t>
                </a:r>
              </a:p>
            </p:txBody>
          </p:sp>
          <p:sp>
            <p:nvSpPr>
              <p:cNvPr id="309275" name="Rectangle 70"/>
              <p:cNvSpPr>
                <a:spLocks noChangeArrowheads="1"/>
              </p:cNvSpPr>
              <p:nvPr/>
            </p:nvSpPr>
            <p:spPr bwMode="auto">
              <a:xfrm>
                <a:off x="981" y="380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1495" name="Group 73"/>
            <p:cNvGrpSpPr>
              <a:grpSpLocks/>
            </p:cNvGrpSpPr>
            <p:nvPr/>
          </p:nvGrpSpPr>
          <p:grpSpPr bwMode="auto">
            <a:xfrm>
              <a:off x="2372" y="3569"/>
              <a:ext cx="3388" cy="751"/>
              <a:chOff x="1543" y="3806"/>
              <a:chExt cx="2250" cy="693"/>
            </a:xfrm>
          </p:grpSpPr>
          <p:sp>
            <p:nvSpPr>
              <p:cNvPr id="309272" name="Rectangle 36"/>
              <p:cNvSpPr>
                <a:spLocks noChangeArrowheads="1"/>
              </p:cNvSpPr>
              <p:nvPr/>
            </p:nvSpPr>
            <p:spPr bwMode="auto">
              <a:xfrm>
                <a:off x="1543" y="380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Hathor: mother-goddess; form of cow</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Apis: bull of god Ptah; symbol of fertility</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Mnevis: sacred bull of Heliopolis</a:t>
                </a:r>
              </a:p>
            </p:txBody>
          </p:sp>
          <p:sp>
            <p:nvSpPr>
              <p:cNvPr id="309273" name="Rectangle 72"/>
              <p:cNvSpPr>
                <a:spLocks noChangeArrowheads="1"/>
              </p:cNvSpPr>
              <p:nvPr/>
            </p:nvSpPr>
            <p:spPr bwMode="auto">
              <a:xfrm>
                <a:off x="1543" y="380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sp>
        <p:nvSpPr>
          <p:cNvPr id="72" name="Rectangle 22"/>
          <p:cNvSpPr>
            <a:spLocks noChangeArrowheads="1"/>
          </p:cNvSpPr>
          <p:nvPr/>
        </p:nvSpPr>
        <p:spPr bwMode="auto">
          <a:xfrm>
            <a:off x="3773640" y="3936330"/>
            <a:ext cx="5378450" cy="86518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Set: god of desert or earth </a:t>
            </a:r>
          </a:p>
        </p:txBody>
      </p:sp>
      <p:sp>
        <p:nvSpPr>
          <p:cNvPr id="73" name="Rectangle 22"/>
          <p:cNvSpPr>
            <a:spLocks noChangeArrowheads="1"/>
          </p:cNvSpPr>
          <p:nvPr/>
        </p:nvSpPr>
        <p:spPr bwMode="auto">
          <a:xfrm>
            <a:off x="3773640" y="4800600"/>
            <a:ext cx="5378450" cy="865187"/>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Re, a sun god (or possibly the god Uatchit, possibly represented by the fly)</a:t>
            </a:r>
          </a:p>
        </p:txBody>
      </p:sp>
    </p:spTree>
    <p:extLst>
      <p:ext uri="{BB962C8B-B14F-4D97-AF65-F5344CB8AC3E}">
        <p14:creationId xmlns:p14="http://schemas.microsoft.com/office/powerpoint/2010/main" val="34716869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show="0">
  <p:cSld>
    <p:bg>
      <p:bgPr>
        <a:solidFill>
          <a:schemeClr val="bg2"/>
        </a:solidFill>
        <a:effectLst/>
      </p:bgPr>
    </p:bg>
    <p:spTree>
      <p:nvGrpSpPr>
        <p:cNvPr id="1" name=""/>
        <p:cNvGrpSpPr/>
        <p:nvPr/>
      </p:nvGrpSpPr>
      <p:grpSpPr>
        <a:xfrm>
          <a:off x="0" y="0"/>
          <a:ext cx="0" cy="0"/>
          <a:chOff x="0" y="0"/>
          <a:chExt cx="0" cy="0"/>
        </a:xfrm>
      </p:grpSpPr>
      <p:pic>
        <p:nvPicPr>
          <p:cNvPr id="363522" name="Picture 63" descr="Exod 12 TutMask(11July)MA7060188-0009.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ext Box 2"/>
          <p:cNvSpPr txBox="1">
            <a:spLocks noChangeArrowheads="1"/>
          </p:cNvSpPr>
          <p:nvPr/>
        </p:nvSpPr>
        <p:spPr bwMode="auto">
          <a:xfrm>
            <a:off x="8153400" y="2286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fontAlgn="base">
              <a:spcBef>
                <a:spcPct val="0"/>
              </a:spcBef>
              <a:spcAft>
                <a:spcPct val="0"/>
              </a:spcAft>
              <a:defRPr/>
            </a:pPr>
            <a:r>
              <a:rPr lang="en-US" altLang="zh-CN" b="1">
                <a:solidFill>
                  <a:srgbClr val="FFFFFF"/>
                </a:solidFill>
                <a:effectLst>
                  <a:glow rad="152400">
                    <a:srgbClr val="000000">
                      <a:alpha val="75000"/>
                    </a:srgbClr>
                  </a:glow>
                </a:effectLst>
                <a:latin typeface="Arial" charset="0"/>
              </a:rPr>
              <a:t>106</a:t>
            </a:r>
          </a:p>
        </p:txBody>
      </p:sp>
      <p:grpSp>
        <p:nvGrpSpPr>
          <p:cNvPr id="363524" name="Group 137"/>
          <p:cNvGrpSpPr>
            <a:grpSpLocks/>
          </p:cNvGrpSpPr>
          <p:nvPr/>
        </p:nvGrpSpPr>
        <p:grpSpPr bwMode="auto">
          <a:xfrm>
            <a:off x="76200" y="1163638"/>
            <a:ext cx="9069388" cy="5694362"/>
            <a:chOff x="48" y="733"/>
            <a:chExt cx="5713" cy="3587"/>
          </a:xfrm>
        </p:grpSpPr>
        <p:sp>
          <p:nvSpPr>
            <p:cNvPr id="311302" name="Rectangle 74"/>
            <p:cNvSpPr>
              <a:spLocks noChangeArrowheads="1"/>
            </p:cNvSpPr>
            <p:nvPr/>
          </p:nvSpPr>
          <p:spPr bwMode="auto">
            <a:xfrm>
              <a:off x="5760" y="1367"/>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3" name="Rectangle 78"/>
            <p:cNvSpPr>
              <a:spLocks noChangeArrowheads="1"/>
            </p:cNvSpPr>
            <p:nvPr/>
          </p:nvSpPr>
          <p:spPr bwMode="auto">
            <a:xfrm>
              <a:off x="5760" y="2029"/>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4" name="Rectangle 82"/>
            <p:cNvSpPr>
              <a:spLocks noChangeArrowheads="1"/>
            </p:cNvSpPr>
            <p:nvPr/>
          </p:nvSpPr>
          <p:spPr bwMode="auto">
            <a:xfrm>
              <a:off x="5760" y="2513"/>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5" name="Rectangle 84"/>
            <p:cNvSpPr>
              <a:spLocks noChangeArrowheads="1"/>
            </p:cNvSpPr>
            <p:nvPr/>
          </p:nvSpPr>
          <p:spPr bwMode="auto">
            <a:xfrm>
              <a:off x="5760" y="2817"/>
              <a:ext cx="1"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6" name="Rectangle 88"/>
            <p:cNvSpPr>
              <a:spLocks noChangeArrowheads="1"/>
            </p:cNvSpPr>
            <p:nvPr/>
          </p:nvSpPr>
          <p:spPr bwMode="auto">
            <a:xfrm>
              <a:off x="5760" y="3239"/>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7" name="Rectangle 92"/>
            <p:cNvSpPr>
              <a:spLocks noChangeArrowheads="1"/>
            </p:cNvSpPr>
            <p:nvPr/>
          </p:nvSpPr>
          <p:spPr bwMode="auto">
            <a:xfrm>
              <a:off x="5760" y="3710"/>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08" name="Rectangle 94"/>
            <p:cNvSpPr>
              <a:spLocks noChangeArrowheads="1"/>
            </p:cNvSpPr>
            <p:nvPr/>
          </p:nvSpPr>
          <p:spPr bwMode="auto">
            <a:xfrm>
              <a:off x="5760" y="4033"/>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nvGrpSpPr>
            <p:cNvPr id="363533" name="Group 96"/>
            <p:cNvGrpSpPr>
              <a:grpSpLocks/>
            </p:cNvGrpSpPr>
            <p:nvPr/>
          </p:nvGrpSpPr>
          <p:grpSpPr bwMode="auto">
            <a:xfrm>
              <a:off x="48" y="1220"/>
              <a:ext cx="1477" cy="556"/>
              <a:chOff x="0" y="0"/>
              <a:chExt cx="981" cy="693"/>
            </a:xfrm>
          </p:grpSpPr>
          <p:sp>
            <p:nvSpPr>
              <p:cNvPr id="311359" name="Rectangle 71"/>
              <p:cNvSpPr>
                <a:spLocks noChangeArrowheads="1"/>
              </p:cNvSpPr>
              <p:nvPr/>
            </p:nvSpPr>
            <p:spPr bwMode="auto">
              <a:xfrm>
                <a:off x="0" y="0"/>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BOILS</a:t>
                </a:r>
              </a:p>
            </p:txBody>
          </p:sp>
          <p:sp>
            <p:nvSpPr>
              <p:cNvPr id="311360" name="Rectangle 95"/>
              <p:cNvSpPr>
                <a:spLocks noChangeArrowheads="1"/>
              </p:cNvSpPr>
              <p:nvPr/>
            </p:nvSpPr>
            <p:spPr bwMode="auto">
              <a:xfrm>
                <a:off x="0" y="0"/>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4" name="Group 98"/>
            <p:cNvGrpSpPr>
              <a:grpSpLocks/>
            </p:cNvGrpSpPr>
            <p:nvPr/>
          </p:nvGrpSpPr>
          <p:grpSpPr bwMode="auto">
            <a:xfrm>
              <a:off x="1525" y="1220"/>
              <a:ext cx="847" cy="556"/>
              <a:chOff x="981" y="0"/>
              <a:chExt cx="562" cy="693"/>
            </a:xfrm>
          </p:grpSpPr>
          <p:sp>
            <p:nvSpPr>
              <p:cNvPr id="311357" name="Rectangle 72"/>
              <p:cNvSpPr>
                <a:spLocks noChangeArrowheads="1"/>
              </p:cNvSpPr>
              <p:nvPr/>
            </p:nvSpPr>
            <p:spPr bwMode="auto">
              <a:xfrm>
                <a:off x="981" y="0"/>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9:5-12</a:t>
                </a:r>
              </a:p>
            </p:txBody>
          </p:sp>
          <p:sp>
            <p:nvSpPr>
              <p:cNvPr id="311358" name="Rectangle 97"/>
              <p:cNvSpPr>
                <a:spLocks noChangeArrowheads="1"/>
              </p:cNvSpPr>
              <p:nvPr/>
            </p:nvSpPr>
            <p:spPr bwMode="auto">
              <a:xfrm>
                <a:off x="981" y="0"/>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5" name="Group 100"/>
            <p:cNvGrpSpPr>
              <a:grpSpLocks/>
            </p:cNvGrpSpPr>
            <p:nvPr/>
          </p:nvGrpSpPr>
          <p:grpSpPr bwMode="auto">
            <a:xfrm>
              <a:off x="2372" y="1220"/>
              <a:ext cx="3388" cy="556"/>
              <a:chOff x="1543" y="0"/>
              <a:chExt cx="2250" cy="693"/>
            </a:xfrm>
          </p:grpSpPr>
          <p:sp>
            <p:nvSpPr>
              <p:cNvPr id="311355" name="Rectangle 73"/>
              <p:cNvSpPr>
                <a:spLocks noChangeArrowheads="1"/>
              </p:cNvSpPr>
              <p:nvPr/>
            </p:nvSpPr>
            <p:spPr bwMode="auto">
              <a:xfrm>
                <a:off x="1543" y="0"/>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Imhotep: god of medicine</a:t>
                </a:r>
              </a:p>
            </p:txBody>
          </p:sp>
          <p:sp>
            <p:nvSpPr>
              <p:cNvPr id="311356" name="Rectangle 99"/>
              <p:cNvSpPr>
                <a:spLocks noChangeArrowheads="1"/>
              </p:cNvSpPr>
              <p:nvPr/>
            </p:nvSpPr>
            <p:spPr bwMode="auto">
              <a:xfrm>
                <a:off x="1543" y="0"/>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6" name="Group 102"/>
            <p:cNvGrpSpPr>
              <a:grpSpLocks/>
            </p:cNvGrpSpPr>
            <p:nvPr/>
          </p:nvGrpSpPr>
          <p:grpSpPr bwMode="auto">
            <a:xfrm>
              <a:off x="48" y="1776"/>
              <a:ext cx="1477" cy="768"/>
              <a:chOff x="0" y="693"/>
              <a:chExt cx="981" cy="693"/>
            </a:xfrm>
          </p:grpSpPr>
          <p:sp>
            <p:nvSpPr>
              <p:cNvPr id="311353" name="Rectangle 75"/>
              <p:cNvSpPr>
                <a:spLocks noChangeArrowheads="1"/>
              </p:cNvSpPr>
              <p:nvPr/>
            </p:nvSpPr>
            <p:spPr bwMode="auto">
              <a:xfrm>
                <a:off x="0" y="693"/>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HAIL</a:t>
                </a:r>
              </a:p>
            </p:txBody>
          </p:sp>
          <p:sp>
            <p:nvSpPr>
              <p:cNvPr id="311354" name="Rectangle 101"/>
              <p:cNvSpPr>
                <a:spLocks noChangeArrowheads="1"/>
              </p:cNvSpPr>
              <p:nvPr/>
            </p:nvSpPr>
            <p:spPr bwMode="auto">
              <a:xfrm>
                <a:off x="0" y="693"/>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7" name="Group 104"/>
            <p:cNvGrpSpPr>
              <a:grpSpLocks/>
            </p:cNvGrpSpPr>
            <p:nvPr/>
          </p:nvGrpSpPr>
          <p:grpSpPr bwMode="auto">
            <a:xfrm>
              <a:off x="1525" y="1776"/>
              <a:ext cx="847" cy="768"/>
              <a:chOff x="981" y="693"/>
              <a:chExt cx="562" cy="693"/>
            </a:xfrm>
          </p:grpSpPr>
          <p:sp>
            <p:nvSpPr>
              <p:cNvPr id="311351" name="Rectangle 76"/>
              <p:cNvSpPr>
                <a:spLocks noChangeArrowheads="1"/>
              </p:cNvSpPr>
              <p:nvPr/>
            </p:nvSpPr>
            <p:spPr bwMode="auto">
              <a:xfrm>
                <a:off x="981" y="693"/>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9:13-35</a:t>
                </a:r>
              </a:p>
            </p:txBody>
          </p:sp>
          <p:sp>
            <p:nvSpPr>
              <p:cNvPr id="311352" name="Rectangle 103"/>
              <p:cNvSpPr>
                <a:spLocks noChangeArrowheads="1"/>
              </p:cNvSpPr>
              <p:nvPr/>
            </p:nvSpPr>
            <p:spPr bwMode="auto">
              <a:xfrm>
                <a:off x="981" y="693"/>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8" name="Group 106"/>
            <p:cNvGrpSpPr>
              <a:grpSpLocks/>
            </p:cNvGrpSpPr>
            <p:nvPr/>
          </p:nvGrpSpPr>
          <p:grpSpPr bwMode="auto">
            <a:xfrm>
              <a:off x="2372" y="1776"/>
              <a:ext cx="3388" cy="768"/>
              <a:chOff x="1543" y="693"/>
              <a:chExt cx="2250" cy="693"/>
            </a:xfrm>
          </p:grpSpPr>
          <p:sp>
            <p:nvSpPr>
              <p:cNvPr id="311349" name="Rectangle 77"/>
              <p:cNvSpPr>
                <a:spLocks noChangeArrowheads="1"/>
              </p:cNvSpPr>
              <p:nvPr/>
            </p:nvSpPr>
            <p:spPr bwMode="auto">
              <a:xfrm>
                <a:off x="1543" y="693"/>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Nut: sky goddess</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Isis: goddess of life</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Seth: protector of crops</a:t>
                </a:r>
              </a:p>
            </p:txBody>
          </p:sp>
          <p:sp>
            <p:nvSpPr>
              <p:cNvPr id="311350" name="Rectangle 105"/>
              <p:cNvSpPr>
                <a:spLocks noChangeArrowheads="1"/>
              </p:cNvSpPr>
              <p:nvPr/>
            </p:nvSpPr>
            <p:spPr bwMode="auto">
              <a:xfrm>
                <a:off x="1543" y="693"/>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39" name="Group 108"/>
            <p:cNvGrpSpPr>
              <a:grpSpLocks/>
            </p:cNvGrpSpPr>
            <p:nvPr/>
          </p:nvGrpSpPr>
          <p:grpSpPr bwMode="auto">
            <a:xfrm>
              <a:off x="48" y="2544"/>
              <a:ext cx="1477" cy="522"/>
              <a:chOff x="0" y="1386"/>
              <a:chExt cx="981" cy="693"/>
            </a:xfrm>
          </p:grpSpPr>
          <p:sp>
            <p:nvSpPr>
              <p:cNvPr id="311347" name="Rectangle 79"/>
              <p:cNvSpPr>
                <a:spLocks noChangeArrowheads="1"/>
              </p:cNvSpPr>
              <p:nvPr/>
            </p:nvSpPr>
            <p:spPr bwMode="auto">
              <a:xfrm>
                <a:off x="0" y="1386"/>
                <a:ext cx="981"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LOCUSTS</a:t>
                </a:r>
              </a:p>
            </p:txBody>
          </p:sp>
          <p:sp>
            <p:nvSpPr>
              <p:cNvPr id="311348" name="Rectangle 107"/>
              <p:cNvSpPr>
                <a:spLocks noChangeArrowheads="1"/>
              </p:cNvSpPr>
              <p:nvPr/>
            </p:nvSpPr>
            <p:spPr bwMode="auto">
              <a:xfrm>
                <a:off x="0" y="1386"/>
                <a:ext cx="981"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0" name="Group 110"/>
            <p:cNvGrpSpPr>
              <a:grpSpLocks/>
            </p:cNvGrpSpPr>
            <p:nvPr/>
          </p:nvGrpSpPr>
          <p:grpSpPr bwMode="auto">
            <a:xfrm>
              <a:off x="1525" y="2544"/>
              <a:ext cx="847" cy="522"/>
              <a:chOff x="981" y="1386"/>
              <a:chExt cx="562" cy="693"/>
            </a:xfrm>
          </p:grpSpPr>
          <p:sp>
            <p:nvSpPr>
              <p:cNvPr id="311345" name="Rectangle 80"/>
              <p:cNvSpPr>
                <a:spLocks noChangeArrowheads="1"/>
              </p:cNvSpPr>
              <p:nvPr/>
            </p:nvSpPr>
            <p:spPr bwMode="auto">
              <a:xfrm>
                <a:off x="981" y="1386"/>
                <a:ext cx="562"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l0:1-20</a:t>
                </a:r>
              </a:p>
            </p:txBody>
          </p:sp>
          <p:sp>
            <p:nvSpPr>
              <p:cNvPr id="311346" name="Rectangle 109"/>
              <p:cNvSpPr>
                <a:spLocks noChangeArrowheads="1"/>
              </p:cNvSpPr>
              <p:nvPr/>
            </p:nvSpPr>
            <p:spPr bwMode="auto">
              <a:xfrm>
                <a:off x="981" y="1386"/>
                <a:ext cx="562"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1" name="Group 112"/>
            <p:cNvGrpSpPr>
              <a:grpSpLocks/>
            </p:cNvGrpSpPr>
            <p:nvPr/>
          </p:nvGrpSpPr>
          <p:grpSpPr bwMode="auto">
            <a:xfrm>
              <a:off x="2372" y="2544"/>
              <a:ext cx="3388" cy="522"/>
              <a:chOff x="1543" y="1386"/>
              <a:chExt cx="2250" cy="693"/>
            </a:xfrm>
          </p:grpSpPr>
          <p:sp>
            <p:nvSpPr>
              <p:cNvPr id="311343" name="Rectangle 81"/>
              <p:cNvSpPr>
                <a:spLocks noChangeArrowheads="1"/>
              </p:cNvSpPr>
              <p:nvPr/>
            </p:nvSpPr>
            <p:spPr bwMode="auto">
              <a:xfrm>
                <a:off x="1543" y="1386"/>
                <a:ext cx="2250" cy="693"/>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Isis: goddess of life</a:t>
                </a:r>
                <a:endParaRPr lang="en-US" altLang="zh-CN" sz="2400" b="1">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Seth: protector of crops</a:t>
                </a:r>
              </a:p>
            </p:txBody>
          </p:sp>
          <p:sp>
            <p:nvSpPr>
              <p:cNvPr id="311344" name="Rectangle 111"/>
              <p:cNvSpPr>
                <a:spLocks noChangeArrowheads="1"/>
              </p:cNvSpPr>
              <p:nvPr/>
            </p:nvSpPr>
            <p:spPr bwMode="auto">
              <a:xfrm>
                <a:off x="1543" y="1386"/>
                <a:ext cx="2250" cy="693"/>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2" name="Group 114"/>
            <p:cNvGrpSpPr>
              <a:grpSpLocks/>
            </p:cNvGrpSpPr>
            <p:nvPr/>
          </p:nvGrpSpPr>
          <p:grpSpPr bwMode="auto">
            <a:xfrm>
              <a:off x="48" y="3066"/>
              <a:ext cx="1477" cy="607"/>
              <a:chOff x="0" y="2079"/>
              <a:chExt cx="981" cy="684"/>
            </a:xfrm>
          </p:grpSpPr>
          <p:sp>
            <p:nvSpPr>
              <p:cNvPr id="311341" name="Rectangle 85"/>
              <p:cNvSpPr>
                <a:spLocks noChangeArrowheads="1"/>
              </p:cNvSpPr>
              <p:nvPr/>
            </p:nvSpPr>
            <p:spPr bwMode="auto">
              <a:xfrm>
                <a:off x="0" y="2079"/>
                <a:ext cx="981"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DARKNESS</a:t>
                </a:r>
              </a:p>
            </p:txBody>
          </p:sp>
          <p:sp>
            <p:nvSpPr>
              <p:cNvPr id="311342" name="Rectangle 113"/>
              <p:cNvSpPr>
                <a:spLocks noChangeArrowheads="1"/>
              </p:cNvSpPr>
              <p:nvPr/>
            </p:nvSpPr>
            <p:spPr bwMode="auto">
              <a:xfrm>
                <a:off x="0" y="2079"/>
                <a:ext cx="981"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3" name="Group 116"/>
            <p:cNvGrpSpPr>
              <a:grpSpLocks/>
            </p:cNvGrpSpPr>
            <p:nvPr/>
          </p:nvGrpSpPr>
          <p:grpSpPr bwMode="auto">
            <a:xfrm>
              <a:off x="1525" y="3066"/>
              <a:ext cx="847" cy="607"/>
              <a:chOff x="981" y="2079"/>
              <a:chExt cx="562" cy="684"/>
            </a:xfrm>
          </p:grpSpPr>
          <p:sp>
            <p:nvSpPr>
              <p:cNvPr id="311339" name="Rectangle 86"/>
              <p:cNvSpPr>
                <a:spLocks noChangeArrowheads="1"/>
              </p:cNvSpPr>
              <p:nvPr/>
            </p:nvSpPr>
            <p:spPr bwMode="auto">
              <a:xfrm>
                <a:off x="981" y="2079"/>
                <a:ext cx="562"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 </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10:21-29</a:t>
                </a:r>
              </a:p>
            </p:txBody>
          </p:sp>
          <p:sp>
            <p:nvSpPr>
              <p:cNvPr id="311340" name="Rectangle 115"/>
              <p:cNvSpPr>
                <a:spLocks noChangeArrowheads="1"/>
              </p:cNvSpPr>
              <p:nvPr/>
            </p:nvSpPr>
            <p:spPr bwMode="auto">
              <a:xfrm>
                <a:off x="981" y="2079"/>
                <a:ext cx="562"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4" name="Group 118"/>
            <p:cNvGrpSpPr>
              <a:grpSpLocks/>
            </p:cNvGrpSpPr>
            <p:nvPr/>
          </p:nvGrpSpPr>
          <p:grpSpPr bwMode="auto">
            <a:xfrm>
              <a:off x="2372" y="3066"/>
              <a:ext cx="3388" cy="607"/>
              <a:chOff x="1543" y="2079"/>
              <a:chExt cx="2250" cy="684"/>
            </a:xfrm>
          </p:grpSpPr>
          <p:sp>
            <p:nvSpPr>
              <p:cNvPr id="311337" name="Rectangle 87"/>
              <p:cNvSpPr>
                <a:spLocks noChangeArrowheads="1"/>
              </p:cNvSpPr>
              <p:nvPr/>
            </p:nvSpPr>
            <p:spPr bwMode="auto">
              <a:xfrm>
                <a:off x="1543" y="2079"/>
                <a:ext cx="2250" cy="684"/>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Re, Aten, Atum, Horus: all sun gods of sorts</a:t>
                </a:r>
              </a:p>
            </p:txBody>
          </p:sp>
          <p:sp>
            <p:nvSpPr>
              <p:cNvPr id="311338" name="Rectangle 117"/>
              <p:cNvSpPr>
                <a:spLocks noChangeArrowheads="1"/>
              </p:cNvSpPr>
              <p:nvPr/>
            </p:nvSpPr>
            <p:spPr bwMode="auto">
              <a:xfrm>
                <a:off x="1543" y="2079"/>
                <a:ext cx="2250" cy="684"/>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5" name="Group 120"/>
            <p:cNvGrpSpPr>
              <a:grpSpLocks/>
            </p:cNvGrpSpPr>
            <p:nvPr/>
          </p:nvGrpSpPr>
          <p:grpSpPr bwMode="auto">
            <a:xfrm>
              <a:off x="48" y="3673"/>
              <a:ext cx="1477" cy="647"/>
              <a:chOff x="0" y="2763"/>
              <a:chExt cx="981" cy="729"/>
            </a:xfrm>
          </p:grpSpPr>
          <p:sp>
            <p:nvSpPr>
              <p:cNvPr id="311335" name="Rectangle 89"/>
              <p:cNvSpPr>
                <a:spLocks noChangeArrowheads="1"/>
              </p:cNvSpPr>
              <p:nvPr/>
            </p:nvSpPr>
            <p:spPr bwMode="auto">
              <a:xfrm>
                <a:off x="0" y="2763"/>
                <a:ext cx="981"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DEATH OF FIRSTBORN</a:t>
                </a:r>
              </a:p>
            </p:txBody>
          </p:sp>
          <p:sp>
            <p:nvSpPr>
              <p:cNvPr id="311336" name="Rectangle 119"/>
              <p:cNvSpPr>
                <a:spLocks noChangeArrowheads="1"/>
              </p:cNvSpPr>
              <p:nvPr/>
            </p:nvSpPr>
            <p:spPr bwMode="auto">
              <a:xfrm>
                <a:off x="0" y="2763"/>
                <a:ext cx="981"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6" name="Group 122"/>
            <p:cNvGrpSpPr>
              <a:grpSpLocks/>
            </p:cNvGrpSpPr>
            <p:nvPr/>
          </p:nvGrpSpPr>
          <p:grpSpPr bwMode="auto">
            <a:xfrm>
              <a:off x="1525" y="3673"/>
              <a:ext cx="847" cy="647"/>
              <a:chOff x="981" y="2763"/>
              <a:chExt cx="562" cy="729"/>
            </a:xfrm>
          </p:grpSpPr>
          <p:sp>
            <p:nvSpPr>
              <p:cNvPr id="311333" name="Rectangle 90"/>
              <p:cNvSpPr>
                <a:spLocks noChangeArrowheads="1"/>
              </p:cNvSpPr>
              <p:nvPr/>
            </p:nvSpPr>
            <p:spPr bwMode="auto">
              <a:xfrm>
                <a:off x="981" y="2763"/>
                <a:ext cx="562"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ta-IN" altLang="zh-CN" sz="2400" b="1" dirty="0" err="1">
                    <a:solidFill>
                      <a:srgbClr val="FFFFFF"/>
                    </a:solidFill>
                    <a:effectLst>
                      <a:glow rad="152400">
                        <a:srgbClr val="000000">
                          <a:alpha val="75000"/>
                        </a:srgbClr>
                      </a:glow>
                    </a:effectLst>
                    <a:latin typeface="Arial Narrow" charset="0"/>
                    <a:ea typeface="MS PGothic" charset="0"/>
                    <a:cs typeface="Arial" charset="0"/>
                  </a:rPr>
                  <a:t>யாத்திராகமம்</a:t>
                </a:r>
                <a:endParaRPr lang="en-US" altLang="zh-CN" sz="2400" b="1" dirty="0">
                  <a:solidFill>
                    <a:srgbClr val="FFFFFF"/>
                  </a:solidFill>
                  <a:effectLst>
                    <a:glow rad="152400">
                      <a:srgbClr val="000000">
                        <a:alpha val="75000"/>
                      </a:srgbClr>
                    </a:glow>
                  </a:effectLst>
                  <a:latin typeface="Arial Narrow" charset="0"/>
                  <a:ea typeface="MS PGothic" charset="0"/>
                  <a:cs typeface="Times New Roman" charset="0"/>
                </a:endParaRPr>
              </a:p>
              <a:p>
                <a:pPr algn="ctr" defTabSz="914400" eaLnBrk="0" fontAlgn="base" hangingPunct="0">
                  <a:spcBef>
                    <a:spcPct val="0"/>
                  </a:spcBef>
                  <a:spcAft>
                    <a:spcPct val="0"/>
                  </a:spcAft>
                  <a:defRPr/>
                </a:pPr>
                <a:r>
                  <a:rPr lang="en-US" altLang="zh-CN" sz="2400" b="1" dirty="0">
                    <a:solidFill>
                      <a:srgbClr val="FFFFFF"/>
                    </a:solidFill>
                    <a:effectLst>
                      <a:glow rad="152400">
                        <a:srgbClr val="000000">
                          <a:alpha val="75000"/>
                        </a:srgbClr>
                      </a:glow>
                    </a:effectLst>
                    <a:latin typeface="Arial Narrow" charset="0"/>
                    <a:ea typeface="MS PGothic" charset="0"/>
                    <a:cs typeface="Arial" charset="0"/>
                  </a:rPr>
                  <a:t>11:1-12:36</a:t>
                </a:r>
              </a:p>
            </p:txBody>
          </p:sp>
          <p:sp>
            <p:nvSpPr>
              <p:cNvPr id="311334" name="Rectangle 121"/>
              <p:cNvSpPr>
                <a:spLocks noChangeArrowheads="1"/>
              </p:cNvSpPr>
              <p:nvPr/>
            </p:nvSpPr>
            <p:spPr bwMode="auto">
              <a:xfrm>
                <a:off x="981" y="2763"/>
                <a:ext cx="562"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grpSp>
          <p:nvGrpSpPr>
            <p:cNvPr id="363547" name="Group 124"/>
            <p:cNvGrpSpPr>
              <a:grpSpLocks/>
            </p:cNvGrpSpPr>
            <p:nvPr/>
          </p:nvGrpSpPr>
          <p:grpSpPr bwMode="auto">
            <a:xfrm>
              <a:off x="2372" y="3673"/>
              <a:ext cx="3388" cy="647"/>
              <a:chOff x="1543" y="2763"/>
              <a:chExt cx="2250" cy="729"/>
            </a:xfrm>
          </p:grpSpPr>
          <p:sp>
            <p:nvSpPr>
              <p:cNvPr id="311331" name="Rectangle 91"/>
              <p:cNvSpPr>
                <a:spLocks noChangeArrowheads="1"/>
              </p:cNvSpPr>
              <p:nvPr/>
            </p:nvSpPr>
            <p:spPr bwMode="auto">
              <a:xfrm>
                <a:off x="1543" y="2763"/>
                <a:ext cx="2250" cy="729"/>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Narrow" charset="0"/>
                    <a:ea typeface="MS PGothic" charset="0"/>
                    <a:cs typeface="Arial" charset="0"/>
                  </a:rPr>
                  <a:t>The deity of Pharaoh: Osiris, the giver of life</a:t>
                </a:r>
              </a:p>
            </p:txBody>
          </p:sp>
          <p:sp>
            <p:nvSpPr>
              <p:cNvPr id="311332" name="Rectangle 123"/>
              <p:cNvSpPr>
                <a:spLocks noChangeArrowheads="1"/>
              </p:cNvSpPr>
              <p:nvPr/>
            </p:nvSpPr>
            <p:spPr bwMode="auto">
              <a:xfrm>
                <a:off x="1543" y="2763"/>
                <a:ext cx="2250" cy="729"/>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sp>
          <p:nvSpPr>
            <p:cNvPr id="311324" name="Rectangle 126"/>
            <p:cNvSpPr>
              <a:spLocks noChangeArrowheads="1"/>
            </p:cNvSpPr>
            <p:nvPr/>
          </p:nvSpPr>
          <p:spPr bwMode="auto">
            <a:xfrm>
              <a:off x="5760" y="847"/>
              <a:ext cx="0" cy="262"/>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spAutoFit/>
            </a:bodyPr>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25" name="Rectangle 128"/>
            <p:cNvSpPr>
              <a:spLocks noChangeArrowheads="1"/>
            </p:cNvSpPr>
            <p:nvPr/>
          </p:nvSpPr>
          <p:spPr bwMode="auto">
            <a:xfrm>
              <a:off x="48" y="733"/>
              <a:ext cx="147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800" b="1">
                  <a:solidFill>
                    <a:srgbClr val="FFFFFF"/>
                  </a:solidFill>
                  <a:effectLst>
                    <a:glow rad="152400">
                      <a:srgbClr val="000000">
                        <a:alpha val="75000"/>
                      </a:srgbClr>
                    </a:glow>
                  </a:effectLst>
                  <a:latin typeface="Arial Black" charset="0"/>
                  <a:ea typeface="MS PGothic" charset="0"/>
                  <a:cs typeface="Arial" charset="0"/>
                </a:rPr>
                <a:t>PLAGUE</a:t>
              </a:r>
            </a:p>
          </p:txBody>
        </p:sp>
        <p:sp>
          <p:nvSpPr>
            <p:cNvPr id="311326" name="Rectangle 129"/>
            <p:cNvSpPr>
              <a:spLocks noChangeArrowheads="1"/>
            </p:cNvSpPr>
            <p:nvPr/>
          </p:nvSpPr>
          <p:spPr bwMode="auto">
            <a:xfrm>
              <a:off x="48" y="733"/>
              <a:ext cx="147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27" name="Rectangle 131"/>
            <p:cNvSpPr>
              <a:spLocks noChangeArrowheads="1"/>
            </p:cNvSpPr>
            <p:nvPr/>
          </p:nvSpPr>
          <p:spPr bwMode="auto">
            <a:xfrm>
              <a:off x="1525" y="733"/>
              <a:ext cx="847"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000" b="1">
                  <a:solidFill>
                    <a:srgbClr val="FFFFFF"/>
                  </a:solidFill>
                  <a:effectLst>
                    <a:glow rad="152400">
                      <a:srgbClr val="000000">
                        <a:alpha val="75000"/>
                      </a:srgbClr>
                    </a:glow>
                  </a:effectLst>
                  <a:latin typeface="Arial Narrow" charset="0"/>
                  <a:ea typeface="MS PGothic" charset="0"/>
                  <a:cs typeface="Arial" charset="0"/>
                </a:rPr>
                <a:t>REFERENCE</a:t>
              </a:r>
            </a:p>
          </p:txBody>
        </p:sp>
        <p:sp>
          <p:nvSpPr>
            <p:cNvPr id="311328" name="Rectangle 132"/>
            <p:cNvSpPr>
              <a:spLocks noChangeArrowheads="1"/>
            </p:cNvSpPr>
            <p:nvPr/>
          </p:nvSpPr>
          <p:spPr bwMode="auto">
            <a:xfrm>
              <a:off x="1525" y="733"/>
              <a:ext cx="847"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sp>
          <p:nvSpPr>
            <p:cNvPr id="311329" name="Rectangle 134"/>
            <p:cNvSpPr>
              <a:spLocks noChangeArrowheads="1"/>
            </p:cNvSpPr>
            <p:nvPr/>
          </p:nvSpPr>
          <p:spPr bwMode="auto">
            <a:xfrm>
              <a:off x="2372" y="733"/>
              <a:ext cx="3388" cy="490"/>
            </a:xfrm>
            <a:prstGeom prst="rect">
              <a:avLst/>
            </a:prstGeom>
            <a:noFill/>
            <a:ln w="12700"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defRPr/>
              </a:pPr>
              <a:r>
                <a:rPr lang="en-US" altLang="zh-CN" sz="2400" b="1">
                  <a:solidFill>
                    <a:srgbClr val="FFFFFF"/>
                  </a:solidFill>
                  <a:effectLst>
                    <a:glow rad="152400">
                      <a:srgbClr val="000000">
                        <a:alpha val="75000"/>
                      </a:srgbClr>
                    </a:glow>
                  </a:effectLst>
                  <a:latin typeface="Arial Black" charset="0"/>
                  <a:ea typeface="MS PGothic" charset="0"/>
                  <a:cs typeface="Arial" charset="0"/>
                </a:rPr>
                <a:t>POSSIBLE EGYPTIAN DEITY DIRECTED AGAINST</a:t>
              </a:r>
            </a:p>
          </p:txBody>
        </p:sp>
        <p:sp>
          <p:nvSpPr>
            <p:cNvPr id="311330" name="Rectangle 135"/>
            <p:cNvSpPr>
              <a:spLocks noChangeArrowheads="1"/>
            </p:cNvSpPr>
            <p:nvPr/>
          </p:nvSpPr>
          <p:spPr bwMode="auto">
            <a:xfrm>
              <a:off x="2372" y="733"/>
              <a:ext cx="3388" cy="490"/>
            </a:xfrm>
            <a:prstGeom prst="rect">
              <a:avLst/>
            </a:prstGeom>
            <a:noFill/>
            <a:ln w="7" cap="sq">
              <a:solidFill>
                <a:schemeClr val="tx2"/>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0"/>
                </a:spcBef>
                <a:spcAft>
                  <a:spcPct val="0"/>
                </a:spcAft>
                <a:defRPr/>
              </a:pPr>
              <a:endParaRPr lang="zh-CN" altLang="en-US" sz="2400" b="1">
                <a:solidFill>
                  <a:srgbClr val="003300"/>
                </a:solidFill>
                <a:effectLst>
                  <a:glow rad="152400">
                    <a:srgbClr val="000000">
                      <a:alpha val="75000"/>
                    </a:srgbClr>
                  </a:glow>
                </a:effectLst>
                <a:latin typeface="Times New Roman" charset="0"/>
                <a:ea typeface="MS PGothic" charset="0"/>
                <a:cs typeface="MS PGothic" charset="0"/>
              </a:endParaRPr>
            </a:p>
          </p:txBody>
        </p:sp>
      </p:grpSp>
      <p:sp>
        <p:nvSpPr>
          <p:cNvPr id="311301" name="Rectangle 139"/>
          <p:cNvSpPr>
            <a:spLocks noGrp="1" noChangeArrowheads="1"/>
          </p:cNvSpPr>
          <p:nvPr>
            <p:ph type="title"/>
          </p:nvPr>
        </p:nvSpPr>
        <p:spPr>
          <a:xfrm>
            <a:off x="228600" y="0"/>
            <a:ext cx="7772400" cy="1143000"/>
          </a:xfrm>
        </p:spPr>
        <p:txBody>
          <a:bodyPr/>
          <a:lstStyle/>
          <a:p>
            <a:pPr>
              <a:defRPr/>
            </a:pPr>
            <a:r>
              <a:rPr lang="en-US" altLang="zh-CN" sz="3000">
                <a:solidFill>
                  <a:srgbClr val="FFFFFF"/>
                </a:solidFill>
                <a:effectLst>
                  <a:glow rad="152400">
                    <a:srgbClr val="000000">
                      <a:alpha val="75000"/>
                    </a:srgbClr>
                  </a:glow>
                </a:effectLst>
                <a:latin typeface="Arial Black" charset="0"/>
                <a:ea typeface="宋体" charset="0"/>
                <a:cs typeface="宋体" charset="0"/>
              </a:rPr>
              <a:t>The Plagues and the Gods of Egypt</a:t>
            </a:r>
            <a:br>
              <a:rPr lang="en-US" altLang="zh-CN" sz="3000">
                <a:solidFill>
                  <a:srgbClr val="FFFFFF"/>
                </a:solidFill>
                <a:effectLst>
                  <a:glow rad="152400">
                    <a:srgbClr val="000000">
                      <a:alpha val="75000"/>
                    </a:srgbClr>
                  </a:glow>
                </a:effectLst>
                <a:latin typeface="Arial Black" charset="0"/>
                <a:ea typeface="宋体" charset="0"/>
                <a:cs typeface="宋体" charset="0"/>
              </a:rPr>
            </a:br>
            <a:r>
              <a:rPr lang="en-US" altLang="zh-CN" sz="1400">
                <a:effectLst>
                  <a:glow rad="152400">
                    <a:srgbClr val="000000">
                      <a:alpha val="75000"/>
                    </a:srgbClr>
                  </a:glow>
                  <a:outerShdw blurRad="38100" dist="38100" dir="2700000" algn="tl">
                    <a:srgbClr val="000000"/>
                  </a:outerShdw>
                </a:effectLst>
                <a:latin typeface="Arial Black" charset="0"/>
                <a:ea typeface="SimSun" charset="0"/>
                <a:cs typeface="SimSun" charset="0"/>
              </a:rPr>
              <a:t>Adapted from John H. Walton, Chronological and Background Charts of the OT, 2d ed., 85</a:t>
            </a:r>
            <a:endParaRPr lang="en-US" altLang="zh-CN" sz="1800">
              <a:solidFill>
                <a:srgbClr val="FFFFFF"/>
              </a:solidFill>
              <a:effectLst>
                <a:glow rad="152400">
                  <a:srgbClr val="000000">
                    <a:alpha val="75000"/>
                  </a:srgbClr>
                </a:glow>
              </a:effectLst>
              <a:latin typeface="Arial Black" charset="0"/>
              <a:ea typeface="宋体" charset="0"/>
              <a:cs typeface="宋体" charset="0"/>
            </a:endParaRPr>
          </a:p>
        </p:txBody>
      </p:sp>
    </p:spTree>
    <p:extLst>
      <p:ext uri="{BB962C8B-B14F-4D97-AF65-F5344CB8AC3E}">
        <p14:creationId xmlns:p14="http://schemas.microsoft.com/office/powerpoint/2010/main" val="21497783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6"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6000" b="1" i="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Formed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583785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5569" name="Group 33"/>
          <p:cNvGrpSpPr>
            <a:grpSpLocks/>
          </p:cNvGrpSpPr>
          <p:nvPr/>
        </p:nvGrpSpPr>
        <p:grpSpPr bwMode="auto">
          <a:xfrm>
            <a:off x="-193675" y="0"/>
            <a:ext cx="9337675" cy="6850063"/>
            <a:chOff x="-122" y="0"/>
            <a:chExt cx="5882" cy="4315"/>
          </a:xfrm>
        </p:grpSpPr>
        <p:grpSp>
          <p:nvGrpSpPr>
            <p:cNvPr id="365572" name="Group 32"/>
            <p:cNvGrpSpPr>
              <a:grpSpLocks/>
            </p:cNvGrpSpPr>
            <p:nvPr/>
          </p:nvGrpSpPr>
          <p:grpSpPr bwMode="auto">
            <a:xfrm>
              <a:off x="-122" y="0"/>
              <a:ext cx="5882" cy="4315"/>
              <a:chOff x="-122" y="0"/>
              <a:chExt cx="5882" cy="4315"/>
            </a:xfrm>
          </p:grpSpPr>
          <p:pic>
            <p:nvPicPr>
              <p:cNvPr id="365578" name="Picture 30" descr="STS040-152-180EgyptIsraelSinai"/>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65579" name="Group 31"/>
              <p:cNvGrpSpPr>
                <a:grpSpLocks/>
              </p:cNvGrpSpPr>
              <p:nvPr/>
            </p:nvGrpSpPr>
            <p:grpSpPr bwMode="auto">
              <a:xfrm>
                <a:off x="-122" y="159"/>
                <a:ext cx="5817" cy="4014"/>
                <a:chOff x="-122" y="159"/>
                <a:chExt cx="5817" cy="4014"/>
              </a:xfrm>
            </p:grpSpPr>
            <p:sp>
              <p:nvSpPr>
                <p:cNvPr id="21507" name="Rectangle 3"/>
                <p:cNvSpPr>
                  <a:spLocks noChangeArrowheads="1"/>
                </p:cNvSpPr>
                <p:nvPr/>
              </p:nvSpPr>
              <p:spPr bwMode="auto">
                <a:xfrm>
                  <a:off x="389" y="2812"/>
                  <a:ext cx="932"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4000" b="1" dirty="0">
                      <a:solidFill>
                        <a:srgbClr val="000000"/>
                      </a:solidFill>
                      <a:effectLst>
                        <a:outerShdw blurRad="38100" dist="38100" dir="2700000" algn="tl">
                          <a:srgbClr val="FFFFFF"/>
                        </a:outerShdw>
                      </a:effectLst>
                      <a:latin typeface="Times New Roman" charset="0"/>
                      <a:ea typeface="ＭＳ Ｐゴシック" charset="0"/>
                      <a:cs typeface="ＭＳ Ｐゴシック" charset="0"/>
                    </a:rPr>
                    <a:t>Egypt</a:t>
                  </a:r>
                </a:p>
              </p:txBody>
            </p:sp>
            <p:sp>
              <p:nvSpPr>
                <p:cNvPr id="21508" name="Rectangle 4"/>
                <p:cNvSpPr>
                  <a:spLocks noChangeArrowheads="1"/>
                </p:cNvSpPr>
                <p:nvPr/>
              </p:nvSpPr>
              <p:spPr bwMode="auto">
                <a:xfrm>
                  <a:off x="966" y="1195"/>
                  <a:ext cx="792" cy="4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lnSpc>
                      <a:spcPct val="80000"/>
                    </a:lnSpc>
                    <a:spcBef>
                      <a:spcPct val="0"/>
                    </a:spcBef>
                    <a:spcAft>
                      <a:spcPct val="0"/>
                    </a:spcAft>
                    <a:defRPr/>
                  </a:pPr>
                  <a:r>
                    <a:rPr lang="en-US" sz="2800" b="1">
                      <a:solidFill>
                        <a:srgbClr val="FFFFFF"/>
                      </a:solidFill>
                      <a:effectLst>
                        <a:outerShdw blurRad="38100" dist="38100" dir="2700000" algn="tl">
                          <a:srgbClr val="000000"/>
                        </a:outerShdw>
                      </a:effectLst>
                      <a:latin typeface="Times New Roman" charset="0"/>
                      <a:ea typeface="ＭＳ Ｐゴシック" charset="0"/>
                      <a:cs typeface="ＭＳ Ｐゴシック" charset="0"/>
                    </a:rPr>
                    <a:t>Nile</a:t>
                  </a:r>
                </a:p>
                <a:p>
                  <a:pPr defTabSz="914400" eaLnBrk="0" fontAlgn="base" hangingPunct="0">
                    <a:lnSpc>
                      <a:spcPct val="80000"/>
                    </a:lnSpc>
                    <a:spcBef>
                      <a:spcPct val="0"/>
                    </a:spcBef>
                    <a:spcAft>
                      <a:spcPct val="0"/>
                    </a:spcAft>
                    <a:defRPr/>
                  </a:pPr>
                  <a:r>
                    <a:rPr lang="en-US" sz="2800" b="1">
                      <a:solidFill>
                        <a:srgbClr val="FFFFFF"/>
                      </a:solidFill>
                      <a:effectLst>
                        <a:outerShdw blurRad="38100" dist="38100" dir="2700000" algn="tl">
                          <a:srgbClr val="000000"/>
                        </a:outerShdw>
                      </a:effectLst>
                      <a:latin typeface="Times New Roman" charset="0"/>
                      <a:ea typeface="ＭＳ Ｐゴシック" charset="0"/>
                      <a:cs typeface="ＭＳ Ｐゴシック" charset="0"/>
                    </a:rPr>
                    <a:t>   Delta</a:t>
                  </a:r>
                </a:p>
              </p:txBody>
            </p:sp>
            <p:sp>
              <p:nvSpPr>
                <p:cNvPr id="21509" name="Rectangle 5"/>
                <p:cNvSpPr>
                  <a:spLocks noChangeArrowheads="1"/>
                </p:cNvSpPr>
                <p:nvPr/>
              </p:nvSpPr>
              <p:spPr bwMode="auto">
                <a:xfrm>
                  <a:off x="2406" y="247"/>
                  <a:ext cx="1706" cy="70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defTabSz="914400" eaLnBrk="0" fontAlgn="base" hangingPunct="0">
                    <a:spcBef>
                      <a:spcPct val="0"/>
                    </a:spcBef>
                    <a:spcAft>
                      <a:spcPct val="0"/>
                    </a:spcAft>
                    <a:defRPr/>
                  </a:pPr>
                  <a:r>
                    <a:rPr lang="en-US" sz="4000" b="1">
                      <a:solidFill>
                        <a:srgbClr val="FFFFFF"/>
                      </a:solidFill>
                      <a:effectLst>
                        <a:outerShdw blurRad="38100" dist="38100" dir="2700000" algn="tl">
                          <a:srgbClr val="000000"/>
                        </a:outerShdw>
                      </a:effectLst>
                      <a:latin typeface="Times New Roman" charset="0"/>
                      <a:ea typeface="ＭＳ Ｐゴシック" charset="0"/>
                      <a:cs typeface="ＭＳ Ｐゴシック" charset="0"/>
                    </a:rPr>
                    <a:t>Great Sea</a:t>
                  </a:r>
                </a:p>
                <a:p>
                  <a:pPr algn="ctr" defTabSz="914400" eaLnBrk="0" fontAlgn="base" hangingPunct="0">
                    <a:spcBef>
                      <a:spcPct val="0"/>
                    </a:spcBef>
                    <a:spcAft>
                      <a:spcPct val="0"/>
                    </a:spcAft>
                    <a:defRPr/>
                  </a:pPr>
                  <a:r>
                    <a:rPr lang="en-US" sz="2800" b="1">
                      <a:solidFill>
                        <a:srgbClr val="FFFFFF"/>
                      </a:solidFill>
                      <a:effectLst>
                        <a:outerShdw blurRad="38100" dist="38100" dir="2700000" algn="tl">
                          <a:srgbClr val="000000"/>
                        </a:outerShdw>
                      </a:effectLst>
                      <a:latin typeface="Times New Roman" charset="0"/>
                      <a:ea typeface="ＭＳ Ｐゴシック" charset="0"/>
                      <a:cs typeface="ＭＳ Ｐゴシック" charset="0"/>
                    </a:rPr>
                    <a:t>(Mediterranean)</a:t>
                  </a:r>
                </a:p>
              </p:txBody>
            </p:sp>
            <p:sp>
              <p:nvSpPr>
                <p:cNvPr id="21510" name="Rectangle 6"/>
                <p:cNvSpPr>
                  <a:spLocks noChangeArrowheads="1"/>
                </p:cNvSpPr>
                <p:nvPr/>
              </p:nvSpPr>
              <p:spPr bwMode="auto">
                <a:xfrm>
                  <a:off x="2130" y="3820"/>
                  <a:ext cx="892"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2800" b="1">
                      <a:solidFill>
                        <a:srgbClr val="FCFEB9"/>
                      </a:solidFill>
                      <a:effectLst>
                        <a:outerShdw blurRad="38100" dist="38100" dir="2700000" algn="tl">
                          <a:srgbClr val="000000"/>
                        </a:outerShdw>
                      </a:effectLst>
                      <a:latin typeface="Times New Roman" charset="0"/>
                      <a:ea typeface="ＭＳ Ｐゴシック" charset="0"/>
                      <a:cs typeface="ＭＳ Ｐゴシック" charset="0"/>
                    </a:rPr>
                    <a:t>Red Sea</a:t>
                  </a:r>
                </a:p>
              </p:txBody>
            </p:sp>
            <p:sp>
              <p:nvSpPr>
                <p:cNvPr id="21511" name="Rectangle 7"/>
                <p:cNvSpPr>
                  <a:spLocks noChangeArrowheads="1"/>
                </p:cNvSpPr>
                <p:nvPr/>
              </p:nvSpPr>
              <p:spPr bwMode="auto">
                <a:xfrm>
                  <a:off x="2561" y="1753"/>
                  <a:ext cx="1181" cy="6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lnSpc>
                      <a:spcPct val="90000"/>
                    </a:lnSpc>
                    <a:spcBef>
                      <a:spcPct val="0"/>
                    </a:spcBef>
                    <a:spcAft>
                      <a:spcPct val="0"/>
                    </a:spcAft>
                    <a:defRPr/>
                  </a:pPr>
                  <a:r>
                    <a:rPr lang="en-US" sz="3200" b="1" dirty="0">
                      <a:solidFill>
                        <a:srgbClr val="000000"/>
                      </a:solidFill>
                      <a:effectLst>
                        <a:outerShdw blurRad="38100" dist="38100" dir="2700000" algn="tl">
                          <a:srgbClr val="FFFFFF"/>
                        </a:outerShdw>
                      </a:effectLst>
                      <a:latin typeface="Times New Roman" charset="0"/>
                      <a:ea typeface="ＭＳ Ｐゴシック" charset="0"/>
                      <a:cs typeface="ＭＳ Ｐゴシック" charset="0"/>
                    </a:rPr>
                    <a:t>Sinai</a:t>
                  </a:r>
                </a:p>
                <a:p>
                  <a:pPr defTabSz="914400" eaLnBrk="0" fontAlgn="base" hangingPunct="0">
                    <a:lnSpc>
                      <a:spcPct val="90000"/>
                    </a:lnSpc>
                    <a:spcBef>
                      <a:spcPct val="0"/>
                    </a:spcBef>
                    <a:spcAft>
                      <a:spcPct val="0"/>
                    </a:spcAft>
                    <a:defRPr/>
                  </a:pPr>
                  <a:r>
                    <a:rPr lang="en-US" sz="3200" b="1" dirty="0">
                      <a:solidFill>
                        <a:srgbClr val="000000"/>
                      </a:solidFill>
                      <a:effectLst>
                        <a:outerShdw blurRad="38100" dist="38100" dir="2700000" algn="tl">
                          <a:srgbClr val="FFFFFF"/>
                        </a:outerShdw>
                      </a:effectLst>
                      <a:latin typeface="Times New Roman" charset="0"/>
                      <a:ea typeface="ＭＳ Ｐゴシック" charset="0"/>
                      <a:cs typeface="ＭＳ Ｐゴシック" charset="0"/>
                    </a:rPr>
                    <a:t>Peninsula</a:t>
                  </a:r>
                </a:p>
              </p:txBody>
            </p:sp>
            <p:sp>
              <p:nvSpPr>
                <p:cNvPr id="21512" name="Rectangle 8"/>
                <p:cNvSpPr>
                  <a:spLocks noChangeArrowheads="1"/>
                </p:cNvSpPr>
                <p:nvPr/>
              </p:nvSpPr>
              <p:spPr bwMode="auto">
                <a:xfrm>
                  <a:off x="4552" y="815"/>
                  <a:ext cx="968" cy="3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3200" b="1">
                      <a:solidFill>
                        <a:srgbClr val="FFFFFF"/>
                      </a:solidFill>
                      <a:effectLst>
                        <a:outerShdw blurRad="38100" dist="38100" dir="2700000" algn="tl">
                          <a:srgbClr val="000000"/>
                        </a:outerShdw>
                      </a:effectLst>
                      <a:latin typeface="Times New Roman" charset="0"/>
                      <a:ea typeface="ＭＳ Ｐゴシック" charset="0"/>
                      <a:cs typeface="ＭＳ Ｐゴシック" charset="0"/>
                    </a:rPr>
                    <a:t>Canaan</a:t>
                  </a:r>
                </a:p>
              </p:txBody>
            </p:sp>
            <p:sp>
              <p:nvSpPr>
                <p:cNvPr id="21513" name="Rectangle 9"/>
                <p:cNvSpPr>
                  <a:spLocks noChangeArrowheads="1"/>
                </p:cNvSpPr>
                <p:nvPr/>
              </p:nvSpPr>
              <p:spPr bwMode="auto">
                <a:xfrm>
                  <a:off x="-122" y="159"/>
                  <a:ext cx="2500" cy="8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algn="ctr" defTabSz="914400" eaLnBrk="0" fontAlgn="base" hangingPunct="0">
                    <a:spcBef>
                      <a:spcPct val="0"/>
                    </a:spcBef>
                    <a:spcAft>
                      <a:spcPct val="0"/>
                    </a:spcAft>
                    <a:defRPr/>
                  </a:pPr>
                  <a:r>
                    <a:rPr lang="en-US" sz="2800" b="1" u="sng" dirty="0">
                      <a:solidFill>
                        <a:srgbClr val="FAFD00"/>
                      </a:solidFill>
                      <a:effectLst>
                        <a:outerShdw blurRad="38100" dist="38100" dir="2700000" algn="tl">
                          <a:srgbClr val="000000"/>
                        </a:outerShdw>
                      </a:effectLst>
                      <a:latin typeface="Arial" charset="0"/>
                      <a:ea typeface="ＭＳ Ｐゴシック" charset="0"/>
                      <a:cs typeface="ＭＳ Ｐゴシック" charset="0"/>
                    </a:rPr>
                    <a:t>Traditional</a:t>
                  </a:r>
                </a:p>
                <a:p>
                  <a:pPr algn="ctr" defTabSz="914400" eaLnBrk="0" fontAlgn="base" hangingPunct="0">
                    <a:spcBef>
                      <a:spcPct val="0"/>
                    </a:spcBef>
                    <a:spcAft>
                      <a:spcPct val="0"/>
                    </a:spcAft>
                    <a:defRPr/>
                  </a:pPr>
                  <a:r>
                    <a:rPr lang="en-US" sz="2800" b="1" u="sng" dirty="0">
                      <a:solidFill>
                        <a:srgbClr val="FAFD00"/>
                      </a:solidFill>
                      <a:effectLst>
                        <a:outerShdw blurRad="38100" dist="38100" dir="2700000" algn="tl">
                          <a:srgbClr val="000000"/>
                        </a:outerShdw>
                      </a:effectLst>
                      <a:latin typeface="Arial" charset="0"/>
                      <a:ea typeface="ＭＳ Ｐゴシック" charset="0"/>
                      <a:cs typeface="ＭＳ Ｐゴシック" charset="0"/>
                    </a:rPr>
                    <a:t>Route of </a:t>
                  </a:r>
                </a:p>
                <a:p>
                  <a:pPr algn="ctr" defTabSz="914400" eaLnBrk="0" fontAlgn="base" hangingPunct="0">
                    <a:spcBef>
                      <a:spcPct val="0"/>
                    </a:spcBef>
                    <a:spcAft>
                      <a:spcPct val="0"/>
                    </a:spcAft>
                    <a:defRPr/>
                  </a:pPr>
                  <a:r>
                    <a:rPr lang="en-US" sz="2800" b="1" u="sng" dirty="0">
                      <a:solidFill>
                        <a:srgbClr val="FAFD00"/>
                      </a:solidFill>
                      <a:effectLst>
                        <a:outerShdw blurRad="38100" dist="38100" dir="2700000" algn="tl">
                          <a:srgbClr val="000000"/>
                        </a:outerShdw>
                      </a:effectLst>
                      <a:latin typeface="Arial" charset="0"/>
                      <a:ea typeface="ＭＳ Ｐゴシック" charset="0"/>
                      <a:cs typeface="ＭＳ Ｐゴシック" charset="0"/>
                    </a:rPr>
                    <a:t>the </a:t>
                  </a:r>
                  <a:r>
                    <a:rPr lang="ta-IN" sz="2800" b="1" u="sng" dirty="0" err="1">
                      <a:solidFill>
                        <a:srgbClr val="FAFD00"/>
                      </a:solidFill>
                      <a:effectLst>
                        <a:outerShdw blurRad="38100" dist="38100" dir="2700000" algn="tl">
                          <a:srgbClr val="000000"/>
                        </a:outerShdw>
                      </a:effectLst>
                      <a:latin typeface="Arial" charset="0"/>
                      <a:ea typeface="ＭＳ Ｐゴシック" charset="0"/>
                      <a:cs typeface="ＭＳ Ｐゴシック" charset="0"/>
                    </a:rPr>
                    <a:t>யாத்திராகமம்</a:t>
                  </a:r>
                  <a:endParaRPr lang="en-US" sz="2800" b="1" u="sng" dirty="0">
                    <a:solidFill>
                      <a:srgbClr val="FAFD00"/>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21514" name="Rectangle 10"/>
                <p:cNvSpPr>
                  <a:spLocks noChangeArrowheads="1"/>
                </p:cNvSpPr>
                <p:nvPr/>
              </p:nvSpPr>
              <p:spPr bwMode="auto">
                <a:xfrm>
                  <a:off x="262" y="3849"/>
                  <a:ext cx="1321" cy="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8" tIns="44450" rIns="90488" bIns="44450">
                  <a:spAutoFit/>
                </a:bodyPr>
                <a:lstStyle/>
                <a:p>
                  <a:pPr defTabSz="914400" eaLnBrk="0" fontAlgn="base" hangingPunct="0">
                    <a:spcBef>
                      <a:spcPct val="0"/>
                    </a:spcBef>
                    <a:spcAft>
                      <a:spcPct val="0"/>
                    </a:spcAft>
                    <a:defRPr/>
                  </a:pPr>
                  <a:endParaRPr lang="en-US" sz="1400">
                    <a:solidFill>
                      <a:srgbClr val="000000"/>
                    </a:solidFill>
                    <a:latin typeface="Arial" charset="0"/>
                    <a:ea typeface="ＭＳ Ｐゴシック" charset="0"/>
                    <a:cs typeface="ＭＳ Ｐゴシック" charset="0"/>
                  </a:endParaRPr>
                </a:p>
                <a:p>
                  <a:pPr defTabSz="914400" eaLnBrk="0" fontAlgn="base" hangingPunct="0">
                    <a:spcBef>
                      <a:spcPct val="0"/>
                    </a:spcBef>
                    <a:spcAft>
                      <a:spcPct val="0"/>
                    </a:spcAft>
                    <a:defRPr/>
                  </a:pPr>
                  <a:r>
                    <a:rPr lang="en-US" sz="1400">
                      <a:solidFill>
                        <a:srgbClr val="000000"/>
                      </a:solidFill>
                      <a:latin typeface="Arial" charset="0"/>
                      <a:ea typeface="ＭＳ Ｐゴシック" charset="0"/>
                      <a:cs typeface="ＭＳ Ｐゴシック" charset="0"/>
                    </a:rPr>
                    <a:t>©  EBibleTeacher.com  </a:t>
                  </a:r>
                </a:p>
              </p:txBody>
            </p:sp>
            <p:sp>
              <p:nvSpPr>
                <p:cNvPr id="21515" name="AutoShape 11"/>
                <p:cNvSpPr>
                  <a:spLocks noChangeArrowheads="1"/>
                </p:cNvSpPr>
                <p:nvPr/>
              </p:nvSpPr>
              <p:spPr bwMode="auto">
                <a:xfrm>
                  <a:off x="1487" y="2140"/>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16" name="Rectangle 12"/>
                <p:cNvSpPr>
                  <a:spLocks noChangeArrowheads="1"/>
                </p:cNvSpPr>
                <p:nvPr/>
              </p:nvSpPr>
              <p:spPr bwMode="auto">
                <a:xfrm>
                  <a:off x="471" y="2400"/>
                  <a:ext cx="1826"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3600" b="1" u="sng" dirty="0">
                      <a:solidFill>
                        <a:srgbClr val="FAFD00"/>
                      </a:solidFill>
                      <a:effectLst>
                        <a:outerShdw blurRad="38100" dist="38100" dir="2700000" algn="tl">
                          <a:srgbClr val="000000"/>
                        </a:outerShdw>
                      </a:effectLst>
                      <a:latin typeface="Arial" charset="0"/>
                      <a:ea typeface="ＭＳ Ｐゴシック" charset="0"/>
                      <a:cs typeface="ＭＳ Ｐゴシック" charset="0"/>
                    </a:rPr>
                    <a:t>Quail/Manna</a:t>
                  </a:r>
                </a:p>
              </p:txBody>
            </p:sp>
            <p:sp>
              <p:nvSpPr>
                <p:cNvPr id="21517" name="AutoShape 13"/>
                <p:cNvSpPr>
                  <a:spLocks noChangeArrowheads="1"/>
                </p:cNvSpPr>
                <p:nvPr/>
              </p:nvSpPr>
              <p:spPr bwMode="auto">
                <a:xfrm flipH="1">
                  <a:off x="3455" y="3292"/>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18" name="Rectangle 14"/>
                <p:cNvSpPr>
                  <a:spLocks noChangeArrowheads="1"/>
                </p:cNvSpPr>
                <p:nvPr/>
              </p:nvSpPr>
              <p:spPr bwMode="auto">
                <a:xfrm>
                  <a:off x="4119" y="2804"/>
                  <a:ext cx="1430"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4000" b="1" u="sng">
                      <a:solidFill>
                        <a:srgbClr val="FAFD00"/>
                      </a:solidFill>
                      <a:effectLst>
                        <a:outerShdw blurRad="38100" dist="38100" dir="2700000" algn="tl">
                          <a:srgbClr val="000000"/>
                        </a:outerShdw>
                      </a:effectLst>
                      <a:latin typeface="Arial" charset="0"/>
                      <a:ea typeface="ＭＳ Ｐゴシック" charset="0"/>
                      <a:cs typeface="ＭＳ Ｐゴシック" charset="0"/>
                    </a:rPr>
                    <a:t>Mt. Sinai</a:t>
                  </a:r>
                </a:p>
              </p:txBody>
            </p:sp>
            <p:sp>
              <p:nvSpPr>
                <p:cNvPr id="21519" name="AutoShape 15"/>
                <p:cNvSpPr>
                  <a:spLocks noChangeArrowheads="1"/>
                </p:cNvSpPr>
                <p:nvPr/>
              </p:nvSpPr>
              <p:spPr bwMode="auto">
                <a:xfrm>
                  <a:off x="4031" y="1276"/>
                  <a:ext cx="832" cy="319"/>
                </a:xfrm>
                <a:prstGeom prst="rightArrow">
                  <a:avLst>
                    <a:gd name="adj1" fmla="val 50000"/>
                    <a:gd name="adj2" fmla="val 130420"/>
                  </a:avLst>
                </a:prstGeom>
                <a:solidFill>
                  <a:srgbClr val="FAFD00"/>
                </a:solidFill>
                <a:ln w="12700">
                  <a:solidFill>
                    <a:srgbClr val="FCFEB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0" name="Rectangle 16"/>
                <p:cNvSpPr>
                  <a:spLocks noChangeArrowheads="1"/>
                </p:cNvSpPr>
                <p:nvPr/>
              </p:nvSpPr>
              <p:spPr bwMode="auto">
                <a:xfrm>
                  <a:off x="2631" y="1172"/>
                  <a:ext cx="1413"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4000" b="1" u="sng">
                      <a:solidFill>
                        <a:srgbClr val="FAFD00"/>
                      </a:solidFill>
                      <a:effectLst>
                        <a:outerShdw blurRad="38100" dist="38100" dir="2700000" algn="tl">
                          <a:srgbClr val="000000"/>
                        </a:outerShdw>
                      </a:effectLst>
                      <a:latin typeface="Arial" charset="0"/>
                      <a:ea typeface="ＭＳ Ｐゴシック" charset="0"/>
                      <a:cs typeface="ＭＳ Ｐゴシック" charset="0"/>
                    </a:rPr>
                    <a:t>12 Spies</a:t>
                  </a:r>
                </a:p>
              </p:txBody>
            </p:sp>
            <p:sp>
              <p:nvSpPr>
                <p:cNvPr id="21521" name="AutoShape 17"/>
                <p:cNvSpPr>
                  <a:spLocks noChangeArrowheads="1"/>
                </p:cNvSpPr>
                <p:nvPr/>
              </p:nvSpPr>
              <p:spPr bwMode="auto">
                <a:xfrm>
                  <a:off x="5428" y="820"/>
                  <a:ext cx="184" cy="136"/>
                </a:xfrm>
                <a:prstGeom prst="star5">
                  <a:avLst/>
                </a:prstGeom>
                <a:solidFill>
                  <a:srgbClr val="FC0128"/>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2" name="Rectangle 18"/>
                <p:cNvSpPr>
                  <a:spLocks noChangeArrowheads="1"/>
                </p:cNvSpPr>
                <p:nvPr/>
              </p:nvSpPr>
              <p:spPr bwMode="auto">
                <a:xfrm>
                  <a:off x="4311" y="404"/>
                  <a:ext cx="1252" cy="4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4000" b="1" u="sng">
                      <a:solidFill>
                        <a:srgbClr val="FAFD00"/>
                      </a:solidFill>
                      <a:effectLst>
                        <a:outerShdw blurRad="38100" dist="38100" dir="2700000" algn="tl">
                          <a:srgbClr val="000000"/>
                        </a:outerShdw>
                      </a:effectLst>
                      <a:latin typeface="Arial" charset="0"/>
                      <a:ea typeface="ＭＳ Ｐゴシック" charset="0"/>
                      <a:cs typeface="ＭＳ Ｐゴシック" charset="0"/>
                    </a:rPr>
                    <a:t>Jericho</a:t>
                  </a:r>
                </a:p>
              </p:txBody>
            </p:sp>
            <p:sp>
              <p:nvSpPr>
                <p:cNvPr id="21523" name="Freeform 19"/>
                <p:cNvSpPr>
                  <a:spLocks/>
                </p:cNvSpPr>
                <p:nvPr/>
              </p:nvSpPr>
              <p:spPr bwMode="auto">
                <a:xfrm>
                  <a:off x="1776" y="960"/>
                  <a:ext cx="3919" cy="2658"/>
                </a:xfrm>
                <a:custGeom>
                  <a:avLst/>
                  <a:gdLst>
                    <a:gd name="T0" fmla="*/ 48 w 3919"/>
                    <a:gd name="T1" fmla="*/ 720 h 2658"/>
                    <a:gd name="T2" fmla="*/ 192 w 3919"/>
                    <a:gd name="T3" fmla="*/ 1008 h 2658"/>
                    <a:gd name="T4" fmla="*/ 433 w 3919"/>
                    <a:gd name="T5" fmla="*/ 1200 h 2658"/>
                    <a:gd name="T6" fmla="*/ 480 w 3919"/>
                    <a:gd name="T7" fmla="*/ 1200 h 2658"/>
                    <a:gd name="T8" fmla="*/ 529 w 3919"/>
                    <a:gd name="T9" fmla="*/ 1200 h 2658"/>
                    <a:gd name="T10" fmla="*/ 626 w 3919"/>
                    <a:gd name="T11" fmla="*/ 1244 h 2658"/>
                    <a:gd name="T12" fmla="*/ 637 w 3919"/>
                    <a:gd name="T13" fmla="*/ 1370 h 2658"/>
                    <a:gd name="T14" fmla="*/ 696 w 3919"/>
                    <a:gd name="T15" fmla="*/ 1494 h 2658"/>
                    <a:gd name="T16" fmla="*/ 707 w 3919"/>
                    <a:gd name="T17" fmla="*/ 1620 h 2658"/>
                    <a:gd name="T18" fmla="*/ 681 w 3919"/>
                    <a:gd name="T19" fmla="*/ 1748 h 2658"/>
                    <a:gd name="T20" fmla="*/ 681 w 3919"/>
                    <a:gd name="T21" fmla="*/ 1874 h 2658"/>
                    <a:gd name="T22" fmla="*/ 681 w 3919"/>
                    <a:gd name="T23" fmla="*/ 2013 h 2658"/>
                    <a:gd name="T24" fmla="*/ 752 w 3919"/>
                    <a:gd name="T25" fmla="*/ 2138 h 2658"/>
                    <a:gd name="T26" fmla="*/ 864 w 3919"/>
                    <a:gd name="T27" fmla="*/ 2249 h 2658"/>
                    <a:gd name="T28" fmla="*/ 1005 w 3919"/>
                    <a:gd name="T29" fmla="*/ 2334 h 2658"/>
                    <a:gd name="T30" fmla="*/ 1105 w 3919"/>
                    <a:gd name="T31" fmla="*/ 2458 h 2658"/>
                    <a:gd name="T32" fmla="*/ 1217 w 3919"/>
                    <a:gd name="T33" fmla="*/ 2558 h 2658"/>
                    <a:gd name="T34" fmla="*/ 1344 w 3919"/>
                    <a:gd name="T35" fmla="*/ 2657 h 2658"/>
                    <a:gd name="T36" fmla="*/ 1444 w 3919"/>
                    <a:gd name="T37" fmla="*/ 2613 h 2658"/>
                    <a:gd name="T38" fmla="*/ 1530 w 3919"/>
                    <a:gd name="T39" fmla="*/ 2473 h 2658"/>
                    <a:gd name="T40" fmla="*/ 1671 w 3919"/>
                    <a:gd name="T41" fmla="*/ 2378 h 2658"/>
                    <a:gd name="T42" fmla="*/ 1812 w 3919"/>
                    <a:gd name="T43" fmla="*/ 2319 h 2658"/>
                    <a:gd name="T44" fmla="*/ 1924 w 3919"/>
                    <a:gd name="T45" fmla="*/ 2223 h 2658"/>
                    <a:gd name="T46" fmla="*/ 1980 w 3919"/>
                    <a:gd name="T47" fmla="*/ 2097 h 2658"/>
                    <a:gd name="T48" fmla="*/ 2039 w 3919"/>
                    <a:gd name="T49" fmla="*/ 1969 h 2658"/>
                    <a:gd name="T50" fmla="*/ 2066 w 3919"/>
                    <a:gd name="T51" fmla="*/ 1649 h 2658"/>
                    <a:gd name="T52" fmla="*/ 2110 w 3919"/>
                    <a:gd name="T53" fmla="*/ 1424 h 2658"/>
                    <a:gd name="T54" fmla="*/ 2193 w 3919"/>
                    <a:gd name="T55" fmla="*/ 1298 h 2658"/>
                    <a:gd name="T56" fmla="*/ 2293 w 3919"/>
                    <a:gd name="T57" fmla="*/ 1174 h 2658"/>
                    <a:gd name="T58" fmla="*/ 2405 w 3919"/>
                    <a:gd name="T59" fmla="*/ 1104 h 2658"/>
                    <a:gd name="T60" fmla="*/ 2546 w 3919"/>
                    <a:gd name="T61" fmla="*/ 1089 h 2658"/>
                    <a:gd name="T62" fmla="*/ 2732 w 3919"/>
                    <a:gd name="T63" fmla="*/ 1075 h 2658"/>
                    <a:gd name="T64" fmla="*/ 2873 w 3919"/>
                    <a:gd name="T65" fmla="*/ 1075 h 2658"/>
                    <a:gd name="T66" fmla="*/ 3000 w 3919"/>
                    <a:gd name="T67" fmla="*/ 1060 h 2658"/>
                    <a:gd name="T68" fmla="*/ 3141 w 3919"/>
                    <a:gd name="T69" fmla="*/ 1049 h 2658"/>
                    <a:gd name="T70" fmla="*/ 3283 w 3919"/>
                    <a:gd name="T71" fmla="*/ 1034 h 2658"/>
                    <a:gd name="T72" fmla="*/ 3409 w 3919"/>
                    <a:gd name="T73" fmla="*/ 964 h 2658"/>
                    <a:gd name="T74" fmla="*/ 3523 w 3919"/>
                    <a:gd name="T75" fmla="*/ 851 h 2658"/>
                    <a:gd name="T76" fmla="*/ 3594 w 3919"/>
                    <a:gd name="T77" fmla="*/ 725 h 2658"/>
                    <a:gd name="T78" fmla="*/ 3651 w 3919"/>
                    <a:gd name="T79" fmla="*/ 585 h 2658"/>
                    <a:gd name="T80" fmla="*/ 3763 w 3919"/>
                    <a:gd name="T81" fmla="*/ 474 h 2658"/>
                    <a:gd name="T82" fmla="*/ 3863 w 3919"/>
                    <a:gd name="T83" fmla="*/ 360 h 2658"/>
                    <a:gd name="T84" fmla="*/ 3918 w 3919"/>
                    <a:gd name="T85" fmla="*/ 221 h 2658"/>
                    <a:gd name="T86" fmla="*/ 3889 w 3919"/>
                    <a:gd name="T87" fmla="*/ 81 h 2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9" h="2658">
                      <a:moveTo>
                        <a:pt x="0" y="672"/>
                      </a:moveTo>
                      <a:lnTo>
                        <a:pt x="48" y="720"/>
                      </a:lnTo>
                      <a:lnTo>
                        <a:pt x="48" y="720"/>
                      </a:lnTo>
                      <a:lnTo>
                        <a:pt x="97" y="768"/>
                      </a:lnTo>
                      <a:lnTo>
                        <a:pt x="145" y="864"/>
                      </a:lnTo>
                      <a:lnTo>
                        <a:pt x="192" y="1008"/>
                      </a:lnTo>
                      <a:lnTo>
                        <a:pt x="289" y="1104"/>
                      </a:lnTo>
                      <a:lnTo>
                        <a:pt x="336" y="1152"/>
                      </a:lnTo>
                      <a:lnTo>
                        <a:pt x="433" y="1200"/>
                      </a:lnTo>
                      <a:lnTo>
                        <a:pt x="480" y="1200"/>
                      </a:lnTo>
                      <a:lnTo>
                        <a:pt x="480" y="1200"/>
                      </a:lnTo>
                      <a:lnTo>
                        <a:pt x="480" y="1200"/>
                      </a:lnTo>
                      <a:lnTo>
                        <a:pt x="480" y="1200"/>
                      </a:lnTo>
                      <a:lnTo>
                        <a:pt x="480" y="1200"/>
                      </a:lnTo>
                      <a:lnTo>
                        <a:pt x="529" y="1200"/>
                      </a:lnTo>
                      <a:lnTo>
                        <a:pt x="577" y="1200"/>
                      </a:lnTo>
                      <a:lnTo>
                        <a:pt x="577" y="1200"/>
                      </a:lnTo>
                      <a:lnTo>
                        <a:pt x="626" y="1244"/>
                      </a:lnTo>
                      <a:lnTo>
                        <a:pt x="626" y="1285"/>
                      </a:lnTo>
                      <a:lnTo>
                        <a:pt x="626" y="1329"/>
                      </a:lnTo>
                      <a:lnTo>
                        <a:pt x="637" y="1370"/>
                      </a:lnTo>
                      <a:lnTo>
                        <a:pt x="681" y="1409"/>
                      </a:lnTo>
                      <a:lnTo>
                        <a:pt x="696" y="1453"/>
                      </a:lnTo>
                      <a:lnTo>
                        <a:pt x="696" y="1494"/>
                      </a:lnTo>
                      <a:lnTo>
                        <a:pt x="707" y="1538"/>
                      </a:lnTo>
                      <a:lnTo>
                        <a:pt x="707" y="1579"/>
                      </a:lnTo>
                      <a:lnTo>
                        <a:pt x="707" y="1620"/>
                      </a:lnTo>
                      <a:lnTo>
                        <a:pt x="707" y="1663"/>
                      </a:lnTo>
                      <a:lnTo>
                        <a:pt x="696" y="1704"/>
                      </a:lnTo>
                      <a:lnTo>
                        <a:pt x="681" y="1748"/>
                      </a:lnTo>
                      <a:lnTo>
                        <a:pt x="681" y="1789"/>
                      </a:lnTo>
                      <a:lnTo>
                        <a:pt x="681" y="1830"/>
                      </a:lnTo>
                      <a:lnTo>
                        <a:pt x="681" y="1874"/>
                      </a:lnTo>
                      <a:lnTo>
                        <a:pt x="681" y="1928"/>
                      </a:lnTo>
                      <a:lnTo>
                        <a:pt x="681" y="1969"/>
                      </a:lnTo>
                      <a:lnTo>
                        <a:pt x="681" y="2013"/>
                      </a:lnTo>
                      <a:lnTo>
                        <a:pt x="696" y="2054"/>
                      </a:lnTo>
                      <a:lnTo>
                        <a:pt x="723" y="2097"/>
                      </a:lnTo>
                      <a:lnTo>
                        <a:pt x="752" y="2138"/>
                      </a:lnTo>
                      <a:lnTo>
                        <a:pt x="778" y="2179"/>
                      </a:lnTo>
                      <a:lnTo>
                        <a:pt x="822" y="2223"/>
                      </a:lnTo>
                      <a:lnTo>
                        <a:pt x="864" y="2249"/>
                      </a:lnTo>
                      <a:lnTo>
                        <a:pt x="908" y="2293"/>
                      </a:lnTo>
                      <a:lnTo>
                        <a:pt x="950" y="2319"/>
                      </a:lnTo>
                      <a:lnTo>
                        <a:pt x="1005" y="2334"/>
                      </a:lnTo>
                      <a:lnTo>
                        <a:pt x="1034" y="2378"/>
                      </a:lnTo>
                      <a:lnTo>
                        <a:pt x="1062" y="2419"/>
                      </a:lnTo>
                      <a:lnTo>
                        <a:pt x="1105" y="2458"/>
                      </a:lnTo>
                      <a:lnTo>
                        <a:pt x="1132" y="2502"/>
                      </a:lnTo>
                      <a:lnTo>
                        <a:pt x="1175" y="2528"/>
                      </a:lnTo>
                      <a:lnTo>
                        <a:pt x="1217" y="2558"/>
                      </a:lnTo>
                      <a:lnTo>
                        <a:pt x="1261" y="2598"/>
                      </a:lnTo>
                      <a:lnTo>
                        <a:pt x="1303" y="2628"/>
                      </a:lnTo>
                      <a:lnTo>
                        <a:pt x="1344" y="2657"/>
                      </a:lnTo>
                      <a:lnTo>
                        <a:pt x="1389" y="2657"/>
                      </a:lnTo>
                      <a:lnTo>
                        <a:pt x="1444" y="2657"/>
                      </a:lnTo>
                      <a:lnTo>
                        <a:pt x="1444" y="2613"/>
                      </a:lnTo>
                      <a:lnTo>
                        <a:pt x="1459" y="2572"/>
                      </a:lnTo>
                      <a:lnTo>
                        <a:pt x="1486" y="2528"/>
                      </a:lnTo>
                      <a:lnTo>
                        <a:pt x="1530" y="2473"/>
                      </a:lnTo>
                      <a:lnTo>
                        <a:pt x="1571" y="2458"/>
                      </a:lnTo>
                      <a:lnTo>
                        <a:pt x="1616" y="2419"/>
                      </a:lnTo>
                      <a:lnTo>
                        <a:pt x="1671" y="2378"/>
                      </a:lnTo>
                      <a:lnTo>
                        <a:pt x="1713" y="2363"/>
                      </a:lnTo>
                      <a:lnTo>
                        <a:pt x="1757" y="2347"/>
                      </a:lnTo>
                      <a:lnTo>
                        <a:pt x="1812" y="2319"/>
                      </a:lnTo>
                      <a:lnTo>
                        <a:pt x="1854" y="2293"/>
                      </a:lnTo>
                      <a:lnTo>
                        <a:pt x="1883" y="2249"/>
                      </a:lnTo>
                      <a:lnTo>
                        <a:pt x="1924" y="2223"/>
                      </a:lnTo>
                      <a:lnTo>
                        <a:pt x="1940" y="2179"/>
                      </a:lnTo>
                      <a:lnTo>
                        <a:pt x="1969" y="2138"/>
                      </a:lnTo>
                      <a:lnTo>
                        <a:pt x="1980" y="2097"/>
                      </a:lnTo>
                      <a:lnTo>
                        <a:pt x="2010" y="2054"/>
                      </a:lnTo>
                      <a:lnTo>
                        <a:pt x="2024" y="2013"/>
                      </a:lnTo>
                      <a:lnTo>
                        <a:pt x="2039" y="1969"/>
                      </a:lnTo>
                      <a:lnTo>
                        <a:pt x="2050" y="1859"/>
                      </a:lnTo>
                      <a:lnTo>
                        <a:pt x="2050" y="1760"/>
                      </a:lnTo>
                      <a:lnTo>
                        <a:pt x="2066" y="1649"/>
                      </a:lnTo>
                      <a:lnTo>
                        <a:pt x="2066" y="1523"/>
                      </a:lnTo>
                      <a:lnTo>
                        <a:pt x="2081" y="1479"/>
                      </a:lnTo>
                      <a:lnTo>
                        <a:pt x="2110" y="1424"/>
                      </a:lnTo>
                      <a:lnTo>
                        <a:pt x="2121" y="1383"/>
                      </a:lnTo>
                      <a:lnTo>
                        <a:pt x="2151" y="1339"/>
                      </a:lnTo>
                      <a:lnTo>
                        <a:pt x="2193" y="1298"/>
                      </a:lnTo>
                      <a:lnTo>
                        <a:pt x="2236" y="1244"/>
                      </a:lnTo>
                      <a:lnTo>
                        <a:pt x="2251" y="1200"/>
                      </a:lnTo>
                      <a:lnTo>
                        <a:pt x="2293" y="1174"/>
                      </a:lnTo>
                      <a:lnTo>
                        <a:pt x="2322" y="1130"/>
                      </a:lnTo>
                      <a:lnTo>
                        <a:pt x="2363" y="1104"/>
                      </a:lnTo>
                      <a:lnTo>
                        <a:pt x="2405" y="1104"/>
                      </a:lnTo>
                      <a:lnTo>
                        <a:pt x="2449" y="1104"/>
                      </a:lnTo>
                      <a:lnTo>
                        <a:pt x="2504" y="1089"/>
                      </a:lnTo>
                      <a:lnTo>
                        <a:pt x="2546" y="1089"/>
                      </a:lnTo>
                      <a:lnTo>
                        <a:pt x="2590" y="1075"/>
                      </a:lnTo>
                      <a:lnTo>
                        <a:pt x="2632" y="1075"/>
                      </a:lnTo>
                      <a:lnTo>
                        <a:pt x="2732" y="1075"/>
                      </a:lnTo>
                      <a:lnTo>
                        <a:pt x="2773" y="1075"/>
                      </a:lnTo>
                      <a:lnTo>
                        <a:pt x="2817" y="1075"/>
                      </a:lnTo>
                      <a:lnTo>
                        <a:pt x="2873" y="1075"/>
                      </a:lnTo>
                      <a:lnTo>
                        <a:pt x="2914" y="1075"/>
                      </a:lnTo>
                      <a:lnTo>
                        <a:pt x="2959" y="1075"/>
                      </a:lnTo>
                      <a:lnTo>
                        <a:pt x="3000" y="1060"/>
                      </a:lnTo>
                      <a:lnTo>
                        <a:pt x="3055" y="1060"/>
                      </a:lnTo>
                      <a:lnTo>
                        <a:pt x="3100" y="1049"/>
                      </a:lnTo>
                      <a:lnTo>
                        <a:pt x="3141" y="1049"/>
                      </a:lnTo>
                      <a:lnTo>
                        <a:pt x="3197" y="1049"/>
                      </a:lnTo>
                      <a:lnTo>
                        <a:pt x="3241" y="1049"/>
                      </a:lnTo>
                      <a:lnTo>
                        <a:pt x="3283" y="1034"/>
                      </a:lnTo>
                      <a:lnTo>
                        <a:pt x="3324" y="1019"/>
                      </a:lnTo>
                      <a:lnTo>
                        <a:pt x="3367" y="990"/>
                      </a:lnTo>
                      <a:lnTo>
                        <a:pt x="3409" y="964"/>
                      </a:lnTo>
                      <a:lnTo>
                        <a:pt x="3453" y="935"/>
                      </a:lnTo>
                      <a:lnTo>
                        <a:pt x="3312" y="240"/>
                      </a:lnTo>
                      <a:lnTo>
                        <a:pt x="3523" y="851"/>
                      </a:lnTo>
                      <a:lnTo>
                        <a:pt x="3550" y="809"/>
                      </a:lnTo>
                      <a:lnTo>
                        <a:pt x="3580" y="768"/>
                      </a:lnTo>
                      <a:lnTo>
                        <a:pt x="3594" y="725"/>
                      </a:lnTo>
                      <a:lnTo>
                        <a:pt x="3620" y="670"/>
                      </a:lnTo>
                      <a:lnTo>
                        <a:pt x="3636" y="629"/>
                      </a:lnTo>
                      <a:lnTo>
                        <a:pt x="3651" y="585"/>
                      </a:lnTo>
                      <a:lnTo>
                        <a:pt x="3692" y="544"/>
                      </a:lnTo>
                      <a:lnTo>
                        <a:pt x="3721" y="501"/>
                      </a:lnTo>
                      <a:lnTo>
                        <a:pt x="3763" y="474"/>
                      </a:lnTo>
                      <a:lnTo>
                        <a:pt x="3806" y="445"/>
                      </a:lnTo>
                      <a:lnTo>
                        <a:pt x="3834" y="404"/>
                      </a:lnTo>
                      <a:lnTo>
                        <a:pt x="3863" y="360"/>
                      </a:lnTo>
                      <a:lnTo>
                        <a:pt x="3889" y="305"/>
                      </a:lnTo>
                      <a:lnTo>
                        <a:pt x="3918" y="264"/>
                      </a:lnTo>
                      <a:lnTo>
                        <a:pt x="3918" y="221"/>
                      </a:lnTo>
                      <a:lnTo>
                        <a:pt x="3918" y="179"/>
                      </a:lnTo>
                      <a:lnTo>
                        <a:pt x="3904" y="125"/>
                      </a:lnTo>
                      <a:lnTo>
                        <a:pt x="3889" y="81"/>
                      </a:lnTo>
                      <a:lnTo>
                        <a:pt x="3863" y="40"/>
                      </a:lnTo>
                      <a:lnTo>
                        <a:pt x="3818" y="0"/>
                      </a:lnTo>
                    </a:path>
                  </a:pathLst>
                </a:custGeom>
                <a:noFill/>
                <a:ln w="50800" cap="rnd" cmpd="sng">
                  <a:solidFill>
                    <a:srgbClr val="FF5008"/>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4" name="Rectangle 20"/>
                <p:cNvSpPr>
                  <a:spLocks noChangeArrowheads="1"/>
                </p:cNvSpPr>
                <p:nvPr/>
              </p:nvSpPr>
              <p:spPr bwMode="auto">
                <a:xfrm>
                  <a:off x="2699" y="3477"/>
                  <a:ext cx="1035"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8" tIns="44450" rIns="90488" bIns="44450">
                  <a:spAutoFit/>
                </a:bodyPr>
                <a:lstStyle/>
                <a:p>
                  <a:pPr defTabSz="914400" eaLnBrk="0" fontAlgn="base" hangingPunct="0">
                    <a:spcBef>
                      <a:spcPct val="0"/>
                    </a:spcBef>
                    <a:spcAft>
                      <a:spcPct val="0"/>
                    </a:spcAft>
                    <a:defRPr/>
                  </a:pPr>
                  <a:r>
                    <a:rPr lang="en-US" sz="2800" b="1">
                      <a:solidFill>
                        <a:srgbClr val="FCFEB9"/>
                      </a:solidFill>
                      <a:effectLst>
                        <a:outerShdw blurRad="38100" dist="38100" dir="2700000" algn="tl">
                          <a:srgbClr val="000000"/>
                        </a:outerShdw>
                      </a:effectLst>
                      <a:latin typeface="Arial" charset="0"/>
                      <a:ea typeface="ＭＳ Ｐゴシック" charset="0"/>
                      <a:cs typeface="ＭＳ Ｐゴシック" charset="0"/>
                    </a:rPr>
                    <a:t>Mt. Sinai</a:t>
                  </a:r>
                </a:p>
              </p:txBody>
            </p:sp>
          </p:grpSp>
        </p:grpSp>
        <p:sp>
          <p:nvSpPr>
            <p:cNvPr id="21526" name="AutoShape 22"/>
            <p:cNvSpPr>
              <a:spLocks noChangeArrowheads="1"/>
            </p:cNvSpPr>
            <p:nvPr/>
          </p:nvSpPr>
          <p:spPr bwMode="auto">
            <a:xfrm rot="-12016940">
              <a:off x="1875" y="1786"/>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7" name="AutoShape 23"/>
            <p:cNvSpPr>
              <a:spLocks noChangeArrowheads="1"/>
            </p:cNvSpPr>
            <p:nvPr/>
          </p:nvSpPr>
          <p:spPr bwMode="auto">
            <a:xfrm rot="-10594452">
              <a:off x="2403" y="2770"/>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8" name="AutoShape 24"/>
            <p:cNvSpPr>
              <a:spLocks noChangeArrowheads="1"/>
            </p:cNvSpPr>
            <p:nvPr/>
          </p:nvSpPr>
          <p:spPr bwMode="auto">
            <a:xfrm rot="11124768" flipV="1">
              <a:off x="3786" y="2515"/>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29" name="AutoShape 25"/>
            <p:cNvSpPr>
              <a:spLocks noChangeArrowheads="1"/>
            </p:cNvSpPr>
            <p:nvPr/>
          </p:nvSpPr>
          <p:spPr bwMode="auto">
            <a:xfrm rot="16133655" flipV="1">
              <a:off x="4557" y="1954"/>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530" name="AutoShape 26"/>
            <p:cNvSpPr>
              <a:spLocks noChangeArrowheads="1"/>
            </p:cNvSpPr>
            <p:nvPr/>
          </p:nvSpPr>
          <p:spPr bwMode="auto">
            <a:xfrm rot="12999933" flipV="1">
              <a:off x="5553" y="1291"/>
              <a:ext cx="98" cy="146"/>
            </a:xfrm>
            <a:prstGeom prst="triangle">
              <a:avLst>
                <a:gd name="adj" fmla="val 50000"/>
              </a:avLst>
            </a:prstGeom>
            <a:solidFill>
              <a:srgbClr val="FF5008"/>
            </a:solidFill>
            <a:ln w="12700">
              <a:solidFill>
                <a:srgbClr val="FF5008"/>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6000" b="1" u="sng">
                <a:solidFill>
                  <a:srgbClr val="FAFD00"/>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1532" name="Rectangle 28"/>
          <p:cNvSpPr>
            <a:spLocks noGrp="1" noChangeArrowheads="1"/>
          </p:cNvSpPr>
          <p:nvPr>
            <p:ph type="title" idx="4294967295"/>
          </p:nvPr>
        </p:nvSpPr>
        <p:spPr>
          <a:xfrm flipV="1">
            <a:off x="7467600" y="534988"/>
            <a:ext cx="1428750" cy="74612"/>
          </a:xfrm>
        </p:spPr>
        <p:txBody>
          <a:bodyPr/>
          <a:lstStyle/>
          <a:p>
            <a:pPr>
              <a:defRPr/>
            </a:pPr>
            <a:r>
              <a:rPr lang="ta-IN" sz="100" u="none" dirty="0" err="1">
                <a:solidFill>
                  <a:srgbClr val="000000"/>
                </a:solidFill>
                <a:effectLst/>
                <a:latin typeface="Arial Narrow" charset="0"/>
                <a:ea typeface="+mj-ea"/>
                <a:cs typeface="+mj-cs"/>
              </a:rPr>
              <a:t>யாத்திராகமம்</a:t>
            </a:r>
            <a:r>
              <a:rPr lang="en-US" sz="100" u="none" dirty="0">
                <a:solidFill>
                  <a:srgbClr val="000000"/>
                </a:solidFill>
                <a:effectLst/>
                <a:latin typeface="Arial Narrow" charset="0"/>
                <a:ea typeface="+mj-ea"/>
                <a:cs typeface="+mj-cs"/>
              </a:rPr>
              <a:t> Major Events Map</a:t>
            </a:r>
            <a:endParaRPr lang="en-US" sz="100" dirty="0">
              <a:ea typeface="+mj-ea"/>
              <a:cs typeface="+mj-cs"/>
            </a:endParaRPr>
          </a:p>
        </p:txBody>
      </p:sp>
      <p:sp>
        <p:nvSpPr>
          <p:cNvPr id="21533" name="Text Box 29"/>
          <p:cNvSpPr txBox="1">
            <a:spLocks noChangeArrowheads="1"/>
          </p:cNvSpPr>
          <p:nvPr/>
        </p:nvSpPr>
        <p:spPr bwMode="auto">
          <a:xfrm>
            <a:off x="8293100" y="6491288"/>
            <a:ext cx="882650" cy="377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eaLnBrk="0" fontAlgn="base" hangingPunct="0">
              <a:spcBef>
                <a:spcPct val="0"/>
              </a:spcBef>
              <a:spcAft>
                <a:spcPct val="0"/>
              </a:spcAft>
              <a:defRPr/>
            </a:pPr>
            <a:r>
              <a:rPr lang="en-US">
                <a:solidFill>
                  <a:srgbClr val="FFFFFF"/>
                </a:solidFill>
                <a:latin typeface="Franklin Gothic Heavy" charset="0"/>
                <a:ea typeface="ＭＳ Ｐゴシック" charset="0"/>
                <a:cs typeface="ＭＳ Ｐゴシック" charset="0"/>
                <a:hlinkClick r:id="rId4" action="ppaction://hlinksldjump"/>
              </a:rPr>
              <a:t>INDEX</a:t>
            </a:r>
            <a:endParaRPr lang="en-US">
              <a:solidFill>
                <a:srgbClr val="FFFFFF"/>
              </a:solidFill>
              <a:latin typeface="Franklin Gothic Heavy" charset="0"/>
              <a:ea typeface="ＭＳ Ｐゴシック" charset="0"/>
              <a:cs typeface="ＭＳ Ｐゴシック" charset="0"/>
            </a:endParaRPr>
          </a:p>
        </p:txBody>
      </p:sp>
    </p:spTree>
    <p:extLst>
      <p:ext uri="{BB962C8B-B14F-4D97-AF65-F5344CB8AC3E}">
        <p14:creationId xmlns:p14="http://schemas.microsoft.com/office/powerpoint/2010/main" val="1041641157"/>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67617" name="Picture 3" descr="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457200" y="-100013"/>
            <a:ext cx="8229600" cy="995363"/>
          </a:xfrm>
        </p:spPr>
        <p:txBody>
          <a:bodyPr/>
          <a:lstStyle/>
          <a:p>
            <a:pPr eaLnBrk="1" hangingPunct="1">
              <a:defRPr/>
            </a:pPr>
            <a:r>
              <a:rPr lang="en-US" dirty="0">
                <a:ea typeface="+mj-ea"/>
                <a:cs typeface="+mj-cs"/>
              </a:rPr>
              <a:t>Alternate Routes of the </a:t>
            </a:r>
            <a:r>
              <a:rPr lang="ta-IN" dirty="0" err="1">
                <a:ea typeface="+mj-ea"/>
                <a:cs typeface="+mj-cs"/>
              </a:rPr>
              <a:t>யாத்திராகமம்</a:t>
            </a:r>
            <a:endParaRPr lang="en-US" dirty="0">
              <a:ea typeface="+mj-ea"/>
              <a:cs typeface="+mj-cs"/>
            </a:endParaRPr>
          </a:p>
        </p:txBody>
      </p:sp>
      <p:sp>
        <p:nvSpPr>
          <p:cNvPr id="4" name="Title 1"/>
          <p:cNvSpPr txBox="1">
            <a:spLocks/>
          </p:cNvSpPr>
          <p:nvPr/>
        </p:nvSpPr>
        <p:spPr bwMode="auto">
          <a:xfrm>
            <a:off x="468313" y="692150"/>
            <a:ext cx="8229600" cy="333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defTabSz="914400" eaLnBrk="0" hangingPunct="0">
              <a:defRPr/>
            </a:pPr>
            <a:r>
              <a:rPr lang="en-US" sz="2800" dirty="0">
                <a:solidFill>
                  <a:srgbClr val="000000"/>
                </a:solidFill>
                <a:latin typeface="Arial"/>
                <a:ea typeface="ＭＳ Ｐゴシック"/>
              </a:rPr>
              <a:t>Bible Atlas Online</a:t>
            </a:r>
          </a:p>
        </p:txBody>
      </p:sp>
    </p:spTree>
    <p:extLst>
      <p:ext uri="{BB962C8B-B14F-4D97-AF65-F5344CB8AC3E}">
        <p14:creationId xmlns:p14="http://schemas.microsoft.com/office/powerpoint/2010/main" val="133458698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69665" name="Picture 5" descr="map-of-exodus alternative route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8594" name="Rectangle 2"/>
          <p:cNvSpPr>
            <a:spLocks noGrp="1" noChangeArrowheads="1"/>
          </p:cNvSpPr>
          <p:nvPr>
            <p:ph type="ctrTitle"/>
          </p:nvPr>
        </p:nvSpPr>
        <p:spPr>
          <a:xfrm>
            <a:off x="0" y="0"/>
            <a:ext cx="9144000" cy="914400"/>
          </a:xfrm>
          <a:solidFill>
            <a:srgbClr val="000000"/>
          </a:solidFill>
        </p:spPr>
        <p:txBody>
          <a:bodyPr/>
          <a:lstStyle/>
          <a:p>
            <a:pPr>
              <a:defRPr/>
            </a:pPr>
            <a:r>
              <a:rPr lang="en-US" dirty="0">
                <a:effectLst>
                  <a:outerShdw blurRad="38100" dist="38100" dir="2700000" algn="tl">
                    <a:srgbClr val="366B1B"/>
                  </a:outerShdw>
                </a:effectLst>
                <a:latin typeface="Arial" charset="0"/>
                <a:cs typeface="ＭＳ Ｐゴシック" charset="0"/>
              </a:rPr>
              <a:t>Alternate Routes of the </a:t>
            </a:r>
            <a:r>
              <a:rPr lang="ta-IN" dirty="0" err="1">
                <a:effectLst>
                  <a:outerShdw blurRad="38100" dist="38100" dir="2700000" algn="tl">
                    <a:srgbClr val="366B1B"/>
                  </a:outerShdw>
                </a:effectLst>
                <a:latin typeface="Arial" charset="0"/>
                <a:cs typeface="ＭＳ Ｐゴシック" charset="0"/>
              </a:rPr>
              <a:t>யாத்திராகமம்</a:t>
            </a:r>
            <a:endParaRPr lang="en-US" dirty="0">
              <a:effectLst>
                <a:outerShdw blurRad="38100" dist="38100" dir="2700000" algn="tl">
                  <a:srgbClr val="366B1B"/>
                </a:outerShdw>
              </a:effectLst>
              <a:latin typeface="Arial" charset="0"/>
              <a:cs typeface="ＭＳ Ｐゴシック" charset="0"/>
            </a:endParaRPr>
          </a:p>
        </p:txBody>
      </p:sp>
      <p:sp>
        <p:nvSpPr>
          <p:cNvPr id="369667" name="Rectangle 3"/>
          <p:cNvSpPr>
            <a:spLocks noGrp="1" noChangeArrowheads="1"/>
          </p:cNvSpPr>
          <p:nvPr>
            <p:ph type="subTitle" idx="1"/>
          </p:nvPr>
        </p:nvSpPr>
        <p:spPr>
          <a:xfrm>
            <a:off x="0" y="6477000"/>
            <a:ext cx="9144000" cy="304800"/>
          </a:xfrm>
        </p:spPr>
        <p:txBody>
          <a:bodyPr/>
          <a:lstStyle/>
          <a:p>
            <a:r>
              <a:rPr lang="en-US" altLang="zh-CN" sz="2000" dirty="0">
                <a:latin typeface="Arial" charset="0"/>
              </a:rPr>
              <a:t>http://</a:t>
            </a:r>
            <a:r>
              <a:rPr lang="en-US" altLang="zh-CN" sz="2000" dirty="0" err="1">
                <a:latin typeface="Arial" charset="0"/>
              </a:rPr>
              <a:t>www.comingoutofegypt.com</a:t>
            </a:r>
            <a:r>
              <a:rPr lang="en-US" altLang="zh-CN" sz="2000" dirty="0">
                <a:latin typeface="Arial" charset="0"/>
              </a:rPr>
              <a:t>/map-of-</a:t>
            </a:r>
            <a:r>
              <a:rPr lang="ta-IN" altLang="zh-CN" sz="2000" dirty="0" err="1">
                <a:latin typeface="Arial" charset="0"/>
              </a:rPr>
              <a:t>யாத்திராகமம்</a:t>
            </a:r>
            <a:r>
              <a:rPr lang="en-US" altLang="zh-CN" sz="2000" dirty="0">
                <a:latin typeface="Arial" charset="0"/>
              </a:rPr>
              <a:t>.pdf</a:t>
            </a:r>
          </a:p>
        </p:txBody>
      </p:sp>
    </p:spTree>
    <p:extLst>
      <p:ext uri="{BB962C8B-B14F-4D97-AF65-F5344CB8AC3E}">
        <p14:creationId xmlns:p14="http://schemas.microsoft.com/office/powerpoint/2010/main" val="324839032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0689" name="Picture 5" descr="map-of-exodus alternative routes"/>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925" y="234950"/>
            <a:ext cx="9109075" cy="662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8594" name="Rectangle 2"/>
          <p:cNvSpPr>
            <a:spLocks noGrp="1" noChangeArrowheads="1"/>
          </p:cNvSpPr>
          <p:nvPr>
            <p:ph type="ctrTitle"/>
          </p:nvPr>
        </p:nvSpPr>
        <p:spPr>
          <a:xfrm>
            <a:off x="0" y="0"/>
            <a:ext cx="9144000" cy="914400"/>
          </a:xfrm>
          <a:solidFill>
            <a:srgbClr val="000000"/>
          </a:solidFill>
        </p:spPr>
        <p:txBody>
          <a:bodyPr/>
          <a:lstStyle/>
          <a:p>
            <a:pPr>
              <a:defRPr/>
            </a:pPr>
            <a:r>
              <a:rPr lang="en-US" dirty="0">
                <a:effectLst>
                  <a:outerShdw blurRad="38100" dist="38100" dir="2700000" algn="tl">
                    <a:srgbClr val="366B1B"/>
                  </a:outerShdw>
                </a:effectLst>
                <a:latin typeface="Arial" charset="0"/>
                <a:cs typeface="ＭＳ Ｐゴシック" charset="0"/>
              </a:rPr>
              <a:t>Locations of Rameses &amp; </a:t>
            </a:r>
            <a:r>
              <a:rPr lang="en-US" dirty="0" err="1">
                <a:effectLst>
                  <a:outerShdw blurRad="38100" dist="38100" dir="2700000" algn="tl">
                    <a:srgbClr val="366B1B"/>
                  </a:outerShdw>
                </a:effectLst>
                <a:latin typeface="Arial" charset="0"/>
                <a:cs typeface="ＭＳ Ｐゴシック" charset="0"/>
              </a:rPr>
              <a:t>Pithom</a:t>
            </a:r>
            <a:endParaRPr lang="en-US" dirty="0">
              <a:effectLst>
                <a:outerShdw blurRad="38100" dist="38100" dir="2700000" algn="tl">
                  <a:srgbClr val="366B1B"/>
                </a:outerShdw>
              </a:effectLst>
              <a:latin typeface="Arial" charset="0"/>
              <a:cs typeface="ＭＳ Ｐゴシック" charset="0"/>
            </a:endParaRPr>
          </a:p>
        </p:txBody>
      </p:sp>
      <p:sp>
        <p:nvSpPr>
          <p:cNvPr id="370691" name="Rectangle 3"/>
          <p:cNvSpPr>
            <a:spLocks noGrp="1" noChangeArrowheads="1"/>
          </p:cNvSpPr>
          <p:nvPr>
            <p:ph type="subTitle" idx="1"/>
          </p:nvPr>
        </p:nvSpPr>
        <p:spPr>
          <a:xfrm>
            <a:off x="0" y="6477000"/>
            <a:ext cx="9144000" cy="304800"/>
          </a:xfrm>
        </p:spPr>
        <p:txBody>
          <a:bodyPr/>
          <a:lstStyle/>
          <a:p>
            <a:r>
              <a:rPr lang="en-US" altLang="zh-CN" sz="2000" dirty="0">
                <a:latin typeface="Arial" charset="0"/>
              </a:rPr>
              <a:t>http://</a:t>
            </a:r>
            <a:r>
              <a:rPr lang="en-US" altLang="zh-CN" sz="2000" dirty="0" err="1">
                <a:latin typeface="Arial" charset="0"/>
              </a:rPr>
              <a:t>www.comingoutofegypt.com</a:t>
            </a:r>
            <a:r>
              <a:rPr lang="en-US" altLang="zh-CN" sz="2000" dirty="0">
                <a:latin typeface="Arial" charset="0"/>
              </a:rPr>
              <a:t>/map-of-</a:t>
            </a:r>
            <a:r>
              <a:rPr lang="ta-IN" altLang="zh-CN" sz="2000" dirty="0" err="1">
                <a:latin typeface="Arial" charset="0"/>
              </a:rPr>
              <a:t>யாத்திராகமம்</a:t>
            </a:r>
            <a:r>
              <a:rPr lang="en-US" altLang="zh-CN" sz="2000" dirty="0">
                <a:latin typeface="Arial" charset="0"/>
              </a:rPr>
              <a:t>.pdf</a:t>
            </a:r>
          </a:p>
        </p:txBody>
      </p:sp>
      <p:sp>
        <p:nvSpPr>
          <p:cNvPr id="370692" name="TextBox 1"/>
          <p:cNvSpPr txBox="1">
            <a:spLocks noChangeArrowheads="1"/>
          </p:cNvSpPr>
          <p:nvPr/>
        </p:nvSpPr>
        <p:spPr bwMode="auto">
          <a:xfrm>
            <a:off x="1790163" y="3644900"/>
            <a:ext cx="3213637" cy="12001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i="1" dirty="0">
                <a:solidFill>
                  <a:srgbClr val="FFFFFF"/>
                </a:solidFill>
                <a:latin typeface="Arial" charset="0"/>
                <a:cs typeface="Arial" charset="0"/>
              </a:rPr>
              <a:t>Pi-Ramses is the actual location of Rameses</a:t>
            </a:r>
          </a:p>
        </p:txBody>
      </p:sp>
      <p:sp>
        <p:nvSpPr>
          <p:cNvPr id="370693" name="TextBox 5"/>
          <p:cNvSpPr txBox="1">
            <a:spLocks noChangeArrowheads="1"/>
          </p:cNvSpPr>
          <p:nvPr/>
        </p:nvSpPr>
        <p:spPr bwMode="auto">
          <a:xfrm>
            <a:off x="5435600" y="1052513"/>
            <a:ext cx="2773363" cy="12001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i="1" dirty="0">
                <a:solidFill>
                  <a:srgbClr val="FFFFFF"/>
                </a:solidFill>
                <a:latin typeface="Arial" charset="0"/>
                <a:cs typeface="Arial" charset="0"/>
              </a:rPr>
              <a:t>Tanis was previously thought to be Rameses</a:t>
            </a:r>
          </a:p>
        </p:txBody>
      </p:sp>
    </p:spTree>
    <p:extLst>
      <p:ext uri="{BB962C8B-B14F-4D97-AF65-F5344CB8AC3E}">
        <p14:creationId xmlns:p14="http://schemas.microsoft.com/office/powerpoint/2010/main" val="6883375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1713"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71714"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317009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Route of the </a:t>
            </a:r>
            <a:r>
              <a:rPr kumimoji="0" lang="ta-IN" sz="4000" dirty="0" err="1">
                <a:solidFill>
                  <a:srgbClr val="FFFFFF"/>
                </a:solidFill>
                <a:effectLst/>
                <a:ea typeface="ＭＳ Ｐゴシック" pitchFamily="-112" charset="-128"/>
                <a:cs typeface="ＭＳ Ｐゴシック" pitchFamily="-112" charset="-128"/>
              </a:rPr>
              <a:t>யாத்திராகமம்</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4130045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3761" name="Rectangle 2"/>
          <p:cNvSpPr>
            <a:spLocks noChangeArrowheads="1"/>
          </p:cNvSpPr>
          <p:nvPr/>
        </p:nvSpPr>
        <p:spPr bwMode="auto">
          <a:xfrm>
            <a:off x="0" y="0"/>
            <a:ext cx="9144000" cy="6858000"/>
          </a:xfrm>
          <a:prstGeom prst="rect">
            <a:avLst/>
          </a:prstGeom>
          <a:gradFill rotWithShape="0">
            <a:gsLst>
              <a:gs pos="0">
                <a:srgbClr val="005CBF"/>
              </a:gs>
              <a:gs pos="50000">
                <a:srgbClr val="02B08B"/>
              </a:gs>
              <a:gs pos="100000">
                <a:srgbClr val="005CBF"/>
              </a:gs>
            </a:gsLst>
            <a:lin ang="5400000" scaled="1"/>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Arial" charset="0"/>
              <a:ea typeface="ＭＳ Ｐゴシック" charset="0"/>
              <a:cs typeface="Arial" charset="0"/>
            </a:endParaRPr>
          </a:p>
        </p:txBody>
      </p:sp>
      <p:sp>
        <p:nvSpPr>
          <p:cNvPr id="265219" name="Text Box 3"/>
          <p:cNvSpPr txBox="1">
            <a:spLocks noChangeArrowheads="1"/>
          </p:cNvSpPr>
          <p:nvPr/>
        </p:nvSpPr>
        <p:spPr bwMode="auto">
          <a:xfrm>
            <a:off x="4724400" y="6003925"/>
            <a:ext cx="4267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dirty="0">
                <a:solidFill>
                  <a:srgbClr val="FFFFFF"/>
                </a:solidFill>
                <a:latin typeface="Arial"/>
                <a:ea typeface="ＭＳ Ｐゴシック" charset="0"/>
                <a:cs typeface="Arial"/>
              </a:rPr>
              <a:t>Amenophis II</a:t>
            </a:r>
          </a:p>
        </p:txBody>
      </p:sp>
      <p:pic>
        <p:nvPicPr>
          <p:cNvPr id="373763" name="Picture 5" descr="Red Sea"/>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9117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5222" name="Rectangle 6"/>
          <p:cNvSpPr>
            <a:spLocks noGrp="1" noChangeArrowheads="1"/>
          </p:cNvSpPr>
          <p:nvPr>
            <p:ph type="title" idx="4294967295"/>
          </p:nvPr>
        </p:nvSpPr>
        <p:spPr>
          <a:xfrm>
            <a:off x="5148263" y="260350"/>
            <a:ext cx="3600450" cy="13112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ea typeface="ＭＳ Ｐゴシック" pitchFamily="-112" charset="-128"/>
                <a:cs typeface="Arial"/>
              </a:rPr>
              <a:t>Crossing the Sea of Reeds</a:t>
            </a:r>
          </a:p>
        </p:txBody>
      </p:sp>
      <p:sp>
        <p:nvSpPr>
          <p:cNvPr id="6" name="Rectangle 6"/>
          <p:cNvSpPr txBox="1">
            <a:spLocks noChangeArrowheads="1"/>
          </p:cNvSpPr>
          <p:nvPr/>
        </p:nvSpPr>
        <p:spPr bwMode="auto">
          <a:xfrm>
            <a:off x="5003800" y="1965325"/>
            <a:ext cx="4032250" cy="35401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spAutoFit/>
          </a:bodyP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spcBef>
                <a:spcPct val="50000"/>
              </a:spcBef>
              <a:defRPr/>
            </a:pPr>
            <a:r>
              <a:rPr lang="en-US" sz="3200" b="1" dirty="0">
                <a:solidFill>
                  <a:srgbClr val="FFFFFF"/>
                </a:solidFill>
                <a:latin typeface="Arial"/>
                <a:ea typeface="ＭＳ Ｐゴシック" pitchFamily="-112" charset="-128"/>
                <a:cs typeface="Arial"/>
              </a:rPr>
              <a:t>Yam </a:t>
            </a:r>
            <a:r>
              <a:rPr lang="en-US" sz="3200" b="1" dirty="0" err="1">
                <a:solidFill>
                  <a:srgbClr val="FFFFFF"/>
                </a:solidFill>
                <a:latin typeface="Arial"/>
                <a:ea typeface="ＭＳ Ｐゴシック" pitchFamily="-112" charset="-128"/>
                <a:cs typeface="Arial"/>
              </a:rPr>
              <a:t>Suph</a:t>
            </a:r>
            <a:r>
              <a:rPr lang="en-US" sz="3200" b="1" dirty="0">
                <a:solidFill>
                  <a:srgbClr val="FFFFFF"/>
                </a:solidFill>
                <a:latin typeface="Arial"/>
                <a:ea typeface="ＭＳ Ｐゴシック" pitchFamily="-112" charset="-128"/>
                <a:cs typeface="Arial"/>
              </a:rPr>
              <a:t> (Exod. 13:18; cf. 10:19) means </a:t>
            </a:r>
            <a:r>
              <a:rPr lang="mr-IN" sz="3200" b="1" dirty="0">
                <a:solidFill>
                  <a:srgbClr val="FFFFFF"/>
                </a:solidFill>
                <a:latin typeface="Arial"/>
                <a:ea typeface="ＭＳ Ｐゴシック" pitchFamily="-112" charset="-128"/>
                <a:cs typeface="Arial"/>
              </a:rPr>
              <a:t>"</a:t>
            </a:r>
            <a:r>
              <a:rPr lang="en-US" sz="3200" b="1" dirty="0">
                <a:solidFill>
                  <a:srgbClr val="FFFFFF"/>
                </a:solidFill>
                <a:latin typeface="Arial"/>
                <a:ea typeface="ＭＳ Ｐゴシック" pitchFamily="-112" charset="-128"/>
                <a:cs typeface="Arial"/>
              </a:rPr>
              <a:t>Sea of Reeds</a:t>
            </a:r>
            <a:r>
              <a:rPr lang="mr-IN" sz="3200" b="1" dirty="0">
                <a:solidFill>
                  <a:srgbClr val="FFFFFF"/>
                </a:solidFill>
                <a:latin typeface="Arial"/>
                <a:ea typeface="ＭＳ Ｐゴシック" pitchFamily="-112" charset="-128"/>
                <a:cs typeface="Arial"/>
              </a:rPr>
              <a:t>"</a:t>
            </a:r>
            <a:r>
              <a:rPr lang="en-US" sz="3200" b="1" dirty="0">
                <a:solidFill>
                  <a:srgbClr val="FFFFFF"/>
                </a:solidFill>
                <a:latin typeface="Arial"/>
                <a:ea typeface="ＭＳ Ｐゴシック" pitchFamily="-112" charset="-128"/>
                <a:cs typeface="Arial"/>
              </a:rPr>
              <a:t> but was erroneously translated as </a:t>
            </a:r>
            <a:r>
              <a:rPr lang="mr-IN" sz="3200" b="1" dirty="0">
                <a:solidFill>
                  <a:srgbClr val="FFFFFF"/>
                </a:solidFill>
                <a:latin typeface="Arial"/>
                <a:ea typeface="ＭＳ Ｐゴシック" pitchFamily="-112" charset="-128"/>
                <a:cs typeface="Arial"/>
              </a:rPr>
              <a:t>"</a:t>
            </a:r>
            <a:r>
              <a:rPr lang="en-US" sz="3200" b="1" dirty="0">
                <a:solidFill>
                  <a:srgbClr val="FFFFFF"/>
                </a:solidFill>
                <a:latin typeface="Arial"/>
                <a:ea typeface="ＭＳ Ｐゴシック" pitchFamily="-112" charset="-128"/>
                <a:cs typeface="Arial"/>
              </a:rPr>
              <a:t>Red Sea</a:t>
            </a:r>
            <a:r>
              <a:rPr lang="mr-IN" sz="3200" b="1" dirty="0">
                <a:solidFill>
                  <a:srgbClr val="FFFFFF"/>
                </a:solidFill>
                <a:latin typeface="Arial"/>
                <a:ea typeface="ＭＳ Ｐゴシック" pitchFamily="-112" charset="-128"/>
                <a:cs typeface="Arial"/>
              </a:rPr>
              <a:t>"</a:t>
            </a:r>
            <a:r>
              <a:rPr lang="en-US" sz="3200" b="1" dirty="0">
                <a:solidFill>
                  <a:srgbClr val="FFFFFF"/>
                </a:solidFill>
                <a:latin typeface="Arial"/>
                <a:ea typeface="ＭＳ Ｐゴシック" pitchFamily="-112" charset="-128"/>
                <a:cs typeface="Arial"/>
              </a:rPr>
              <a:t> in the LXX.</a:t>
            </a:r>
          </a:p>
        </p:txBody>
      </p:sp>
    </p:spTree>
    <p:extLst>
      <p:ext uri="{BB962C8B-B14F-4D97-AF65-F5344CB8AC3E}">
        <p14:creationId xmlns:p14="http://schemas.microsoft.com/office/powerpoint/2010/main" val="459838174"/>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graphicFrame>
        <p:nvGraphicFramePr>
          <p:cNvPr id="375809" name="Object 2"/>
          <p:cNvGraphicFramePr>
            <a:graphicFrameLocks noChangeAspect="1"/>
          </p:cNvGraphicFramePr>
          <p:nvPr/>
        </p:nvGraphicFramePr>
        <p:xfrm>
          <a:off x="762000" y="76200"/>
          <a:ext cx="7924800" cy="6711950"/>
        </p:xfrm>
        <a:graphic>
          <a:graphicData uri="http://schemas.openxmlformats.org/presentationml/2006/ole">
            <mc:AlternateContent xmlns:mc="http://schemas.openxmlformats.org/markup-compatibility/2006">
              <mc:Choice xmlns:v="urn:schemas-microsoft-com:vml" Requires="v">
                <p:oleObj spid="_x0000_s2313" name="Photo Editor Photo" r:id="rId4" imgW="2743438" imgH="2324301" progId="MSPhotoEd.3">
                  <p:embed/>
                </p:oleObj>
              </mc:Choice>
              <mc:Fallback>
                <p:oleObj name="Photo Editor Photo" r:id="rId4" imgW="2743438" imgH="2324301"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76200"/>
                        <a:ext cx="7924800" cy="6711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90115" name="Rectangle 3"/>
          <p:cNvSpPr>
            <a:spLocks noGrp="1" noChangeArrowheads="1"/>
          </p:cNvSpPr>
          <p:nvPr>
            <p:ph type="title" idx="4294967295"/>
          </p:nvPr>
        </p:nvSpPr>
        <p:spPr>
          <a:xfrm>
            <a:off x="609600" y="228600"/>
            <a:ext cx="7772400" cy="838200"/>
          </a:xfrm>
        </p:spPr>
        <p:txBody>
          <a:bodyPr/>
          <a:lstStyle/>
          <a:p>
            <a:pPr algn="ctr" eaLnBrk="1" hangingPunct="1"/>
            <a:r>
              <a:rPr lang="en-US" altLang="zh-CN" b="1" dirty="0">
                <a:solidFill>
                  <a:srgbClr val="000099"/>
                </a:solidFill>
                <a:latin typeface="Arial Narrow" charset="0"/>
              </a:rPr>
              <a:t>The </a:t>
            </a:r>
            <a:r>
              <a:rPr lang="ta-IN" altLang="zh-CN" b="1" dirty="0" err="1">
                <a:solidFill>
                  <a:srgbClr val="000099"/>
                </a:solidFill>
                <a:latin typeface="Arial Narrow" charset="0"/>
              </a:rPr>
              <a:t>யாத்திராகமம்</a:t>
            </a:r>
            <a:r>
              <a:rPr lang="en-US" altLang="zh-CN" b="1" dirty="0">
                <a:solidFill>
                  <a:srgbClr val="000099"/>
                </a:solidFill>
                <a:latin typeface="Arial Narrow" charset="0"/>
              </a:rPr>
              <a:t> Took Faith!</a:t>
            </a:r>
          </a:p>
        </p:txBody>
      </p:sp>
      <p:sp>
        <p:nvSpPr>
          <p:cNvPr id="4" name="Rectangle 3"/>
          <p:cNvSpPr txBox="1">
            <a:spLocks noChangeArrowheads="1"/>
          </p:cNvSpPr>
          <p:nvPr/>
        </p:nvSpPr>
        <p:spPr bwMode="auto">
          <a:xfrm>
            <a:off x="755576" y="5877272"/>
            <a:ext cx="7920880" cy="792088"/>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algn="ctr" defTabSz="914400" eaLnBrk="1" hangingPunct="1"/>
            <a:r>
              <a:rPr lang="en-US" altLang="zh-CN" sz="3200" b="1" dirty="0">
                <a:solidFill>
                  <a:srgbClr val="000099"/>
                </a:solidFill>
                <a:latin typeface="Arial Narrow" charset="0"/>
              </a:rPr>
              <a:t>I think you have some serious faith issues.</a:t>
            </a:r>
          </a:p>
        </p:txBody>
      </p:sp>
    </p:spTree>
    <p:extLst>
      <p:ext uri="{BB962C8B-B14F-4D97-AF65-F5344CB8AC3E}">
        <p14:creationId xmlns:p14="http://schemas.microsoft.com/office/powerpoint/2010/main" val="32280152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90115">
                                            <p:txEl>
                                              <p:pRg st="0" end="0"/>
                                            </p:txEl>
                                          </p:spTgt>
                                        </p:tgtEl>
                                        <p:attrNameLst>
                                          <p:attrName>style.visibility</p:attrName>
                                        </p:attrNameLst>
                                      </p:cBhvr>
                                      <p:to>
                                        <p:strVal val="visible"/>
                                      </p:to>
                                    </p:set>
                                    <p:anim calcmode="lin" valueType="num">
                                      <p:cBhvr additive="base">
                                        <p:cTn id="7" dur="75" fill="hold"/>
                                        <p:tgtEl>
                                          <p:spTgt spid="90115">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901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iterate type="lt">
                                    <p:tmPct val="100000"/>
                                  </p:iterate>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75"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14" dur="75"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build="p" autoUpdateAnimBg="0"/>
      <p:bldP spid="4"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7857" name="Title 1"/>
          <p:cNvSpPr>
            <a:spLocks noGrp="1"/>
          </p:cNvSpPr>
          <p:nvPr>
            <p:ph type="title"/>
          </p:nvPr>
        </p:nvSpPr>
        <p:spPr>
          <a:xfrm>
            <a:off x="4273550" y="609600"/>
            <a:ext cx="4906963" cy="1090613"/>
          </a:xfrm>
        </p:spPr>
        <p:txBody>
          <a:bodyPr/>
          <a:lstStyle/>
          <a:p>
            <a:r>
              <a:rPr lang="en-US" altLang="zh-CN" sz="4000">
                <a:solidFill>
                  <a:srgbClr val="FFFFFF"/>
                </a:solidFill>
                <a:latin typeface="Arial" charset="0"/>
              </a:rPr>
              <a:t>Suez Canal Map</a:t>
            </a:r>
          </a:p>
        </p:txBody>
      </p:sp>
      <p:pic>
        <p:nvPicPr>
          <p:cNvPr id="377858" name="Picture 2" descr="SuezCanal-E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31813"/>
            <a:ext cx="4356100" cy="8380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59" name="Title 1"/>
          <p:cNvSpPr txBox="1">
            <a:spLocks/>
          </p:cNvSpPr>
          <p:nvPr/>
        </p:nvSpPr>
        <p:spPr bwMode="auto">
          <a:xfrm>
            <a:off x="4572000" y="2205038"/>
            <a:ext cx="4427538" cy="3600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4000">
                <a:solidFill>
                  <a:srgbClr val="FFFFFF"/>
                </a:solidFill>
                <a:latin typeface="Arial" charset="0"/>
                <a:cs typeface="Arial" charset="0"/>
              </a:rPr>
              <a:t>It runs in three sections through Lake Timsah and the Bitter Lakes</a:t>
            </a:r>
          </a:p>
        </p:txBody>
      </p:sp>
    </p:spTree>
    <p:extLst>
      <p:ext uri="{BB962C8B-B14F-4D97-AF65-F5344CB8AC3E}">
        <p14:creationId xmlns:p14="http://schemas.microsoft.com/office/powerpoint/2010/main" val="1803934515"/>
      </p:ext>
    </p:extLst>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0" name="Text Box 8"/>
          <p:cNvSpPr txBox="1">
            <a:spLocks noChangeArrowheads="1"/>
          </p:cNvSpPr>
          <p:nvPr/>
        </p:nvSpPr>
        <p:spPr bwMode="auto">
          <a:xfrm>
            <a:off x="1954213" y="1262063"/>
            <a:ext cx="7154862" cy="448627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3100-2686 Proto-Dynastic</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2686-2181 Old Kingdom</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2181-1991 First Intermediate</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1991-1786 Middle Kingdom</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1786-1558 Second Intermediate</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1558-1085 New Kingdom</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1098-  332 Late Dynastic</a:t>
            </a:r>
          </a:p>
          <a:p>
            <a:pPr defTabSz="914400" fontAlgn="base">
              <a:spcBef>
                <a:spcPct val="0"/>
              </a:spcBef>
              <a:spcAft>
                <a:spcPct val="0"/>
              </a:spcAft>
              <a:defRPr/>
            </a:pPr>
            <a:r>
              <a:rPr lang="en-US" sz="3600" b="1" dirty="0">
                <a:solidFill>
                  <a:srgbClr val="FFFFFF"/>
                </a:solidFill>
                <a:effectLst>
                  <a:glow rad="127000">
                    <a:srgbClr val="000000"/>
                  </a:glow>
                </a:effectLst>
                <a:latin typeface="Arial" pitchFamily="-128" charset="0"/>
                <a:ea typeface="ＭＳ Ｐゴシック" charset="0"/>
                <a:cs typeface="ＭＳ Ｐゴシック" charset="0"/>
              </a:rPr>
              <a:t>  332-         Alexander the Great</a:t>
            </a:r>
          </a:p>
        </p:txBody>
      </p:sp>
      <p:sp>
        <p:nvSpPr>
          <p:cNvPr id="202762" name="WordArt 10"/>
          <p:cNvSpPr>
            <a:spLocks noChangeArrowheads="1" noChangeShapeType="1" noTextEdit="1"/>
          </p:cNvSpPr>
          <p:nvPr/>
        </p:nvSpPr>
        <p:spPr bwMode="auto">
          <a:xfrm>
            <a:off x="152400" y="2286000"/>
            <a:ext cx="1676400" cy="558800"/>
          </a:xfrm>
          <a:prstGeom prst="rect">
            <a:avLst/>
          </a:prstGeom>
        </p:spPr>
        <p:txBody>
          <a:bodyPr wrap="none" numCol="1"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Abraham</a:t>
            </a:r>
          </a:p>
        </p:txBody>
      </p:sp>
      <p:sp>
        <p:nvSpPr>
          <p:cNvPr id="202763" name="WordArt 11"/>
          <p:cNvSpPr>
            <a:spLocks noChangeArrowheads="1" noChangeShapeType="1" noTextEdit="1"/>
          </p:cNvSpPr>
          <p:nvPr/>
        </p:nvSpPr>
        <p:spPr bwMode="auto">
          <a:xfrm>
            <a:off x="152400" y="2946400"/>
            <a:ext cx="1676400" cy="5588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Joseph</a:t>
            </a:r>
          </a:p>
        </p:txBody>
      </p:sp>
      <p:sp>
        <p:nvSpPr>
          <p:cNvPr id="202764" name="WordArt 12"/>
          <p:cNvSpPr>
            <a:spLocks noChangeArrowheads="1" noChangeShapeType="1" noTextEdit="1"/>
          </p:cNvSpPr>
          <p:nvPr/>
        </p:nvSpPr>
        <p:spPr bwMode="auto">
          <a:xfrm>
            <a:off x="152400" y="3937000"/>
            <a:ext cx="1676400" cy="5588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Moses</a:t>
            </a:r>
          </a:p>
        </p:txBody>
      </p:sp>
      <p:sp>
        <p:nvSpPr>
          <p:cNvPr id="202765" name="Rectangle 13"/>
          <p:cNvSpPr>
            <a:spLocks noGrp="1" noChangeArrowheads="1"/>
          </p:cNvSpPr>
          <p:nvPr>
            <p:ph type="title" idx="4294967295"/>
          </p:nvPr>
        </p:nvSpPr>
        <p:spPr>
          <a:xfrm>
            <a:off x="0" y="283295"/>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en-US" b="1" i="0" dirty="0">
                <a:solidFill>
                  <a:schemeClr val="bg1"/>
                </a:solidFill>
                <a:effectLst/>
                <a:ea typeface="+mj-ea"/>
                <a:cs typeface="+mj-cs"/>
              </a:rPr>
              <a:t>Traditional History of Egypt</a:t>
            </a: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latin typeface="Arial" charset="0"/>
              </a:rPr>
              <a:t>OTB 73</a:t>
            </a:r>
          </a:p>
        </p:txBody>
      </p:sp>
      <p:sp>
        <p:nvSpPr>
          <p:cNvPr id="13" name="WordArt 10"/>
          <p:cNvSpPr>
            <a:spLocks noChangeArrowheads="1" noChangeShapeType="1" noTextEdit="1"/>
          </p:cNvSpPr>
          <p:nvPr/>
        </p:nvSpPr>
        <p:spPr bwMode="auto">
          <a:xfrm>
            <a:off x="179512" y="1484784"/>
            <a:ext cx="1656184" cy="609029"/>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Pyramids</a:t>
            </a:r>
          </a:p>
        </p:txBody>
      </p:sp>
    </p:spTree>
    <p:extLst>
      <p:ext uri="{BB962C8B-B14F-4D97-AF65-F5344CB8AC3E}">
        <p14:creationId xmlns:p14="http://schemas.microsoft.com/office/powerpoint/2010/main" val="385994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3" grpId="0" animBg="1"/>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81953" name="Picture 2" descr="background_egyp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1954"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1955" name="AutoShape 4"/>
          <p:cNvSpPr>
            <a:spLocks noChangeArrowheads="1"/>
          </p:cNvSpPr>
          <p:nvPr/>
        </p:nvSpPr>
        <p:spPr bwMode="auto">
          <a:xfrm>
            <a:off x="76200" y="3733800"/>
            <a:ext cx="8839200" cy="3048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pPr defTabSz="914400" eaLnBrk="0" fontAlgn="base" hangingPunct="0">
              <a:spcBef>
                <a:spcPct val="0"/>
              </a:spcBef>
              <a:spcAft>
                <a:spcPct val="0"/>
              </a:spcAft>
            </a:pPr>
            <a:endParaRPr lang="zh-CN" altLang="en-US" sz="2000">
              <a:solidFill>
                <a:srgbClr val="000000"/>
              </a:solidFill>
              <a:latin typeface="Arial" charset="0"/>
              <a:ea typeface="ＭＳ Ｐゴシック" charset="0"/>
              <a:cs typeface="Arial" charset="0"/>
            </a:endParaRPr>
          </a:p>
        </p:txBody>
      </p:sp>
      <p:graphicFrame>
        <p:nvGraphicFramePr>
          <p:cNvPr id="381956" name="Object 2"/>
          <p:cNvGraphicFramePr>
            <a:graphicFrameLocks noChangeAspect="1"/>
          </p:cNvGraphicFramePr>
          <p:nvPr>
            <p:extLst>
              <p:ext uri="{D42A27DB-BD31-4B8C-83A1-F6EECF244321}">
                <p14:modId xmlns:p14="http://schemas.microsoft.com/office/powerpoint/2010/main" val="3570628727"/>
              </p:ext>
            </p:extLst>
          </p:nvPr>
        </p:nvGraphicFramePr>
        <p:xfrm>
          <a:off x="0" y="774700"/>
          <a:ext cx="9144000" cy="6042025"/>
        </p:xfrm>
        <a:graphic>
          <a:graphicData uri="http://schemas.openxmlformats.org/presentationml/2006/ole">
            <mc:AlternateContent xmlns:mc="http://schemas.openxmlformats.org/markup-compatibility/2006">
              <mc:Choice xmlns:v="urn:schemas-microsoft-com:vml" Requires="v">
                <p:oleObj spid="_x0000_s5312" name="Document" r:id="rId6" imgW="6235700" imgH="4114800" progId="Word.Document.8">
                  <p:embed/>
                </p:oleObj>
              </mc:Choice>
              <mc:Fallback>
                <p:oleObj name="Document" r:id="rId6" imgW="6235700" imgH="4114800"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774700"/>
                        <a:ext cx="9144000" cy="60420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586758" name="Text Box 6"/>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1958" name="Rectangle 7"/>
          <p:cNvSpPr>
            <a:spLocks noGrp="1" noChangeArrowheads="1"/>
          </p:cNvSpPr>
          <p:nvPr>
            <p:ph type="title" idx="4294967295"/>
          </p:nvPr>
        </p:nvSpPr>
        <p:spPr>
          <a:xfrm>
            <a:off x="107504" y="44624"/>
            <a:ext cx="6839396" cy="1440160"/>
          </a:xfrm>
          <a:solidFill>
            <a:schemeClr val="tx2"/>
          </a:solidFill>
        </p:spPr>
        <p:txBody>
          <a:bodyPr/>
          <a:lstStyle/>
          <a:p>
            <a:pPr eaLnBrk="1" hangingPunct="1"/>
            <a:r>
              <a:rPr lang="en-US" altLang="zh-CN" sz="4000" b="1" dirty="0">
                <a:solidFill>
                  <a:schemeClr val="bg1"/>
                </a:solidFill>
                <a:latin typeface="Arial" charset="0"/>
                <a:cs typeface="Arial" charset="0"/>
              </a:rPr>
              <a:t>Traditional Dating of New Kingdom Pharaohs</a:t>
            </a:r>
            <a:endParaRPr lang="en-US" altLang="zh-CN" sz="4000" b="1" dirty="0">
              <a:latin typeface="Arial" charset="0"/>
              <a:cs typeface="Arial" charset="0"/>
            </a:endParaRPr>
          </a:p>
        </p:txBody>
      </p:sp>
    </p:spTree>
    <p:extLst>
      <p:ext uri="{BB962C8B-B14F-4D97-AF65-F5344CB8AC3E}">
        <p14:creationId xmlns:p14="http://schemas.microsoft.com/office/powerpoint/2010/main" val="36782919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Change is all around us.</a:t>
            </a:r>
          </a:p>
        </p:txBody>
      </p:sp>
      <p:pic>
        <p:nvPicPr>
          <p:cNvPr id="2" name="Picture 1"/>
          <p:cNvPicPr>
            <a:picLocks noChangeAspect="1"/>
          </p:cNvPicPr>
          <p:nvPr/>
        </p:nvPicPr>
        <p:blipFill>
          <a:blip r:embed="rId3"/>
          <a:stretch>
            <a:fillRect/>
          </a:stretch>
        </p:blipFill>
        <p:spPr>
          <a:xfrm>
            <a:off x="-14431" y="78653"/>
            <a:ext cx="9306262" cy="4481323"/>
          </a:xfrm>
          <a:prstGeom prst="rect">
            <a:avLst/>
          </a:prstGeom>
        </p:spPr>
      </p:pic>
    </p:spTree>
    <p:extLst>
      <p:ext uri="{BB962C8B-B14F-4D97-AF65-F5344CB8AC3E}">
        <p14:creationId xmlns:p14="http://schemas.microsoft.com/office/powerpoint/2010/main" val="231872555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6049" name="Rectangle 2" descr="Purple mesh"/>
          <p:cNvSpPr>
            <a:spLocks noChangeArrowheads="1"/>
          </p:cNvSpPr>
          <p:nvPr/>
        </p:nvSpPr>
        <p:spPr bwMode="auto">
          <a:xfrm>
            <a:off x="0" y="0"/>
            <a:ext cx="51054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Arial" charset="0"/>
              <a:ea typeface="ＭＳ Ｐゴシック" charset="0"/>
              <a:cs typeface="Arial" charset="0"/>
            </a:endParaRPr>
          </a:p>
        </p:txBody>
      </p:sp>
      <p:pic>
        <p:nvPicPr>
          <p:cNvPr id="386050" name="Picture 3" descr="OMSSO037"/>
          <p:cNvPicPr>
            <a:picLocks noChangeAspect="1" noChangeArrowheads="1"/>
          </p:cNvPicPr>
          <p:nvPr/>
        </p:nvPicPr>
        <p:blipFill>
          <a:blip r:embed="rId4">
            <a:lum bright="6000"/>
            <a:extLst>
              <a:ext uri="{28A0092B-C50C-407E-A947-70E740481C1C}">
                <a14:useLocalDpi xmlns:a14="http://schemas.microsoft.com/office/drawing/2010/main"/>
              </a:ext>
            </a:extLst>
          </a:blip>
          <a:srcRect/>
          <a:stretch>
            <a:fillRect/>
          </a:stretch>
        </p:blipFill>
        <p:spPr bwMode="auto">
          <a:xfrm>
            <a:off x="0" y="0"/>
            <a:ext cx="5016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4" name="Picture 4" descr="OMSSO025"/>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452938" y="0"/>
            <a:ext cx="46910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46" name="Rectangle 6"/>
          <p:cNvSpPr>
            <a:spLocks noGrp="1" noChangeArrowheads="1"/>
          </p:cNvSpPr>
          <p:nvPr>
            <p:ph type="title" idx="4294967295"/>
          </p:nvPr>
        </p:nvSpPr>
        <p:spPr>
          <a:xfrm>
            <a:off x="-36512" y="0"/>
            <a:ext cx="4464496" cy="1196752"/>
          </a:xfrm>
          <a:solidFill>
            <a:schemeClr val="tx2"/>
          </a:solidFill>
          <a:effectLst>
            <a:outerShdw blurRad="63500" dist="35921" dir="2700000" algn="ctr" rotWithShape="0">
              <a:schemeClr val="tx1">
                <a:alpha val="74998"/>
              </a:schemeClr>
            </a:outerShdw>
          </a:effectLst>
        </p:spPr>
        <p:txBody>
          <a:bodyPr/>
          <a:lstStyle/>
          <a:p>
            <a:pPr algn="l" eaLnBrk="1" hangingPunct="1">
              <a:defRPr/>
            </a:pPr>
            <a:r>
              <a:rPr lang="en-US" sz="4000" b="1" dirty="0">
                <a:solidFill>
                  <a:schemeClr val="bg1"/>
                </a:solidFill>
                <a:cs typeface="Arial"/>
              </a:rPr>
              <a:t>Amenophis II = Amenhotep II</a:t>
            </a:r>
            <a:endParaRPr lang="en-US" sz="4000" dirty="0">
              <a:cs typeface="Arial"/>
            </a:endParaRPr>
          </a:p>
        </p:txBody>
      </p:sp>
    </p:spTree>
    <p:extLst>
      <p:ext uri="{BB962C8B-B14F-4D97-AF65-F5344CB8AC3E}">
        <p14:creationId xmlns:p14="http://schemas.microsoft.com/office/powerpoint/2010/main" val="3203706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266244"/>
                                        </p:tgtEl>
                                        <p:attrNameLst>
                                          <p:attrName>style.visibility</p:attrName>
                                        </p:attrNameLst>
                                      </p:cBhvr>
                                      <p:to>
                                        <p:strVal val="visible"/>
                                      </p:to>
                                    </p:set>
                                    <p:animEffect transition="in" filter="dissolve">
                                      <p:cBhvr>
                                        <p:cTn id="7" dur="500"/>
                                        <p:tgtEl>
                                          <p:spTgt spid="266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84001" name="Picture 2" descr="background_egyp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4002"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10400" y="87313"/>
            <a:ext cx="2057400" cy="154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AutoShape 4"/>
          <p:cNvSpPr>
            <a:spLocks noChangeArrowheads="1"/>
          </p:cNvSpPr>
          <p:nvPr/>
        </p:nvSpPr>
        <p:spPr bwMode="auto">
          <a:xfrm>
            <a:off x="76200" y="2743200"/>
            <a:ext cx="8991600" cy="609600"/>
          </a:xfrm>
          <a:prstGeom prst="plaque">
            <a:avLst>
              <a:gd name="adj" fmla="val 16667"/>
            </a:avLst>
          </a:prstGeom>
          <a:solidFill>
            <a:schemeClr val="accent1"/>
          </a:solidFill>
          <a:ln w="12700" cap="sq">
            <a:solidFill>
              <a:schemeClr val="tx1"/>
            </a:solidFill>
            <a:miter lim="800000"/>
            <a:headEnd type="none" w="sm" len="sm"/>
            <a:tailEnd type="none" w="sm" len="sm"/>
          </a:ln>
        </p:spPr>
        <p:txBody>
          <a:bodyPr wrap="none" anchor="ctr"/>
          <a:lstStyle/>
          <a:p>
            <a:pPr defTabSz="914400" eaLnBrk="0" fontAlgn="base" hangingPunct="0">
              <a:spcBef>
                <a:spcPct val="0"/>
              </a:spcBef>
              <a:spcAft>
                <a:spcPct val="0"/>
              </a:spcAft>
            </a:pPr>
            <a:endParaRPr lang="zh-CN" altLang="en-US" sz="2000">
              <a:solidFill>
                <a:srgbClr val="000000"/>
              </a:solidFill>
              <a:latin typeface="Arial" charset="0"/>
              <a:ea typeface="ＭＳ Ｐゴシック" charset="0"/>
              <a:cs typeface="Arial" charset="0"/>
            </a:endParaRPr>
          </a:p>
        </p:txBody>
      </p:sp>
      <p:graphicFrame>
        <p:nvGraphicFramePr>
          <p:cNvPr id="384004" name="Object 2"/>
          <p:cNvGraphicFramePr>
            <a:graphicFrameLocks noChangeAspect="1"/>
          </p:cNvGraphicFramePr>
          <p:nvPr/>
        </p:nvGraphicFramePr>
        <p:xfrm>
          <a:off x="34925" y="890588"/>
          <a:ext cx="9144000" cy="4187825"/>
        </p:xfrm>
        <a:graphic>
          <a:graphicData uri="http://schemas.openxmlformats.org/presentationml/2006/ole">
            <mc:AlternateContent xmlns:mc="http://schemas.openxmlformats.org/markup-compatibility/2006">
              <mc:Choice xmlns:v="urn:schemas-microsoft-com:vml" Requires="v">
                <p:oleObj spid="_x0000_s6336" name="Document" r:id="rId6" imgW="6235700" imgH="2857500" progId="Word.Document.8">
                  <p:embed/>
                </p:oleObj>
              </mc:Choice>
              <mc:Fallback>
                <p:oleObj name="Document" r:id="rId6" imgW="6235700" imgH="2857500" progId="Word.Documen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925" y="890588"/>
                        <a:ext cx="9144000" cy="41878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4005" name="Text Box 6"/>
          <p:cNvSpPr txBox="1">
            <a:spLocks noChangeArrowheads="1"/>
          </p:cNvSpPr>
          <p:nvPr/>
        </p:nvSpPr>
        <p:spPr bwMode="auto">
          <a:xfrm>
            <a:off x="76200" y="5943600"/>
            <a:ext cx="8915400" cy="830263"/>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169863" indent="-16986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zh-CN" altLang="en-US" b="1" dirty="0">
                <a:solidFill>
                  <a:srgbClr val="FFFFFF"/>
                </a:solidFill>
                <a:latin typeface="Arial" charset="0"/>
                <a:cs typeface="Arial" charset="0"/>
              </a:rPr>
              <a:t>* </a:t>
            </a:r>
            <a:r>
              <a:rPr lang="en-US" altLang="zh-CN" b="1" dirty="0">
                <a:solidFill>
                  <a:srgbClr val="FFFFFF"/>
                </a:solidFill>
                <a:latin typeface="Arial" charset="0"/>
                <a:cs typeface="Arial" charset="0"/>
              </a:rPr>
              <a:t>Other Egyptologists say Rameses began his reign in 1304 or 1292-1290.  Absolute dates are difficult to ascertain.</a:t>
            </a:r>
          </a:p>
        </p:txBody>
      </p:sp>
      <p:sp>
        <p:nvSpPr>
          <p:cNvPr id="588807" name="Text Box 7"/>
          <p:cNvSpPr txBox="1">
            <a:spLocks noChangeArrowheads="1"/>
          </p:cNvSpPr>
          <p:nvPr/>
        </p:nvSpPr>
        <p:spPr bwMode="auto">
          <a:xfrm>
            <a:off x="8578850" y="76200"/>
            <a:ext cx="469900" cy="4000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sz="2000" b="1">
                <a:solidFill>
                  <a:srgbClr val="FFFFFF"/>
                </a:solidFill>
                <a:latin typeface="Arial"/>
                <a:cs typeface="Arial"/>
              </a:rPr>
              <a:t>87</a:t>
            </a:r>
            <a:endParaRPr lang="en-US" sz="2000">
              <a:solidFill>
                <a:srgbClr val="000000"/>
              </a:solidFill>
              <a:latin typeface="Arial"/>
              <a:cs typeface="Arial"/>
            </a:endParaRPr>
          </a:p>
        </p:txBody>
      </p:sp>
      <p:sp>
        <p:nvSpPr>
          <p:cNvPr id="384007" name="Rectangle 8"/>
          <p:cNvSpPr>
            <a:spLocks noGrp="1" noChangeArrowheads="1"/>
          </p:cNvSpPr>
          <p:nvPr>
            <p:ph type="title" idx="4294967295"/>
          </p:nvPr>
        </p:nvSpPr>
        <p:spPr>
          <a:xfrm>
            <a:off x="107504" y="36984"/>
            <a:ext cx="6839396" cy="1447800"/>
          </a:xfrm>
          <a:solidFill>
            <a:schemeClr val="tx2"/>
          </a:solidFill>
        </p:spPr>
        <p:txBody>
          <a:bodyPr/>
          <a:lstStyle/>
          <a:p>
            <a:pPr eaLnBrk="1" hangingPunct="1"/>
            <a:r>
              <a:rPr lang="en-US" altLang="zh-CN" sz="4000" b="1" dirty="0">
                <a:solidFill>
                  <a:schemeClr val="bg1"/>
                </a:solidFill>
                <a:latin typeface="Arial" charset="0"/>
                <a:cs typeface="Arial" charset="0"/>
              </a:rPr>
              <a:t>Traditional Dating of New Kingdom Pharaohs</a:t>
            </a:r>
            <a:endParaRPr lang="en-US" altLang="zh-CN" sz="4000" b="1" dirty="0">
              <a:latin typeface="Arial" charset="0"/>
              <a:cs typeface="Arial" charset="0"/>
            </a:endParaRPr>
          </a:p>
        </p:txBody>
      </p:sp>
    </p:spTree>
    <p:extLst>
      <p:ext uri="{BB962C8B-B14F-4D97-AF65-F5344CB8AC3E}">
        <p14:creationId xmlns:p14="http://schemas.microsoft.com/office/powerpoint/2010/main" val="199190238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5" name="Rectangle 13"/>
          <p:cNvSpPr>
            <a:spLocks noGrp="1" noChangeArrowheads="1"/>
          </p:cNvSpPr>
          <p:nvPr>
            <p:ph type="title" idx="4294967295"/>
          </p:nvPr>
        </p:nvSpPr>
        <p:spPr>
          <a:xfrm>
            <a:off x="0" y="584408"/>
            <a:ext cx="9144000" cy="769441"/>
          </a:xfrm>
          <a:solidFill>
            <a:srgbClr val="8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en-US" b="1" i="0" dirty="0">
                <a:solidFill>
                  <a:schemeClr val="bg1"/>
                </a:solidFill>
                <a:effectLst/>
                <a:ea typeface="+mj-ea"/>
                <a:cs typeface="+mj-cs"/>
              </a:rPr>
              <a:t>Contradicting Histories of Egypt</a:t>
            </a: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latin typeface="Arial" charset="0"/>
              </a:rPr>
              <a:t>OTB 73</a:t>
            </a:r>
          </a:p>
        </p:txBody>
      </p:sp>
      <p:pic>
        <p:nvPicPr>
          <p:cNvPr id="2" name="Picture 1" descr="Egyptian Dynasty Overlap by David Down AiG.png"/>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0" y="1746513"/>
            <a:ext cx="9144000" cy="3626703"/>
          </a:xfrm>
          <a:prstGeom prst="rect">
            <a:avLst/>
          </a:prstGeom>
        </p:spPr>
      </p:pic>
      <p:sp>
        <p:nvSpPr>
          <p:cNvPr id="3" name="TextBox 2"/>
          <p:cNvSpPr txBox="1"/>
          <p:nvPr/>
        </p:nvSpPr>
        <p:spPr>
          <a:xfrm>
            <a:off x="179512" y="6002704"/>
            <a:ext cx="8892480" cy="738664"/>
          </a:xfrm>
          <a:prstGeom prst="rect">
            <a:avLst/>
          </a:prstGeom>
          <a:solidFill>
            <a:schemeClr val="tx1"/>
          </a:solidFill>
        </p:spPr>
        <p:txBody>
          <a:bodyPr wrap="square" rtlCol="0">
            <a:spAutoFit/>
          </a:bodyPr>
          <a:lstStyle/>
          <a:p>
            <a:pPr defTabSz="914400" eaLnBrk="0" fontAlgn="base" hangingPunct="0">
              <a:spcBef>
                <a:spcPct val="0"/>
              </a:spcBef>
              <a:spcAft>
                <a:spcPct val="0"/>
              </a:spcAft>
            </a:pPr>
            <a:r>
              <a:rPr lang="en-US" altLang="zh-CN" sz="1400" b="1" i="1" dirty="0">
                <a:solidFill>
                  <a:srgbClr val="FFFFFF"/>
                </a:solidFill>
                <a:effectLst>
                  <a:glow rad="127000">
                    <a:srgbClr val="000000"/>
                  </a:glow>
                </a:effectLst>
                <a:latin typeface="Arial"/>
                <a:ea typeface="ＭＳ Ｐゴシック" charset="0"/>
                <a:cs typeface="Arial"/>
              </a:rPr>
              <a:t>The New Answers Book 2</a:t>
            </a:r>
            <a:r>
              <a:rPr lang="en-US" altLang="zh-CN" sz="1400" b="1" dirty="0">
                <a:solidFill>
                  <a:srgbClr val="FFFFFF"/>
                </a:solidFill>
                <a:effectLst>
                  <a:glow rad="127000">
                    <a:srgbClr val="000000"/>
                  </a:glow>
                </a:effectLst>
                <a:latin typeface="Arial"/>
                <a:ea typeface="ＭＳ Ｐゴシック" charset="0"/>
                <a:cs typeface="Arial"/>
              </a:rPr>
              <a:t>, </a:t>
            </a:r>
            <a:r>
              <a:rPr lang="en-US" sz="1400" b="1" dirty="0">
                <a:solidFill>
                  <a:srgbClr val="FFFFFF"/>
                </a:solidFill>
                <a:effectLst>
                  <a:glow rad="127000">
                    <a:srgbClr val="000000"/>
                  </a:glow>
                </a:effectLst>
                <a:latin typeface="Arial"/>
                <a:ea typeface="ＭＳ Ｐゴシック" charset="0"/>
                <a:cs typeface="Arial"/>
              </a:rPr>
              <a:t>Chapter 24, </a:t>
            </a:r>
            <a:r>
              <a:rPr lang="mr-IN"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a:t>
            </a:r>
            <a:r>
              <a:rPr lang="fr-FR"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t Egyptian Chronology Prove That the Bible Is Unreliable?</a:t>
            </a:r>
            <a:r>
              <a:rPr lang="mr-IN" sz="1400" b="1" dirty="0">
                <a:solidFill>
                  <a:srgbClr val="FFFFFF"/>
                </a:solidFill>
                <a:effectLst>
                  <a:glow rad="127000">
                    <a:srgbClr val="000000"/>
                  </a:glow>
                </a:effectLst>
                <a:latin typeface="Arial"/>
                <a:ea typeface="ＭＳ Ｐゴシック" charset="0"/>
                <a:cs typeface="Arial"/>
              </a:rPr>
              <a:t>"</a:t>
            </a:r>
            <a:r>
              <a:rPr lang="en-US" sz="1400" b="1" dirty="0">
                <a:solidFill>
                  <a:srgbClr val="FFFFFF"/>
                </a:solidFill>
                <a:effectLst>
                  <a:glow rad="127000">
                    <a:srgbClr val="000000"/>
                  </a:glow>
                </a:effectLst>
                <a:latin typeface="Arial"/>
                <a:ea typeface="ＭＳ Ｐゴシック" charset="0"/>
                <a:cs typeface="Arial"/>
              </a:rPr>
              <a:t> by Dr. Elizabeth Mitchell on July 22, 2010 • https://</a:t>
            </a:r>
            <a:r>
              <a:rPr lang="en-US" sz="1400" b="1" dirty="0" err="1">
                <a:solidFill>
                  <a:srgbClr val="FFFFFF"/>
                </a:solidFill>
                <a:effectLst>
                  <a:glow rad="127000">
                    <a:srgbClr val="000000"/>
                  </a:glow>
                </a:effectLst>
                <a:latin typeface="Arial"/>
                <a:ea typeface="ＭＳ Ｐゴシック" charset="0"/>
                <a:cs typeface="Arial"/>
              </a:rPr>
              <a:t>answersingenesis.org</a:t>
            </a:r>
            <a:r>
              <a:rPr lang="en-US" sz="1400" b="1" dirty="0">
                <a:solidFill>
                  <a:srgbClr val="FFFFFF"/>
                </a:solidFill>
                <a:effectLst>
                  <a:glow rad="127000">
                    <a:srgbClr val="000000"/>
                  </a:glow>
                </a:effectLst>
                <a:latin typeface="Arial"/>
                <a:ea typeface="ＭＳ Ｐゴシック" charset="0"/>
                <a:cs typeface="Arial"/>
              </a:rPr>
              <a:t>/archaeology/ancient-</a:t>
            </a:r>
            <a:r>
              <a:rPr lang="en-US" sz="1400" b="1" dirty="0" err="1">
                <a:solidFill>
                  <a:srgbClr val="FFFFFF"/>
                </a:solidFill>
                <a:effectLst>
                  <a:glow rad="127000">
                    <a:srgbClr val="000000"/>
                  </a:glow>
                </a:effectLst>
                <a:latin typeface="Arial"/>
                <a:ea typeface="ＭＳ Ｐゴシック" charset="0"/>
                <a:cs typeface="Arial"/>
              </a:rPr>
              <a:t>egypt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doesnt</a:t>
            </a:r>
            <a:r>
              <a:rPr lang="en-US" sz="1400" b="1" dirty="0">
                <a:solidFill>
                  <a:srgbClr val="FFFFFF"/>
                </a:solidFill>
                <a:effectLst>
                  <a:glow rad="127000">
                    <a:srgbClr val="000000"/>
                  </a:glow>
                </a:effectLst>
                <a:latin typeface="Arial"/>
                <a:ea typeface="ＭＳ Ｐゴシック" charset="0"/>
                <a:cs typeface="Arial"/>
              </a:rPr>
              <a:t>-</a:t>
            </a:r>
            <a:r>
              <a:rPr lang="en-US" sz="1400" b="1" dirty="0" err="1">
                <a:solidFill>
                  <a:srgbClr val="FFFFFF"/>
                </a:solidFill>
                <a:effectLst>
                  <a:glow rad="127000">
                    <a:srgbClr val="000000"/>
                  </a:glow>
                </a:effectLst>
                <a:latin typeface="Arial"/>
                <a:ea typeface="ＭＳ Ｐゴシック" charset="0"/>
                <a:cs typeface="Arial"/>
              </a:rPr>
              <a:t>egyptian</a:t>
            </a:r>
            <a:r>
              <a:rPr lang="en-US" sz="1400" b="1" dirty="0">
                <a:solidFill>
                  <a:srgbClr val="FFFFFF"/>
                </a:solidFill>
                <a:effectLst>
                  <a:glow rad="127000">
                    <a:srgbClr val="000000"/>
                  </a:glow>
                </a:effectLst>
                <a:latin typeface="Arial"/>
                <a:ea typeface="ＭＳ Ｐゴシック" charset="0"/>
                <a:cs typeface="Arial"/>
              </a:rPr>
              <a:t>-chronology-prove-bible-unreliable</a:t>
            </a:r>
            <a:endParaRPr lang="en-US" altLang="zh-CN" sz="1400" b="1" dirty="0">
              <a:solidFill>
                <a:srgbClr val="FFFFFF"/>
              </a:solidFill>
              <a:effectLst>
                <a:glow rad="1270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369487303"/>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latin typeface="Arial" charset="0"/>
              </a:rPr>
              <a:t>OTB 73</a:t>
            </a:r>
          </a:p>
        </p:txBody>
      </p:sp>
      <p:pic>
        <p:nvPicPr>
          <p:cNvPr id="4" name="Picture 3"/>
          <p:cNvPicPr>
            <a:picLocks noChangeAspect="1"/>
          </p:cNvPicPr>
          <p:nvPr/>
        </p:nvPicPr>
        <p:blipFill>
          <a:blip r:embed="rId8"/>
          <a:stretch>
            <a:fillRect/>
          </a:stretch>
        </p:blipFill>
        <p:spPr>
          <a:xfrm>
            <a:off x="5031101" y="1340768"/>
            <a:ext cx="4103712" cy="4868129"/>
          </a:xfrm>
          <a:prstGeom prst="rect">
            <a:avLst/>
          </a:prstGeom>
        </p:spPr>
      </p:pic>
      <p:pic>
        <p:nvPicPr>
          <p:cNvPr id="6" name="Picture 5"/>
          <p:cNvPicPr>
            <a:picLocks noChangeAspect="1"/>
          </p:cNvPicPr>
          <p:nvPr/>
        </p:nvPicPr>
        <p:blipFill>
          <a:blip r:embed="rId9"/>
          <a:stretch>
            <a:fillRect/>
          </a:stretch>
        </p:blipFill>
        <p:spPr>
          <a:xfrm>
            <a:off x="-36512" y="0"/>
            <a:ext cx="4876800" cy="6096000"/>
          </a:xfrm>
          <a:prstGeom prst="rect">
            <a:avLst/>
          </a:prstGeom>
        </p:spPr>
      </p:pic>
      <p:sp>
        <p:nvSpPr>
          <p:cNvPr id="202765" name="Rectangle 13"/>
          <p:cNvSpPr>
            <a:spLocks noGrp="1" noChangeArrowheads="1"/>
          </p:cNvSpPr>
          <p:nvPr>
            <p:ph type="title" idx="4294967295"/>
          </p:nvPr>
        </p:nvSpPr>
        <p:spPr>
          <a:xfrm>
            <a:off x="3400023" y="584408"/>
            <a:ext cx="5743977" cy="1323439"/>
          </a:xfrm>
          <a:solidFill>
            <a:srgbClr val="00009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en-US" sz="4000" b="1" i="0" dirty="0">
                <a:solidFill>
                  <a:schemeClr val="bg1"/>
                </a:solidFill>
                <a:effectLst/>
                <a:ea typeface="+mj-ea"/>
                <a:cs typeface="+mj-cs"/>
              </a:rPr>
              <a:t>The New Chronology</a:t>
            </a:r>
            <a:br>
              <a:rPr kumimoji="0" lang="en-US" sz="4000" b="1" i="0" dirty="0">
                <a:solidFill>
                  <a:schemeClr val="bg1"/>
                </a:solidFill>
                <a:effectLst/>
                <a:ea typeface="+mj-ea"/>
                <a:cs typeface="+mj-cs"/>
              </a:rPr>
            </a:br>
            <a:r>
              <a:rPr kumimoji="0" lang="en-US" sz="4000" b="1" i="0" dirty="0">
                <a:solidFill>
                  <a:schemeClr val="bg1"/>
                </a:solidFill>
                <a:effectLst/>
                <a:ea typeface="+mj-ea"/>
                <a:cs typeface="+mj-cs"/>
              </a:rPr>
              <a:t>of David </a:t>
            </a:r>
            <a:r>
              <a:rPr kumimoji="0" lang="en-US" sz="4000" b="1" i="0" dirty="0" err="1">
                <a:solidFill>
                  <a:schemeClr val="bg1"/>
                </a:solidFill>
                <a:effectLst/>
                <a:ea typeface="+mj-ea"/>
                <a:cs typeface="+mj-cs"/>
              </a:rPr>
              <a:t>Rohl</a:t>
            </a:r>
            <a:endParaRPr kumimoji="0" lang="en-US" sz="4000" b="1" i="0" dirty="0">
              <a:solidFill>
                <a:schemeClr val="bg1"/>
              </a:solidFill>
              <a:effectLst/>
              <a:ea typeface="+mj-ea"/>
              <a:cs typeface="+mj-cs"/>
            </a:endParaRPr>
          </a:p>
        </p:txBody>
      </p:sp>
      <p:sp>
        <p:nvSpPr>
          <p:cNvPr id="3" name="TextBox 2"/>
          <p:cNvSpPr txBox="1"/>
          <p:nvPr/>
        </p:nvSpPr>
        <p:spPr>
          <a:xfrm>
            <a:off x="107504" y="5797713"/>
            <a:ext cx="8964488" cy="1323439"/>
          </a:xfrm>
          <a:prstGeom prst="rect">
            <a:avLst/>
          </a:prstGeom>
          <a:solidFill>
            <a:srgbClr val="000090"/>
          </a:solidFill>
        </p:spPr>
        <p:txBody>
          <a:bodyPr wrap="square" rtlCol="0">
            <a:spAutoFit/>
          </a:bodyPr>
          <a:lstStyle/>
          <a:p>
            <a:pPr defTabSz="914400" eaLnBrk="0" fontAlgn="base" hangingPunct="0">
              <a:spcBef>
                <a:spcPct val="0"/>
              </a:spcBef>
              <a:spcAft>
                <a:spcPct val="0"/>
              </a:spcAft>
            </a:pPr>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Patterns of Evidence</a:t>
            </a:r>
            <a:r>
              <a:rPr lang="mr-IN" altLang="zh-CN" sz="2000" b="1" dirty="0">
                <a:solidFill>
                  <a:srgbClr val="FFFFFF"/>
                </a:solidFill>
                <a:effectLst>
                  <a:glow rad="127000">
                    <a:srgbClr val="000000"/>
                  </a:glow>
                </a:effectLst>
                <a:latin typeface="Arial"/>
                <a:ea typeface="ＭＳ Ｐゴシック" charset="0"/>
                <a:cs typeface="Arial"/>
              </a:rPr>
              <a:t>"</a:t>
            </a:r>
            <a:r>
              <a:rPr lang="en-US" altLang="zh-CN" sz="2000" b="1" dirty="0">
                <a:solidFill>
                  <a:srgbClr val="FFFFFF"/>
                </a:solidFill>
                <a:effectLst>
                  <a:glow rad="127000">
                    <a:srgbClr val="000000"/>
                  </a:glow>
                </a:effectLst>
                <a:latin typeface="Arial"/>
                <a:ea typeface="ＭＳ Ｐゴシック" charset="0"/>
                <a:cs typeface="Arial"/>
              </a:rPr>
              <a:t> is a film by Timothy Mahoney (Thinking Man Films, 2015) that presents amazing archaeological evidence for the Early </a:t>
            </a:r>
            <a:r>
              <a:rPr lang="ta-IN" altLang="zh-CN" sz="2000" b="1" dirty="0" err="1">
                <a:solidFill>
                  <a:srgbClr val="FFFFFF"/>
                </a:solidFill>
                <a:effectLst>
                  <a:glow rad="127000">
                    <a:srgbClr val="000000"/>
                  </a:glow>
                </a:effectLst>
                <a:latin typeface="Arial"/>
                <a:ea typeface="ＭＳ Ｐゴシック" charset="0"/>
                <a:cs typeface="Arial"/>
              </a:rPr>
              <a:t>யாத்திராகமம்</a:t>
            </a:r>
            <a:r>
              <a:rPr lang="en-US" altLang="zh-CN" sz="2000" b="1" dirty="0">
                <a:solidFill>
                  <a:srgbClr val="FFFFFF"/>
                </a:solidFill>
                <a:effectLst>
                  <a:glow rad="127000">
                    <a:srgbClr val="000000"/>
                  </a:glow>
                </a:effectLst>
                <a:latin typeface="Arial"/>
                <a:ea typeface="ＭＳ Ｐゴシック" charset="0"/>
                <a:cs typeface="Arial"/>
              </a:rPr>
              <a:t> discovered by Dr. David </a:t>
            </a:r>
            <a:r>
              <a:rPr lang="en-US" altLang="zh-CN" sz="2000" b="1" dirty="0" err="1">
                <a:solidFill>
                  <a:srgbClr val="FFFFFF"/>
                </a:solidFill>
                <a:effectLst>
                  <a:glow rad="127000">
                    <a:srgbClr val="000000"/>
                  </a:glow>
                </a:effectLst>
                <a:latin typeface="Arial"/>
                <a:ea typeface="ＭＳ Ｐゴシック" charset="0"/>
                <a:cs typeface="Arial"/>
              </a:rPr>
              <a:t>Rohl</a:t>
            </a:r>
            <a:r>
              <a:rPr lang="en-US" altLang="zh-CN" sz="2000" b="1" dirty="0">
                <a:solidFill>
                  <a:srgbClr val="FFFFFF"/>
                </a:solidFill>
                <a:effectLst>
                  <a:glow rad="127000">
                    <a:srgbClr val="000000"/>
                  </a:glow>
                </a:effectLst>
                <a:latin typeface="Arial"/>
                <a:ea typeface="ＭＳ Ｐゴシック" charset="0"/>
                <a:cs typeface="Arial"/>
              </a:rPr>
              <a:t>, an agnostic Egyptologist.</a:t>
            </a:r>
          </a:p>
        </p:txBody>
      </p:sp>
    </p:spTree>
    <p:extLst>
      <p:ext uri="{BB962C8B-B14F-4D97-AF65-F5344CB8AC3E}">
        <p14:creationId xmlns:p14="http://schemas.microsoft.com/office/powerpoint/2010/main" val="4282808644"/>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5157192"/>
            <a:ext cx="8964488" cy="1440160"/>
          </a:xfrm>
        </p:spPr>
        <p:txBody>
          <a:bodyPr/>
          <a:lstStyle/>
          <a:p>
            <a:r>
              <a:rPr lang="en-US" b="1" dirty="0">
                <a:solidFill>
                  <a:schemeClr val="bg1"/>
                </a:solidFill>
                <a:effectLst>
                  <a:glow rad="355600">
                    <a:schemeClr val="tx1"/>
                  </a:glow>
                </a:effectLst>
              </a:rPr>
              <a:t>The Timeline Wall</a:t>
            </a:r>
          </a:p>
        </p:txBody>
      </p:sp>
      <p:pic>
        <p:nvPicPr>
          <p:cNvPr id="5" name="Picture 4"/>
          <p:cNvPicPr>
            <a:picLocks noChangeAspect="1"/>
          </p:cNvPicPr>
          <p:nvPr/>
        </p:nvPicPr>
        <p:blipFill>
          <a:blip r:embed="rId3"/>
          <a:stretch>
            <a:fillRect/>
          </a:stretch>
        </p:blipFill>
        <p:spPr>
          <a:xfrm>
            <a:off x="9496" y="-27384"/>
            <a:ext cx="9119716" cy="5112568"/>
          </a:xfrm>
          <a:prstGeom prst="rect">
            <a:avLst/>
          </a:prstGeom>
        </p:spPr>
      </p:pic>
    </p:spTree>
    <p:extLst>
      <p:ext uri="{BB962C8B-B14F-4D97-AF65-F5344CB8AC3E}">
        <p14:creationId xmlns:p14="http://schemas.microsoft.com/office/powerpoint/2010/main" val="1922714622"/>
      </p:ext>
    </p:extLst>
  </p:cSld>
  <p:clrMapOvr>
    <a:masterClrMapping/>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779" y="-18988"/>
            <a:ext cx="9132221" cy="5995286"/>
          </a:xfrm>
          <a:prstGeom prst="rect">
            <a:avLst/>
          </a:prstGeom>
        </p:spPr>
      </p:pic>
      <p:sp>
        <p:nvSpPr>
          <p:cNvPr id="2" name="Title 1"/>
          <p:cNvSpPr>
            <a:spLocks noGrp="1"/>
          </p:cNvSpPr>
          <p:nvPr>
            <p:ph type="title"/>
          </p:nvPr>
        </p:nvSpPr>
        <p:spPr>
          <a:xfrm>
            <a:off x="35496" y="6021288"/>
            <a:ext cx="8964488" cy="836712"/>
          </a:xfrm>
        </p:spPr>
        <p:txBody>
          <a:bodyPr/>
          <a:lstStyle/>
          <a:p>
            <a:r>
              <a:rPr lang="en-US" b="1" dirty="0">
                <a:solidFill>
                  <a:schemeClr val="bg1"/>
                </a:solidFill>
                <a:effectLst>
                  <a:glow rad="355600">
                    <a:schemeClr val="tx1"/>
                  </a:glow>
                </a:effectLst>
              </a:rPr>
              <a:t>Late </a:t>
            </a:r>
            <a:r>
              <a:rPr lang="ta-IN" b="1" dirty="0" err="1">
                <a:solidFill>
                  <a:schemeClr val="bg1"/>
                </a:solidFill>
                <a:effectLst>
                  <a:glow rad="355600">
                    <a:schemeClr val="tx1"/>
                  </a:glow>
                </a:effectLst>
              </a:rPr>
              <a:t>யாத்திராகமம்</a:t>
            </a:r>
            <a:r>
              <a:rPr lang="en-US" b="1" dirty="0">
                <a:solidFill>
                  <a:schemeClr val="bg1"/>
                </a:solidFill>
                <a:effectLst>
                  <a:glow rad="355600">
                    <a:schemeClr val="tx1"/>
                  </a:glow>
                </a:effectLst>
              </a:rPr>
              <a:t> (1250 BC)</a:t>
            </a:r>
          </a:p>
        </p:txBody>
      </p:sp>
      <p:sp>
        <p:nvSpPr>
          <p:cNvPr id="4" name="Title 1"/>
          <p:cNvSpPr txBox="1">
            <a:spLocks/>
          </p:cNvSpPr>
          <p:nvPr/>
        </p:nvSpPr>
        <p:spPr bwMode="auto">
          <a:xfrm>
            <a:off x="6412853" y="2016224"/>
            <a:ext cx="2623643"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a:r>
              <a:rPr lang="en-US" sz="2400" b="1" dirty="0">
                <a:solidFill>
                  <a:srgbClr val="FFFFFF"/>
                </a:solidFill>
                <a:effectLst>
                  <a:glow rad="355600">
                    <a:srgbClr val="000000"/>
                  </a:glow>
                </a:effectLst>
              </a:rPr>
              <a:t>Late </a:t>
            </a:r>
            <a:r>
              <a:rPr lang="ta-IN" sz="2400" b="1" dirty="0" err="1">
                <a:solidFill>
                  <a:srgbClr val="FFFFFF"/>
                </a:solidFill>
                <a:effectLst>
                  <a:glow rad="355600">
                    <a:srgbClr val="000000"/>
                  </a:glow>
                </a:effectLst>
              </a:rPr>
              <a:t>யாத்திராகமம்</a:t>
            </a:r>
            <a:r>
              <a:rPr lang="en-US" sz="2400" b="1" dirty="0">
                <a:solidFill>
                  <a:srgbClr val="FFFFFF"/>
                </a:solidFill>
                <a:effectLst>
                  <a:glow rad="355600">
                    <a:srgbClr val="000000"/>
                  </a:glow>
                </a:effectLst>
              </a:rPr>
              <a:t> (1250 BC)</a:t>
            </a:r>
          </a:p>
        </p:txBody>
      </p:sp>
      <p:sp>
        <p:nvSpPr>
          <p:cNvPr id="3" name="Down Arrow 2"/>
          <p:cNvSpPr/>
          <p:nvPr/>
        </p:nvSpPr>
        <p:spPr bwMode="auto">
          <a:xfrm>
            <a:off x="6412853" y="249289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7" name="Title 1"/>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000" b="1" dirty="0">
                <a:solidFill>
                  <a:srgbClr val="FFFFFF"/>
                </a:solidFill>
                <a:effectLst>
                  <a:glow rad="355600">
                    <a:srgbClr val="000000"/>
                  </a:glow>
                </a:effectLst>
              </a:rPr>
              <a:t>New Kingdom</a:t>
            </a:r>
          </a:p>
        </p:txBody>
      </p:sp>
      <p:sp>
        <p:nvSpPr>
          <p:cNvPr id="8" name="Title 1"/>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000" b="1" dirty="0">
                <a:solidFill>
                  <a:srgbClr val="FFFFFF"/>
                </a:solidFill>
                <a:effectLst>
                  <a:glow rad="355600">
                    <a:srgbClr val="000000"/>
                  </a:glow>
                </a:effectLst>
              </a:rPr>
              <a:t>Middle Kingdom</a:t>
            </a:r>
          </a:p>
        </p:txBody>
      </p:sp>
      <p:sp>
        <p:nvSpPr>
          <p:cNvPr id="9" name="Title 1"/>
          <p:cNvSpPr txBox="1">
            <a:spLocks/>
          </p:cNvSpPr>
          <p:nvPr/>
        </p:nvSpPr>
        <p:spPr bwMode="auto">
          <a:xfrm>
            <a:off x="7060925"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en-US" sz="2400" b="1" dirty="0">
                <a:solidFill>
                  <a:srgbClr val="FFFFFF"/>
                </a:solidFill>
                <a:effectLst>
                  <a:glow rad="355600">
                    <a:srgbClr val="000000"/>
                  </a:glow>
                </a:effectLst>
              </a:rPr>
              <a:t>BC</a:t>
            </a:r>
          </a:p>
        </p:txBody>
      </p:sp>
      <p:sp>
        <p:nvSpPr>
          <p:cNvPr id="10" name="Title 1"/>
          <p:cNvSpPr txBox="1">
            <a:spLocks/>
          </p:cNvSpPr>
          <p:nvPr/>
        </p:nvSpPr>
        <p:spPr bwMode="auto">
          <a:xfrm>
            <a:off x="0"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400" b="1" dirty="0">
                <a:solidFill>
                  <a:srgbClr val="FFFFFF"/>
                </a:solidFill>
                <a:effectLst>
                  <a:glow rad="355600">
                    <a:srgbClr val="000000"/>
                  </a:glow>
                </a:effectLst>
              </a:rPr>
              <a:t>2000s </a:t>
            </a:r>
            <a:br>
              <a:rPr lang="en-US" sz="2400" b="1" dirty="0">
                <a:solidFill>
                  <a:srgbClr val="FFFFFF"/>
                </a:solidFill>
                <a:effectLst>
                  <a:glow rad="355600">
                    <a:srgbClr val="000000"/>
                  </a:glow>
                </a:effectLst>
              </a:rPr>
            </a:br>
            <a:r>
              <a:rPr lang="en-US" sz="2400" b="1" dirty="0">
                <a:solidFill>
                  <a:srgbClr val="FFFFFF"/>
                </a:solidFill>
                <a:effectLst>
                  <a:glow rad="355600">
                    <a:srgbClr val="000000"/>
                  </a:glow>
                </a:effectLst>
              </a:rPr>
              <a:t>BC</a:t>
            </a:r>
          </a:p>
        </p:txBody>
      </p:sp>
      <p:sp>
        <p:nvSpPr>
          <p:cNvPr id="11" name="Down Arrow 10"/>
          <p:cNvSpPr/>
          <p:nvPr/>
        </p:nvSpPr>
        <p:spPr bwMode="auto">
          <a:xfrm rot="5400000">
            <a:off x="4535996" y="3032956"/>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Tree>
    <p:extLst>
      <p:ext uri="{BB962C8B-B14F-4D97-AF65-F5344CB8AC3E}">
        <p14:creationId xmlns:p14="http://schemas.microsoft.com/office/powerpoint/2010/main" val="1308020709"/>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5496" y="6021288"/>
            <a:ext cx="8964488" cy="836712"/>
          </a:xfrm>
        </p:spPr>
        <p:txBody>
          <a:bodyPr/>
          <a:lstStyle/>
          <a:p>
            <a:r>
              <a:rPr lang="en-US" b="1" dirty="0">
                <a:solidFill>
                  <a:schemeClr val="bg1"/>
                </a:solidFill>
                <a:effectLst>
                  <a:glow rad="355600">
                    <a:schemeClr val="tx1"/>
                  </a:glow>
                </a:effectLst>
              </a:rPr>
              <a:t>Early </a:t>
            </a:r>
            <a:r>
              <a:rPr lang="ta-IN" b="1" dirty="0" err="1">
                <a:solidFill>
                  <a:schemeClr val="bg1"/>
                </a:solidFill>
                <a:effectLst>
                  <a:glow rad="355600">
                    <a:schemeClr val="tx1"/>
                  </a:glow>
                </a:effectLst>
              </a:rPr>
              <a:t>யாத்திராகமம்</a:t>
            </a:r>
            <a:r>
              <a:rPr lang="en-US" b="1" dirty="0">
                <a:solidFill>
                  <a:schemeClr val="bg1"/>
                </a:solidFill>
                <a:effectLst>
                  <a:glow rad="355600">
                    <a:schemeClr val="tx1"/>
                  </a:glow>
                </a:effectLst>
              </a:rPr>
              <a:t> (1450 BC)</a:t>
            </a:r>
          </a:p>
        </p:txBody>
      </p:sp>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99392"/>
            <a:ext cx="9132221" cy="6087275"/>
          </a:xfrm>
          <a:prstGeom prst="rect">
            <a:avLst/>
          </a:prstGeom>
        </p:spPr>
      </p:pic>
      <p:sp>
        <p:nvSpPr>
          <p:cNvPr id="4" name="Title 1"/>
          <p:cNvSpPr txBox="1">
            <a:spLocks/>
          </p:cNvSpPr>
          <p:nvPr/>
        </p:nvSpPr>
        <p:spPr bwMode="auto">
          <a:xfrm>
            <a:off x="5076056" y="2088232"/>
            <a:ext cx="2623643"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a:r>
              <a:rPr lang="en-US" sz="2400" b="1" dirty="0">
                <a:solidFill>
                  <a:srgbClr val="FFFFFF"/>
                </a:solidFill>
                <a:effectLst>
                  <a:glow rad="355600">
                    <a:srgbClr val="000000"/>
                  </a:glow>
                </a:effectLst>
              </a:rPr>
              <a:t>Early </a:t>
            </a:r>
            <a:r>
              <a:rPr lang="ta-IN" sz="2400" b="1" dirty="0" err="1">
                <a:solidFill>
                  <a:srgbClr val="FFFFFF"/>
                </a:solidFill>
                <a:effectLst>
                  <a:glow rad="355600">
                    <a:srgbClr val="000000"/>
                  </a:glow>
                </a:effectLst>
              </a:rPr>
              <a:t>யாத்திராகமம்</a:t>
            </a:r>
            <a:r>
              <a:rPr lang="en-US" sz="2400" b="1" dirty="0">
                <a:solidFill>
                  <a:srgbClr val="FFFFFF"/>
                </a:solidFill>
                <a:effectLst>
                  <a:glow rad="355600">
                    <a:srgbClr val="000000"/>
                  </a:glow>
                </a:effectLst>
              </a:rPr>
              <a:t> (1450 BC)</a:t>
            </a:r>
          </a:p>
        </p:txBody>
      </p:sp>
      <p:sp>
        <p:nvSpPr>
          <p:cNvPr id="5" name="Down Arrow 4"/>
          <p:cNvSpPr/>
          <p:nvPr/>
        </p:nvSpPr>
        <p:spPr bwMode="auto">
          <a:xfrm>
            <a:off x="5076056" y="2564904"/>
            <a:ext cx="288032" cy="792088"/>
          </a:xfrm>
          <a:prstGeom prst="downArrow">
            <a:avLst/>
          </a:prstGeom>
          <a:solidFill>
            <a:schemeClr val="bg1"/>
          </a:solidFill>
          <a:ln w="381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6" name="Title 1"/>
          <p:cNvSpPr txBox="1">
            <a:spLocks/>
          </p:cNvSpPr>
          <p:nvPr/>
        </p:nvSpPr>
        <p:spPr bwMode="auto">
          <a:xfrm>
            <a:off x="4572000" y="3645024"/>
            <a:ext cx="2952328"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000" b="1" dirty="0">
                <a:solidFill>
                  <a:srgbClr val="FFFFFF"/>
                </a:solidFill>
                <a:effectLst>
                  <a:glow rad="355600">
                    <a:srgbClr val="000000"/>
                  </a:glow>
                </a:effectLst>
              </a:rPr>
              <a:t>New Kingdom</a:t>
            </a:r>
          </a:p>
        </p:txBody>
      </p:sp>
      <p:sp>
        <p:nvSpPr>
          <p:cNvPr id="8" name="Title 1"/>
          <p:cNvSpPr txBox="1">
            <a:spLocks/>
          </p:cNvSpPr>
          <p:nvPr/>
        </p:nvSpPr>
        <p:spPr bwMode="auto">
          <a:xfrm>
            <a:off x="1547665" y="3645024"/>
            <a:ext cx="2448272" cy="548680"/>
          </a:xfrm>
          <a:prstGeom prst="rect">
            <a:avLst/>
          </a:prstGeom>
          <a:noFill/>
          <a:ln w="38100" cmpd="sng">
            <a:solidFill>
              <a:srgbClr val="FFFFFF"/>
            </a:solidFill>
            <a:prstDash val="sysDash"/>
            <a:miter lim="800000"/>
            <a:headEnd/>
            <a:tailEnd/>
          </a:ln>
          <a:effectLst>
            <a:glow rad="101600">
              <a:schemeClr val="tx1">
                <a:alpha val="75000"/>
              </a:schemeClr>
            </a:glow>
          </a:effectLst>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000" b="1" dirty="0">
                <a:solidFill>
                  <a:srgbClr val="FFFFFF"/>
                </a:solidFill>
                <a:effectLst>
                  <a:glow rad="355600">
                    <a:srgbClr val="000000"/>
                  </a:glow>
                </a:effectLst>
              </a:rPr>
              <a:t>Middle Kingdom</a:t>
            </a:r>
          </a:p>
        </p:txBody>
      </p:sp>
      <p:sp>
        <p:nvSpPr>
          <p:cNvPr id="9" name="Title 1"/>
          <p:cNvSpPr txBox="1">
            <a:spLocks/>
          </p:cNvSpPr>
          <p:nvPr/>
        </p:nvSpPr>
        <p:spPr bwMode="auto">
          <a:xfrm>
            <a:off x="7060925"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400" b="1" dirty="0">
                <a:solidFill>
                  <a:srgbClr val="FFFFFF"/>
                </a:solidFill>
                <a:effectLst>
                  <a:glow rad="355600">
                    <a:srgbClr val="000000"/>
                  </a:glow>
                </a:effectLst>
              </a:rPr>
              <a:t>1000s </a:t>
            </a:r>
            <a:br>
              <a:rPr lang="en-US" sz="2400" b="1" dirty="0">
                <a:solidFill>
                  <a:srgbClr val="FFFFFF"/>
                </a:solidFill>
                <a:effectLst>
                  <a:glow rad="355600">
                    <a:srgbClr val="000000"/>
                  </a:glow>
                </a:effectLst>
              </a:rPr>
            </a:br>
            <a:r>
              <a:rPr lang="en-US" sz="2400" b="1" dirty="0">
                <a:solidFill>
                  <a:srgbClr val="FFFFFF"/>
                </a:solidFill>
                <a:effectLst>
                  <a:glow rad="355600">
                    <a:srgbClr val="000000"/>
                  </a:glow>
                </a:effectLst>
              </a:rPr>
              <a:t>BC</a:t>
            </a:r>
          </a:p>
        </p:txBody>
      </p:sp>
      <p:sp>
        <p:nvSpPr>
          <p:cNvPr id="10" name="Title 1"/>
          <p:cNvSpPr txBox="1">
            <a:spLocks/>
          </p:cNvSpPr>
          <p:nvPr/>
        </p:nvSpPr>
        <p:spPr bwMode="auto">
          <a:xfrm>
            <a:off x="0" y="4005064"/>
            <a:ext cx="2047579" cy="720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en-US" sz="2400" b="1" dirty="0">
                <a:solidFill>
                  <a:srgbClr val="FFFFFF"/>
                </a:solidFill>
                <a:effectLst>
                  <a:glow rad="355600">
                    <a:srgbClr val="000000"/>
                  </a:glow>
                </a:effectLst>
              </a:rPr>
              <a:t>2000s </a:t>
            </a:r>
            <a:br>
              <a:rPr lang="en-US" sz="2400" b="1" dirty="0">
                <a:solidFill>
                  <a:srgbClr val="FFFFFF"/>
                </a:solidFill>
                <a:effectLst>
                  <a:glow rad="355600">
                    <a:srgbClr val="000000"/>
                  </a:glow>
                </a:effectLst>
              </a:rPr>
            </a:br>
            <a:r>
              <a:rPr lang="en-US" sz="2400" b="1" dirty="0">
                <a:solidFill>
                  <a:srgbClr val="FFFFFF"/>
                </a:solidFill>
                <a:effectLst>
                  <a:glow rad="355600">
                    <a:srgbClr val="000000"/>
                  </a:glow>
                </a:effectLst>
              </a:rPr>
              <a:t>BC</a:t>
            </a:r>
          </a:p>
        </p:txBody>
      </p:sp>
    </p:spTree>
    <p:extLst>
      <p:ext uri="{BB962C8B-B14F-4D97-AF65-F5344CB8AC3E}">
        <p14:creationId xmlns:p14="http://schemas.microsoft.com/office/powerpoint/2010/main" val="187048097"/>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5400" y="0"/>
            <a:ext cx="9068430" cy="6858000"/>
          </a:xfrm>
          <a:prstGeom prst="rect">
            <a:avLst/>
          </a:prstGeom>
        </p:spPr>
      </p:pic>
      <p:sp>
        <p:nvSpPr>
          <p:cNvPr id="2" name="Title 1"/>
          <p:cNvSpPr>
            <a:spLocks noGrp="1"/>
          </p:cNvSpPr>
          <p:nvPr>
            <p:ph type="title"/>
          </p:nvPr>
        </p:nvSpPr>
        <p:spPr>
          <a:xfrm>
            <a:off x="6372200" y="692696"/>
            <a:ext cx="2627784" cy="2232248"/>
          </a:xfrm>
        </p:spPr>
        <p:txBody>
          <a:bodyPr/>
          <a:lstStyle/>
          <a:p>
            <a:r>
              <a:rPr lang="en-US" b="1" dirty="0">
                <a:solidFill>
                  <a:schemeClr val="bg1"/>
                </a:solidFill>
                <a:effectLst>
                  <a:glow rad="355600">
                    <a:schemeClr val="tx1"/>
                  </a:glow>
                </a:effectLst>
              </a:rPr>
              <a:t>City of Avaris</a:t>
            </a:r>
          </a:p>
        </p:txBody>
      </p:sp>
      <p:sp>
        <p:nvSpPr>
          <p:cNvPr id="6" name="Title 1"/>
          <p:cNvSpPr txBox="1">
            <a:spLocks/>
          </p:cNvSpPr>
          <p:nvPr/>
        </p:nvSpPr>
        <p:spPr bwMode="auto">
          <a:xfrm>
            <a:off x="9147595" y="4221088"/>
            <a:ext cx="3756217" cy="259228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a:r>
              <a:rPr lang="en-US" sz="3600" b="1" dirty="0">
                <a:solidFill>
                  <a:srgbClr val="FFFFFF"/>
                </a:solidFill>
                <a:effectLst>
                  <a:glow rad="355600">
                    <a:srgbClr val="000000"/>
                  </a:glow>
                </a:effectLst>
              </a:rPr>
              <a:t>COINCIDENCE?</a:t>
            </a:r>
          </a:p>
        </p:txBody>
      </p:sp>
      <p:sp>
        <p:nvSpPr>
          <p:cNvPr id="5" name="Title 1"/>
          <p:cNvSpPr txBox="1">
            <a:spLocks/>
          </p:cNvSpPr>
          <p:nvPr/>
        </p:nvSpPr>
        <p:spPr bwMode="auto">
          <a:xfrm>
            <a:off x="9231404" y="44624"/>
            <a:ext cx="5688632" cy="4464496"/>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a:r>
              <a:rPr lang="en-US" sz="2800" b="1" dirty="0">
                <a:solidFill>
                  <a:srgbClr val="FFFFFF"/>
                </a:solidFill>
                <a:effectLst>
                  <a:glow rad="355600">
                    <a:srgbClr val="000000"/>
                  </a:glow>
                </a:effectLst>
              </a:rPr>
              <a:t>It</a:t>
            </a:r>
            <a:r>
              <a:rPr lang="fr-FR" sz="2800" b="1" dirty="0">
                <a:solidFill>
                  <a:srgbClr val="FFFFFF"/>
                </a:solidFill>
                <a:effectLst>
                  <a:glow rad="355600">
                    <a:srgbClr val="000000"/>
                  </a:glow>
                </a:effectLst>
              </a:rPr>
              <a:t>'</a:t>
            </a:r>
            <a:r>
              <a:rPr lang="en-US" sz="2800" b="1" dirty="0">
                <a:solidFill>
                  <a:srgbClr val="FFFFFF"/>
                </a:solidFill>
                <a:effectLst>
                  <a:glow rad="355600">
                    <a:srgbClr val="000000"/>
                  </a:glow>
                </a:effectLst>
              </a:rPr>
              <a:t>s been said THE </a:t>
            </a:r>
            <a:r>
              <a:rPr lang="ta-IN" sz="2800" b="1" dirty="0" err="1">
                <a:solidFill>
                  <a:srgbClr val="FFFFFF"/>
                </a:solidFill>
                <a:effectLst>
                  <a:glow rad="355600">
                    <a:srgbClr val="000000"/>
                  </a:glow>
                </a:effectLst>
              </a:rPr>
              <a:t>யாத்திராகமம்</a:t>
            </a:r>
            <a:r>
              <a:rPr lang="en-US" sz="2800" b="1" dirty="0">
                <a:solidFill>
                  <a:srgbClr val="FFFFFF"/>
                </a:solidFill>
                <a:effectLst>
                  <a:glow rad="355600">
                    <a:srgbClr val="000000"/>
                  </a:glow>
                </a:effectLst>
              </a:rPr>
              <a:t> is not a historical event, that the Hebrews were never there in the number described, and yet the city of Avaris in the Egyptian Delta grew with great speed to be one of the biggest in the ancient world, with a large Semitic speaking population, right around the time the Bible places Israel in Egypt.</a:t>
            </a:r>
          </a:p>
        </p:txBody>
      </p:sp>
    </p:spTree>
    <p:extLst>
      <p:ext uri="{BB962C8B-B14F-4D97-AF65-F5344CB8AC3E}">
        <p14:creationId xmlns:p14="http://schemas.microsoft.com/office/powerpoint/2010/main" val="618959244"/>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25400"/>
            <a:ext cx="9144000" cy="6795958"/>
          </a:xfrm>
          <a:prstGeom prst="rect">
            <a:avLst/>
          </a:prstGeom>
        </p:spPr>
      </p:pic>
      <p:sp>
        <p:nvSpPr>
          <p:cNvPr id="2" name="Title 1"/>
          <p:cNvSpPr>
            <a:spLocks noGrp="1"/>
          </p:cNvSpPr>
          <p:nvPr>
            <p:ph type="title"/>
          </p:nvPr>
        </p:nvSpPr>
        <p:spPr>
          <a:xfrm>
            <a:off x="9273637" y="2780928"/>
            <a:ext cx="8964488" cy="576064"/>
          </a:xfrm>
          <a:solidFill>
            <a:srgbClr val="000000"/>
          </a:solidFill>
        </p:spPr>
        <p:txBody>
          <a:bodyPr/>
          <a:lstStyle/>
          <a:p>
            <a:r>
              <a:rPr lang="en-US" sz="3600" b="1" dirty="0">
                <a:solidFill>
                  <a:schemeClr val="bg1"/>
                </a:solidFill>
                <a:effectLst>
                  <a:glow rad="355600">
                    <a:schemeClr val="tx1"/>
                  </a:glow>
                </a:effectLst>
              </a:rPr>
              <a:t>Was this the palace of Joseph?</a:t>
            </a:r>
          </a:p>
        </p:txBody>
      </p:sp>
      <p:sp>
        <p:nvSpPr>
          <p:cNvPr id="5" name="Title 1"/>
          <p:cNvSpPr txBox="1">
            <a:spLocks/>
          </p:cNvSpPr>
          <p:nvPr/>
        </p:nvSpPr>
        <p:spPr bwMode="auto">
          <a:xfrm>
            <a:off x="9252520" y="44624"/>
            <a:ext cx="9109231" cy="259228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lgn="l" defTabSz="914400"/>
            <a:r>
              <a:rPr lang="en-US" sz="2400" b="1" dirty="0">
                <a:solidFill>
                  <a:srgbClr val="FFFFFF"/>
                </a:solidFill>
                <a:effectLst>
                  <a:glow rad="355600">
                    <a:srgbClr val="000000"/>
                  </a:glow>
                </a:effectLst>
              </a:rPr>
              <a:t>There was uncovered in Avaris an Egyptian palace, but its occupant </a:t>
            </a:r>
            <a:r>
              <a:rPr lang="en-US" sz="2400" b="1" dirty="0" err="1">
                <a:solidFill>
                  <a:srgbClr val="FFFFFF"/>
                </a:solidFill>
                <a:effectLst>
                  <a:glow rad="355600">
                    <a:srgbClr val="000000"/>
                  </a:glow>
                </a:effectLst>
              </a:rPr>
              <a:t>wasn</a:t>
            </a:r>
            <a:r>
              <a:rPr lang="fr-FR" sz="2400" b="1" dirty="0">
                <a:solidFill>
                  <a:srgbClr val="FFFFFF"/>
                </a:solidFill>
                <a:effectLst>
                  <a:glow rad="355600">
                    <a:srgbClr val="000000"/>
                  </a:glow>
                </a:effectLst>
              </a:rPr>
              <a:t>'</a:t>
            </a:r>
            <a:r>
              <a:rPr lang="en-US" sz="2400" b="1" dirty="0">
                <a:solidFill>
                  <a:srgbClr val="FFFFFF"/>
                </a:solidFill>
                <a:effectLst>
                  <a:glow rad="355600">
                    <a:srgbClr val="000000"/>
                  </a:glow>
                </a:effectLst>
              </a:rPr>
              <a:t>t Egyptian. It obviously belonged to some high official who was very important. When somebody gets a palace like this given to them, it means they have been honored for what they</a:t>
            </a:r>
            <a:r>
              <a:rPr lang="fr-FR" sz="2400" b="1" dirty="0">
                <a:solidFill>
                  <a:srgbClr val="FFFFFF"/>
                </a:solidFill>
                <a:effectLst>
                  <a:glow rad="355600">
                    <a:srgbClr val="000000"/>
                  </a:glow>
                </a:effectLst>
              </a:rPr>
              <a:t>'</a:t>
            </a:r>
            <a:r>
              <a:rPr lang="en-US" sz="2400" b="1" dirty="0" err="1">
                <a:solidFill>
                  <a:srgbClr val="FFFFFF"/>
                </a:solidFill>
                <a:effectLst>
                  <a:glow rad="355600">
                    <a:srgbClr val="000000"/>
                  </a:glow>
                </a:effectLst>
              </a:rPr>
              <a:t>ve</a:t>
            </a:r>
            <a:r>
              <a:rPr lang="en-US" sz="2400" b="1" dirty="0">
                <a:solidFill>
                  <a:srgbClr val="FFFFFF"/>
                </a:solidFill>
                <a:effectLst>
                  <a:glow rad="355600">
                    <a:srgbClr val="000000"/>
                  </a:glow>
                </a:effectLst>
              </a:rPr>
              <a:t> done for the state.</a:t>
            </a:r>
          </a:p>
        </p:txBody>
      </p:sp>
    </p:spTree>
    <p:extLst>
      <p:ext uri="{BB962C8B-B14F-4D97-AF65-F5344CB8AC3E}">
        <p14:creationId xmlns:p14="http://schemas.microsoft.com/office/powerpoint/2010/main" val="2010021481"/>
      </p:ext>
    </p:extLst>
  </p:cSld>
  <p:clrMapOvr>
    <a:masterClrMapping/>
  </p:clrMapOvr>
  <p:transition spd="med">
    <p:randomBar dir="vert"/>
  </p:transition>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5877272"/>
            <a:ext cx="8964488" cy="576064"/>
          </a:xfrm>
        </p:spPr>
        <p:txBody>
          <a:bodyPr/>
          <a:lstStyle/>
          <a:p>
            <a:r>
              <a:rPr lang="en-US" b="1" dirty="0">
                <a:solidFill>
                  <a:schemeClr val="bg1"/>
                </a:solidFill>
                <a:effectLst>
                  <a:glow rad="355600">
                    <a:schemeClr val="tx1"/>
                  </a:glow>
                </a:effectLst>
              </a:rPr>
              <a:t>Is this Joseph</a:t>
            </a:r>
            <a:r>
              <a:rPr lang="fr-FR" b="1" dirty="0">
                <a:solidFill>
                  <a:schemeClr val="bg1"/>
                </a:solidFill>
                <a:effectLst>
                  <a:glow rad="355600">
                    <a:schemeClr val="tx1"/>
                  </a:glow>
                </a:effectLst>
              </a:rPr>
              <a:t>'</a:t>
            </a:r>
            <a:r>
              <a:rPr lang="en-US" b="1" dirty="0">
                <a:solidFill>
                  <a:schemeClr val="bg1"/>
                </a:solidFill>
                <a:effectLst>
                  <a:glow rad="355600">
                    <a:schemeClr val="tx1"/>
                  </a:glow>
                </a:effectLst>
              </a:rPr>
              <a:t>s tomb?</a:t>
            </a:r>
          </a:p>
        </p:txBody>
      </p:sp>
      <p:pic>
        <p:nvPicPr>
          <p:cNvPr id="3" name="Picture 2"/>
          <p:cNvPicPr>
            <a:picLocks noChangeAspect="1"/>
          </p:cNvPicPr>
          <p:nvPr/>
        </p:nvPicPr>
        <p:blipFill>
          <a:blip r:embed="rId2"/>
          <a:stretch>
            <a:fillRect/>
          </a:stretch>
        </p:blipFill>
        <p:spPr>
          <a:xfrm>
            <a:off x="251520" y="332656"/>
            <a:ext cx="4176464" cy="4880730"/>
          </a:xfrm>
          <a:prstGeom prst="rect">
            <a:avLst/>
          </a:prstGeom>
        </p:spPr>
      </p:pic>
      <p:sp>
        <p:nvSpPr>
          <p:cNvPr id="6" name="Title 1"/>
          <p:cNvSpPr txBox="1">
            <a:spLocks/>
          </p:cNvSpPr>
          <p:nvPr/>
        </p:nvSpPr>
        <p:spPr bwMode="auto">
          <a:xfrm>
            <a:off x="4644008" y="404664"/>
            <a:ext cx="4353200"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269875" indent="-269875" algn="l" defTabSz="914400">
              <a:buFont typeface="Arial"/>
              <a:buChar char="•"/>
            </a:pPr>
            <a:r>
              <a:rPr lang="en-US" sz="3200" b="1" dirty="0">
                <a:solidFill>
                  <a:srgbClr val="FFFFFF"/>
                </a:solidFill>
                <a:effectLst>
                  <a:glow rad="355600">
                    <a:srgbClr val="000000"/>
                  </a:glow>
                </a:effectLst>
              </a:rPr>
              <a:t>Under the city of Rameses (Exod. 1:11) was a tomb occupant with a coat of many colors </a:t>
            </a:r>
          </a:p>
          <a:p>
            <a:pPr marL="269875" indent="-269875" algn="l" defTabSz="914400">
              <a:buFont typeface="Arial"/>
              <a:buChar char="•"/>
            </a:pPr>
            <a:r>
              <a:rPr lang="en-US" sz="3200" b="1" dirty="0">
                <a:solidFill>
                  <a:srgbClr val="FFFFFF"/>
                </a:solidFill>
                <a:effectLst>
                  <a:glow rad="355600">
                    <a:srgbClr val="000000"/>
                  </a:glow>
                </a:effectLst>
              </a:rPr>
              <a:t>It was a pyramid with 11 other tombs</a:t>
            </a:r>
          </a:p>
          <a:p>
            <a:pPr marL="269875" indent="-269875" algn="l" defTabSz="914400">
              <a:buFont typeface="Arial"/>
              <a:buChar char="•"/>
            </a:pPr>
            <a:r>
              <a:rPr lang="en-US" sz="3200" b="1" dirty="0">
                <a:solidFill>
                  <a:srgbClr val="FFFFFF"/>
                </a:solidFill>
                <a:effectLst>
                  <a:glow rad="355600">
                    <a:srgbClr val="000000"/>
                  </a:glow>
                </a:effectLst>
              </a:rPr>
              <a:t>No bones are left</a:t>
            </a:r>
          </a:p>
        </p:txBody>
      </p:sp>
    </p:spTree>
    <p:extLst>
      <p:ext uri="{BB962C8B-B14F-4D97-AF65-F5344CB8AC3E}">
        <p14:creationId xmlns:p14="http://schemas.microsoft.com/office/powerpoint/2010/main" val="634973885"/>
      </p:ext>
    </p:extLst>
  </p:cSld>
  <p:clrMapOvr>
    <a:masterClrMapping/>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p:cNvSpPr txBox="1">
            <a:spLocks noChangeArrowheads="1"/>
          </p:cNvSpPr>
          <p:nvPr/>
        </p:nvSpPr>
        <p:spPr bwMode="auto">
          <a:xfrm rot="20015944">
            <a:off x="3669961" y="4647026"/>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i="1" dirty="0">
                <a:solidFill>
                  <a:srgbClr val="FFFFFF"/>
                </a:solidFill>
                <a:effectLst>
                  <a:glow rad="876300">
                    <a:srgbClr val="000000"/>
                  </a:glow>
                </a:effectLst>
                <a:latin typeface="Arial" charset="0"/>
                <a:ea typeface="ＭＳ Ｐゴシック" charset="0"/>
                <a:cs typeface="ＭＳ Ｐゴシック" charset="0"/>
              </a:rPr>
              <a:t>2 reasons</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371964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25400"/>
            <a:ext cx="9144000" cy="6799385"/>
          </a:xfrm>
          <a:prstGeom prst="rect">
            <a:avLst/>
          </a:prstGeom>
        </p:spPr>
      </p:pic>
      <p:sp>
        <p:nvSpPr>
          <p:cNvPr id="2" name="Title 1"/>
          <p:cNvSpPr>
            <a:spLocks noGrp="1"/>
          </p:cNvSpPr>
          <p:nvPr>
            <p:ph type="title"/>
          </p:nvPr>
        </p:nvSpPr>
        <p:spPr>
          <a:xfrm>
            <a:off x="107504" y="4077072"/>
            <a:ext cx="8964488" cy="2520280"/>
          </a:xfrm>
        </p:spPr>
        <p:txBody>
          <a:bodyPr/>
          <a:lstStyle/>
          <a:p>
            <a:r>
              <a:rPr lang="en-US" sz="3600" b="1" dirty="0">
                <a:solidFill>
                  <a:schemeClr val="bg1"/>
                </a:solidFill>
                <a:effectLst>
                  <a:glow rad="355600">
                    <a:schemeClr val="tx1"/>
                  </a:glow>
                </a:effectLst>
              </a:rPr>
              <a:t>Why was Avaris abandoned overnight?  How did its population earlier grow from 30,000 to one of the largest cities in the ancient world in two generations?</a:t>
            </a:r>
          </a:p>
        </p:txBody>
      </p:sp>
      <p:sp>
        <p:nvSpPr>
          <p:cNvPr id="5" name="Title 1"/>
          <p:cNvSpPr txBox="1">
            <a:spLocks/>
          </p:cNvSpPr>
          <p:nvPr/>
        </p:nvSpPr>
        <p:spPr bwMode="auto">
          <a:xfrm>
            <a:off x="-36512" y="44624"/>
            <a:ext cx="9109231" cy="3888432"/>
          </a:xfrm>
          <a:prstGeom prst="rect">
            <a:avLst/>
          </a:prstGeom>
          <a:solidFill>
            <a:schemeClr val="accent5">
              <a:lumMod val="20000"/>
              <a:lumOff val="80000"/>
            </a:schemeClr>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357188" algn="l" defTabSz="914400"/>
            <a:r>
              <a:rPr lang="en-US" b="1" dirty="0">
                <a:solidFill>
                  <a:srgbClr val="FF0000"/>
                </a:solidFill>
              </a:rPr>
              <a:t>If an </a:t>
            </a:r>
            <a:r>
              <a:rPr lang="ta-IN" b="1" dirty="0" err="1">
                <a:solidFill>
                  <a:srgbClr val="FF0000"/>
                </a:solidFill>
              </a:rPr>
              <a:t>யாத்திராகமம்</a:t>
            </a:r>
            <a:r>
              <a:rPr lang="en-US" b="1" dirty="0">
                <a:solidFill>
                  <a:srgbClr val="FF0000"/>
                </a:solidFill>
              </a:rPr>
              <a:t> </a:t>
            </a:r>
            <a:r>
              <a:rPr lang="mr-IN" b="1" dirty="0">
                <a:solidFill>
                  <a:srgbClr val="FF0000"/>
                </a:solidFill>
              </a:rPr>
              <a:t>"</a:t>
            </a:r>
            <a:r>
              <a:rPr lang="en-US" b="1" dirty="0">
                <a:solidFill>
                  <a:srgbClr val="FF0000"/>
                </a:solidFill>
              </a:rPr>
              <a:t>never happened,</a:t>
            </a:r>
            <a:r>
              <a:rPr lang="mr-IN" b="1" dirty="0">
                <a:solidFill>
                  <a:srgbClr val="FF0000"/>
                </a:solidFill>
              </a:rPr>
              <a:t>"</a:t>
            </a:r>
            <a:r>
              <a:rPr lang="en-US" sz="2400" b="1" dirty="0">
                <a:solidFill>
                  <a:srgbClr val="000000"/>
                </a:solidFill>
              </a:rPr>
              <a:t> </a:t>
            </a:r>
            <a:r>
              <a:rPr lang="en-US" sz="3600" b="1" dirty="0">
                <a:solidFill>
                  <a:srgbClr val="000000"/>
                </a:solidFill>
              </a:rPr>
              <a:t>then why did two Semitic cities in Egypt abandon their dwellings overnight? And where did these impoverished people and slaves go?</a:t>
            </a:r>
          </a:p>
        </p:txBody>
      </p:sp>
    </p:spTree>
    <p:extLst>
      <p:ext uri="{BB962C8B-B14F-4D97-AF65-F5344CB8AC3E}">
        <p14:creationId xmlns:p14="http://schemas.microsoft.com/office/powerpoint/2010/main" val="3250193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9905" name="Picture 2" descr="OMSSO008"/>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6" name="Picture 3" descr="Slide1"/>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7" name="Picture 4" descr="OMSSO083"/>
          <p:cNvPicPr>
            <a:picLocks noChangeAspect="1" noChangeArrowheads="1"/>
          </p:cNvPicPr>
          <p:nvPr/>
        </p:nvPicPr>
        <p:blipFill>
          <a:blip r:embed="rId5">
            <a:lum bright="-42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8" name="Picture 5" descr="Red Sea"/>
          <p:cNvPicPr>
            <a:picLocks noChangeAspect="1" noChangeArrowheads="1"/>
          </p:cNvPicPr>
          <p:nvPr/>
        </p:nvPicPr>
        <p:blipFill>
          <a:blip r:embed="rId6" cstate="screen">
            <a:lum bright="-24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9909" name="Picture 6" descr="World Travel 051"/>
          <p:cNvPicPr>
            <a:picLocks noChangeAspect="1" noChangeArrowheads="1"/>
          </p:cNvPicPr>
          <p:nvPr/>
        </p:nvPicPr>
        <p:blipFill>
          <a:blip r:embed="rId7">
            <a:lum bright="-18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0" name="Text Box 8"/>
          <p:cNvSpPr txBox="1">
            <a:spLocks noChangeArrowheads="1"/>
          </p:cNvSpPr>
          <p:nvPr/>
        </p:nvSpPr>
        <p:spPr bwMode="auto">
          <a:xfrm>
            <a:off x="35496" y="2111077"/>
            <a:ext cx="7276351" cy="4524316"/>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3100-2686 Proto-Dynastic</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2686-2181 Old Kingdom</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2181-1991 First Intermediate</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1991-1786 Middle Kingdom</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1786-1558 Second Intermediate</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1558-1085 New Kingdom</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1098-  332 Late Dynastic</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  332-  323 Alexander the Great</a:t>
            </a:r>
          </a:p>
        </p:txBody>
      </p:sp>
      <p:sp>
        <p:nvSpPr>
          <p:cNvPr id="202762" name="WordArt 10"/>
          <p:cNvSpPr>
            <a:spLocks noChangeArrowheads="1" noChangeShapeType="1" noTextEdit="1"/>
          </p:cNvSpPr>
          <p:nvPr/>
        </p:nvSpPr>
        <p:spPr bwMode="auto">
          <a:xfrm>
            <a:off x="2987824" y="3356992"/>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Abraham</a:t>
            </a:r>
          </a:p>
        </p:txBody>
      </p:sp>
      <p:sp>
        <p:nvSpPr>
          <p:cNvPr id="202763" name="WordArt 11"/>
          <p:cNvSpPr>
            <a:spLocks noChangeArrowheads="1" noChangeShapeType="1" noTextEdit="1"/>
          </p:cNvSpPr>
          <p:nvPr/>
        </p:nvSpPr>
        <p:spPr bwMode="auto">
          <a:xfrm>
            <a:off x="2987824" y="4017392"/>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Joseph</a:t>
            </a:r>
          </a:p>
        </p:txBody>
      </p:sp>
      <p:sp>
        <p:nvSpPr>
          <p:cNvPr id="202764" name="WordArt 12"/>
          <p:cNvSpPr>
            <a:spLocks noChangeArrowheads="1" noChangeShapeType="1" noTextEdit="1"/>
          </p:cNvSpPr>
          <p:nvPr/>
        </p:nvSpPr>
        <p:spPr bwMode="auto">
          <a:xfrm>
            <a:off x="2987824" y="5007992"/>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Moses</a:t>
            </a:r>
          </a:p>
        </p:txBody>
      </p:sp>
      <p:sp>
        <p:nvSpPr>
          <p:cNvPr id="202765" name="Rectangle 13"/>
          <p:cNvSpPr>
            <a:spLocks noGrp="1" noChangeArrowheads="1"/>
          </p:cNvSpPr>
          <p:nvPr>
            <p:ph type="title" idx="4294967295"/>
          </p:nvPr>
        </p:nvSpPr>
        <p:spPr>
          <a:xfrm>
            <a:off x="0" y="152400"/>
            <a:ext cx="8305800" cy="769441"/>
          </a:xfrm>
          <a:solidFill>
            <a:srgbClr val="000000"/>
          </a:solidFill>
          <a:effectLst>
            <a:outerShdw blurRad="63500" dist="53882" dir="2700000" algn="ctr" rotWithShape="0">
              <a:schemeClr val="tx1">
                <a:alpha val="74998"/>
              </a:schemeClr>
            </a:outerShdw>
          </a:effectLst>
        </p:spPr>
        <p:txBody>
          <a:bodyPr wrap="square" anchor="t">
            <a:spAutoFit/>
          </a:bodyPr>
          <a:lstStyle/>
          <a:p>
            <a:pPr algn="ctr" eaLnBrk="1" hangingPunct="1">
              <a:spcBef>
                <a:spcPct val="50000"/>
              </a:spcBef>
              <a:defRPr/>
            </a:pPr>
            <a:r>
              <a:rPr kumimoji="0" lang="en-US" b="1" i="0" dirty="0">
                <a:solidFill>
                  <a:schemeClr val="bg1"/>
                </a:solidFill>
                <a:effectLst/>
                <a:ea typeface="+mj-ea"/>
                <a:cs typeface="+mj-cs"/>
              </a:rPr>
              <a:t>Histories of Egypt</a:t>
            </a:r>
          </a:p>
        </p:txBody>
      </p:sp>
      <p:sp>
        <p:nvSpPr>
          <p:cNvPr id="379915" name="Text Box 9"/>
          <p:cNvSpPr txBox="1">
            <a:spLocks noChangeArrowheads="1"/>
          </p:cNvSpPr>
          <p:nvPr/>
        </p:nvSpPr>
        <p:spPr bwMode="auto">
          <a:xfrm>
            <a:off x="7885113" y="0"/>
            <a:ext cx="1262062"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latin typeface="Arial" charset="0"/>
              </a:rPr>
              <a:t>OTB 73</a:t>
            </a:r>
          </a:p>
        </p:txBody>
      </p:sp>
      <p:sp>
        <p:nvSpPr>
          <p:cNvPr id="13" name="Rectangle 13"/>
          <p:cNvSpPr txBox="1">
            <a:spLocks noChangeArrowheads="1"/>
          </p:cNvSpPr>
          <p:nvPr/>
        </p:nvSpPr>
        <p:spPr bwMode="auto">
          <a:xfrm>
            <a:off x="29975"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defTabSz="914400" eaLnBrk="1" hangingPunct="1">
              <a:spcBef>
                <a:spcPct val="50000"/>
              </a:spcBef>
              <a:defRPr/>
            </a:pPr>
            <a:r>
              <a:rPr kumimoji="0" lang="en-US" b="1" i="0" dirty="0">
                <a:solidFill>
                  <a:srgbClr val="F1F7E9"/>
                </a:solidFill>
                <a:effectLst/>
              </a:rPr>
              <a:t>Traditional</a:t>
            </a:r>
          </a:p>
        </p:txBody>
      </p:sp>
      <p:grpSp>
        <p:nvGrpSpPr>
          <p:cNvPr id="4" name="Group 3"/>
          <p:cNvGrpSpPr/>
          <p:nvPr/>
        </p:nvGrpSpPr>
        <p:grpSpPr>
          <a:xfrm>
            <a:off x="4552504" y="1268760"/>
            <a:ext cx="4614033" cy="769441"/>
            <a:chOff x="4552504" y="1268760"/>
            <a:chExt cx="4614033" cy="769441"/>
          </a:xfrm>
        </p:grpSpPr>
        <p:sp>
          <p:nvSpPr>
            <p:cNvPr id="14" name="Rectangle 13"/>
            <p:cNvSpPr txBox="1">
              <a:spLocks noChangeArrowheads="1"/>
            </p:cNvSpPr>
            <p:nvPr/>
          </p:nvSpPr>
          <p:spPr bwMode="auto">
            <a:xfrm>
              <a:off x="4552504" y="1268760"/>
              <a:ext cx="4614033" cy="769441"/>
            </a:xfrm>
            <a:prstGeom prst="rect">
              <a:avLst/>
            </a:prstGeom>
            <a:solidFill>
              <a:srgbClr val="000000"/>
            </a:solidFill>
            <a:ln w="9525">
              <a:noFill/>
              <a:miter lim="800000"/>
              <a:headEnd/>
              <a:tailEnd/>
            </a:ln>
            <a:effectLst>
              <a:outerShdw blurRad="63500" dist="53882"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28" charset="0"/>
                </a:defRPr>
              </a:lvl9pPr>
            </a:lstStyle>
            <a:p>
              <a:pPr algn="ctr" defTabSz="914400" eaLnBrk="1" hangingPunct="1">
                <a:spcBef>
                  <a:spcPct val="50000"/>
                </a:spcBef>
                <a:defRPr/>
              </a:pPr>
              <a:r>
                <a:rPr kumimoji="0" lang="en-US" b="1" i="0" dirty="0">
                  <a:solidFill>
                    <a:srgbClr val="F1F7E9"/>
                  </a:solidFill>
                  <a:effectLst/>
                </a:rPr>
                <a:t>Biblical</a:t>
              </a:r>
            </a:p>
          </p:txBody>
        </p:sp>
        <p:cxnSp>
          <p:nvCxnSpPr>
            <p:cNvPr id="3" name="Straight Connector 2"/>
            <p:cNvCxnSpPr/>
            <p:nvPr/>
          </p:nvCxnSpPr>
          <p:spPr>
            <a:xfrm>
              <a:off x="4644008" y="1268760"/>
              <a:ext cx="0" cy="72008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grpSp>
      <p:sp>
        <p:nvSpPr>
          <p:cNvPr id="18" name="Text Box 8"/>
          <p:cNvSpPr txBox="1">
            <a:spLocks noChangeArrowheads="1"/>
          </p:cNvSpPr>
          <p:nvPr/>
        </p:nvSpPr>
        <p:spPr bwMode="auto">
          <a:xfrm>
            <a:off x="6850186" y="2111077"/>
            <a:ext cx="9027070" cy="448627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2400-2200 Proto-Dynastic (no dynasty)</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2200-1600 Old Kingdom (Dynasties 1-6)</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1800-1000 First Intermediate (7-11)</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1600-1000 Middle Kingdom (12-13)</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1400-1000 Second Intermediate (14-17)</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1000-  600 New Kingdom (18-20)</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  800-  332 Late Dynastic (21-31)</a:t>
            </a:r>
          </a:p>
          <a:p>
            <a:pPr defTabSz="914400" fontAlgn="base">
              <a:spcBef>
                <a:spcPct val="0"/>
              </a:spcBef>
              <a:spcAft>
                <a:spcPct val="0"/>
              </a:spcAft>
              <a:defRPr/>
            </a:pPr>
            <a:r>
              <a:rPr lang="en-US" sz="3600" b="1" dirty="0">
                <a:solidFill>
                  <a:srgbClr val="FFFFFF"/>
                </a:solidFill>
                <a:effectLst>
                  <a:glow rad="190500">
                    <a:srgbClr val="000000"/>
                  </a:glow>
                </a:effectLst>
                <a:latin typeface="Arial" pitchFamily="-128" charset="0"/>
                <a:ea typeface="ＭＳ Ｐゴシック" charset="0"/>
                <a:cs typeface="ＭＳ Ｐゴシック" charset="0"/>
              </a:rPr>
              <a:t>  332-  323 Alexander the Great</a:t>
            </a:r>
          </a:p>
        </p:txBody>
      </p:sp>
      <p:sp>
        <p:nvSpPr>
          <p:cNvPr id="19" name="WordArt 10"/>
          <p:cNvSpPr>
            <a:spLocks noChangeArrowheads="1" noChangeShapeType="1" noTextEdit="1"/>
          </p:cNvSpPr>
          <p:nvPr/>
        </p:nvSpPr>
        <p:spPr bwMode="auto">
          <a:xfrm>
            <a:off x="5364088" y="2636912"/>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Abraham</a:t>
            </a:r>
          </a:p>
        </p:txBody>
      </p:sp>
      <p:sp>
        <p:nvSpPr>
          <p:cNvPr id="20" name="WordArt 11"/>
          <p:cNvSpPr>
            <a:spLocks noChangeArrowheads="1" noChangeShapeType="1" noTextEdit="1"/>
          </p:cNvSpPr>
          <p:nvPr/>
        </p:nvSpPr>
        <p:spPr bwMode="auto">
          <a:xfrm>
            <a:off x="5364088" y="3540051"/>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Joseph</a:t>
            </a:r>
          </a:p>
        </p:txBody>
      </p:sp>
      <p:sp>
        <p:nvSpPr>
          <p:cNvPr id="21" name="WordArt 12"/>
          <p:cNvSpPr>
            <a:spLocks noChangeArrowheads="1" noChangeShapeType="1" noTextEdit="1"/>
          </p:cNvSpPr>
          <p:nvPr/>
        </p:nvSpPr>
        <p:spPr bwMode="auto">
          <a:xfrm>
            <a:off x="5364088" y="4077072"/>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Moses</a:t>
            </a:r>
          </a:p>
        </p:txBody>
      </p:sp>
      <p:sp>
        <p:nvSpPr>
          <p:cNvPr id="22" name="WordArt 10"/>
          <p:cNvSpPr>
            <a:spLocks noChangeArrowheads="1" noChangeShapeType="1" noTextEdit="1"/>
          </p:cNvSpPr>
          <p:nvPr/>
        </p:nvSpPr>
        <p:spPr bwMode="auto">
          <a:xfrm>
            <a:off x="2987824" y="2780928"/>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Pyramids</a:t>
            </a:r>
          </a:p>
        </p:txBody>
      </p:sp>
      <p:sp>
        <p:nvSpPr>
          <p:cNvPr id="23" name="WordArt 12"/>
          <p:cNvSpPr>
            <a:spLocks noChangeArrowheads="1" noChangeShapeType="1" noTextEdit="1"/>
          </p:cNvSpPr>
          <p:nvPr/>
        </p:nvSpPr>
        <p:spPr bwMode="auto">
          <a:xfrm>
            <a:off x="5364088" y="5013176"/>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Solomon</a:t>
            </a:r>
          </a:p>
        </p:txBody>
      </p:sp>
      <p:sp>
        <p:nvSpPr>
          <p:cNvPr id="24" name="WordArt 12"/>
          <p:cNvSpPr>
            <a:spLocks noChangeArrowheads="1" noChangeShapeType="1" noTextEdit="1"/>
          </p:cNvSpPr>
          <p:nvPr/>
        </p:nvSpPr>
        <p:spPr bwMode="auto">
          <a:xfrm>
            <a:off x="5364088" y="5589240"/>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Jeremiah</a:t>
            </a:r>
          </a:p>
        </p:txBody>
      </p:sp>
      <p:sp>
        <p:nvSpPr>
          <p:cNvPr id="25" name="WordArt 10"/>
          <p:cNvSpPr>
            <a:spLocks noChangeArrowheads="1" noChangeShapeType="1" noTextEdit="1"/>
          </p:cNvSpPr>
          <p:nvPr/>
        </p:nvSpPr>
        <p:spPr bwMode="auto">
          <a:xfrm>
            <a:off x="5364088" y="3068960"/>
            <a:ext cx="1440160" cy="393005"/>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9525">
                  <a:solidFill>
                    <a:srgbClr val="000000"/>
                  </a:solidFill>
                  <a:round/>
                  <a:headEnd/>
                  <a:tailEnd/>
                </a:ln>
                <a:gradFill rotWithShape="1">
                  <a:gsLst>
                    <a:gs pos="0">
                      <a:srgbClr val="FFFF00"/>
                    </a:gs>
                    <a:gs pos="100000">
                      <a:srgbClr val="FF9933"/>
                    </a:gs>
                  </a:gsLst>
                  <a:path path="rect">
                    <a:fillToRect l="50000" t="50000" r="50000" b="50000"/>
                  </a:path>
                </a:gradFill>
                <a:effectLst>
                  <a:glow rad="190500">
                    <a:srgbClr val="000000"/>
                  </a:glow>
                </a:effectLst>
                <a:latin typeface="Impact"/>
                <a:ea typeface="Impact"/>
                <a:cs typeface="Impact"/>
              </a:rPr>
              <a:t>Pyramids</a:t>
            </a:r>
          </a:p>
        </p:txBody>
      </p:sp>
    </p:spTree>
    <p:extLst>
      <p:ext uri="{BB962C8B-B14F-4D97-AF65-F5344CB8AC3E}">
        <p14:creationId xmlns:p14="http://schemas.microsoft.com/office/powerpoint/2010/main" val="8370150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2762"/>
                                        </p:tgtEl>
                                        <p:attrNameLst>
                                          <p:attrName>style.visibility</p:attrName>
                                        </p:attrNameLst>
                                      </p:cBhvr>
                                      <p:to>
                                        <p:strVal val="visible"/>
                                      </p:to>
                                    </p:set>
                                    <p:animEffect transition="in" filter="fade">
                                      <p:cBhvr>
                                        <p:cTn id="12" dur="500"/>
                                        <p:tgtEl>
                                          <p:spTgt spid="20276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2763"/>
                                        </p:tgtEl>
                                        <p:attrNameLst>
                                          <p:attrName>style.visibility</p:attrName>
                                        </p:attrNameLst>
                                      </p:cBhvr>
                                      <p:to>
                                        <p:strVal val="visible"/>
                                      </p:to>
                                    </p:set>
                                    <p:animEffect transition="in" filter="fade">
                                      <p:cBhvr>
                                        <p:cTn id="17" dur="500"/>
                                        <p:tgtEl>
                                          <p:spTgt spid="20276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2764"/>
                                        </p:tgtEl>
                                        <p:attrNameLst>
                                          <p:attrName>style.visibility</p:attrName>
                                        </p:attrNameLst>
                                      </p:cBhvr>
                                      <p:to>
                                        <p:strVal val="visible"/>
                                      </p:to>
                                    </p:set>
                                    <p:animEffect transition="in" filter="fade">
                                      <p:cBhvr>
                                        <p:cTn id="22" dur="500"/>
                                        <p:tgtEl>
                                          <p:spTgt spid="202764"/>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500"/>
                                        <p:tgtEl>
                                          <p:spTgt spid="21"/>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500"/>
                                        <p:tgtEl>
                                          <p:spTgt spid="2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62" grpId="0" animBg="1"/>
      <p:bldP spid="202763" grpId="0" animBg="1"/>
      <p:bldP spid="202764" grpId="0" animBg="1"/>
      <p:bldP spid="18" grpId="0"/>
      <p:bldP spid="19" grpId="0" animBg="1"/>
      <p:bldP spid="20" grpId="0" animBg="1"/>
      <p:bldP spid="21" grpId="0" animBg="1"/>
      <p:bldP spid="22" grpId="0" animBg="1"/>
      <p:bldP spid="23" grpId="0" animBg="1"/>
      <p:bldP spid="24" grpId="0" animBg="1"/>
      <p:bldP spid="25"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8097"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Arial" charset="0"/>
              <a:ea typeface="ＭＳ Ｐゴシック" charset="0"/>
              <a:cs typeface="Arial" charset="0"/>
            </a:endParaRPr>
          </a:p>
        </p:txBody>
      </p:sp>
      <p:sp>
        <p:nvSpPr>
          <p:cNvPr id="1730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62" name="Text Box 6"/>
          <p:cNvSpPr txBox="1">
            <a:spLocks noChangeArrowheads="1"/>
          </p:cNvSpPr>
          <p:nvPr/>
        </p:nvSpPr>
        <p:spPr bwMode="auto">
          <a:xfrm rot="-3154037">
            <a:off x="-1064419" y="1351757"/>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Abraham </a:t>
            </a:r>
            <a:r>
              <a:rPr lang="en-US" sz="2800" b="1">
                <a:solidFill>
                  <a:srgbClr val="F1F7E9"/>
                </a:solidFill>
                <a:latin typeface="Arial"/>
                <a:ea typeface="ＭＳ Ｐゴシック" charset="0"/>
                <a:cs typeface="Arial"/>
              </a:rPr>
              <a:t>(2166-1991)</a:t>
            </a:r>
          </a:p>
        </p:txBody>
      </p:sp>
      <p:sp>
        <p:nvSpPr>
          <p:cNvPr id="173064" name="Line 8"/>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grpSp>
        <p:nvGrpSpPr>
          <p:cNvPr id="388103" name="Group 9"/>
          <p:cNvGrpSpPr>
            <a:grpSpLocks/>
          </p:cNvGrpSpPr>
          <p:nvPr/>
        </p:nvGrpSpPr>
        <p:grpSpPr bwMode="auto">
          <a:xfrm>
            <a:off x="304800" y="4448175"/>
            <a:ext cx="8686800" cy="1800225"/>
            <a:chOff x="192" y="2802"/>
            <a:chExt cx="5472" cy="1134"/>
          </a:xfrm>
        </p:grpSpPr>
        <p:sp>
          <p:nvSpPr>
            <p:cNvPr id="173066"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1300</a:t>
              </a:r>
            </a:p>
          </p:txBody>
        </p:sp>
        <p:sp>
          <p:nvSpPr>
            <p:cNvPr id="173067"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1200</a:t>
              </a:r>
            </a:p>
          </p:txBody>
        </p:sp>
        <p:sp>
          <p:nvSpPr>
            <p:cNvPr id="173068"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1400</a:t>
              </a:r>
            </a:p>
          </p:txBody>
        </p:sp>
        <p:sp>
          <p:nvSpPr>
            <p:cNvPr id="173069"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1500</a:t>
              </a:r>
            </a:p>
          </p:txBody>
        </p:sp>
        <p:sp>
          <p:nvSpPr>
            <p:cNvPr id="173070"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1600</a:t>
              </a:r>
            </a:p>
          </p:txBody>
        </p:sp>
        <p:sp>
          <p:nvSpPr>
            <p:cNvPr id="173071"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1700</a:t>
              </a:r>
            </a:p>
          </p:txBody>
        </p:sp>
        <p:sp>
          <p:nvSpPr>
            <p:cNvPr id="173072"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1800</a:t>
              </a:r>
            </a:p>
          </p:txBody>
        </p:sp>
        <p:sp>
          <p:nvSpPr>
            <p:cNvPr id="173073"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1900</a:t>
              </a:r>
            </a:p>
          </p:txBody>
        </p:sp>
        <p:sp>
          <p:nvSpPr>
            <p:cNvPr id="173074"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2000</a:t>
              </a:r>
            </a:p>
          </p:txBody>
        </p:sp>
      </p:grpSp>
      <p:sp>
        <p:nvSpPr>
          <p:cNvPr id="173075"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76"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77"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78"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79"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80"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81"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3082" name="Text Box 26"/>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defRPr/>
            </a:pPr>
            <a:r>
              <a:rPr lang="en-US" sz="3600" b="1">
                <a:solidFill>
                  <a:srgbClr val="F1F7E9"/>
                </a:solidFill>
                <a:latin typeface="Arial"/>
                <a:cs typeface="Arial"/>
              </a:rPr>
              <a:t>Joseph </a:t>
            </a:r>
            <a:r>
              <a:rPr lang="en-US" sz="2800" b="1">
                <a:solidFill>
                  <a:srgbClr val="F1F7E9"/>
                </a:solidFill>
                <a:latin typeface="Arial"/>
                <a:cs typeface="Arial"/>
              </a:rPr>
              <a:t>(1915-1805)</a:t>
            </a:r>
            <a:endParaRPr lang="en-US" sz="3600" b="1">
              <a:solidFill>
                <a:srgbClr val="F1F7E9"/>
              </a:solidFill>
              <a:latin typeface="Arial"/>
              <a:cs typeface="Arial"/>
            </a:endParaRPr>
          </a:p>
        </p:txBody>
      </p:sp>
      <p:sp>
        <p:nvSpPr>
          <p:cNvPr id="173083" name="Line 27"/>
          <p:cNvSpPr>
            <a:spLocks noChangeShapeType="1"/>
          </p:cNvSpPr>
          <p:nvPr/>
        </p:nvSpPr>
        <p:spPr bwMode="auto">
          <a:xfrm flipH="1">
            <a:off x="78486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73084" name="Text Box 28"/>
          <p:cNvSpPr txBox="1">
            <a:spLocks noChangeArrowheads="1"/>
          </p:cNvSpPr>
          <p:nvPr/>
        </p:nvSpPr>
        <p:spPr bwMode="auto">
          <a:xfrm>
            <a:off x="5638800" y="1676400"/>
            <a:ext cx="1447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1F7E9"/>
                </a:solidFill>
                <a:latin typeface="Arial"/>
                <a:ea typeface="ＭＳ Ｐゴシック" charset="0"/>
                <a:cs typeface="Arial"/>
              </a:rPr>
              <a:t>1445 </a:t>
            </a:r>
          </a:p>
        </p:txBody>
      </p:sp>
      <p:sp>
        <p:nvSpPr>
          <p:cNvPr id="173085" name="Text Box 29"/>
          <p:cNvSpPr txBox="1">
            <a:spLocks noChangeArrowheads="1"/>
          </p:cNvSpPr>
          <p:nvPr/>
        </p:nvSpPr>
        <p:spPr bwMode="auto">
          <a:xfrm>
            <a:off x="7162800" y="1676400"/>
            <a:ext cx="1447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1F7E9"/>
                </a:solidFill>
                <a:latin typeface="Arial"/>
                <a:ea typeface="ＭＳ Ｐゴシック" charset="0"/>
                <a:cs typeface="Arial"/>
              </a:rPr>
              <a:t>1290 </a:t>
            </a:r>
          </a:p>
        </p:txBody>
      </p:sp>
      <p:sp>
        <p:nvSpPr>
          <p:cNvPr id="173087" name="Rectangle 31"/>
          <p:cNvSpPr>
            <a:spLocks noGrp="1" noChangeArrowheads="1"/>
          </p:cNvSpPr>
          <p:nvPr>
            <p:ph type="title" idx="4294967295"/>
          </p:nvPr>
        </p:nvSpPr>
        <p:spPr>
          <a:xfrm>
            <a:off x="3733800" y="212725"/>
            <a:ext cx="5562600"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00"/>
                </a:solidFill>
                <a:effectLst/>
                <a:ea typeface="ＭＳ Ｐゴシック" pitchFamily="-112" charset="-128"/>
                <a:cs typeface="Arial"/>
              </a:rPr>
              <a:t>Timeline of Proposed </a:t>
            </a:r>
            <a:r>
              <a:rPr kumimoji="0" lang="ta-IN" sz="4000" dirty="0" err="1">
                <a:solidFill>
                  <a:srgbClr val="FFFF00"/>
                </a:solidFill>
                <a:effectLst/>
                <a:ea typeface="ＭＳ Ｐゴシック" pitchFamily="-112" charset="-128"/>
                <a:cs typeface="Arial"/>
              </a:rPr>
              <a:t>யாத்திராகமம்</a:t>
            </a:r>
            <a:r>
              <a:rPr kumimoji="0" lang="en-US" sz="4000" dirty="0">
                <a:solidFill>
                  <a:srgbClr val="FFFF00"/>
                </a:solidFill>
                <a:effectLst/>
                <a:ea typeface="ＭＳ Ｐゴシック" pitchFamily="-112" charset="-128"/>
                <a:cs typeface="Arial"/>
              </a:rPr>
              <a:t> Dates</a:t>
            </a:r>
          </a:p>
        </p:txBody>
      </p:sp>
    </p:spTree>
    <p:extLst>
      <p:ext uri="{BB962C8B-B14F-4D97-AF65-F5344CB8AC3E}">
        <p14:creationId xmlns:p14="http://schemas.microsoft.com/office/powerpoint/2010/main" val="27884677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3085"/>
                                        </p:tgtEl>
                                        <p:attrNameLst>
                                          <p:attrName>style.visibility</p:attrName>
                                        </p:attrNameLst>
                                      </p:cBhvr>
                                      <p:to>
                                        <p:strVal val="visible"/>
                                      </p:to>
                                    </p:set>
                                    <p:animEffect transition="in" filter="dissolve">
                                      <p:cBhvr>
                                        <p:cTn id="7" dur="500"/>
                                        <p:tgtEl>
                                          <p:spTgt spid="173085"/>
                                        </p:tgtEl>
                                      </p:cBhvr>
                                    </p:animEffect>
                                  </p:childTnLst>
                                </p:cTn>
                              </p:par>
                            </p:childTnLst>
                          </p:cTn>
                        </p:par>
                        <p:par>
                          <p:cTn id="8" fill="hold" nodeType="afterGroup">
                            <p:stCondLst>
                              <p:cond delay="5500"/>
                            </p:stCondLst>
                            <p:childTnLst>
                              <p:par>
                                <p:cTn id="9" presetID="22" presetClass="entr" presetSubtype="1" fill="hold" grpId="0" nodeType="afterEffect">
                                  <p:stCondLst>
                                    <p:cond delay="1000"/>
                                  </p:stCondLst>
                                  <p:childTnLst>
                                    <p:set>
                                      <p:cBhvr>
                                        <p:cTn id="10" dur="1" fill="hold">
                                          <p:stCondLst>
                                            <p:cond delay="0"/>
                                          </p:stCondLst>
                                        </p:cTn>
                                        <p:tgtEl>
                                          <p:spTgt spid="173083"/>
                                        </p:tgtEl>
                                        <p:attrNameLst>
                                          <p:attrName>style.visibility</p:attrName>
                                        </p:attrNameLst>
                                      </p:cBhvr>
                                      <p:to>
                                        <p:strVal val="visible"/>
                                      </p:to>
                                    </p:set>
                                    <p:animEffect transition="in" filter="wipe(up)">
                                      <p:cBhvr>
                                        <p:cTn id="11" dur="500"/>
                                        <p:tgtEl>
                                          <p:spTgt spid="1730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73084"/>
                                        </p:tgtEl>
                                        <p:attrNameLst>
                                          <p:attrName>style.visibility</p:attrName>
                                        </p:attrNameLst>
                                      </p:cBhvr>
                                      <p:to>
                                        <p:strVal val="visible"/>
                                      </p:to>
                                    </p:set>
                                    <p:animEffect transition="in" filter="dissolve">
                                      <p:cBhvr>
                                        <p:cTn id="16" dur="500"/>
                                        <p:tgtEl>
                                          <p:spTgt spid="173084"/>
                                        </p:tgtEl>
                                      </p:cBhvr>
                                    </p:animEffect>
                                  </p:childTnLst>
                                </p:cTn>
                              </p:par>
                            </p:childTnLst>
                          </p:cTn>
                        </p:par>
                        <p:par>
                          <p:cTn id="17" fill="hold" nodeType="afterGroup">
                            <p:stCondLst>
                              <p:cond delay="500"/>
                            </p:stCondLst>
                            <p:childTnLst>
                              <p:par>
                                <p:cTn id="18" presetID="22" presetClass="entr" presetSubtype="1" fill="hold" grpId="0" nodeType="afterEffect">
                                  <p:stCondLst>
                                    <p:cond delay="1000"/>
                                  </p:stCondLst>
                                  <p:childTnLst>
                                    <p:set>
                                      <p:cBhvr>
                                        <p:cTn id="19" dur="1" fill="hold">
                                          <p:stCondLst>
                                            <p:cond delay="0"/>
                                          </p:stCondLst>
                                        </p:cTn>
                                        <p:tgtEl>
                                          <p:spTgt spid="173064"/>
                                        </p:tgtEl>
                                        <p:attrNameLst>
                                          <p:attrName>style.visibility</p:attrName>
                                        </p:attrNameLst>
                                      </p:cBhvr>
                                      <p:to>
                                        <p:strVal val="visible"/>
                                      </p:to>
                                    </p:set>
                                    <p:animEffect transition="in" filter="wipe(up)">
                                      <p:cBhvr>
                                        <p:cTn id="20" dur="500"/>
                                        <p:tgtEl>
                                          <p:spTgt spid="1730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4" grpId="0" animBg="1"/>
      <p:bldP spid="173083" grpId="0" animBg="1"/>
      <p:bldP spid="173084" grpId="0" autoUpdateAnimBg="0"/>
      <p:bldP spid="173085"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014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Arial" charset="0"/>
              <a:ea typeface="ＭＳ Ｐゴシック" charset="0"/>
              <a:cs typeface="Arial" charset="0"/>
            </a:endParaRPr>
          </a:p>
        </p:txBody>
      </p:sp>
      <p:sp>
        <p:nvSpPr>
          <p:cNvPr id="175107"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08"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09"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10" name="Text Box 6"/>
          <p:cNvSpPr txBox="1">
            <a:spLocks noChangeArrowheads="1"/>
          </p:cNvSpPr>
          <p:nvPr/>
        </p:nvSpPr>
        <p:spPr bwMode="auto">
          <a:xfrm rot="-3154037">
            <a:off x="-1069182" y="135651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Abraham </a:t>
            </a:r>
            <a:r>
              <a:rPr lang="en-US" sz="2800" b="1">
                <a:solidFill>
                  <a:srgbClr val="F1F7E9"/>
                </a:solidFill>
                <a:latin typeface="Arial"/>
                <a:ea typeface="ＭＳ Ｐゴシック" charset="0"/>
                <a:cs typeface="Arial"/>
              </a:rPr>
              <a:t>(2166-1991)</a:t>
            </a:r>
          </a:p>
        </p:txBody>
      </p:sp>
      <p:sp>
        <p:nvSpPr>
          <p:cNvPr id="390150" name="Line 8"/>
          <p:cNvSpPr>
            <a:spLocks noChangeShapeType="1"/>
          </p:cNvSpPr>
          <p:nvPr/>
        </p:nvSpPr>
        <p:spPr bwMode="auto">
          <a:xfrm flipH="1">
            <a:off x="6172200" y="1828800"/>
            <a:ext cx="0" cy="1981200"/>
          </a:xfrm>
          <a:prstGeom prst="line">
            <a:avLst/>
          </a:prstGeom>
          <a:noFill/>
          <a:ln w="76200">
            <a:solidFill>
              <a:schemeClr val="tx2"/>
            </a:solidFill>
            <a:round/>
            <a:headEnd/>
            <a:tailEnd type="triangle" w="med" len="me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grpSp>
        <p:nvGrpSpPr>
          <p:cNvPr id="390151" name="Group 9"/>
          <p:cNvGrpSpPr>
            <a:grpSpLocks/>
          </p:cNvGrpSpPr>
          <p:nvPr/>
        </p:nvGrpSpPr>
        <p:grpSpPr bwMode="auto">
          <a:xfrm>
            <a:off x="304800" y="4448175"/>
            <a:ext cx="8686800" cy="1800225"/>
            <a:chOff x="192" y="2802"/>
            <a:chExt cx="5472" cy="1134"/>
          </a:xfrm>
        </p:grpSpPr>
        <p:sp>
          <p:nvSpPr>
            <p:cNvPr id="175114" name="Text Box 10"/>
            <p:cNvSpPr txBox="1">
              <a:spLocks noChangeArrowheads="1"/>
            </p:cNvSpPr>
            <p:nvPr/>
          </p:nvSpPr>
          <p:spPr bwMode="auto">
            <a:xfrm>
              <a:off x="477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1300</a:t>
              </a:r>
            </a:p>
          </p:txBody>
        </p:sp>
        <p:sp>
          <p:nvSpPr>
            <p:cNvPr id="175115" name="Text Box 11"/>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1200</a:t>
              </a:r>
            </a:p>
          </p:txBody>
        </p:sp>
        <p:sp>
          <p:nvSpPr>
            <p:cNvPr id="175116" name="Text Box 12"/>
            <p:cNvSpPr txBox="1">
              <a:spLocks noChangeArrowheads="1"/>
            </p:cNvSpPr>
            <p:nvPr/>
          </p:nvSpPr>
          <p:spPr bwMode="auto">
            <a:xfrm>
              <a:off x="41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1400</a:t>
              </a:r>
            </a:p>
          </p:txBody>
        </p:sp>
        <p:sp>
          <p:nvSpPr>
            <p:cNvPr id="175117" name="Text Box 13"/>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1500</a:t>
              </a:r>
            </a:p>
          </p:txBody>
        </p:sp>
        <p:sp>
          <p:nvSpPr>
            <p:cNvPr id="175118" name="Text Box 14"/>
            <p:cNvSpPr txBox="1">
              <a:spLocks noChangeArrowheads="1"/>
            </p:cNvSpPr>
            <p:nvPr/>
          </p:nvSpPr>
          <p:spPr bwMode="auto">
            <a:xfrm>
              <a:off x="2808"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1600</a:t>
              </a:r>
            </a:p>
          </p:txBody>
        </p:sp>
        <p:sp>
          <p:nvSpPr>
            <p:cNvPr id="175119" name="Text Box 15"/>
            <p:cNvSpPr txBox="1">
              <a:spLocks noChangeArrowheads="1"/>
            </p:cNvSpPr>
            <p:nvPr/>
          </p:nvSpPr>
          <p:spPr bwMode="auto">
            <a:xfrm>
              <a:off x="215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1700</a:t>
              </a:r>
            </a:p>
          </p:txBody>
        </p:sp>
        <p:sp>
          <p:nvSpPr>
            <p:cNvPr id="175120" name="Text Box 16"/>
            <p:cNvSpPr txBox="1">
              <a:spLocks noChangeArrowheads="1"/>
            </p:cNvSpPr>
            <p:nvPr/>
          </p:nvSpPr>
          <p:spPr bwMode="auto">
            <a:xfrm>
              <a:off x="150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1800</a:t>
              </a:r>
            </a:p>
          </p:txBody>
        </p:sp>
        <p:sp>
          <p:nvSpPr>
            <p:cNvPr id="175121" name="Text Box 17"/>
            <p:cNvSpPr txBox="1">
              <a:spLocks noChangeArrowheads="1"/>
            </p:cNvSpPr>
            <p:nvPr/>
          </p:nvSpPr>
          <p:spPr bwMode="auto">
            <a:xfrm>
              <a:off x="84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1900</a:t>
              </a:r>
            </a:p>
          </p:txBody>
        </p:sp>
        <p:sp>
          <p:nvSpPr>
            <p:cNvPr id="175122" name="Text Box 18"/>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2000</a:t>
              </a:r>
            </a:p>
          </p:txBody>
        </p:sp>
      </p:grpSp>
      <p:sp>
        <p:nvSpPr>
          <p:cNvPr id="175123" name="Line 19"/>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4" name="Line 20"/>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5" name="Line 21"/>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6" name="Line 22"/>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7" name="Line 23"/>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8" name="Line 24"/>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29" name="Line 25"/>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75130" name="Text Box 26"/>
          <p:cNvSpPr txBox="1">
            <a:spLocks noChangeArrowheads="1"/>
          </p:cNvSpPr>
          <p:nvPr/>
        </p:nvSpPr>
        <p:spPr bwMode="auto">
          <a:xfrm rot="-3154037">
            <a:off x="171450" y="167640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defRPr/>
            </a:pPr>
            <a:r>
              <a:rPr lang="en-US" sz="3600" b="1">
                <a:solidFill>
                  <a:srgbClr val="F1F7E9"/>
                </a:solidFill>
                <a:latin typeface="Arial"/>
                <a:cs typeface="Arial"/>
              </a:rPr>
              <a:t>Joseph </a:t>
            </a:r>
            <a:r>
              <a:rPr lang="en-US" sz="2800" b="1">
                <a:solidFill>
                  <a:srgbClr val="F1F7E9"/>
                </a:solidFill>
                <a:latin typeface="Arial"/>
                <a:cs typeface="Arial"/>
              </a:rPr>
              <a:t>(1915-1805)</a:t>
            </a:r>
            <a:endParaRPr lang="en-US" sz="3600" b="1">
              <a:solidFill>
                <a:srgbClr val="F1F7E9"/>
              </a:solidFill>
              <a:latin typeface="Arial"/>
              <a:cs typeface="Arial"/>
            </a:endParaRPr>
          </a:p>
        </p:txBody>
      </p:sp>
      <p:sp>
        <p:nvSpPr>
          <p:cNvPr id="337936" name="Line 27"/>
          <p:cNvSpPr>
            <a:spLocks noChangeShapeType="1"/>
          </p:cNvSpPr>
          <p:nvPr/>
        </p:nvSpPr>
        <p:spPr bwMode="auto">
          <a:xfrm flipH="1">
            <a:off x="7848600" y="1828800"/>
            <a:ext cx="0" cy="1981200"/>
          </a:xfrm>
          <a:prstGeom prst="line">
            <a:avLst/>
          </a:prstGeom>
          <a:noFill/>
          <a:ln w="76200">
            <a:solidFill>
              <a:schemeClr val="tx1">
                <a:lumMod val="50000"/>
                <a:lumOff val="50000"/>
              </a:schemeClr>
            </a:solidFill>
            <a:round/>
            <a:headEnd/>
            <a:tailEnd type="triangle" w="med" len="me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defRPr/>
            </a:pPr>
            <a:endParaRPr lang="en-US" sz="2400">
              <a:solidFill>
                <a:srgbClr val="003300">
                  <a:lumMod val="50000"/>
                  <a:lumOff val="50000"/>
                </a:srgbClr>
              </a:solidFill>
              <a:latin typeface="Times New Roman" charset="0"/>
              <a:ea typeface="MS PGothic" charset="0"/>
              <a:cs typeface="MS PGothic" charset="0"/>
            </a:endParaRPr>
          </a:p>
        </p:txBody>
      </p:sp>
      <p:sp>
        <p:nvSpPr>
          <p:cNvPr id="175132" name="Text Box 28"/>
          <p:cNvSpPr txBox="1">
            <a:spLocks noChangeArrowheads="1"/>
          </p:cNvSpPr>
          <p:nvPr/>
        </p:nvSpPr>
        <p:spPr bwMode="auto">
          <a:xfrm>
            <a:off x="5638800" y="1295400"/>
            <a:ext cx="1447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DDDDDD"/>
                </a:solidFill>
                <a:latin typeface="Arial"/>
                <a:ea typeface="ＭＳ Ｐゴシック" charset="0"/>
                <a:cs typeface="Arial"/>
              </a:rPr>
              <a:t>1445</a:t>
            </a:r>
            <a:r>
              <a:rPr lang="en-US" sz="3200" b="1">
                <a:solidFill>
                  <a:srgbClr val="366B1B"/>
                </a:solidFill>
                <a:latin typeface="Arial"/>
                <a:ea typeface="ＭＳ Ｐゴシック" charset="0"/>
                <a:cs typeface="Arial"/>
              </a:rPr>
              <a:t> </a:t>
            </a:r>
          </a:p>
        </p:txBody>
      </p:sp>
      <p:sp>
        <p:nvSpPr>
          <p:cNvPr id="175133" name="Text Box 29"/>
          <p:cNvSpPr txBox="1">
            <a:spLocks noChangeArrowheads="1"/>
          </p:cNvSpPr>
          <p:nvPr/>
        </p:nvSpPr>
        <p:spPr bwMode="auto">
          <a:xfrm>
            <a:off x="7162800" y="1295400"/>
            <a:ext cx="1447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003300">
                    <a:lumMod val="50000"/>
                    <a:lumOff val="50000"/>
                  </a:srgbClr>
                </a:solidFill>
                <a:latin typeface="Arial"/>
                <a:ea typeface="ＭＳ Ｐゴシック" charset="0"/>
                <a:cs typeface="Arial"/>
              </a:rPr>
              <a:t>1290 </a:t>
            </a:r>
          </a:p>
        </p:txBody>
      </p:sp>
      <p:sp>
        <p:nvSpPr>
          <p:cNvPr id="175134" name="Text Box 30"/>
          <p:cNvSpPr txBox="1">
            <a:spLocks noChangeArrowheads="1"/>
          </p:cNvSpPr>
          <p:nvPr/>
        </p:nvSpPr>
        <p:spPr bwMode="auto">
          <a:xfrm rot="-3154037">
            <a:off x="4268787" y="1795463"/>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defRPr/>
            </a:pPr>
            <a:r>
              <a:rPr lang="en-US" sz="3600" b="1">
                <a:solidFill>
                  <a:srgbClr val="F1F7E9"/>
                </a:solidFill>
                <a:latin typeface="Arial"/>
                <a:cs typeface="Arial"/>
              </a:rPr>
              <a:t>Moses  </a:t>
            </a:r>
            <a:r>
              <a:rPr lang="en-US" sz="2800" b="1">
                <a:solidFill>
                  <a:srgbClr val="F1F7E9"/>
                </a:solidFill>
                <a:latin typeface="Arial"/>
                <a:cs typeface="Arial"/>
              </a:rPr>
              <a:t>(1525-1405)</a:t>
            </a:r>
            <a:endParaRPr lang="en-US" sz="3600" b="1">
              <a:solidFill>
                <a:srgbClr val="F1F7E9"/>
              </a:solidFill>
              <a:latin typeface="Arial"/>
              <a:cs typeface="Arial"/>
            </a:endParaRPr>
          </a:p>
        </p:txBody>
      </p:sp>
      <p:sp>
        <p:nvSpPr>
          <p:cNvPr id="175135" name="Line 31"/>
          <p:cNvSpPr>
            <a:spLocks noChangeShapeType="1"/>
          </p:cNvSpPr>
          <p:nvPr/>
        </p:nvSpPr>
        <p:spPr bwMode="auto">
          <a:xfrm>
            <a:off x="5334000" y="4038600"/>
            <a:ext cx="1219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75136" name="Rectangle 32"/>
          <p:cNvSpPr>
            <a:spLocks noGrp="1" noChangeArrowheads="1"/>
          </p:cNvSpPr>
          <p:nvPr>
            <p:ph type="title" idx="4294967295"/>
          </p:nvPr>
        </p:nvSpPr>
        <p:spPr>
          <a:xfrm>
            <a:off x="3203575" y="0"/>
            <a:ext cx="5562600" cy="1938992"/>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00"/>
                </a:solidFill>
                <a:effectLst/>
                <a:ea typeface="ＭＳ Ｐゴシック" pitchFamily="-112" charset="-128"/>
                <a:cs typeface="Arial"/>
              </a:rPr>
              <a:t>Early </a:t>
            </a:r>
            <a:r>
              <a:rPr kumimoji="0" lang="ta-IN" sz="4000" dirty="0" err="1">
                <a:solidFill>
                  <a:srgbClr val="FFFF00"/>
                </a:solidFill>
                <a:effectLst/>
                <a:ea typeface="ＭＳ Ｐゴシック" pitchFamily="-112" charset="-128"/>
                <a:cs typeface="Arial"/>
              </a:rPr>
              <a:t>யாத்திராகமம்</a:t>
            </a:r>
            <a:r>
              <a:rPr kumimoji="0" lang="en-US" sz="4000" dirty="0">
                <a:solidFill>
                  <a:srgbClr val="FFFF00"/>
                </a:solidFill>
                <a:effectLst/>
                <a:ea typeface="ＭＳ Ｐゴシック" pitchFamily="-112" charset="-128"/>
                <a:cs typeface="Arial"/>
              </a:rPr>
              <a:t> Timeline</a:t>
            </a:r>
          </a:p>
        </p:txBody>
      </p:sp>
    </p:spTree>
    <p:extLst>
      <p:ext uri="{BB962C8B-B14F-4D97-AF65-F5344CB8AC3E}">
        <p14:creationId xmlns:p14="http://schemas.microsoft.com/office/powerpoint/2010/main" val="15159397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75134"/>
                                        </p:tgtEl>
                                        <p:attrNameLst>
                                          <p:attrName>style.visibility</p:attrName>
                                        </p:attrNameLst>
                                      </p:cBhvr>
                                      <p:to>
                                        <p:strVal val="visible"/>
                                      </p:to>
                                    </p:set>
                                    <p:animEffect transition="in" filter="dissolve">
                                      <p:cBhvr>
                                        <p:cTn id="7" dur="500"/>
                                        <p:tgtEl>
                                          <p:spTgt spid="175134"/>
                                        </p:tgtEl>
                                      </p:cBhvr>
                                    </p:animEffect>
                                  </p:childTnLst>
                                </p:cTn>
                              </p:par>
                            </p:childTnLst>
                          </p:cTn>
                        </p:par>
                        <p:par>
                          <p:cTn id="8" fill="hold" nodeType="afterGroup">
                            <p:stCondLst>
                              <p:cond delay="5500"/>
                            </p:stCondLst>
                            <p:childTnLst>
                              <p:par>
                                <p:cTn id="9" presetID="17" presetClass="entr" presetSubtype="10" fill="hold" grpId="0" nodeType="afterEffect">
                                  <p:stCondLst>
                                    <p:cond delay="3000"/>
                                  </p:stCondLst>
                                  <p:childTnLst>
                                    <p:set>
                                      <p:cBhvr>
                                        <p:cTn id="10" dur="1" fill="hold">
                                          <p:stCondLst>
                                            <p:cond delay="0"/>
                                          </p:stCondLst>
                                        </p:cTn>
                                        <p:tgtEl>
                                          <p:spTgt spid="175135"/>
                                        </p:tgtEl>
                                        <p:attrNameLst>
                                          <p:attrName>style.visibility</p:attrName>
                                        </p:attrNameLst>
                                      </p:cBhvr>
                                      <p:to>
                                        <p:strVal val="visible"/>
                                      </p:to>
                                    </p:set>
                                    <p:anim calcmode="lin" valueType="num">
                                      <p:cBhvr>
                                        <p:cTn id="11" dur="500" fill="hold"/>
                                        <p:tgtEl>
                                          <p:spTgt spid="175135"/>
                                        </p:tgtEl>
                                        <p:attrNameLst>
                                          <p:attrName>ppt_w</p:attrName>
                                        </p:attrNameLst>
                                      </p:cBhvr>
                                      <p:tavLst>
                                        <p:tav tm="0">
                                          <p:val>
                                            <p:fltVal val="0"/>
                                          </p:val>
                                        </p:tav>
                                        <p:tav tm="100000">
                                          <p:val>
                                            <p:strVal val="#ppt_w"/>
                                          </p:val>
                                        </p:tav>
                                      </p:tavLst>
                                    </p:anim>
                                    <p:anim calcmode="lin" valueType="num">
                                      <p:cBhvr>
                                        <p:cTn id="12" dur="500" fill="hold"/>
                                        <p:tgtEl>
                                          <p:spTgt spid="1751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34" grpId="0" autoUpdateAnimBg="0"/>
      <p:bldP spid="175135"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Sp="0" show="0">
  <p:cSld>
    <p:bg>
      <p:bgPr>
        <a:solidFill>
          <a:schemeClr val="hlink"/>
        </a:solidFill>
        <a:effectLst/>
      </p:bgPr>
    </p:bg>
    <p:spTree>
      <p:nvGrpSpPr>
        <p:cNvPr id="1" name=""/>
        <p:cNvGrpSpPr/>
        <p:nvPr/>
      </p:nvGrpSpPr>
      <p:grpSpPr>
        <a:xfrm>
          <a:off x="0" y="0"/>
          <a:ext cx="0" cy="0"/>
          <a:chOff x="0" y="0"/>
          <a:chExt cx="0" cy="0"/>
        </a:xfrm>
      </p:grpSpPr>
      <p:sp>
        <p:nvSpPr>
          <p:cNvPr id="392194" name="Text Box 4"/>
          <p:cNvSpPr txBox="1">
            <a:spLocks noChangeArrowheads="1"/>
          </p:cNvSpPr>
          <p:nvPr/>
        </p:nvSpPr>
        <p:spPr bwMode="auto">
          <a:xfrm>
            <a:off x="8375650" y="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cs typeface="Arial" charset="0"/>
              </a:rPr>
              <a:t>108</a:t>
            </a:r>
          </a:p>
        </p:txBody>
      </p:sp>
      <p:sp>
        <p:nvSpPr>
          <p:cNvPr id="44037" name="Rectangle 5"/>
          <p:cNvSpPr>
            <a:spLocks noGrp="1" noChangeArrowheads="1"/>
          </p:cNvSpPr>
          <p:nvPr>
            <p:ph type="title"/>
          </p:nvPr>
        </p:nvSpPr>
        <p:spPr>
          <a:xfrm>
            <a:off x="6019800" y="152400"/>
            <a:ext cx="3124200" cy="3429000"/>
          </a:xfrm>
        </p:spPr>
        <p:txBody>
          <a:bodyPr/>
          <a:lstStyle/>
          <a:p>
            <a:pPr>
              <a:defRPr/>
            </a:pPr>
            <a:r>
              <a:rPr lang="en-US" altLang="zh-CN" sz="3200" dirty="0">
                <a:ea typeface="SimSun" charset="0"/>
                <a:cs typeface="Arial"/>
              </a:rPr>
              <a:t>Egyptian Sojourn Chronologies Contrasted</a:t>
            </a:r>
            <a:r>
              <a:rPr lang="en-US" altLang="zh-CN" sz="4000" dirty="0">
                <a:ea typeface="SimSun" charset="0"/>
                <a:cs typeface="Arial"/>
              </a:rPr>
              <a:t>  </a:t>
            </a:r>
            <a:endParaRPr lang="en-US" sz="1800" dirty="0">
              <a:ea typeface="SimSun" charset="0"/>
              <a:cs typeface="Arial"/>
            </a:endParaRPr>
          </a:p>
        </p:txBody>
      </p:sp>
      <p:grpSp>
        <p:nvGrpSpPr>
          <p:cNvPr id="392196" name="Group 652"/>
          <p:cNvGrpSpPr>
            <a:grpSpLocks/>
          </p:cNvGrpSpPr>
          <p:nvPr/>
        </p:nvGrpSpPr>
        <p:grpSpPr bwMode="auto">
          <a:xfrm>
            <a:off x="76200" y="0"/>
            <a:ext cx="6477000" cy="6826250"/>
            <a:chOff x="96" y="0"/>
            <a:chExt cx="4080" cy="4300"/>
          </a:xfrm>
        </p:grpSpPr>
        <p:grpSp>
          <p:nvGrpSpPr>
            <p:cNvPr id="392198" name="Group 271"/>
            <p:cNvGrpSpPr>
              <a:grpSpLocks/>
            </p:cNvGrpSpPr>
            <p:nvPr/>
          </p:nvGrpSpPr>
          <p:grpSpPr bwMode="auto">
            <a:xfrm>
              <a:off x="100" y="3"/>
              <a:ext cx="4072" cy="381"/>
              <a:chOff x="0" y="0"/>
              <a:chExt cx="4490" cy="623"/>
            </a:xfrm>
          </p:grpSpPr>
          <p:grpSp>
            <p:nvGrpSpPr>
              <p:cNvPr id="392242" name="Group 250"/>
              <p:cNvGrpSpPr>
                <a:grpSpLocks/>
              </p:cNvGrpSpPr>
              <p:nvPr/>
            </p:nvGrpSpPr>
            <p:grpSpPr bwMode="auto">
              <a:xfrm>
                <a:off x="0" y="0"/>
                <a:ext cx="885" cy="623"/>
                <a:chOff x="0" y="0"/>
                <a:chExt cx="885" cy="623"/>
              </a:xfrm>
            </p:grpSpPr>
            <p:sp>
              <p:nvSpPr>
                <p:cNvPr id="392268" name="Rectangle 249"/>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69" name="Group 248"/>
                <p:cNvGrpSpPr>
                  <a:grpSpLocks/>
                </p:cNvGrpSpPr>
                <p:nvPr/>
              </p:nvGrpSpPr>
              <p:grpSpPr bwMode="auto">
                <a:xfrm>
                  <a:off x="0" y="0"/>
                  <a:ext cx="885" cy="623"/>
                  <a:chOff x="0" y="0"/>
                  <a:chExt cx="885" cy="623"/>
                </a:xfrm>
              </p:grpSpPr>
              <p:sp>
                <p:nvSpPr>
                  <p:cNvPr id="392270" name="Rectangle 204"/>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700" b="1">
                        <a:solidFill>
                          <a:srgbClr val="FFFFFF"/>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fontAlgn="base">
                      <a:spcBef>
                        <a:spcPct val="0"/>
                      </a:spcBef>
                      <a:spcAft>
                        <a:spcPct val="0"/>
                      </a:spcAft>
                    </a:pPr>
                    <a:r>
                      <a:rPr lang="en-US" altLang="zh-CN" sz="1400" b="1">
                        <a:solidFill>
                          <a:srgbClr val="FFFFFF"/>
                        </a:solidFill>
                        <a:latin typeface="Arial" charset="0"/>
                        <a:ea typeface="ＭＳ Ｐゴシック" charset="0"/>
                        <a:cs typeface="Arial" charset="0"/>
                      </a:rPr>
                      <a:t>400 YEAR SOJOURN</a:t>
                    </a:r>
                    <a:endParaRPr lang="en-US" altLang="zh-CN" sz="2400" b="1">
                      <a:solidFill>
                        <a:srgbClr val="003300"/>
                      </a:solidFill>
                      <a:latin typeface="Arial" charset="0"/>
                      <a:ea typeface="ＭＳ Ｐゴシック" charset="0"/>
                      <a:cs typeface="Arial" charset="0"/>
                    </a:endParaRPr>
                  </a:p>
                </p:txBody>
              </p:sp>
              <p:sp>
                <p:nvSpPr>
                  <p:cNvPr id="392271" name="Rectangle 247"/>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nvGrpSpPr>
              <p:cNvPr id="392243" name="Group 254"/>
              <p:cNvGrpSpPr>
                <a:grpSpLocks/>
              </p:cNvGrpSpPr>
              <p:nvPr/>
            </p:nvGrpSpPr>
            <p:grpSpPr bwMode="auto">
              <a:xfrm>
                <a:off x="885" y="0"/>
                <a:ext cx="843" cy="623"/>
                <a:chOff x="885" y="0"/>
                <a:chExt cx="843" cy="623"/>
              </a:xfrm>
            </p:grpSpPr>
            <p:sp>
              <p:nvSpPr>
                <p:cNvPr id="392264" name="Rectangle 253"/>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65" name="Group 252"/>
                <p:cNvGrpSpPr>
                  <a:grpSpLocks/>
                </p:cNvGrpSpPr>
                <p:nvPr/>
              </p:nvGrpSpPr>
              <p:grpSpPr bwMode="auto">
                <a:xfrm>
                  <a:off x="885" y="0"/>
                  <a:ext cx="843" cy="623"/>
                  <a:chOff x="885" y="0"/>
                  <a:chExt cx="843" cy="623"/>
                </a:xfrm>
              </p:grpSpPr>
              <p:sp>
                <p:nvSpPr>
                  <p:cNvPr id="392266" name="Rectangle 242"/>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700" b="1">
                        <a:solidFill>
                          <a:srgbClr val="FFFFFF"/>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400" b="1">
                        <a:solidFill>
                          <a:srgbClr val="FFFFFF"/>
                        </a:solidFill>
                        <a:latin typeface="Arial" charset="0"/>
                        <a:ea typeface="ＭＳ Ｐゴシック" charset="0"/>
                        <a:cs typeface="Arial" charset="0"/>
                      </a:rPr>
                      <a:t>430 YEAR SOJOURN</a:t>
                    </a:r>
                    <a:endParaRPr lang="en-US" altLang="zh-CN" sz="2400" b="1">
                      <a:solidFill>
                        <a:srgbClr val="003300"/>
                      </a:solidFill>
                      <a:latin typeface="Arial" charset="0"/>
                      <a:ea typeface="ＭＳ Ｐゴシック" charset="0"/>
                      <a:cs typeface="Arial" charset="0"/>
                    </a:endParaRPr>
                  </a:p>
                </p:txBody>
              </p:sp>
              <p:sp>
                <p:nvSpPr>
                  <p:cNvPr id="392267" name="Rectangle 251"/>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nvGrpSpPr>
              <p:cNvPr id="392244" name="Group 258"/>
              <p:cNvGrpSpPr>
                <a:grpSpLocks/>
              </p:cNvGrpSpPr>
              <p:nvPr/>
            </p:nvGrpSpPr>
            <p:grpSpPr bwMode="auto">
              <a:xfrm>
                <a:off x="1728" y="0"/>
                <a:ext cx="843" cy="623"/>
                <a:chOff x="1728" y="0"/>
                <a:chExt cx="843" cy="623"/>
              </a:xfrm>
            </p:grpSpPr>
            <p:sp>
              <p:nvSpPr>
                <p:cNvPr id="392260" name="Rectangle 25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61" name="Group 256"/>
                <p:cNvGrpSpPr>
                  <a:grpSpLocks/>
                </p:cNvGrpSpPr>
                <p:nvPr/>
              </p:nvGrpSpPr>
              <p:grpSpPr bwMode="auto">
                <a:xfrm>
                  <a:off x="1728" y="0"/>
                  <a:ext cx="843" cy="623"/>
                  <a:chOff x="1728" y="0"/>
                  <a:chExt cx="843" cy="623"/>
                </a:xfrm>
              </p:grpSpPr>
              <p:sp>
                <p:nvSpPr>
                  <p:cNvPr id="392262" name="Rectangle 243"/>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700" b="1">
                        <a:solidFill>
                          <a:srgbClr val="FFFFFF"/>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400" b="1">
                        <a:solidFill>
                          <a:srgbClr val="FFFFFF"/>
                        </a:solidFill>
                        <a:latin typeface="Arial" charset="0"/>
                        <a:ea typeface="ＭＳ Ｐゴシック" charset="0"/>
                        <a:cs typeface="Arial" charset="0"/>
                      </a:rPr>
                      <a:t>215 YEAR SOJOURN</a:t>
                    </a:r>
                    <a:endParaRPr lang="en-US" altLang="zh-CN" sz="2400" b="1">
                      <a:solidFill>
                        <a:srgbClr val="003300"/>
                      </a:solidFill>
                      <a:latin typeface="Arial" charset="0"/>
                      <a:ea typeface="ＭＳ Ｐゴシック" charset="0"/>
                      <a:cs typeface="Arial" charset="0"/>
                    </a:endParaRPr>
                  </a:p>
                </p:txBody>
              </p:sp>
              <p:sp>
                <p:nvSpPr>
                  <p:cNvPr id="392263" name="Rectangle 255"/>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nvGrpSpPr>
              <p:cNvPr id="392245" name="Group 262"/>
              <p:cNvGrpSpPr>
                <a:grpSpLocks/>
              </p:cNvGrpSpPr>
              <p:nvPr/>
            </p:nvGrpSpPr>
            <p:grpSpPr bwMode="auto">
              <a:xfrm>
                <a:off x="2571" y="0"/>
                <a:ext cx="306" cy="623"/>
                <a:chOff x="2571" y="0"/>
                <a:chExt cx="306" cy="623"/>
              </a:xfrm>
            </p:grpSpPr>
            <p:sp>
              <p:nvSpPr>
                <p:cNvPr id="392256" name="Rectangle 261"/>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57" name="Group 260"/>
                <p:cNvGrpSpPr>
                  <a:grpSpLocks/>
                </p:cNvGrpSpPr>
                <p:nvPr/>
              </p:nvGrpSpPr>
              <p:grpSpPr bwMode="auto">
                <a:xfrm>
                  <a:off x="2571" y="0"/>
                  <a:ext cx="306" cy="623"/>
                  <a:chOff x="2571" y="0"/>
                  <a:chExt cx="306" cy="623"/>
                </a:xfrm>
              </p:grpSpPr>
              <p:sp>
                <p:nvSpPr>
                  <p:cNvPr id="392258" name="Rectangle 24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2259" name="Rectangle 259"/>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nvGrpSpPr>
              <p:cNvPr id="392246" name="Group 266"/>
              <p:cNvGrpSpPr>
                <a:grpSpLocks/>
              </p:cNvGrpSpPr>
              <p:nvPr/>
            </p:nvGrpSpPr>
            <p:grpSpPr bwMode="auto">
              <a:xfrm>
                <a:off x="2877" y="0"/>
                <a:ext cx="770" cy="623"/>
                <a:chOff x="2877" y="0"/>
                <a:chExt cx="770" cy="623"/>
              </a:xfrm>
            </p:grpSpPr>
            <p:sp>
              <p:nvSpPr>
                <p:cNvPr id="392252" name="Rectangle 265"/>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53" name="Group 264"/>
                <p:cNvGrpSpPr>
                  <a:grpSpLocks/>
                </p:cNvGrpSpPr>
                <p:nvPr/>
              </p:nvGrpSpPr>
              <p:grpSpPr bwMode="auto">
                <a:xfrm>
                  <a:off x="2877" y="0"/>
                  <a:ext cx="770" cy="623"/>
                  <a:chOff x="2877" y="0"/>
                  <a:chExt cx="770" cy="623"/>
                </a:xfrm>
              </p:grpSpPr>
              <p:sp>
                <p:nvSpPr>
                  <p:cNvPr id="392254" name="Rectangle 245"/>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700" b="1" dirty="0">
                        <a:solidFill>
                          <a:srgbClr val="FFFFFF"/>
                        </a:solidFill>
                        <a:latin typeface="Arial" charset="0"/>
                        <a:ea typeface="ＭＳ Ｐゴシック" charset="0"/>
                        <a:cs typeface="Arial" charset="0"/>
                      </a:rPr>
                      <a:t> </a:t>
                    </a:r>
                    <a:endParaRPr lang="zh-CN" altLang="en-US"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400" b="1" dirty="0">
                        <a:solidFill>
                          <a:srgbClr val="FFFFFF"/>
                        </a:solidFill>
                        <a:latin typeface="Arial" charset="0"/>
                        <a:ea typeface="ＭＳ Ｐゴシック" charset="0"/>
                        <a:cs typeface="Arial" charset="0"/>
                      </a:rPr>
                      <a:t>LATE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ta-IN" altLang="zh-CN" sz="1400" b="1" dirty="0" err="1">
                        <a:solidFill>
                          <a:srgbClr val="FFFFFF"/>
                        </a:solidFill>
                        <a:latin typeface="Arial" charset="0"/>
                        <a:ea typeface="ＭＳ Ｐゴシック" charset="0"/>
                        <a:cs typeface="Arial" charset="0"/>
                      </a:rPr>
                      <a:t>யாத்திராகமம்</a:t>
                    </a:r>
                    <a:endParaRPr lang="en-US" altLang="zh-CN" sz="2400" b="1" dirty="0">
                      <a:solidFill>
                        <a:srgbClr val="003300"/>
                      </a:solidFill>
                      <a:latin typeface="Arial" charset="0"/>
                      <a:ea typeface="ＭＳ Ｐゴシック" charset="0"/>
                      <a:cs typeface="Arial" charset="0"/>
                    </a:endParaRPr>
                  </a:p>
                </p:txBody>
              </p:sp>
              <p:sp>
                <p:nvSpPr>
                  <p:cNvPr id="392255" name="Rectangle 263"/>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nvGrpSpPr>
              <p:cNvPr id="392247" name="Group 270"/>
              <p:cNvGrpSpPr>
                <a:grpSpLocks/>
              </p:cNvGrpSpPr>
              <p:nvPr/>
            </p:nvGrpSpPr>
            <p:grpSpPr bwMode="auto">
              <a:xfrm>
                <a:off x="3647" y="0"/>
                <a:ext cx="843" cy="623"/>
                <a:chOff x="3647" y="0"/>
                <a:chExt cx="843" cy="623"/>
              </a:xfrm>
            </p:grpSpPr>
            <p:sp>
              <p:nvSpPr>
                <p:cNvPr id="392248" name="Rectangle 269"/>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49" name="Group 268"/>
                <p:cNvGrpSpPr>
                  <a:grpSpLocks/>
                </p:cNvGrpSpPr>
                <p:nvPr/>
              </p:nvGrpSpPr>
              <p:grpSpPr bwMode="auto">
                <a:xfrm>
                  <a:off x="3647" y="0"/>
                  <a:ext cx="843" cy="623"/>
                  <a:chOff x="3647" y="0"/>
                  <a:chExt cx="843" cy="623"/>
                </a:xfrm>
              </p:grpSpPr>
              <p:sp>
                <p:nvSpPr>
                  <p:cNvPr id="392250" name="Rectangle 246"/>
                  <p:cNvSpPr>
                    <a:spLocks noChangeArrowheads="1"/>
                  </p:cNvSpPr>
                  <p:nvPr/>
                </p:nvSpPr>
                <p:spPr bwMode="auto">
                  <a:xfrm>
                    <a:off x="3690"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700" b="1">
                        <a:solidFill>
                          <a:srgbClr val="FFFFFF"/>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400" b="1">
                        <a:solidFill>
                          <a:srgbClr val="FFFFFF"/>
                        </a:solidFill>
                        <a:latin typeface="Arial" charset="0"/>
                        <a:ea typeface="ＭＳ Ｐゴシック" charset="0"/>
                        <a:cs typeface="Arial" charset="0"/>
                      </a:rPr>
                      <a:t>CRITICAL</a:t>
                    </a:r>
                    <a:endParaRPr lang="en-US" altLang="zh-CN" sz="2400" b="1">
                      <a:solidFill>
                        <a:srgbClr val="003300"/>
                      </a:solidFill>
                      <a:latin typeface="Arial" charset="0"/>
                      <a:ea typeface="ＭＳ Ｐゴシック" charset="0"/>
                      <a:cs typeface="Arial" charset="0"/>
                    </a:endParaRPr>
                  </a:p>
                </p:txBody>
              </p:sp>
              <p:sp>
                <p:nvSpPr>
                  <p:cNvPr id="392251" name="Rectangle 267"/>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grpSp>
        </p:grpSp>
        <p:sp>
          <p:nvSpPr>
            <p:cNvPr id="392199" name="Rectangle 272"/>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grpSp>
          <p:nvGrpSpPr>
            <p:cNvPr id="392200" name="Group 609"/>
            <p:cNvGrpSpPr>
              <a:grpSpLocks/>
            </p:cNvGrpSpPr>
            <p:nvPr/>
          </p:nvGrpSpPr>
          <p:grpSpPr bwMode="auto">
            <a:xfrm>
              <a:off x="96" y="382"/>
              <a:ext cx="4032" cy="3918"/>
              <a:chOff x="1132" y="3048"/>
              <a:chExt cx="10080" cy="12411"/>
            </a:xfrm>
          </p:grpSpPr>
          <p:sp>
            <p:nvSpPr>
              <p:cNvPr id="392201" name="Text Box 610"/>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Egyptian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1660-1446</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Slavery</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1580</a:t>
                </a:r>
                <a:endParaRPr lang="en-US" altLang="zh-CN" sz="1200" b="1">
                  <a:solidFill>
                    <a:srgbClr val="003300"/>
                  </a:solidFill>
                  <a:latin typeface="Arial" charset="0"/>
                  <a:cs typeface="Arial" charset="0"/>
                </a:endParaRPr>
              </a:p>
            </p:txBody>
          </p:sp>
          <p:sp>
            <p:nvSpPr>
              <p:cNvPr id="392202" name="Text Box 611"/>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Egyptian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1875-1446</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Slavery</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1730 or 1580</a:t>
                </a:r>
                <a:endParaRPr lang="en-US" altLang="zh-CN" sz="1200" b="1">
                  <a:solidFill>
                    <a:srgbClr val="003300"/>
                  </a:solidFill>
                  <a:latin typeface="Arial" charset="0"/>
                  <a:cs typeface="Arial" charset="0"/>
                </a:endParaRPr>
              </a:p>
            </p:txBody>
          </p:sp>
          <p:sp>
            <p:nvSpPr>
              <p:cNvPr id="392203" name="Text Box 612"/>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Wandering</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1446-1405</a:t>
                </a: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Conquest and Judges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1406-1050</a:t>
                </a:r>
                <a:endParaRPr lang="en-US" altLang="zh-CN" sz="1200" b="1">
                  <a:solidFill>
                    <a:srgbClr val="003300"/>
                  </a:solidFill>
                  <a:latin typeface="Arial" charset="0"/>
                  <a:cs typeface="Arial" charset="0"/>
                </a:endParaRPr>
              </a:p>
            </p:txBody>
          </p:sp>
          <p:sp>
            <p:nvSpPr>
              <p:cNvPr id="392204" name="Text Box 613"/>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Wandering</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1446-1405</a:t>
                </a: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Conquest and Judges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1406-1050</a:t>
                </a:r>
                <a:endParaRPr lang="en-US" altLang="zh-CN" sz="1200" b="1">
                  <a:solidFill>
                    <a:srgbClr val="003300"/>
                  </a:solidFill>
                  <a:latin typeface="Arial" charset="0"/>
                  <a:cs typeface="Arial" charset="0"/>
                </a:endParaRPr>
              </a:p>
            </p:txBody>
          </p:sp>
          <p:sp>
            <p:nvSpPr>
              <p:cNvPr id="392205" name="Text Box 614"/>
              <p:cNvSpPr txBox="1">
                <a:spLocks noChangeArrowheads="1"/>
              </p:cNvSpPr>
              <p:nvPr/>
            </p:nvSpPr>
            <p:spPr bwMode="auto">
              <a:xfrm>
                <a:off x="6511" y="3140"/>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2100</a:t>
                </a:r>
              </a:p>
            </p:txBody>
          </p:sp>
          <p:sp>
            <p:nvSpPr>
              <p:cNvPr id="392206" name="Text Box 615"/>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The Patriarchs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2135-1774</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Canaan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1875-1845</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Migration to Egypt</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1845</a:t>
                </a:r>
                <a:endParaRPr lang="en-US" altLang="zh-CN" sz="1200" b="1">
                  <a:solidFill>
                    <a:srgbClr val="003300"/>
                  </a:solidFill>
                  <a:latin typeface="Arial" charset="0"/>
                  <a:cs typeface="Arial" charset="0"/>
                </a:endParaRPr>
              </a:p>
            </p:txBody>
          </p:sp>
          <p:sp>
            <p:nvSpPr>
              <p:cNvPr id="392207" name="Text Box 616"/>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Egyptian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1845-1445</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Slavery</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1730?</a:t>
                </a:r>
                <a:endParaRPr lang="en-US" altLang="zh-CN" sz="1200" b="1">
                  <a:solidFill>
                    <a:srgbClr val="003300"/>
                  </a:solidFill>
                  <a:latin typeface="Arial" charset="0"/>
                  <a:cs typeface="Arial" charset="0"/>
                </a:endParaRPr>
              </a:p>
            </p:txBody>
          </p:sp>
          <p:sp>
            <p:nvSpPr>
              <p:cNvPr id="392208" name="Text Box 617"/>
              <p:cNvSpPr txBox="1">
                <a:spLocks noChangeArrowheads="1"/>
              </p:cNvSpPr>
              <p:nvPr/>
            </p:nvSpPr>
            <p:spPr bwMode="auto">
              <a:xfrm>
                <a:off x="6511" y="4004"/>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2000</a:t>
                </a:r>
              </a:p>
            </p:txBody>
          </p:sp>
          <p:sp>
            <p:nvSpPr>
              <p:cNvPr id="392209" name="Text Box 618"/>
              <p:cNvSpPr txBox="1">
                <a:spLocks noChangeArrowheads="1"/>
              </p:cNvSpPr>
              <p:nvPr/>
            </p:nvSpPr>
            <p:spPr bwMode="auto">
              <a:xfrm>
                <a:off x="6511" y="5012"/>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1900</a:t>
                </a:r>
              </a:p>
            </p:txBody>
          </p:sp>
          <p:sp>
            <p:nvSpPr>
              <p:cNvPr id="392210" name="Text Box 619"/>
              <p:cNvSpPr txBox="1">
                <a:spLocks noChangeArrowheads="1"/>
              </p:cNvSpPr>
              <p:nvPr/>
            </p:nvSpPr>
            <p:spPr bwMode="auto">
              <a:xfrm>
                <a:off x="6511" y="6020"/>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1800</a:t>
                </a:r>
              </a:p>
            </p:txBody>
          </p:sp>
          <p:sp>
            <p:nvSpPr>
              <p:cNvPr id="392211" name="Text Box 620"/>
              <p:cNvSpPr txBox="1">
                <a:spLocks noChangeArrowheads="1"/>
              </p:cNvSpPr>
              <p:nvPr/>
            </p:nvSpPr>
            <p:spPr bwMode="auto">
              <a:xfrm>
                <a:off x="6511" y="7028"/>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1700</a:t>
                </a:r>
              </a:p>
            </p:txBody>
          </p:sp>
          <p:sp>
            <p:nvSpPr>
              <p:cNvPr id="392212" name="Text Box 621"/>
              <p:cNvSpPr txBox="1">
                <a:spLocks noChangeArrowheads="1"/>
              </p:cNvSpPr>
              <p:nvPr/>
            </p:nvSpPr>
            <p:spPr bwMode="auto">
              <a:xfrm>
                <a:off x="6511" y="8036"/>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1600</a:t>
                </a:r>
              </a:p>
            </p:txBody>
          </p:sp>
          <p:sp>
            <p:nvSpPr>
              <p:cNvPr id="392213" name="Text Box 622"/>
              <p:cNvSpPr txBox="1">
                <a:spLocks noChangeArrowheads="1"/>
              </p:cNvSpPr>
              <p:nvPr/>
            </p:nvSpPr>
            <p:spPr bwMode="auto">
              <a:xfrm>
                <a:off x="6511" y="9044"/>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1500</a:t>
                </a:r>
              </a:p>
            </p:txBody>
          </p:sp>
          <p:sp>
            <p:nvSpPr>
              <p:cNvPr id="392214" name="Text Box 623"/>
              <p:cNvSpPr txBox="1">
                <a:spLocks noChangeArrowheads="1"/>
              </p:cNvSpPr>
              <p:nvPr/>
            </p:nvSpPr>
            <p:spPr bwMode="auto">
              <a:xfrm>
                <a:off x="6511" y="10052"/>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1400</a:t>
                </a:r>
              </a:p>
            </p:txBody>
          </p:sp>
          <p:sp>
            <p:nvSpPr>
              <p:cNvPr id="392215" name="Text Box 624"/>
              <p:cNvSpPr txBox="1">
                <a:spLocks noChangeArrowheads="1"/>
              </p:cNvSpPr>
              <p:nvPr/>
            </p:nvSpPr>
            <p:spPr bwMode="auto">
              <a:xfrm>
                <a:off x="6511" y="11060"/>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1300</a:t>
                </a:r>
              </a:p>
            </p:txBody>
          </p:sp>
          <p:sp>
            <p:nvSpPr>
              <p:cNvPr id="392216" name="Text Box 625"/>
              <p:cNvSpPr txBox="1">
                <a:spLocks noChangeArrowheads="1"/>
              </p:cNvSpPr>
              <p:nvPr/>
            </p:nvSpPr>
            <p:spPr bwMode="auto">
              <a:xfrm>
                <a:off x="6511" y="12068"/>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1200</a:t>
                </a:r>
              </a:p>
            </p:txBody>
          </p:sp>
          <p:sp>
            <p:nvSpPr>
              <p:cNvPr id="392217" name="Text Box 626"/>
              <p:cNvSpPr txBox="1">
                <a:spLocks noChangeArrowheads="1"/>
              </p:cNvSpPr>
              <p:nvPr/>
            </p:nvSpPr>
            <p:spPr bwMode="auto">
              <a:xfrm>
                <a:off x="6511" y="13076"/>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1100</a:t>
                </a:r>
              </a:p>
            </p:txBody>
          </p:sp>
          <p:sp>
            <p:nvSpPr>
              <p:cNvPr id="392218" name="Text Box 627"/>
              <p:cNvSpPr txBox="1">
                <a:spLocks noChangeArrowheads="1"/>
              </p:cNvSpPr>
              <p:nvPr/>
            </p:nvSpPr>
            <p:spPr bwMode="auto">
              <a:xfrm>
                <a:off x="6511" y="14084"/>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1000</a:t>
                </a:r>
              </a:p>
            </p:txBody>
          </p:sp>
          <p:sp>
            <p:nvSpPr>
              <p:cNvPr id="392219" name="Text Box 628"/>
              <p:cNvSpPr txBox="1">
                <a:spLocks noChangeArrowheads="1"/>
              </p:cNvSpPr>
              <p:nvPr/>
            </p:nvSpPr>
            <p:spPr bwMode="auto">
              <a:xfrm>
                <a:off x="6511" y="15092"/>
                <a:ext cx="1041" cy="3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FFFFFF"/>
                    </a:solidFill>
                    <a:latin typeface="Arial" charset="0"/>
                    <a:cs typeface="Arial" charset="0"/>
                  </a:rPr>
                  <a:t>900</a:t>
                </a:r>
              </a:p>
            </p:txBody>
          </p:sp>
          <p:sp>
            <p:nvSpPr>
              <p:cNvPr id="392220" name="Text Box 629"/>
              <p:cNvSpPr txBox="1">
                <a:spLocks noChangeArrowheads="1"/>
              </p:cNvSpPr>
              <p:nvPr/>
            </p:nvSpPr>
            <p:spPr bwMode="auto">
              <a:xfrm>
                <a:off x="3004" y="3048"/>
                <a:ext cx="1728" cy="2471"/>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The Patriarchs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2166-1805</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Canaan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2090-1876</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Migration to Egypt</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1876</a:t>
                </a:r>
                <a:endParaRPr lang="en-US" altLang="zh-CN" sz="1200" b="1">
                  <a:solidFill>
                    <a:srgbClr val="003300"/>
                  </a:solidFill>
                  <a:latin typeface="Arial" charset="0"/>
                  <a:cs typeface="Arial" charset="0"/>
                </a:endParaRPr>
              </a:p>
            </p:txBody>
          </p:sp>
          <p:sp>
            <p:nvSpPr>
              <p:cNvPr id="392221" name="Line 630"/>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392222" name="Line 631"/>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392223" name="Text Box 632"/>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Wandering</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1445-1405</a:t>
                </a: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13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Conquest and Judges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1405-1050</a:t>
                </a:r>
                <a:endParaRPr lang="en-US" altLang="zh-CN" sz="1200" b="1">
                  <a:solidFill>
                    <a:srgbClr val="003300"/>
                  </a:solidFill>
                  <a:latin typeface="Arial" charset="0"/>
                  <a:cs typeface="Arial" charset="0"/>
                </a:endParaRPr>
              </a:p>
            </p:txBody>
          </p:sp>
          <p:sp>
            <p:nvSpPr>
              <p:cNvPr id="392224" name="Text Box 633"/>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United Kingdom</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1050-931</a:t>
                </a:r>
                <a:endParaRPr lang="en-US" altLang="zh-CN" sz="1200" b="1">
                  <a:solidFill>
                    <a:srgbClr val="003300"/>
                  </a:solidFill>
                  <a:latin typeface="Arial" charset="0"/>
                  <a:cs typeface="Arial" charset="0"/>
                </a:endParaRPr>
              </a:p>
            </p:txBody>
          </p:sp>
          <p:sp>
            <p:nvSpPr>
              <p:cNvPr id="392225" name="Text Box 634"/>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United Kingdom</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1050-931</a:t>
                </a:r>
                <a:endParaRPr lang="en-US" altLang="zh-CN" sz="1200" b="1">
                  <a:solidFill>
                    <a:srgbClr val="003300"/>
                  </a:solidFill>
                  <a:latin typeface="Arial" charset="0"/>
                  <a:cs typeface="Arial" charset="0"/>
                </a:endParaRPr>
              </a:p>
            </p:txBody>
          </p:sp>
          <p:sp>
            <p:nvSpPr>
              <p:cNvPr id="392226" name="Text Box 635"/>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ta-IN" altLang="zh-CN" sz="1700" b="1" dirty="0" err="1">
                    <a:solidFill>
                      <a:srgbClr val="FFFFFF"/>
                    </a:solidFill>
                    <a:latin typeface="Arial" charset="0"/>
                    <a:cs typeface="Arial" charset="0"/>
                  </a:rPr>
                  <a:t>யாத்திராகமம்</a:t>
                </a:r>
                <a:endParaRPr lang="en-US" altLang="zh-CN" sz="1200" b="1" dirty="0">
                  <a:solidFill>
                    <a:srgbClr val="FFFFFF"/>
                  </a:solidFill>
                  <a:latin typeface="Arial" charset="0"/>
                  <a:cs typeface="Arial" charset="0"/>
                </a:endParaRPr>
              </a:p>
            </p:txBody>
          </p:sp>
          <p:sp>
            <p:nvSpPr>
              <p:cNvPr id="392227" name="Text Box 636"/>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The Patriarchs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1952-1589</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Canaan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1875-1660</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Migration to Egypt</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1660</a:t>
                </a:r>
                <a:endParaRPr lang="en-US" altLang="zh-CN" sz="1200" b="1">
                  <a:solidFill>
                    <a:srgbClr val="003300"/>
                  </a:solidFill>
                  <a:latin typeface="Arial" charset="0"/>
                  <a:cs typeface="Arial" charset="0"/>
                </a:endParaRPr>
              </a:p>
            </p:txBody>
          </p:sp>
          <p:sp>
            <p:nvSpPr>
              <p:cNvPr id="392228" name="Text Box 637"/>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United Kingdom</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1050-931</a:t>
                </a:r>
                <a:endParaRPr lang="en-US" altLang="zh-CN" sz="1200" b="1">
                  <a:solidFill>
                    <a:srgbClr val="003300"/>
                  </a:solidFill>
                  <a:latin typeface="Arial" charset="0"/>
                  <a:cs typeface="Arial" charset="0"/>
                </a:endParaRPr>
              </a:p>
            </p:txBody>
          </p:sp>
          <p:sp>
            <p:nvSpPr>
              <p:cNvPr id="392229" name="Text Box 638"/>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ta-IN" altLang="zh-CN" sz="1700" b="1" dirty="0" err="1">
                    <a:solidFill>
                      <a:srgbClr val="FFFFFF"/>
                    </a:solidFill>
                    <a:latin typeface="Arial" charset="0"/>
                    <a:cs typeface="Arial" charset="0"/>
                  </a:rPr>
                  <a:t>யாத்திராகமம்</a:t>
                </a:r>
                <a:endParaRPr lang="en-US" altLang="zh-CN" sz="1200" b="1" dirty="0">
                  <a:solidFill>
                    <a:srgbClr val="FFFFFF"/>
                  </a:solidFill>
                  <a:latin typeface="Arial" charset="0"/>
                  <a:cs typeface="Arial" charset="0"/>
                </a:endParaRPr>
              </a:p>
            </p:txBody>
          </p:sp>
          <p:sp>
            <p:nvSpPr>
              <p:cNvPr id="392230" name="Text Box 639"/>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ta-IN" altLang="zh-CN" sz="1700" b="1" dirty="0" err="1">
                    <a:solidFill>
                      <a:srgbClr val="FFFFFF"/>
                    </a:solidFill>
                    <a:latin typeface="Arial" charset="0"/>
                    <a:cs typeface="Arial" charset="0"/>
                  </a:rPr>
                  <a:t>யாத்திராகமம்</a:t>
                </a:r>
                <a:endParaRPr lang="en-US" altLang="zh-CN" sz="1200" b="1" dirty="0">
                  <a:solidFill>
                    <a:srgbClr val="FFFFFF"/>
                  </a:solidFill>
                  <a:latin typeface="Arial" charset="0"/>
                  <a:cs typeface="Arial" charset="0"/>
                </a:endParaRPr>
              </a:p>
            </p:txBody>
          </p:sp>
          <p:sp>
            <p:nvSpPr>
              <p:cNvPr id="392231" name="Text Box 640"/>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2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Egyptian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1650-1230</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Slavery</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1580</a:t>
                </a:r>
                <a:endParaRPr lang="en-US" altLang="zh-CN" sz="1200" b="1">
                  <a:solidFill>
                    <a:srgbClr val="003300"/>
                  </a:solidFill>
                  <a:latin typeface="Arial" charset="0"/>
                  <a:cs typeface="Arial" charset="0"/>
                </a:endParaRPr>
              </a:p>
            </p:txBody>
          </p:sp>
          <p:sp>
            <p:nvSpPr>
              <p:cNvPr id="392232" name="Text Box 641"/>
              <p:cNvSpPr txBox="1">
                <a:spLocks noChangeArrowheads="1"/>
              </p:cNvSpPr>
              <p:nvPr/>
            </p:nvSpPr>
            <p:spPr bwMode="auto">
              <a:xfrm>
                <a:off x="7468" y="11981"/>
                <a:ext cx="1728" cy="2196"/>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14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(No Wandering)</a:t>
                </a:r>
              </a:p>
              <a:p>
                <a:pPr algn="ctr" defTabSz="914400" eaLnBrk="0" fontAlgn="base" hangingPunct="0">
                  <a:spcBef>
                    <a:spcPct val="0"/>
                  </a:spcBef>
                  <a:spcAft>
                    <a:spcPct val="0"/>
                  </a:spcAft>
                </a:pPr>
                <a:endParaRPr lang="en-US" altLang="zh-CN"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Conquest and Judges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1230-1025</a:t>
                </a:r>
                <a:endParaRPr lang="en-US" altLang="zh-CN" sz="1200" b="1">
                  <a:solidFill>
                    <a:srgbClr val="003300"/>
                  </a:solidFill>
                  <a:latin typeface="Arial" charset="0"/>
                  <a:cs typeface="Arial" charset="0"/>
                </a:endParaRPr>
              </a:p>
            </p:txBody>
          </p:sp>
          <p:sp>
            <p:nvSpPr>
              <p:cNvPr id="392233" name="Text Box 642"/>
              <p:cNvSpPr txBox="1">
                <a:spLocks noChangeArrowheads="1"/>
              </p:cNvSpPr>
              <p:nvPr/>
            </p:nvSpPr>
            <p:spPr bwMode="auto">
              <a:xfrm>
                <a:off x="7468" y="1416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4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United Kingdom</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1025-931</a:t>
                </a:r>
                <a:endParaRPr lang="en-US" altLang="zh-CN" sz="1200" b="1">
                  <a:solidFill>
                    <a:srgbClr val="003300"/>
                  </a:solidFill>
                  <a:latin typeface="Arial" charset="0"/>
                  <a:cs typeface="Arial" charset="0"/>
                </a:endParaRPr>
              </a:p>
            </p:txBody>
          </p:sp>
          <p:sp>
            <p:nvSpPr>
              <p:cNvPr id="392234" name="Text Box 643"/>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ta-IN" altLang="zh-CN" sz="1700" b="1" dirty="0" err="1">
                    <a:solidFill>
                      <a:srgbClr val="FFFFFF"/>
                    </a:solidFill>
                    <a:latin typeface="Arial" charset="0"/>
                    <a:cs typeface="Arial" charset="0"/>
                  </a:rPr>
                  <a:t>யாத்திராகமம்</a:t>
                </a:r>
                <a:endParaRPr lang="en-US" altLang="zh-CN" sz="1200" b="1" dirty="0">
                  <a:solidFill>
                    <a:srgbClr val="FFFFFF"/>
                  </a:solidFill>
                  <a:latin typeface="Arial" charset="0"/>
                  <a:cs typeface="Arial" charset="0"/>
                </a:endParaRPr>
              </a:p>
            </p:txBody>
          </p:sp>
          <p:sp>
            <p:nvSpPr>
              <p:cNvPr id="392235" name="Text Box 644"/>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The Patriarchs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1950-1650</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Canaan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?-1650</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Migration to Egypt</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1650</a:t>
                </a:r>
                <a:endParaRPr lang="en-US" altLang="zh-CN" sz="1200" b="1">
                  <a:solidFill>
                    <a:srgbClr val="003300"/>
                  </a:solidFill>
                  <a:latin typeface="Arial" charset="0"/>
                  <a:cs typeface="Arial" charset="0"/>
                </a:endParaRPr>
              </a:p>
            </p:txBody>
          </p:sp>
          <p:sp>
            <p:nvSpPr>
              <p:cNvPr id="392236" name="Line 645"/>
              <p:cNvSpPr>
                <a:spLocks noChangeShapeType="1"/>
              </p:cNvSpPr>
              <p:nvPr/>
            </p:nvSpPr>
            <p:spPr bwMode="auto">
              <a:xfrm>
                <a:off x="7468" y="882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392237" name="Text Box 646"/>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9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Egyptian Sojourn</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1350-1230</a:t>
                </a:r>
              </a:p>
            </p:txBody>
          </p:sp>
          <p:sp>
            <p:nvSpPr>
              <p:cNvPr id="392238" name="Text Box 647"/>
              <p:cNvSpPr txBox="1">
                <a:spLocks noChangeArrowheads="1"/>
              </p:cNvSpPr>
              <p:nvPr/>
            </p:nvSpPr>
            <p:spPr bwMode="auto">
              <a:xfrm>
                <a:off x="9484" y="12100"/>
                <a:ext cx="1728" cy="218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zh-CN" altLang="en-US" sz="900" b="1" dirty="0">
                    <a:solidFill>
                      <a:srgbClr val="000000"/>
                    </a:solidFill>
                    <a:latin typeface="Arial" charset="0"/>
                    <a:cs typeface="Arial" charset="0"/>
                  </a:rPr>
                  <a:t> </a:t>
                </a:r>
                <a:r>
                  <a:rPr lang="en-US" altLang="zh-CN" sz="900" b="1" dirty="0">
                    <a:solidFill>
                      <a:srgbClr val="000000"/>
                    </a:solidFill>
                    <a:latin typeface="Arial" charset="0"/>
                    <a:cs typeface="Arial" charset="0"/>
                  </a:rPr>
                  <a:t>(No </a:t>
                </a:r>
                <a:r>
                  <a:rPr lang="ta-IN" altLang="zh-CN" sz="900" b="1" dirty="0" err="1">
                    <a:solidFill>
                      <a:srgbClr val="000000"/>
                    </a:solidFill>
                    <a:latin typeface="Arial" charset="0"/>
                    <a:cs typeface="Arial" charset="0"/>
                  </a:rPr>
                  <a:t>யாத்திராகமம்</a:t>
                </a:r>
                <a:r>
                  <a:rPr lang="en-US" altLang="zh-CN" sz="900" b="1" dirty="0">
                    <a:solidFill>
                      <a:srgbClr val="000000"/>
                    </a:solidFill>
                    <a:latin typeface="Arial" charset="0"/>
                    <a:cs typeface="Arial" charset="0"/>
                  </a:rPr>
                  <a:t> or</a:t>
                </a:r>
              </a:p>
              <a:p>
                <a:pPr algn="ctr" defTabSz="914400" eaLnBrk="0" fontAlgn="base" hangingPunct="0">
                  <a:spcBef>
                    <a:spcPct val="0"/>
                  </a:spcBef>
                  <a:spcAft>
                    <a:spcPct val="0"/>
                  </a:spcAft>
                </a:pPr>
                <a:r>
                  <a:rPr lang="en-US" altLang="zh-CN" sz="900" b="1" dirty="0">
                    <a:solidFill>
                      <a:srgbClr val="000000"/>
                    </a:solidFill>
                    <a:latin typeface="Arial" charset="0"/>
                    <a:cs typeface="Arial" charset="0"/>
                  </a:rPr>
                  <a:t>40 Yr. Wandering)</a:t>
                </a:r>
              </a:p>
              <a:p>
                <a:pPr algn="ctr" defTabSz="914400" eaLnBrk="0" fontAlgn="base" hangingPunct="0">
                  <a:spcBef>
                    <a:spcPct val="0"/>
                  </a:spcBef>
                  <a:spcAft>
                    <a:spcPct val="0"/>
                  </a:spcAft>
                </a:pPr>
                <a:endParaRPr lang="en-US" altLang="zh-CN" sz="900" b="1" dirty="0">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dirty="0">
                    <a:solidFill>
                      <a:srgbClr val="000000"/>
                    </a:solidFill>
                    <a:latin typeface="Arial" charset="0"/>
                    <a:cs typeface="Arial" charset="0"/>
                  </a:rPr>
                  <a:t>Migration, Conquest and Judges</a:t>
                </a:r>
              </a:p>
              <a:p>
                <a:pPr algn="ctr" defTabSz="914400" eaLnBrk="0" fontAlgn="base" hangingPunct="0">
                  <a:spcBef>
                    <a:spcPct val="0"/>
                  </a:spcBef>
                  <a:spcAft>
                    <a:spcPct val="0"/>
                  </a:spcAft>
                </a:pPr>
                <a:r>
                  <a:rPr lang="en-US" altLang="zh-CN" sz="900" b="1" dirty="0">
                    <a:solidFill>
                      <a:srgbClr val="000000"/>
                    </a:solidFill>
                    <a:latin typeface="Arial" charset="0"/>
                    <a:cs typeface="Arial" charset="0"/>
                  </a:rPr>
                  <a:t>1230-1025</a:t>
                </a:r>
                <a:endParaRPr lang="en-US" altLang="zh-CN" sz="1200" b="1" dirty="0">
                  <a:solidFill>
                    <a:srgbClr val="003300"/>
                  </a:solidFill>
                  <a:latin typeface="Arial" charset="0"/>
                  <a:cs typeface="Arial" charset="0"/>
                </a:endParaRPr>
              </a:p>
            </p:txBody>
          </p:sp>
          <p:sp>
            <p:nvSpPr>
              <p:cNvPr id="392239" name="Text Box 648"/>
              <p:cNvSpPr txBox="1">
                <a:spLocks noChangeArrowheads="1"/>
              </p:cNvSpPr>
              <p:nvPr/>
            </p:nvSpPr>
            <p:spPr bwMode="auto">
              <a:xfrm>
                <a:off x="9484" y="14166"/>
                <a:ext cx="1728" cy="98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endParaRPr lang="zh-CN" altLang="en-US" sz="4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United Kingdom</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1025-931</a:t>
                </a:r>
                <a:endParaRPr lang="en-US" altLang="zh-CN" sz="1200" b="1">
                  <a:solidFill>
                    <a:srgbClr val="003300"/>
                  </a:solidFill>
                  <a:latin typeface="Arial" charset="0"/>
                  <a:cs typeface="Arial" charset="0"/>
                </a:endParaRPr>
              </a:p>
            </p:txBody>
          </p:sp>
          <p:sp>
            <p:nvSpPr>
              <p:cNvPr id="392240" name="Text Box 649"/>
              <p:cNvSpPr txBox="1">
                <a:spLocks noChangeArrowheads="1"/>
              </p:cNvSpPr>
              <p:nvPr/>
            </p:nvSpPr>
            <p:spPr bwMode="auto">
              <a:xfrm>
                <a:off x="9484" y="9220"/>
                <a:ext cx="1728" cy="1759"/>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900" b="1">
                    <a:solidFill>
                      <a:srgbClr val="000000"/>
                    </a:solidFill>
                    <a:latin typeface="Arial" charset="0"/>
                    <a:cs typeface="Arial" charset="0"/>
                  </a:rPr>
                  <a:t>The Patriarchs</a:t>
                </a:r>
              </a:p>
              <a:p>
                <a:pPr algn="ctr" defTabSz="914400" eaLnBrk="0" fontAlgn="base" hangingPunct="0">
                  <a:spcBef>
                    <a:spcPct val="0"/>
                  </a:spcBef>
                  <a:spcAft>
                    <a:spcPct val="0"/>
                  </a:spcAft>
                </a:pPr>
                <a:r>
                  <a:rPr lang="en-US" altLang="zh-CN" sz="900" b="1">
                    <a:solidFill>
                      <a:srgbClr val="000000"/>
                    </a:solidFill>
                    <a:latin typeface="Arial" charset="0"/>
                    <a:cs typeface="Arial" charset="0"/>
                  </a:rPr>
                  <a:t>1500-1300</a:t>
                </a:r>
              </a:p>
              <a:p>
                <a:pPr algn="ctr" defTabSz="914400" eaLnBrk="0" fontAlgn="base" hangingPunct="0">
                  <a:spcBef>
                    <a:spcPct val="0"/>
                  </a:spcBef>
                  <a:spcAft>
                    <a:spcPct val="0"/>
                  </a:spcAft>
                </a:pPr>
                <a:endParaRPr lang="en-US" altLang="zh-CN" sz="600" b="1">
                  <a:solidFill>
                    <a:srgbClr val="000000"/>
                  </a:solidFill>
                  <a:latin typeface="Arial" charset="0"/>
                  <a:cs typeface="Arial" charset="0"/>
                </a:endParaRPr>
              </a:p>
              <a:p>
                <a:pPr algn="ctr" defTabSz="914400" eaLnBrk="0" fontAlgn="base" hangingPunct="0">
                  <a:spcBef>
                    <a:spcPct val="0"/>
                  </a:spcBef>
                  <a:spcAft>
                    <a:spcPct val="0"/>
                  </a:spcAft>
                </a:pPr>
                <a:r>
                  <a:rPr lang="en-US" altLang="zh-CN" sz="900" b="1">
                    <a:solidFill>
                      <a:srgbClr val="000000"/>
                    </a:solidFill>
                    <a:latin typeface="Arial" charset="0"/>
                    <a:cs typeface="Arial" charset="0"/>
                  </a:rPr>
                  <a:t>Gradual Migration to Egypt</a:t>
                </a:r>
              </a:p>
              <a:p>
                <a:pPr algn="ctr" defTabSz="914400" eaLnBrk="0" fontAlgn="base" hangingPunct="0">
                  <a:spcBef>
                    <a:spcPct val="0"/>
                  </a:spcBef>
                  <a:spcAft>
                    <a:spcPct val="0"/>
                  </a:spcAft>
                </a:pPr>
                <a:endParaRPr lang="zh-CN" altLang="en-US" sz="1200" b="1">
                  <a:solidFill>
                    <a:srgbClr val="003300"/>
                  </a:solidFill>
                  <a:latin typeface="Arial" charset="0"/>
                  <a:cs typeface="Arial" charset="0"/>
                </a:endParaRPr>
              </a:p>
            </p:txBody>
          </p:sp>
          <p:sp>
            <p:nvSpPr>
              <p:cNvPr id="392241" name="Line 651"/>
              <p:cNvSpPr>
                <a:spLocks noChangeShapeType="1"/>
              </p:cNvSpPr>
              <p:nvPr/>
            </p:nvSpPr>
            <p:spPr bwMode="auto">
              <a:xfrm>
                <a:off x="4941" y="882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grpSp>
      </p:grpSp>
      <p:sp>
        <p:nvSpPr>
          <p:cNvPr id="44685" name="Text Box 653"/>
          <p:cNvSpPr txBox="1">
            <a:spLocks noChangeArrowheads="1"/>
          </p:cNvSpPr>
          <p:nvPr/>
        </p:nvSpPr>
        <p:spPr bwMode="auto">
          <a:xfrm>
            <a:off x="6629400" y="5118100"/>
            <a:ext cx="2362200" cy="17399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kumimoji="1" lang="en-US" altLang="zh-CN" sz="1800" b="1">
                <a:solidFill>
                  <a:srgbClr val="FFFFFF"/>
                </a:solidFill>
                <a:effectLst>
                  <a:outerShdw blurRad="38100" dist="38100" dir="2700000" algn="tl">
                    <a:srgbClr val="000000"/>
                  </a:outerShdw>
                </a:effectLst>
                <a:latin typeface="Arial"/>
                <a:ea typeface="SimSun" charset="0"/>
                <a:cs typeface="Arial"/>
              </a:rPr>
              <a:t>Adapted (column 1 added) from John H. Walton, </a:t>
            </a:r>
            <a:r>
              <a:rPr kumimoji="1" lang="en-US" altLang="zh-CN" sz="1800" b="1" i="1">
                <a:solidFill>
                  <a:srgbClr val="FFFFFF"/>
                </a:solidFill>
                <a:effectLst>
                  <a:outerShdw blurRad="38100" dist="38100" dir="2700000" algn="tl">
                    <a:srgbClr val="000000"/>
                  </a:outerShdw>
                </a:effectLst>
                <a:latin typeface="Arial"/>
                <a:ea typeface="SimSun" charset="0"/>
                <a:cs typeface="Arial"/>
              </a:rPr>
              <a:t>Chronological and Background Charts of the OT</a:t>
            </a:r>
            <a:r>
              <a:rPr kumimoji="1" lang="en-US" altLang="zh-CN" sz="1800" b="1">
                <a:solidFill>
                  <a:srgbClr val="FFFFFF"/>
                </a:solidFill>
                <a:effectLst>
                  <a:outerShdw blurRad="38100" dist="38100" dir="2700000" algn="tl">
                    <a:srgbClr val="000000"/>
                  </a:outerShdw>
                </a:effectLst>
                <a:latin typeface="Arial"/>
                <a:ea typeface="SimSun" charset="0"/>
                <a:cs typeface="Arial"/>
              </a:rPr>
              <a:t>, 2d ed., 99</a:t>
            </a:r>
            <a:endParaRPr kumimoji="1" lang="en-US" sz="1800" b="1">
              <a:solidFill>
                <a:srgbClr val="FFFFFF"/>
              </a:solidFill>
              <a:effectLst>
                <a:outerShdw blurRad="38100" dist="38100" dir="2700000" algn="tl">
                  <a:srgbClr val="000000"/>
                </a:outerShdw>
              </a:effectLst>
              <a:latin typeface="Arial"/>
              <a:ea typeface="SimSun" charset="0"/>
              <a:cs typeface="Arial"/>
            </a:endParaRPr>
          </a:p>
        </p:txBody>
      </p:sp>
    </p:spTree>
    <p:extLst>
      <p:ext uri="{BB962C8B-B14F-4D97-AF65-F5344CB8AC3E}">
        <p14:creationId xmlns:p14="http://schemas.microsoft.com/office/powerpoint/2010/main" val="252045488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show="0">
  <p:cSld>
    <p:bg>
      <p:bgPr>
        <a:solidFill>
          <a:srgbClr val="CCFFFF"/>
        </a:solidFill>
        <a:effectLst/>
      </p:bgPr>
    </p:bg>
    <p:spTree>
      <p:nvGrpSpPr>
        <p:cNvPr id="1" name=""/>
        <p:cNvGrpSpPr/>
        <p:nvPr/>
      </p:nvGrpSpPr>
      <p:grpSpPr>
        <a:xfrm>
          <a:off x="0" y="0"/>
          <a:ext cx="0" cy="0"/>
          <a:chOff x="0" y="0"/>
          <a:chExt cx="0" cy="0"/>
        </a:xfrm>
      </p:grpSpPr>
      <p:sp>
        <p:nvSpPr>
          <p:cNvPr id="394242" name="Rectangle 72"/>
          <p:cNvSpPr>
            <a:spLocks noChangeArrowheads="1"/>
          </p:cNvSpPr>
          <p:nvPr/>
        </p:nvSpPr>
        <p:spPr bwMode="auto">
          <a:xfrm>
            <a:off x="0" y="0"/>
            <a:ext cx="9144000" cy="762000"/>
          </a:xfrm>
          <a:prstGeom prst="rect">
            <a:avLst/>
          </a:prstGeom>
          <a:solidFill>
            <a:srgbClr val="000000"/>
          </a:solidFill>
          <a:ln w="12700" cap="sq">
            <a:solidFill>
              <a:schemeClr val="tx1"/>
            </a:solidFill>
            <a:miter lim="800000"/>
            <a:headEnd type="none" w="sm" len="sm"/>
            <a:tailEnd type="none" w="sm" len="sm"/>
          </a:ln>
        </p:spPr>
        <p:txBody>
          <a:bodyPr wrap="none" anchor="ctr"/>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43" name="Text Box 4"/>
          <p:cNvSpPr txBox="1">
            <a:spLocks noChangeArrowheads="1"/>
          </p:cNvSpPr>
          <p:nvPr/>
        </p:nvSpPr>
        <p:spPr bwMode="auto">
          <a:xfrm>
            <a:off x="8202613" y="76200"/>
            <a:ext cx="86836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F1F7E9"/>
                </a:solidFill>
                <a:latin typeface="Arial" charset="0"/>
                <a:cs typeface="Arial" charset="0"/>
              </a:rPr>
              <a:t>108a</a:t>
            </a:r>
            <a:endParaRPr lang="en-US" altLang="zh-CN" b="1">
              <a:solidFill>
                <a:srgbClr val="000000"/>
              </a:solidFill>
              <a:latin typeface="Arial" charset="0"/>
              <a:cs typeface="Arial" charset="0"/>
            </a:endParaRPr>
          </a:p>
        </p:txBody>
      </p:sp>
      <p:sp>
        <p:nvSpPr>
          <p:cNvPr id="48133" name="Rectangle 5"/>
          <p:cNvSpPr>
            <a:spLocks noGrp="1" noChangeArrowheads="1"/>
          </p:cNvSpPr>
          <p:nvPr>
            <p:ph type="title"/>
          </p:nvPr>
        </p:nvSpPr>
        <p:spPr>
          <a:xfrm>
            <a:off x="7010400" y="838200"/>
            <a:ext cx="2133600" cy="2590800"/>
          </a:xfrm>
        </p:spPr>
        <p:txBody>
          <a:bodyPr/>
          <a:lstStyle/>
          <a:p>
            <a:pPr>
              <a:defRPr/>
            </a:pPr>
            <a:r>
              <a:rPr lang="en-US" altLang="zh-CN" sz="2000">
                <a:solidFill>
                  <a:srgbClr val="000000"/>
                </a:solidFill>
                <a:effectLst>
                  <a:outerShdw blurRad="38100" dist="38100" dir="2700000" algn="tl">
                    <a:srgbClr val="FFFFFF"/>
                  </a:outerShdw>
                </a:effectLst>
                <a:ea typeface="SimSun" charset="0"/>
                <a:cs typeface="Arial"/>
              </a:rPr>
              <a:t>Egyptian Sojourn Chronologies Evaluated  </a:t>
            </a:r>
            <a:endParaRPr lang="en-US" sz="1600">
              <a:solidFill>
                <a:srgbClr val="000000"/>
              </a:solidFill>
              <a:effectLst>
                <a:outerShdw blurRad="38100" dist="38100" dir="2700000" algn="tl">
                  <a:srgbClr val="FFFFFF"/>
                </a:outerShdw>
              </a:effectLst>
              <a:ea typeface="SimSun" charset="0"/>
              <a:cs typeface="Arial"/>
            </a:endParaRPr>
          </a:p>
        </p:txBody>
      </p:sp>
      <p:sp>
        <p:nvSpPr>
          <p:cNvPr id="394245" name="Rectangle 7"/>
          <p:cNvSpPr>
            <a:spLocks noChangeArrowheads="1"/>
          </p:cNvSpPr>
          <p:nvPr/>
        </p:nvSpPr>
        <p:spPr bwMode="auto">
          <a:xfrm>
            <a:off x="4876800" y="624840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These views are listed in order from the best to the worst perspective, in my opinion.</a:t>
            </a:r>
            <a:endParaRPr lang="en-US" altLang="zh-CN" sz="2400" b="1">
              <a:solidFill>
                <a:srgbClr val="003300"/>
              </a:solidFill>
              <a:latin typeface="Arial" charset="0"/>
              <a:ea typeface="ＭＳ Ｐゴシック" charset="0"/>
              <a:cs typeface="Arial" charset="0"/>
            </a:endParaRPr>
          </a:p>
        </p:txBody>
      </p:sp>
      <p:grpSp>
        <p:nvGrpSpPr>
          <p:cNvPr id="394246" name="Group 9"/>
          <p:cNvGrpSpPr>
            <a:grpSpLocks/>
          </p:cNvGrpSpPr>
          <p:nvPr/>
        </p:nvGrpSpPr>
        <p:grpSpPr bwMode="auto">
          <a:xfrm>
            <a:off x="228600" y="15875"/>
            <a:ext cx="1168400" cy="741363"/>
            <a:chOff x="0" y="499"/>
            <a:chExt cx="669" cy="824"/>
          </a:xfrm>
        </p:grpSpPr>
        <p:sp>
          <p:nvSpPr>
            <p:cNvPr id="394299" name="Rectangle 10"/>
            <p:cNvSpPr>
              <a:spLocks noChangeArrowheads="1"/>
            </p:cNvSpPr>
            <p:nvPr/>
          </p:nvSpPr>
          <p:spPr bwMode="auto">
            <a:xfrm>
              <a:off x="0" y="499"/>
              <a:ext cx="669"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300" name="Rectangle 11"/>
            <p:cNvSpPr>
              <a:spLocks noChangeArrowheads="1"/>
            </p:cNvSpPr>
            <p:nvPr/>
          </p:nvSpPr>
          <p:spPr bwMode="auto">
            <a:xfrm>
              <a:off x="43" y="499"/>
              <a:ext cx="583"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endParaRPr lang="zh-CN" altLang="en-US" sz="1400" b="1">
                <a:solidFill>
                  <a:srgbClr val="FFFFFF"/>
                </a:solidFill>
                <a:latin typeface="Arial" charset="0"/>
                <a:ea typeface="ＭＳ Ｐゴシック" charset="0"/>
                <a:cs typeface="Arial" charset="0"/>
              </a:endParaRPr>
            </a:p>
            <a:p>
              <a:pPr algn="ctr" defTabSz="914400" fontAlgn="base">
                <a:spcBef>
                  <a:spcPct val="0"/>
                </a:spcBef>
                <a:spcAft>
                  <a:spcPct val="0"/>
                </a:spcAft>
              </a:pPr>
              <a:r>
                <a:rPr lang="en-US" altLang="zh-CN" sz="1400" b="1">
                  <a:solidFill>
                    <a:srgbClr val="FFFFFF"/>
                  </a:solidFill>
                  <a:latin typeface="Arial" charset="0"/>
                  <a:ea typeface="ＭＳ Ｐゴシック" charset="0"/>
                  <a:cs typeface="Arial" charset="0"/>
                </a:rPr>
                <a:t>View</a:t>
              </a:r>
              <a:endParaRPr lang="en-US" altLang="zh-CN" sz="2400" b="1">
                <a:solidFill>
                  <a:srgbClr val="003300"/>
                </a:solidFill>
                <a:latin typeface="Arial" charset="0"/>
                <a:ea typeface="ＭＳ Ｐゴシック" charset="0"/>
                <a:cs typeface="Arial" charset="0"/>
              </a:endParaRPr>
            </a:p>
          </p:txBody>
        </p:sp>
      </p:grpSp>
      <p:sp>
        <p:nvSpPr>
          <p:cNvPr id="394247" name="Rectangle 13"/>
          <p:cNvSpPr>
            <a:spLocks noChangeArrowheads="1"/>
          </p:cNvSpPr>
          <p:nvPr/>
        </p:nvSpPr>
        <p:spPr bwMode="auto">
          <a:xfrm>
            <a:off x="1397000" y="15875"/>
            <a:ext cx="1441450"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48" name="Rectangle 14"/>
          <p:cNvSpPr>
            <a:spLocks noChangeArrowheads="1"/>
          </p:cNvSpPr>
          <p:nvPr/>
        </p:nvSpPr>
        <p:spPr bwMode="auto">
          <a:xfrm>
            <a:off x="1295400" y="15875"/>
            <a:ext cx="1292225"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400" b="1">
                <a:solidFill>
                  <a:srgbClr val="FFFFFF"/>
                </a:solidFill>
                <a:latin typeface="Arial" charset="0"/>
                <a:ea typeface="ＭＳ Ｐゴシック" charset="0"/>
                <a:cs typeface="Arial" charset="0"/>
              </a:rPr>
              <a:t> </a:t>
            </a:r>
            <a:r>
              <a:rPr lang="en-US" altLang="zh-CN" sz="1400" b="1">
                <a:solidFill>
                  <a:srgbClr val="FFFFFF"/>
                </a:solidFill>
                <a:latin typeface="Arial" charset="0"/>
                <a:ea typeface="ＭＳ Ｐゴシック" charset="0"/>
                <a:cs typeface="Arial" charset="0"/>
              </a:rPr>
              <a:t>400 YEAR SOJOURN</a:t>
            </a:r>
            <a:endParaRPr lang="en-US" altLang="zh-CN" sz="2400" b="1">
              <a:solidFill>
                <a:srgbClr val="003300"/>
              </a:solidFill>
              <a:latin typeface="Arial" charset="0"/>
              <a:ea typeface="ＭＳ Ｐゴシック" charset="0"/>
              <a:cs typeface="Arial" charset="0"/>
            </a:endParaRPr>
          </a:p>
        </p:txBody>
      </p:sp>
      <p:sp>
        <p:nvSpPr>
          <p:cNvPr id="394249" name="Rectangle 16"/>
          <p:cNvSpPr>
            <a:spLocks noChangeArrowheads="1"/>
          </p:cNvSpPr>
          <p:nvPr/>
        </p:nvSpPr>
        <p:spPr bwMode="auto">
          <a:xfrm>
            <a:off x="2838450" y="15875"/>
            <a:ext cx="1217613"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0" name="Rectangle 17"/>
          <p:cNvSpPr>
            <a:spLocks noChangeArrowheads="1"/>
          </p:cNvSpPr>
          <p:nvPr/>
        </p:nvSpPr>
        <p:spPr bwMode="auto">
          <a:xfrm>
            <a:off x="2667000" y="15875"/>
            <a:ext cx="1162050" cy="74136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400" b="1">
                <a:solidFill>
                  <a:srgbClr val="FFFFFF"/>
                </a:solidFill>
                <a:latin typeface="Arial" charset="0"/>
                <a:ea typeface="ＭＳ Ｐゴシック" charset="0"/>
                <a:cs typeface="Arial" charset="0"/>
              </a:rPr>
              <a:t>430 YEAR SOJOURN</a:t>
            </a:r>
            <a:endParaRPr lang="en-US" altLang="zh-CN" sz="2400" b="1">
              <a:solidFill>
                <a:srgbClr val="003300"/>
              </a:solidFill>
              <a:latin typeface="Arial" charset="0"/>
              <a:ea typeface="ＭＳ Ｐゴシック" charset="0"/>
              <a:cs typeface="Arial" charset="0"/>
            </a:endParaRPr>
          </a:p>
        </p:txBody>
      </p:sp>
      <p:grpSp>
        <p:nvGrpSpPr>
          <p:cNvPr id="394251" name="Group 24"/>
          <p:cNvGrpSpPr>
            <a:grpSpLocks/>
          </p:cNvGrpSpPr>
          <p:nvPr/>
        </p:nvGrpSpPr>
        <p:grpSpPr bwMode="auto">
          <a:xfrm>
            <a:off x="6694488" y="15875"/>
            <a:ext cx="1306512" cy="741363"/>
            <a:chOff x="3704" y="499"/>
            <a:chExt cx="748" cy="824"/>
          </a:xfrm>
        </p:grpSpPr>
        <p:sp>
          <p:nvSpPr>
            <p:cNvPr id="394297" name="Rectangle 25"/>
            <p:cNvSpPr>
              <a:spLocks noChangeArrowheads="1"/>
            </p:cNvSpPr>
            <p:nvPr/>
          </p:nvSpPr>
          <p:spPr bwMode="auto">
            <a:xfrm>
              <a:off x="3704" y="499"/>
              <a:ext cx="748"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98" name="Rectangle 26"/>
            <p:cNvSpPr>
              <a:spLocks noChangeArrowheads="1"/>
            </p:cNvSpPr>
            <p:nvPr/>
          </p:nvSpPr>
          <p:spPr bwMode="auto">
            <a:xfrm>
              <a:off x="3747" y="499"/>
              <a:ext cx="662" cy="82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400" b="1">
                  <a:solidFill>
                    <a:srgbClr val="FFFFFF"/>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400" b="1">
                  <a:solidFill>
                    <a:srgbClr val="FFFFFF"/>
                  </a:solidFill>
                  <a:latin typeface="Arial" charset="0"/>
                  <a:ea typeface="ＭＳ Ｐゴシック" charset="0"/>
                  <a:cs typeface="Arial" charset="0"/>
                </a:rPr>
                <a:t>CRITICAL</a:t>
              </a:r>
              <a:endParaRPr lang="en-US" altLang="zh-CN" sz="2400" b="1">
                <a:solidFill>
                  <a:srgbClr val="003300"/>
                </a:solidFill>
                <a:latin typeface="Arial" charset="0"/>
                <a:ea typeface="ＭＳ Ｐゴシック" charset="0"/>
                <a:cs typeface="Arial" charset="0"/>
              </a:endParaRPr>
            </a:p>
          </p:txBody>
        </p:sp>
      </p:grpSp>
      <p:sp>
        <p:nvSpPr>
          <p:cNvPr id="394252" name="Rectangle 27"/>
          <p:cNvSpPr>
            <a:spLocks noChangeArrowheads="1"/>
          </p:cNvSpPr>
          <p:nvPr/>
        </p:nvSpPr>
        <p:spPr bwMode="auto">
          <a:xfrm>
            <a:off x="303213" y="757238"/>
            <a:ext cx="10175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dirty="0">
                <a:solidFill>
                  <a:srgbClr val="003300"/>
                </a:solidFill>
                <a:latin typeface="Arial" charset="0"/>
                <a:ea typeface="ＭＳ Ｐゴシック" charset="0"/>
                <a:cs typeface="Arial" charset="0"/>
              </a:rPr>
              <a:t> </a:t>
            </a:r>
            <a:endParaRPr lang="zh-CN" altLang="en-US"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ta-IN" altLang="zh-CN" sz="1000" b="1" dirty="0" err="1">
                <a:solidFill>
                  <a:srgbClr val="003300"/>
                </a:solidFill>
                <a:latin typeface="Arial" charset="0"/>
                <a:ea typeface="ＭＳ Ｐゴシック" charset="0"/>
                <a:cs typeface="Arial" charset="0"/>
              </a:rPr>
              <a:t>யாத்திராகமம்</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dirty="0">
              <a:solidFill>
                <a:srgbClr val="003300"/>
              </a:solidFill>
              <a:latin typeface="Arial" charset="0"/>
              <a:ea typeface="ＭＳ Ｐゴシック" charset="0"/>
              <a:cs typeface="Arial" charset="0"/>
            </a:endParaRPr>
          </a:p>
        </p:txBody>
      </p:sp>
      <p:sp>
        <p:nvSpPr>
          <p:cNvPr id="394253" name="Rectangle 28"/>
          <p:cNvSpPr>
            <a:spLocks noChangeArrowheads="1"/>
          </p:cNvSpPr>
          <p:nvPr/>
        </p:nvSpPr>
        <p:spPr bwMode="auto">
          <a:xfrm>
            <a:off x="1320800" y="757238"/>
            <a:ext cx="1293813"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a:solidFill>
                  <a:srgbClr val="003300"/>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Early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4" name="Rectangle 29"/>
          <p:cNvSpPr>
            <a:spLocks noChangeArrowheads="1"/>
          </p:cNvSpPr>
          <p:nvPr/>
        </p:nvSpPr>
        <p:spPr bwMode="auto">
          <a:xfrm>
            <a:off x="2614613" y="757238"/>
            <a:ext cx="1065212"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a:solidFill>
                  <a:srgbClr val="003300"/>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Early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5" name="Rectangle 30"/>
          <p:cNvSpPr>
            <a:spLocks noChangeArrowheads="1"/>
          </p:cNvSpPr>
          <p:nvPr/>
        </p:nvSpPr>
        <p:spPr bwMode="auto">
          <a:xfrm>
            <a:off x="3679825" y="757238"/>
            <a:ext cx="1233488"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a:solidFill>
                  <a:srgbClr val="003300"/>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Early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6" name="Rectangle 31"/>
          <p:cNvSpPr>
            <a:spLocks noChangeArrowheads="1"/>
          </p:cNvSpPr>
          <p:nvPr/>
        </p:nvSpPr>
        <p:spPr bwMode="auto">
          <a:xfrm>
            <a:off x="4913313" y="757238"/>
            <a:ext cx="11064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a:solidFill>
                  <a:srgbClr val="003300"/>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Late</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7" name="Rectangle 32"/>
          <p:cNvSpPr>
            <a:spLocks noChangeArrowheads="1"/>
          </p:cNvSpPr>
          <p:nvPr/>
        </p:nvSpPr>
        <p:spPr bwMode="auto">
          <a:xfrm>
            <a:off x="6019800" y="757238"/>
            <a:ext cx="1155700"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zh-CN" altLang="en-US" sz="1000" b="1">
                <a:solidFill>
                  <a:srgbClr val="003300"/>
                </a:solidFill>
                <a:latin typeface="Arial" charset="0"/>
                <a:ea typeface="ＭＳ Ｐゴシック" charset="0"/>
                <a:cs typeface="Arial" charset="0"/>
              </a:rPr>
              <a:t> </a:t>
            </a:r>
            <a:endParaRPr lang="zh-CN" altLang="en-US"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Gradual Migration</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8" name="Rectangle 33"/>
          <p:cNvSpPr>
            <a:spLocks noChangeArrowheads="1"/>
          </p:cNvSpPr>
          <p:nvPr/>
        </p:nvSpPr>
        <p:spPr bwMode="auto">
          <a:xfrm>
            <a:off x="303213" y="1377950"/>
            <a:ext cx="10175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Egyptian Sojourn</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59" name="Rectangle 34"/>
          <p:cNvSpPr>
            <a:spLocks noChangeArrowheads="1"/>
          </p:cNvSpPr>
          <p:nvPr/>
        </p:nvSpPr>
        <p:spPr bwMode="auto">
          <a:xfrm>
            <a:off x="1320800" y="1377950"/>
            <a:ext cx="1293813"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400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0" name="Rectangle 35"/>
          <p:cNvSpPr>
            <a:spLocks noChangeArrowheads="1"/>
          </p:cNvSpPr>
          <p:nvPr/>
        </p:nvSpPr>
        <p:spPr bwMode="auto">
          <a:xfrm>
            <a:off x="2614613" y="1377950"/>
            <a:ext cx="1065212"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430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1" name="Rectangle 36"/>
          <p:cNvSpPr>
            <a:spLocks noChangeArrowheads="1"/>
          </p:cNvSpPr>
          <p:nvPr/>
        </p:nvSpPr>
        <p:spPr bwMode="auto">
          <a:xfrm>
            <a:off x="3679825" y="1377950"/>
            <a:ext cx="1233488"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215</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2" name="Rectangle 37"/>
          <p:cNvSpPr>
            <a:spLocks noChangeArrowheads="1"/>
          </p:cNvSpPr>
          <p:nvPr/>
        </p:nvSpPr>
        <p:spPr bwMode="auto">
          <a:xfrm>
            <a:off x="4913313" y="1377950"/>
            <a:ext cx="11064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420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3" name="Rectangle 38"/>
          <p:cNvSpPr>
            <a:spLocks noChangeArrowheads="1"/>
          </p:cNvSpPr>
          <p:nvPr/>
        </p:nvSpPr>
        <p:spPr bwMode="auto">
          <a:xfrm>
            <a:off x="6019800" y="1377950"/>
            <a:ext cx="1155700"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120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4" name="Rectangle 39"/>
          <p:cNvSpPr>
            <a:spLocks noChangeArrowheads="1"/>
          </p:cNvSpPr>
          <p:nvPr/>
        </p:nvSpPr>
        <p:spPr bwMode="auto">
          <a:xfrm>
            <a:off x="303213" y="1912938"/>
            <a:ext cx="1017587"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Years of Freedom</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5" name="Rectangle 40"/>
          <p:cNvSpPr>
            <a:spLocks noChangeArrowheads="1"/>
          </p:cNvSpPr>
          <p:nvPr/>
        </p:nvSpPr>
        <p:spPr bwMode="auto">
          <a:xfrm>
            <a:off x="1320800" y="1912938"/>
            <a:ext cx="1293813"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Unspecified</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6" name="Rectangle 41"/>
          <p:cNvSpPr>
            <a:spLocks noChangeArrowheads="1"/>
          </p:cNvSpPr>
          <p:nvPr/>
        </p:nvSpPr>
        <p:spPr bwMode="auto">
          <a:xfrm>
            <a:off x="2614613" y="1912938"/>
            <a:ext cx="1065212"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295 or 145</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7" name="Rectangle 42"/>
          <p:cNvSpPr>
            <a:spLocks noChangeArrowheads="1"/>
          </p:cNvSpPr>
          <p:nvPr/>
        </p:nvSpPr>
        <p:spPr bwMode="auto">
          <a:xfrm>
            <a:off x="3679825" y="1912938"/>
            <a:ext cx="1233488"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80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8" name="Rectangle 43"/>
          <p:cNvSpPr>
            <a:spLocks noChangeArrowheads="1"/>
          </p:cNvSpPr>
          <p:nvPr/>
        </p:nvSpPr>
        <p:spPr bwMode="auto">
          <a:xfrm>
            <a:off x="4913313" y="1912938"/>
            <a:ext cx="1106487"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70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69" name="Rectangle 44"/>
          <p:cNvSpPr>
            <a:spLocks noChangeArrowheads="1"/>
          </p:cNvSpPr>
          <p:nvPr/>
        </p:nvSpPr>
        <p:spPr bwMode="auto">
          <a:xfrm>
            <a:off x="6019800" y="1912938"/>
            <a:ext cx="1155700"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120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0" name="Rectangle 45"/>
          <p:cNvSpPr>
            <a:spLocks noChangeArrowheads="1"/>
          </p:cNvSpPr>
          <p:nvPr/>
        </p:nvSpPr>
        <p:spPr bwMode="auto">
          <a:xfrm>
            <a:off x="303213" y="2447925"/>
            <a:ext cx="10175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Years of Slavery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1" name="Rectangle 46"/>
          <p:cNvSpPr>
            <a:spLocks noChangeArrowheads="1"/>
          </p:cNvSpPr>
          <p:nvPr/>
        </p:nvSpPr>
        <p:spPr bwMode="auto">
          <a:xfrm>
            <a:off x="1320800" y="2447925"/>
            <a:ext cx="1293813"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&lt;400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2" name="Rectangle 47"/>
          <p:cNvSpPr>
            <a:spLocks noChangeArrowheads="1"/>
          </p:cNvSpPr>
          <p:nvPr/>
        </p:nvSpPr>
        <p:spPr bwMode="auto">
          <a:xfrm>
            <a:off x="2614613" y="2447925"/>
            <a:ext cx="1065212"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135 or 285</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3" name="Rectangle 48"/>
          <p:cNvSpPr>
            <a:spLocks noChangeArrowheads="1"/>
          </p:cNvSpPr>
          <p:nvPr/>
        </p:nvSpPr>
        <p:spPr bwMode="auto">
          <a:xfrm>
            <a:off x="3679825" y="2447925"/>
            <a:ext cx="1233488"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135</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4" name="Rectangle 49"/>
          <p:cNvSpPr>
            <a:spLocks noChangeArrowheads="1"/>
          </p:cNvSpPr>
          <p:nvPr/>
        </p:nvSpPr>
        <p:spPr bwMode="auto">
          <a:xfrm>
            <a:off x="4913313" y="2447925"/>
            <a:ext cx="1106487"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350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5" name="Rectangle 50"/>
          <p:cNvSpPr>
            <a:spLocks noChangeArrowheads="1"/>
          </p:cNvSpPr>
          <p:nvPr/>
        </p:nvSpPr>
        <p:spPr bwMode="auto">
          <a:xfrm>
            <a:off x="6019800" y="2447925"/>
            <a:ext cx="1155700" cy="53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none (a myth)</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6" name="Rectangle 51"/>
          <p:cNvSpPr>
            <a:spLocks noChangeArrowheads="1"/>
          </p:cNvSpPr>
          <p:nvPr/>
        </p:nvSpPr>
        <p:spPr bwMode="auto">
          <a:xfrm>
            <a:off x="303213" y="2982913"/>
            <a:ext cx="1017587"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Exod. 12:40 Text</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7" name="Rectangle 52"/>
          <p:cNvSpPr>
            <a:spLocks noChangeArrowheads="1"/>
          </p:cNvSpPr>
          <p:nvPr/>
        </p:nvSpPr>
        <p:spPr bwMode="auto">
          <a:xfrm>
            <a:off x="1320800" y="2982913"/>
            <a:ext cx="1293813"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LXX &amp;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Samaritan Pentateuch</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8" name="Rectangle 53"/>
          <p:cNvSpPr>
            <a:spLocks noChangeArrowheads="1"/>
          </p:cNvSpPr>
          <p:nvPr/>
        </p:nvSpPr>
        <p:spPr bwMode="auto">
          <a:xfrm>
            <a:off x="2614613" y="2982913"/>
            <a:ext cx="1065212"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MT</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79" name="Rectangle 54"/>
          <p:cNvSpPr>
            <a:spLocks noChangeArrowheads="1"/>
          </p:cNvSpPr>
          <p:nvPr/>
        </p:nvSpPr>
        <p:spPr bwMode="auto">
          <a:xfrm>
            <a:off x="3679825" y="2982913"/>
            <a:ext cx="1233488"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LXX &amp; Samaritan Pentateuch</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0" name="Rectangle 55"/>
          <p:cNvSpPr>
            <a:spLocks noChangeArrowheads="1"/>
          </p:cNvSpPr>
          <p:nvPr/>
        </p:nvSpPr>
        <p:spPr bwMode="auto">
          <a:xfrm>
            <a:off x="4913313" y="2982913"/>
            <a:ext cx="1106487"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MT</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1" name="Rectangle 56"/>
          <p:cNvSpPr>
            <a:spLocks noChangeArrowheads="1"/>
          </p:cNvSpPr>
          <p:nvPr/>
        </p:nvSpPr>
        <p:spPr bwMode="auto">
          <a:xfrm>
            <a:off x="6019800" y="2982913"/>
            <a:ext cx="1155700" cy="62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Unimportant</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2" name="Rectangle 57"/>
          <p:cNvSpPr>
            <a:spLocks noChangeArrowheads="1"/>
          </p:cNvSpPr>
          <p:nvPr/>
        </p:nvSpPr>
        <p:spPr bwMode="auto">
          <a:xfrm>
            <a:off x="303213" y="3605213"/>
            <a:ext cx="10175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Popularity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3" name="Rectangle 58"/>
          <p:cNvSpPr>
            <a:spLocks noChangeArrowheads="1"/>
          </p:cNvSpPr>
          <p:nvPr/>
        </p:nvSpPr>
        <p:spPr bwMode="auto">
          <a:xfrm>
            <a:off x="1320800" y="3605213"/>
            <a:ext cx="1293813"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Few</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4" name="Rectangle 59"/>
          <p:cNvSpPr>
            <a:spLocks noChangeArrowheads="1"/>
          </p:cNvSpPr>
          <p:nvPr/>
        </p:nvSpPr>
        <p:spPr bwMode="auto">
          <a:xfrm>
            <a:off x="2614613" y="3605213"/>
            <a:ext cx="1065212"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Most common</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5" name="Rectangle 60"/>
          <p:cNvSpPr>
            <a:spLocks noChangeArrowheads="1"/>
          </p:cNvSpPr>
          <p:nvPr/>
        </p:nvSpPr>
        <p:spPr bwMode="auto">
          <a:xfrm>
            <a:off x="3679825" y="3605213"/>
            <a:ext cx="1233488"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Common</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6" name="Rectangle 61"/>
          <p:cNvSpPr>
            <a:spLocks noChangeArrowheads="1"/>
          </p:cNvSpPr>
          <p:nvPr/>
        </p:nvSpPr>
        <p:spPr bwMode="auto">
          <a:xfrm>
            <a:off x="4913313" y="3605213"/>
            <a:ext cx="1106487"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Few Evangelicals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Many Liberals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7" name="Rectangle 62"/>
          <p:cNvSpPr>
            <a:spLocks noChangeArrowheads="1"/>
          </p:cNvSpPr>
          <p:nvPr/>
        </p:nvSpPr>
        <p:spPr bwMode="auto">
          <a:xfrm>
            <a:off x="6019800" y="3605213"/>
            <a:ext cx="1155700" cy="62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Many Liberals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8" name="Rectangle 63"/>
          <p:cNvSpPr>
            <a:spLocks noChangeArrowheads="1"/>
          </p:cNvSpPr>
          <p:nvPr/>
        </p:nvSpPr>
        <p:spPr bwMode="auto">
          <a:xfrm>
            <a:off x="303213" y="4225925"/>
            <a:ext cx="1017587"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Support:</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89" name="Rectangle 64"/>
          <p:cNvSpPr>
            <a:spLocks noChangeArrowheads="1"/>
          </p:cNvSpPr>
          <p:nvPr/>
        </p:nvSpPr>
        <p:spPr bwMode="auto">
          <a:xfrm>
            <a:off x="1320800" y="4225925"/>
            <a:ext cx="1293813"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dirty="0">
                <a:solidFill>
                  <a:srgbClr val="003300"/>
                </a:solidFill>
                <a:latin typeface="Arial" charset="0"/>
                <a:ea typeface="ＭＳ Ｐゴシック" charset="0"/>
                <a:cs typeface="Arial" charset="0"/>
              </a:rPr>
              <a:t>• Gen. 15:13 (sojourn 400 </a:t>
            </a:r>
            <a:r>
              <a:rPr lang="en-US" altLang="zh-CN" sz="1000" b="1" dirty="0" err="1">
                <a:solidFill>
                  <a:srgbClr val="003300"/>
                </a:solidFill>
                <a:latin typeface="Arial" charset="0"/>
                <a:ea typeface="ＭＳ Ｐゴシック" charset="0"/>
                <a:cs typeface="Arial" charset="0"/>
              </a:rPr>
              <a:t>yrs</a:t>
            </a:r>
            <a:r>
              <a:rPr lang="en-US" altLang="zh-CN" sz="1000" b="1" dirty="0">
                <a:solidFill>
                  <a:srgbClr val="003300"/>
                </a:solidFill>
                <a:latin typeface="Arial" charset="0"/>
                <a:ea typeface="ＭＳ Ｐゴシック" charset="0"/>
                <a:cs typeface="Arial" charset="0"/>
              </a:rPr>
              <a:t>)</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 Acts 13:19-20 </a:t>
            </a:r>
            <a:r>
              <a:rPr lang="mr-IN" altLang="zh-CN" sz="1000" b="1" dirty="0">
                <a:solidFill>
                  <a:srgbClr val="003300"/>
                </a:solidFill>
                <a:latin typeface="Arial" charset="0"/>
                <a:ea typeface="ＭＳ Ｐゴシック" charset="0"/>
                <a:cs typeface="Arial" charset="0"/>
              </a:rPr>
              <a:t>"</a:t>
            </a:r>
            <a:r>
              <a:rPr lang="en-US" altLang="zh-CN" sz="1000" b="1" dirty="0">
                <a:solidFill>
                  <a:srgbClr val="003300"/>
                </a:solidFill>
                <a:latin typeface="Arial" charset="0"/>
                <a:ea typeface="ＭＳ Ｐゴシック" charset="0"/>
                <a:cs typeface="Arial" charset="0"/>
              </a:rPr>
              <a:t>about 450 years</a:t>
            </a:r>
            <a:r>
              <a:rPr lang="mr-IN" altLang="zh-CN" sz="1000" b="1" dirty="0">
                <a:solidFill>
                  <a:srgbClr val="003300"/>
                </a:solidFill>
                <a:latin typeface="Arial" charset="0"/>
                <a:ea typeface="ＭＳ Ｐゴシック" charset="0"/>
                <a:cs typeface="Arial" charset="0"/>
              </a:rPr>
              <a:t>"</a:t>
            </a:r>
            <a:r>
              <a:rPr lang="en-US" altLang="zh-CN" sz="1000" b="1" dirty="0">
                <a:solidFill>
                  <a:srgbClr val="003300"/>
                </a:solidFill>
                <a:latin typeface="Arial" charset="0"/>
                <a:ea typeface="ＭＳ Ｐゴシック" charset="0"/>
                <a:cs typeface="Arial" charset="0"/>
              </a:rPr>
              <a:t> =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400 + 40 + 7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 447 yrs.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 </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dirty="0">
                <a:solidFill>
                  <a:srgbClr val="003300"/>
                </a:solidFill>
                <a:latin typeface="Arial" charset="0"/>
                <a:ea typeface="ＭＳ Ｐゴシック" charset="0"/>
                <a:cs typeface="Arial" charset="0"/>
              </a:rPr>
              <a:t>• Exod. 12:40 </a:t>
            </a:r>
            <a:r>
              <a:rPr lang="mr-IN" altLang="zh-CN" sz="1000" b="1" dirty="0">
                <a:solidFill>
                  <a:srgbClr val="003300"/>
                </a:solidFill>
                <a:latin typeface="Arial" charset="0"/>
                <a:ea typeface="ＭＳ Ｐゴシック" charset="0"/>
                <a:cs typeface="Arial" charset="0"/>
              </a:rPr>
              <a:t>"</a:t>
            </a:r>
            <a:r>
              <a:rPr lang="en-US" altLang="zh-CN" sz="1000" b="1" dirty="0">
                <a:solidFill>
                  <a:srgbClr val="003300"/>
                </a:solidFill>
                <a:latin typeface="Arial" charset="0"/>
                <a:ea typeface="ＭＳ Ｐゴシック" charset="0"/>
                <a:cs typeface="Arial" charset="0"/>
              </a:rPr>
              <a:t>children of Israel</a:t>
            </a:r>
            <a:r>
              <a:rPr lang="mr-IN" altLang="zh-CN" sz="1000" b="1" dirty="0">
                <a:solidFill>
                  <a:srgbClr val="003300"/>
                </a:solidFill>
                <a:latin typeface="Arial" charset="0"/>
                <a:ea typeface="ＭＳ Ｐゴシック" charset="0"/>
                <a:cs typeface="Arial" charset="0"/>
              </a:rPr>
              <a:t>"</a:t>
            </a:r>
            <a:r>
              <a:rPr lang="en-US" altLang="zh-CN" sz="1000" b="1" dirty="0">
                <a:solidFill>
                  <a:srgbClr val="003300"/>
                </a:solidFill>
                <a:latin typeface="Arial" charset="0"/>
                <a:ea typeface="ＭＳ Ｐゴシック" charset="0"/>
                <a:cs typeface="Arial" charset="0"/>
              </a:rPr>
              <a:t> points to Gen. 35:10 (1875 </a:t>
            </a:r>
            <a:r>
              <a:rPr lang="en-US" altLang="zh-CN" sz="800" b="1" dirty="0">
                <a:solidFill>
                  <a:srgbClr val="003300"/>
                </a:solidFill>
                <a:latin typeface="Arial" charset="0"/>
                <a:ea typeface="ＭＳ Ｐゴシック" charset="0"/>
                <a:cs typeface="Arial" charset="0"/>
              </a:rPr>
              <a:t>BC</a:t>
            </a:r>
            <a:r>
              <a:rPr lang="en-US" altLang="zh-CN" sz="1000" b="1" dirty="0">
                <a:solidFill>
                  <a:srgbClr val="003300"/>
                </a:solidFill>
                <a:latin typeface="Arial" charset="0"/>
                <a:ea typeface="ＭＳ Ｐゴシック" charset="0"/>
                <a:cs typeface="Arial" charset="0"/>
              </a:rPr>
              <a:t>) to begin 430 years since this is when nation called </a:t>
            </a:r>
            <a:r>
              <a:rPr lang="mr-IN" altLang="ja-JP" sz="1000" b="1" dirty="0">
                <a:solidFill>
                  <a:srgbClr val="003300"/>
                </a:solidFill>
                <a:latin typeface="Arial" charset="0"/>
                <a:ea typeface="ＭＳ Ｐゴシック" charset="0"/>
                <a:cs typeface="Arial" charset="0"/>
              </a:rPr>
              <a:t>"</a:t>
            </a:r>
            <a:r>
              <a:rPr lang="en-US" altLang="ja-JP" sz="1000" b="1" dirty="0">
                <a:solidFill>
                  <a:srgbClr val="003300"/>
                </a:solidFill>
                <a:latin typeface="Arial" charset="0"/>
                <a:ea typeface="ＭＳ Ｐゴシック" charset="0"/>
                <a:cs typeface="Arial" charset="0"/>
              </a:rPr>
              <a:t>Israel</a:t>
            </a:r>
            <a:r>
              <a:rPr lang="mr-IN" altLang="ja-JP" sz="1000" b="1" dirty="0">
                <a:solidFill>
                  <a:srgbClr val="003300"/>
                </a:solidFill>
                <a:latin typeface="Arial" charset="0"/>
                <a:ea typeface="ＭＳ Ｐゴシック" charset="0"/>
                <a:cs typeface="Arial" charset="0"/>
              </a:rPr>
              <a:t>"</a:t>
            </a:r>
            <a:endParaRPr lang="en-US" altLang="zh-CN" sz="2400" b="1" dirty="0">
              <a:solidFill>
                <a:srgbClr val="003300"/>
              </a:solidFill>
              <a:latin typeface="Arial" charset="0"/>
              <a:ea typeface="ＭＳ Ｐゴシック" charset="0"/>
              <a:cs typeface="Arial" charset="0"/>
            </a:endParaRPr>
          </a:p>
        </p:txBody>
      </p:sp>
      <p:sp>
        <p:nvSpPr>
          <p:cNvPr id="394290" name="Rectangle 65"/>
          <p:cNvSpPr>
            <a:spLocks noChangeArrowheads="1"/>
          </p:cNvSpPr>
          <p:nvPr/>
        </p:nvSpPr>
        <p:spPr bwMode="auto">
          <a:xfrm>
            <a:off x="2614613" y="4225925"/>
            <a:ext cx="1065212"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 Follows MT of Exod. 12:40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Scripture sometimes uses round numbers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(See the next few pages for more early date arguments)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91" name="Rectangle 66"/>
          <p:cNvSpPr>
            <a:spLocks noChangeArrowheads="1"/>
          </p:cNvSpPr>
          <p:nvPr/>
        </p:nvSpPr>
        <p:spPr bwMode="auto">
          <a:xfrm>
            <a:off x="3679825" y="4225925"/>
            <a:ext cx="1233488"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 Follows MT of Exod. 12:40</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The new king of Exod. 1 was a native Egyptian who followed the Hyksos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Their later date for Abr. Cov. (1875 </a:t>
            </a:r>
            <a:r>
              <a:rPr lang="en-US" altLang="zh-CN" sz="800" b="1">
                <a:solidFill>
                  <a:srgbClr val="003300"/>
                </a:solidFill>
                <a:latin typeface="Arial" charset="0"/>
                <a:ea typeface="ＭＳ Ｐゴシック" charset="0"/>
                <a:cs typeface="Arial" charset="0"/>
              </a:rPr>
              <a:t>BC</a:t>
            </a:r>
            <a:r>
              <a:rPr lang="en-US" altLang="zh-CN" sz="1000" b="1">
                <a:solidFill>
                  <a:srgbClr val="003300"/>
                </a:solidFill>
                <a:latin typeface="Arial" charset="0"/>
                <a:ea typeface="ＭＳ Ｐゴシック" charset="0"/>
                <a:cs typeface="Arial" charset="0"/>
              </a:rPr>
              <a:t>) to Jacob entering Egypt (1660 </a:t>
            </a:r>
            <a:r>
              <a:rPr lang="en-US" altLang="zh-CN" sz="800" b="1">
                <a:solidFill>
                  <a:srgbClr val="003300"/>
                </a:solidFill>
                <a:latin typeface="Arial" charset="0"/>
                <a:ea typeface="ＭＳ Ｐゴシック" charset="0"/>
                <a:cs typeface="Arial" charset="0"/>
              </a:rPr>
              <a:t>BC</a:t>
            </a:r>
            <a:r>
              <a:rPr lang="en-US" altLang="zh-CN" sz="1000" b="1">
                <a:solidFill>
                  <a:srgbClr val="003300"/>
                </a:solidFill>
                <a:latin typeface="Arial" charset="0"/>
                <a:ea typeface="ＭＳ Ｐゴシック" charset="0"/>
                <a:cs typeface="Arial" charset="0"/>
              </a:rPr>
              <a:t>) is 215 yrs.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200" b="1">
                <a:solidFill>
                  <a:srgbClr val="003300"/>
                </a:solidFill>
                <a:latin typeface="Arial" charset="0"/>
                <a:ea typeface="ＭＳ Ｐゴシック" charset="0"/>
                <a:cs typeface="Arial" charset="0"/>
              </a:rPr>
              <a:t> </a:t>
            </a: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92" name="Rectangle 67"/>
          <p:cNvSpPr>
            <a:spLocks noChangeArrowheads="1"/>
          </p:cNvSpPr>
          <p:nvPr/>
        </p:nvSpPr>
        <p:spPr bwMode="auto">
          <a:xfrm>
            <a:off x="4913313" y="4225925"/>
            <a:ext cx="1106487"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a:solidFill>
                  <a:srgbClr val="003300"/>
                </a:solidFill>
                <a:latin typeface="Arial" charset="0"/>
                <a:ea typeface="ＭＳ Ｐゴシック" charset="0"/>
                <a:cs typeface="Arial" charset="0"/>
              </a:rPr>
              <a:t>• Archaeology supports the destruction of some Canaanite cities in the 13th century</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 </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r>
              <a:rPr lang="en-US" altLang="zh-CN" sz="1000" b="1">
                <a:solidFill>
                  <a:srgbClr val="003300"/>
                </a:solidFill>
                <a:latin typeface="Arial" charset="0"/>
                <a:ea typeface="ＭＳ Ｐゴシック" charset="0"/>
                <a:cs typeface="Arial" charset="0"/>
              </a:rPr>
              <a:t>(See the next few pages for more late date arguments)</a:t>
            </a:r>
            <a:endParaRPr lang="en-US" altLang="zh-CN" sz="1200" b="1">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a:solidFill>
                <a:srgbClr val="003300"/>
              </a:solidFill>
              <a:latin typeface="Arial" charset="0"/>
              <a:ea typeface="ＭＳ Ｐゴシック" charset="0"/>
              <a:cs typeface="Arial" charset="0"/>
            </a:endParaRPr>
          </a:p>
        </p:txBody>
      </p:sp>
      <p:sp>
        <p:nvSpPr>
          <p:cNvPr id="394293" name="Rectangle 68"/>
          <p:cNvSpPr>
            <a:spLocks noChangeArrowheads="1"/>
          </p:cNvSpPr>
          <p:nvPr/>
        </p:nvSpPr>
        <p:spPr bwMode="auto">
          <a:xfrm>
            <a:off x="6019800" y="4225925"/>
            <a:ext cx="1155700" cy="1657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0"/>
              </a:spcBef>
              <a:spcAft>
                <a:spcPct val="0"/>
              </a:spcAft>
            </a:pPr>
            <a:r>
              <a:rPr lang="en-US" altLang="zh-CN" sz="1000" b="1" dirty="0">
                <a:solidFill>
                  <a:srgbClr val="003300"/>
                </a:solidFill>
                <a:latin typeface="Arial" charset="0"/>
                <a:ea typeface="ＭＳ Ｐゴシック" charset="0"/>
                <a:cs typeface="Arial" charset="0"/>
              </a:rPr>
              <a:t>• The city of Rameses (Exod. 1:11) must have been built after Rameses II (1300 </a:t>
            </a:r>
            <a:r>
              <a:rPr lang="en-US" altLang="zh-CN" sz="800" b="1" dirty="0">
                <a:solidFill>
                  <a:srgbClr val="003300"/>
                </a:solidFill>
                <a:latin typeface="Arial" charset="0"/>
                <a:ea typeface="ＭＳ Ｐゴシック" charset="0"/>
                <a:cs typeface="Arial" charset="0"/>
              </a:rPr>
              <a:t>BC</a:t>
            </a:r>
            <a:r>
              <a:rPr lang="en-US" altLang="zh-CN" sz="1000" b="1" dirty="0">
                <a:solidFill>
                  <a:srgbClr val="003300"/>
                </a:solidFill>
                <a:latin typeface="Arial" charset="0"/>
                <a:ea typeface="ＭＳ Ｐゴシック" charset="0"/>
                <a:cs typeface="Arial" charset="0"/>
              </a:rPr>
              <a:t>) since it was named after him</a:t>
            </a:r>
            <a:endParaRPr lang="en-US" altLang="zh-CN" sz="1200" b="1" dirty="0">
              <a:solidFill>
                <a:srgbClr val="003300"/>
              </a:solidFill>
              <a:latin typeface="Arial" charset="0"/>
              <a:ea typeface="ＭＳ Ｐゴシック" charset="0"/>
              <a:cs typeface="Arial" charset="0"/>
            </a:endParaRPr>
          </a:p>
          <a:p>
            <a:pPr algn="ctr" defTabSz="914400" eaLnBrk="0" fontAlgn="base" hangingPunct="0">
              <a:spcBef>
                <a:spcPct val="0"/>
              </a:spcBef>
              <a:spcAft>
                <a:spcPct val="0"/>
              </a:spcAft>
            </a:pPr>
            <a:endParaRPr lang="zh-CN" altLang="en-US" sz="2400" b="1" dirty="0">
              <a:solidFill>
                <a:srgbClr val="003300"/>
              </a:solidFill>
              <a:latin typeface="Arial" charset="0"/>
              <a:ea typeface="ＭＳ Ｐゴシック" charset="0"/>
              <a:cs typeface="Arial" charset="0"/>
            </a:endParaRPr>
          </a:p>
        </p:txBody>
      </p:sp>
      <p:sp>
        <p:nvSpPr>
          <p:cNvPr id="394294" name="Text Box 69"/>
          <p:cNvSpPr txBox="1">
            <a:spLocks noChangeArrowheads="1"/>
          </p:cNvSpPr>
          <p:nvPr/>
        </p:nvSpPr>
        <p:spPr bwMode="auto">
          <a:xfrm>
            <a:off x="3962400" y="79375"/>
            <a:ext cx="1143000" cy="5238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1400" b="1">
                <a:solidFill>
                  <a:srgbClr val="F1F7E9"/>
                </a:solidFill>
                <a:latin typeface="Arial" charset="0"/>
                <a:cs typeface="Arial" charset="0"/>
              </a:rPr>
              <a:t>215 YEAR SOJOURN</a:t>
            </a:r>
          </a:p>
        </p:txBody>
      </p:sp>
      <p:sp>
        <p:nvSpPr>
          <p:cNvPr id="394295" name="Text Box 70"/>
          <p:cNvSpPr txBox="1">
            <a:spLocks noChangeArrowheads="1"/>
          </p:cNvSpPr>
          <p:nvPr/>
        </p:nvSpPr>
        <p:spPr bwMode="auto">
          <a:xfrm>
            <a:off x="5105400" y="79375"/>
            <a:ext cx="1143000" cy="738664"/>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1400" b="1" dirty="0">
                <a:solidFill>
                  <a:srgbClr val="F1F7E9"/>
                </a:solidFill>
                <a:latin typeface="Arial" charset="0"/>
                <a:cs typeface="Arial" charset="0"/>
              </a:rPr>
              <a:t>LATE </a:t>
            </a:r>
            <a:r>
              <a:rPr lang="ta-IN" altLang="zh-CN" sz="1400" b="1" dirty="0" err="1">
                <a:solidFill>
                  <a:srgbClr val="F1F7E9"/>
                </a:solidFill>
                <a:latin typeface="Arial" charset="0"/>
                <a:cs typeface="Arial" charset="0"/>
              </a:rPr>
              <a:t>யாத்திராகமம்</a:t>
            </a:r>
            <a:endParaRPr lang="en-US" altLang="zh-CN" sz="1400" b="1" dirty="0">
              <a:solidFill>
                <a:srgbClr val="F1F7E9"/>
              </a:solidFill>
              <a:latin typeface="Arial" charset="0"/>
              <a:cs typeface="Arial" charset="0"/>
            </a:endParaRPr>
          </a:p>
        </p:txBody>
      </p:sp>
      <p:sp>
        <p:nvSpPr>
          <p:cNvPr id="394296" name="Text Box 71"/>
          <p:cNvSpPr txBox="1">
            <a:spLocks noChangeArrowheads="1"/>
          </p:cNvSpPr>
          <p:nvPr/>
        </p:nvSpPr>
        <p:spPr bwMode="auto">
          <a:xfrm>
            <a:off x="6096000" y="168275"/>
            <a:ext cx="1752600" cy="5238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1400" b="1">
                <a:solidFill>
                  <a:srgbClr val="F1F7E9"/>
                </a:solidFill>
                <a:latin typeface="Arial" charset="0"/>
                <a:cs typeface="Arial" charset="0"/>
              </a:rPr>
              <a:t>CRITICAL</a:t>
            </a:r>
          </a:p>
          <a:p>
            <a:pPr defTabSz="914400" eaLnBrk="0" fontAlgn="base" hangingPunct="0">
              <a:spcBef>
                <a:spcPct val="0"/>
              </a:spcBef>
              <a:spcAft>
                <a:spcPct val="0"/>
              </a:spcAft>
            </a:pPr>
            <a:endParaRPr lang="zh-CN" altLang="en-US" sz="1400" b="1">
              <a:solidFill>
                <a:srgbClr val="F1F7E9"/>
              </a:solidFill>
              <a:latin typeface="Arial" charset="0"/>
              <a:cs typeface="Arial" charset="0"/>
            </a:endParaRPr>
          </a:p>
        </p:txBody>
      </p:sp>
    </p:spTree>
    <p:extLst>
      <p:ext uri="{BB962C8B-B14F-4D97-AF65-F5344CB8AC3E}">
        <p14:creationId xmlns:p14="http://schemas.microsoft.com/office/powerpoint/2010/main" val="151708177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1219200" y="1219200"/>
            <a:ext cx="7924800" cy="4495800"/>
          </a:xfrm>
        </p:spPr>
        <p:txBody>
          <a:bodyPr/>
          <a:lstStyle/>
          <a:p>
            <a:pPr eaLnBrk="1" hangingPunct="1"/>
            <a:r>
              <a:rPr lang="en-US" sz="2800" dirty="0">
                <a:latin typeface="Arial" charset="0"/>
                <a:ea typeface="ＭＳ Ｐゴシック" charset="0"/>
                <a:cs typeface="ＭＳ Ｐゴシック" charset="0"/>
              </a:rPr>
              <a:t>When did it happen? 1446 or 1266?</a:t>
            </a:r>
          </a:p>
          <a:p>
            <a:pPr eaLnBrk="1" hangingPunct="1"/>
            <a:r>
              <a:rPr lang="en-US" sz="2800" dirty="0">
                <a:latin typeface="Arial" charset="0"/>
                <a:ea typeface="ＭＳ Ｐゴシック" charset="0"/>
                <a:cs typeface="ＭＳ Ｐゴシック" charset="0"/>
              </a:rPr>
              <a:t>Why does it matter?</a:t>
            </a:r>
          </a:p>
          <a:p>
            <a:pPr lvl="1"/>
            <a:r>
              <a:rPr lang="en-US" sz="2400" dirty="0">
                <a:latin typeface="Arial" charset="0"/>
                <a:ea typeface="ＭＳ Ｐゴシック" charset="0"/>
              </a:rPr>
              <a:t>It is the </a:t>
            </a:r>
            <a:r>
              <a:rPr lang="en-US" sz="2400" dirty="0">
                <a:solidFill>
                  <a:schemeClr val="accent1"/>
                </a:solidFill>
                <a:latin typeface="Arial" charset="0"/>
                <a:ea typeface="ＭＳ Ｐゴシック" charset="0"/>
              </a:rPr>
              <a:t>most important historical event</a:t>
            </a:r>
            <a:r>
              <a:rPr lang="en-US" sz="2400" dirty="0">
                <a:latin typeface="Arial" charset="0"/>
                <a:ea typeface="ＭＳ Ｐゴシック" charset="0"/>
              </a:rPr>
              <a:t> in Israel</a:t>
            </a:r>
            <a:r>
              <a:rPr lang="fr-FR" altLang="ja-JP" sz="2400" dirty="0">
                <a:latin typeface="Arial" charset="0"/>
                <a:ea typeface="ＭＳ Ｐゴシック" charset="0"/>
              </a:rPr>
              <a:t>'</a:t>
            </a:r>
            <a:r>
              <a:rPr lang="en-US" sz="2400" dirty="0">
                <a:latin typeface="Arial" charset="0"/>
                <a:ea typeface="ＭＳ Ｐゴシック" charset="0"/>
              </a:rPr>
              <a:t>s past, when it truly began to be a nation</a:t>
            </a:r>
          </a:p>
          <a:p>
            <a:pPr lvl="1"/>
            <a:r>
              <a:rPr lang="en-US" sz="2400" dirty="0">
                <a:latin typeface="Arial" charset="0"/>
                <a:ea typeface="ＭＳ Ｐゴシック" charset="0"/>
              </a:rPr>
              <a:t>It stands at the </a:t>
            </a:r>
            <a:r>
              <a:rPr lang="en-US" sz="2400" dirty="0">
                <a:solidFill>
                  <a:schemeClr val="accent1"/>
                </a:solidFill>
                <a:latin typeface="Arial" charset="0"/>
                <a:ea typeface="ＭＳ Ｐゴシック" charset="0"/>
              </a:rPr>
              <a:t>centre</a:t>
            </a:r>
            <a:r>
              <a:rPr lang="en-US" sz="2400" dirty="0">
                <a:latin typeface="Arial" charset="0"/>
                <a:ea typeface="ＭＳ Ｐゴシック" charset="0"/>
              </a:rPr>
              <a:t> of Israel</a:t>
            </a:r>
            <a:r>
              <a:rPr lang="fr-FR" altLang="ja-JP" sz="2400" dirty="0">
                <a:latin typeface="Arial" charset="0"/>
                <a:ea typeface="ＭＳ Ｐゴシック" charset="0"/>
              </a:rPr>
              <a:t>'</a:t>
            </a:r>
            <a:r>
              <a:rPr lang="en-US" sz="2400" dirty="0">
                <a:latin typeface="Arial" charset="0"/>
                <a:ea typeface="ＭＳ Ｐゴシック" charset="0"/>
              </a:rPr>
              <a:t>s faith</a:t>
            </a:r>
          </a:p>
          <a:p>
            <a:pPr lvl="1"/>
            <a:r>
              <a:rPr lang="en-US" sz="2400" dirty="0">
                <a:latin typeface="Arial" charset="0"/>
                <a:ea typeface="ＭＳ Ｐゴシック" charset="0"/>
              </a:rPr>
              <a:t>Many dates before and after </a:t>
            </a:r>
            <a:r>
              <a:rPr lang="en-US" sz="2400" dirty="0">
                <a:solidFill>
                  <a:schemeClr val="accent1"/>
                </a:solidFill>
                <a:latin typeface="Arial" charset="0"/>
                <a:ea typeface="ＭＳ Ｐゴシック" charset="0"/>
              </a:rPr>
              <a:t>depend</a:t>
            </a:r>
            <a:r>
              <a:rPr lang="en-US" sz="2400" dirty="0">
                <a:latin typeface="Arial" charset="0"/>
                <a:ea typeface="ＭＳ Ｐゴシック" charset="0"/>
              </a:rPr>
              <a:t> on this date</a:t>
            </a:r>
          </a:p>
          <a:p>
            <a:pPr lvl="1"/>
            <a:r>
              <a:rPr lang="en-US" sz="2400" dirty="0">
                <a:latin typeface="Arial" charset="0"/>
                <a:ea typeface="ＭＳ Ｐゴシック" charset="0"/>
              </a:rPr>
              <a:t>The choice of date reflects our </a:t>
            </a:r>
            <a:r>
              <a:rPr lang="en-US" sz="2400" dirty="0">
                <a:solidFill>
                  <a:schemeClr val="accent1"/>
                </a:solidFill>
                <a:latin typeface="Arial" charset="0"/>
                <a:ea typeface="ＭＳ Ｐゴシック" charset="0"/>
              </a:rPr>
              <a:t>belief</a:t>
            </a:r>
            <a:r>
              <a:rPr lang="en-US" sz="2400" dirty="0">
                <a:latin typeface="Arial" charset="0"/>
                <a:ea typeface="ＭＳ Ｐゴシック" charset="0"/>
              </a:rPr>
              <a:t> (or lack thereof) in the </a:t>
            </a:r>
            <a:r>
              <a:rPr lang="en-US" sz="2400" dirty="0">
                <a:solidFill>
                  <a:schemeClr val="accent1"/>
                </a:solidFill>
                <a:latin typeface="Arial" charset="0"/>
                <a:ea typeface="ＭＳ Ｐゴシック" charset="0"/>
              </a:rPr>
              <a:t>historicity</a:t>
            </a:r>
            <a:r>
              <a:rPr lang="en-US" sz="2400" dirty="0">
                <a:latin typeface="Arial" charset="0"/>
                <a:ea typeface="ＭＳ Ｐゴシック" charset="0"/>
              </a:rPr>
              <a:t> and </a:t>
            </a:r>
            <a:r>
              <a:rPr lang="en-US" sz="2400" dirty="0">
                <a:solidFill>
                  <a:schemeClr val="accent1"/>
                </a:solidFill>
                <a:latin typeface="Arial" charset="0"/>
                <a:ea typeface="ＭＳ Ｐゴシック" charset="0"/>
              </a:rPr>
              <a:t>accuracy</a:t>
            </a:r>
            <a:r>
              <a:rPr lang="en-US" sz="2400" dirty="0">
                <a:latin typeface="Arial" charset="0"/>
                <a:ea typeface="ＭＳ Ｐゴシック" charset="0"/>
              </a:rPr>
              <a:t> of the Bible and thus has an impact on our </a:t>
            </a:r>
            <a:r>
              <a:rPr lang="en-US" sz="2400" dirty="0">
                <a:solidFill>
                  <a:schemeClr val="accent1"/>
                </a:solidFill>
                <a:latin typeface="Arial" charset="0"/>
                <a:ea typeface="ＭＳ Ｐゴシック" charset="0"/>
              </a:rPr>
              <a:t>faith</a:t>
            </a:r>
            <a:endParaRPr lang="en-US" sz="2400" dirty="0">
              <a:latin typeface="Times New Roman" charset="0"/>
              <a:ea typeface="ＭＳ Ｐゴシック" charset="0"/>
            </a:endParaRPr>
          </a:p>
        </p:txBody>
      </p:sp>
      <p:sp>
        <p:nvSpPr>
          <p:cNvPr id="396290" name="Rectangle 3"/>
          <p:cNvSpPr>
            <a:spLocks noGrp="1" noChangeArrowheads="1"/>
          </p:cNvSpPr>
          <p:nvPr>
            <p:ph type="title"/>
          </p:nvPr>
        </p:nvSpPr>
        <p:spPr>
          <a:xfrm>
            <a:off x="1219200" y="0"/>
            <a:ext cx="7772400" cy="1206500"/>
          </a:xfrm>
          <a:noFill/>
        </p:spPr>
        <p:txBody>
          <a:bodyPr/>
          <a:lstStyle/>
          <a:p>
            <a:pPr algn="ctr" eaLnBrk="1" hangingPunct="1"/>
            <a:r>
              <a:rPr lang="en-US" b="1" dirty="0">
                <a:latin typeface="Arial" charset="0"/>
                <a:ea typeface="ＭＳ Ｐゴシック" charset="0"/>
                <a:cs typeface="ＭＳ Ｐゴシック" charset="0"/>
              </a:rPr>
              <a:t>The Mystery of the </a:t>
            </a:r>
            <a:r>
              <a:rPr lang="ta-IN" b="1" dirty="0" err="1">
                <a:latin typeface="Arial" charset="0"/>
                <a:ea typeface="ＭＳ Ｐゴシック" charset="0"/>
                <a:cs typeface="ＭＳ Ｐゴシック" charset="0"/>
              </a:rPr>
              <a:t>யாத்திராகமம்</a:t>
            </a:r>
            <a:endParaRPr lang="en-US" b="1" dirty="0">
              <a:latin typeface="Arial" charset="0"/>
              <a:ea typeface="ＭＳ Ｐゴシック" charset="0"/>
              <a:cs typeface="ＭＳ Ｐゴシック" charset="0"/>
            </a:endParaRPr>
          </a:p>
        </p:txBody>
      </p:sp>
      <p:sp>
        <p:nvSpPr>
          <p:cNvPr id="396291" name="TextBox 4"/>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1255083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939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39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499"/>
                                          </p:stCondLst>
                                        </p:cTn>
                                        <p:tgtEl>
                                          <p:spTgt spid="59394">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5939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5939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5939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build="p"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sp>
        <p:nvSpPr>
          <p:cNvPr id="398338" name="Rectangle 2"/>
          <p:cNvSpPr>
            <a:spLocks noGrp="1" noChangeArrowheads="1"/>
          </p:cNvSpPr>
          <p:nvPr>
            <p:ph type="title"/>
          </p:nvPr>
        </p:nvSpPr>
        <p:spPr/>
        <p:txBody>
          <a:bodyPr/>
          <a:lstStyle/>
          <a:p>
            <a:pPr eaLnBrk="1" hangingPunct="1"/>
            <a:r>
              <a:rPr lang="en-US">
                <a:latin typeface="Arial" charset="0"/>
                <a:ea typeface="ＭＳ Ｐゴシック" charset="0"/>
                <a:cs typeface="Arial" charset="0"/>
              </a:rPr>
              <a:t>Small Group Discussion</a:t>
            </a:r>
          </a:p>
        </p:txBody>
      </p:sp>
      <p:sp>
        <p:nvSpPr>
          <p:cNvPr id="398339" name="Rectangle 3"/>
          <p:cNvSpPr>
            <a:spLocks noGrp="1" noChangeArrowheads="1"/>
          </p:cNvSpPr>
          <p:nvPr>
            <p:ph type="body" sz="half" idx="1"/>
          </p:nvPr>
        </p:nvSpPr>
        <p:spPr>
          <a:xfrm>
            <a:off x="1295400" y="1600200"/>
            <a:ext cx="3810000" cy="1905000"/>
          </a:xfrm>
        </p:spPr>
        <p:txBody>
          <a:bodyPr/>
          <a:lstStyle/>
          <a:p>
            <a:pPr marL="0" indent="0" eaLnBrk="1" hangingPunct="1">
              <a:buFont typeface="Symbol" charset="0"/>
              <a:buNone/>
            </a:pPr>
            <a:r>
              <a:rPr lang="en-US" sz="3200" b="1" dirty="0">
                <a:latin typeface="Arial" charset="0"/>
                <a:ea typeface="ＭＳ Ｐゴシック" charset="0"/>
                <a:cs typeface="Arial" charset="0"/>
              </a:rPr>
              <a:t>How does 1 Kings 6:1 help date the </a:t>
            </a:r>
            <a:r>
              <a:rPr lang="ta-IN" sz="3200" b="1" dirty="0" err="1">
                <a:latin typeface="Arial" charset="0"/>
                <a:ea typeface="ＭＳ Ｐゴシック" charset="0"/>
                <a:cs typeface="Arial" charset="0"/>
              </a:rPr>
              <a:t>யாத்திராகமம்</a:t>
            </a:r>
            <a:r>
              <a:rPr lang="en-US" sz="3200" b="1" dirty="0">
                <a:latin typeface="Arial" charset="0"/>
                <a:ea typeface="ＭＳ Ｐゴシック" charset="0"/>
                <a:cs typeface="Arial" charset="0"/>
              </a:rPr>
              <a:t>?  </a:t>
            </a:r>
          </a:p>
        </p:txBody>
      </p:sp>
      <p:sp>
        <p:nvSpPr>
          <p:cNvPr id="398340" name="Rectangle 4"/>
          <p:cNvSpPr>
            <a:spLocks noGrp="1" noChangeArrowheads="1"/>
          </p:cNvSpPr>
          <p:nvPr>
            <p:ph type="body" sz="half" idx="2"/>
          </p:nvPr>
        </p:nvSpPr>
        <p:spPr>
          <a:xfrm>
            <a:off x="5257800" y="1600200"/>
            <a:ext cx="3810000" cy="1676400"/>
          </a:xfrm>
        </p:spPr>
        <p:txBody>
          <a:bodyPr/>
          <a:lstStyle/>
          <a:p>
            <a:pPr marL="0" indent="0" eaLnBrk="1" hangingPunct="1">
              <a:buFont typeface="Symbol" charset="0"/>
              <a:buNone/>
            </a:pPr>
            <a:r>
              <a:rPr lang="en-US" sz="3200" b="1" dirty="0">
                <a:latin typeface="Arial" charset="0"/>
                <a:ea typeface="ＭＳ Ｐゴシック" charset="0"/>
                <a:cs typeface="Arial" charset="0"/>
              </a:rPr>
              <a:t>How does Judges 11:26 help date the </a:t>
            </a:r>
            <a:r>
              <a:rPr lang="ta-IN" sz="3200" b="1" dirty="0" err="1">
                <a:latin typeface="Arial" charset="0"/>
                <a:ea typeface="ＭＳ Ｐゴシック" charset="0"/>
                <a:cs typeface="Arial" charset="0"/>
              </a:rPr>
              <a:t>யாத்திராகமம்</a:t>
            </a:r>
            <a:r>
              <a:rPr lang="en-US" sz="3200" b="1" dirty="0">
                <a:latin typeface="Arial" charset="0"/>
                <a:ea typeface="ＭＳ Ｐゴシック" charset="0"/>
                <a:cs typeface="Arial" charset="0"/>
              </a:rPr>
              <a:t>?</a:t>
            </a:r>
          </a:p>
        </p:txBody>
      </p:sp>
      <p:sp>
        <p:nvSpPr>
          <p:cNvPr id="5" name="Rectangle 3"/>
          <p:cNvSpPr txBox="1">
            <a:spLocks noChangeArrowheads="1"/>
          </p:cNvSpPr>
          <p:nvPr/>
        </p:nvSpPr>
        <p:spPr bwMode="auto">
          <a:xfrm>
            <a:off x="1295400" y="4114800"/>
            <a:ext cx="3810000" cy="1447800"/>
          </a:xfrm>
          <a:prstGeom prst="rect">
            <a:avLst/>
          </a:prstGeom>
          <a:noFill/>
          <a:ln w="12700" cap="sq">
            <a:noFill/>
            <a:miter lim="800000"/>
            <a:headEnd type="none" w="sm" len="sm"/>
            <a:tailEnd type="none" w="sm" len="sm"/>
          </a:ln>
        </p:spPr>
        <p:txBody>
          <a:bodyPr/>
          <a:lstStyle/>
          <a:p>
            <a:pPr defTabSz="914400" fontAlgn="base">
              <a:spcBef>
                <a:spcPct val="20000"/>
              </a:spcBef>
              <a:spcAft>
                <a:spcPct val="0"/>
              </a:spcAft>
              <a:buClr>
                <a:srgbClr val="FFCC66"/>
              </a:buClr>
              <a:buSzPct val="90000"/>
              <a:defRPr/>
            </a:pPr>
            <a:r>
              <a:rPr lang="en-US" sz="3200" b="1" kern="0">
                <a:solidFill>
                  <a:srgbClr val="EAEAEA"/>
                </a:solidFill>
                <a:latin typeface="Arial"/>
                <a:ea typeface="ＭＳ Ｐゴシック" charset="-128"/>
                <a:cs typeface="Arial"/>
              </a:rPr>
              <a:t>(Solomon began to reign in 971 </a:t>
            </a:r>
            <a:r>
              <a:rPr lang="en-US" sz="2800" b="1" kern="0">
                <a:solidFill>
                  <a:srgbClr val="EAEAEA"/>
                </a:solidFill>
                <a:latin typeface="Arial"/>
                <a:ea typeface="ＭＳ Ｐゴシック" charset="-128"/>
                <a:cs typeface="Arial"/>
              </a:rPr>
              <a:t>BC</a:t>
            </a:r>
            <a:r>
              <a:rPr lang="en-US" sz="3200" b="1" kern="0">
                <a:solidFill>
                  <a:srgbClr val="EAEAEA"/>
                </a:solidFill>
                <a:latin typeface="Arial"/>
                <a:ea typeface="ＭＳ Ｐゴシック" charset="-128"/>
                <a:cs typeface="Arial"/>
              </a:rPr>
              <a:t>.)</a:t>
            </a:r>
          </a:p>
        </p:txBody>
      </p:sp>
      <p:sp>
        <p:nvSpPr>
          <p:cNvPr id="6" name="Rectangle 4"/>
          <p:cNvSpPr txBox="1">
            <a:spLocks noChangeArrowheads="1"/>
          </p:cNvSpPr>
          <p:nvPr/>
        </p:nvSpPr>
        <p:spPr bwMode="auto">
          <a:xfrm>
            <a:off x="5257800" y="4114800"/>
            <a:ext cx="3810000" cy="1447800"/>
          </a:xfrm>
          <a:prstGeom prst="rect">
            <a:avLst/>
          </a:prstGeom>
          <a:noFill/>
          <a:ln w="12700" cap="sq">
            <a:noFill/>
            <a:miter lim="800000"/>
            <a:headEnd type="none" w="sm" len="sm"/>
            <a:tailEnd type="none" w="sm" len="sm"/>
          </a:ln>
        </p:spPr>
        <p:txBody>
          <a:bodyPr/>
          <a:lstStyle/>
          <a:p>
            <a:pPr defTabSz="914400" fontAlgn="base">
              <a:spcBef>
                <a:spcPct val="20000"/>
              </a:spcBef>
              <a:spcAft>
                <a:spcPct val="0"/>
              </a:spcAft>
              <a:buClr>
                <a:srgbClr val="FFCC66"/>
              </a:buClr>
              <a:buSzPct val="90000"/>
              <a:defRPr/>
            </a:pPr>
            <a:r>
              <a:rPr lang="en-US" sz="3200" b="1" kern="0">
                <a:solidFill>
                  <a:srgbClr val="EAEAEA"/>
                </a:solidFill>
                <a:latin typeface="Arial"/>
                <a:ea typeface="ＭＳ Ｐゴシック" charset="-128"/>
                <a:cs typeface="Arial"/>
              </a:rPr>
              <a:t>(Jephthah lived around 1100 </a:t>
            </a:r>
            <a:r>
              <a:rPr lang="en-US" sz="2800" b="1" kern="0">
                <a:solidFill>
                  <a:srgbClr val="EAEAEA"/>
                </a:solidFill>
                <a:latin typeface="Arial"/>
                <a:ea typeface="ＭＳ Ｐゴシック" charset="-128"/>
                <a:cs typeface="Arial"/>
              </a:rPr>
              <a:t>BC</a:t>
            </a:r>
            <a:r>
              <a:rPr lang="en-US" sz="3200" b="1" kern="0">
                <a:solidFill>
                  <a:srgbClr val="EAEAEA"/>
                </a:solidFill>
                <a:latin typeface="Arial"/>
                <a:ea typeface="ＭＳ Ｐゴシック" charset="-128"/>
                <a:cs typeface="Arial"/>
              </a:rPr>
              <a:t>.)</a:t>
            </a:r>
          </a:p>
        </p:txBody>
      </p:sp>
    </p:spTree>
    <p:extLst>
      <p:ext uri="{BB962C8B-B14F-4D97-AF65-F5344CB8AC3E}">
        <p14:creationId xmlns:p14="http://schemas.microsoft.com/office/powerpoint/2010/main" val="23779984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i="1" dirty="0">
                <a:latin typeface="Arial" charset="0"/>
                <a:ea typeface="ＭＳ Ｐゴシック" charset="0"/>
                <a:cs typeface="ＭＳ Ｐゴシック" charset="0"/>
              </a:rPr>
              <a:t>1 Kings 6:1    </a:t>
            </a:r>
          </a:p>
          <a:p>
            <a:pPr eaLnBrk="1" hangingPunct="1">
              <a:lnSpc>
                <a:spcPct val="90000"/>
              </a:lnSpc>
              <a:buFont typeface="Symbol" charset="0"/>
              <a:buNone/>
            </a:pP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480</a:t>
            </a:r>
            <a:r>
              <a:rPr lang="en-US" sz="2600" dirty="0">
                <a:latin typeface="Arial" charset="0"/>
                <a:ea typeface="ＭＳ Ｐゴシック" charset="0"/>
                <a:cs typeface="ＭＳ Ｐゴシック" charset="0"/>
              </a:rPr>
              <a:t> years from </a:t>
            </a:r>
            <a:r>
              <a:rPr lang="ta-IN" sz="2600" dirty="0" err="1">
                <a:latin typeface="Arial" charset="0"/>
                <a:ea typeface="ＭＳ Ｐゴシック" charset="0"/>
                <a:cs typeface="ＭＳ Ｐゴシック" charset="0"/>
              </a:rPr>
              <a:t>யாத்திராகமம்</a:t>
            </a:r>
            <a:r>
              <a:rPr lang="en-US" sz="2600" dirty="0">
                <a:latin typeface="Arial" charset="0"/>
                <a:ea typeface="ＭＳ Ｐゴシック" charset="0"/>
                <a:cs typeface="ＭＳ Ｐゴシック" charset="0"/>
              </a:rPr>
              <a:t> to the building of Solomon</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s Temple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en-US" sz="2600" i="1" dirty="0">
                <a:latin typeface="Arial" charset="0"/>
                <a:ea typeface="ＭＳ Ｐゴシック" charset="0"/>
                <a:cs typeface="ＭＳ Ｐゴシック" charset="0"/>
              </a:rPr>
              <a:t>Judges 11:26</a:t>
            </a:r>
            <a:r>
              <a:rPr lang="en-US" sz="2600" dirty="0">
                <a:latin typeface="Arial" charset="0"/>
                <a:ea typeface="ＭＳ Ｐゴシック" charset="0"/>
                <a:cs typeface="ＭＳ Ｐゴシック" charset="0"/>
              </a:rPr>
              <a:t> Jephthah assigns </a:t>
            </a:r>
            <a:r>
              <a:rPr lang="en-US" sz="2600" dirty="0">
                <a:solidFill>
                  <a:schemeClr val="accent1"/>
                </a:solidFill>
                <a:latin typeface="Arial" charset="0"/>
                <a:ea typeface="ＭＳ Ｐゴシック" charset="0"/>
                <a:cs typeface="ＭＳ Ｐゴシック" charset="0"/>
              </a:rPr>
              <a:t>300</a:t>
            </a:r>
            <a:r>
              <a:rPr lang="en-US" sz="2600" dirty="0">
                <a:latin typeface="Arial" charset="0"/>
                <a:ea typeface="ＭＳ Ｐゴシック" charset="0"/>
                <a:cs typeface="ＭＳ Ｐゴシック" charset="0"/>
              </a:rPr>
              <a:t> years between his day (c.1100) and the Conquest</a:t>
            </a:r>
          </a:p>
        </p:txBody>
      </p:sp>
      <p:sp>
        <p:nvSpPr>
          <p:cNvPr id="400386" name="Rectangle 4"/>
          <p:cNvSpPr>
            <a:spLocks noGrp="1" noChangeArrowheads="1"/>
          </p:cNvSpPr>
          <p:nvPr>
            <p:ph type="title"/>
          </p:nvPr>
        </p:nvSpPr>
        <p:spPr>
          <a:xfrm>
            <a:off x="1219200" y="76200"/>
            <a:ext cx="7772400" cy="1206500"/>
          </a:xfrm>
          <a:noFill/>
        </p:spPr>
        <p:txBody>
          <a:bodyPr/>
          <a:lstStyle/>
          <a:p>
            <a:pPr algn="ctr" eaLnBrk="1" hangingPunct="1"/>
            <a:r>
              <a:rPr lang="en-US" b="1" dirty="0">
                <a:latin typeface="Arial" charset="0"/>
                <a:ea typeface="ＭＳ Ｐゴシック" charset="0"/>
                <a:cs typeface="ＭＳ Ｐゴシック" charset="0"/>
              </a:rPr>
              <a:t>An Early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(1446)</a:t>
            </a:r>
            <a:endParaRPr lang="en-US" dirty="0">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200B5B"/>
                  </a:outerShdw>
                </a:effectLst>
                <a:cs typeface="Arial" charset="0"/>
              </a:rPr>
              <a:t>Temple = 	966 BC</a:t>
            </a:r>
          </a:p>
        </p:txBody>
      </p:sp>
      <p:sp>
        <p:nvSpPr>
          <p:cNvPr id="6" name="Text Box 5"/>
          <p:cNvSpPr txBox="1">
            <a:spLocks noChangeArrowheads="1"/>
          </p:cNvSpPr>
          <p:nvPr/>
        </p:nvSpPr>
        <p:spPr bwMode="auto">
          <a:xfrm>
            <a:off x="5029200" y="1676400"/>
            <a:ext cx="3657600" cy="95410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ta-IN" sz="2800" b="1" dirty="0" err="1">
                <a:solidFill>
                  <a:srgbClr val="FFFFFF"/>
                </a:solidFill>
                <a:effectLst>
                  <a:outerShdw blurRad="38100" dist="38100" dir="2700000" algn="tl">
                    <a:srgbClr val="000000"/>
                  </a:outerShdw>
                </a:effectLst>
                <a:cs typeface="Arial" charset="0"/>
              </a:rPr>
              <a:t>யாத்திராகமம்</a:t>
            </a:r>
            <a:r>
              <a:rPr lang="en-US" sz="2800" b="1" dirty="0">
                <a:solidFill>
                  <a:srgbClr val="FFFFFF"/>
                </a:solidFill>
                <a:effectLst>
                  <a:outerShdw blurRad="38100" dist="38100" dir="2700000" algn="tl">
                    <a:srgbClr val="000000"/>
                  </a:outerShdw>
                </a:effectLst>
                <a:cs typeface="Arial" charset="0"/>
              </a:rPr>
              <a:t>	1446 BC</a:t>
            </a: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fontAlgn="base" hangingPunct="1">
              <a:spcBef>
                <a:spcPct val="50000"/>
              </a:spcBef>
              <a:spcAft>
                <a:spcPct val="0"/>
              </a:spcAft>
              <a:defRPr/>
            </a:pPr>
            <a:r>
              <a:rPr lang="en-US" sz="2800" b="1" u="sng">
                <a:solidFill>
                  <a:srgbClr val="FFFFFF"/>
                </a:solidFill>
                <a:effectLst>
                  <a:outerShdw blurRad="38100" dist="38100" dir="2700000" algn="tl">
                    <a:srgbClr val="000000"/>
                  </a:outerShdw>
                </a:effectLst>
                <a:cs typeface="Arial" charset="0"/>
              </a:rPr>
              <a:t>+	480 yrs</a:t>
            </a: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200B5B"/>
                  </a:outerShdw>
                </a:effectLst>
                <a:cs typeface="Arial" charset="0"/>
              </a:rPr>
              <a:t>Reign Began = 	970/71</a:t>
            </a: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fontAlgn="base" hangingPunct="1">
              <a:spcBef>
                <a:spcPct val="50000"/>
              </a:spcBef>
              <a:spcAft>
                <a:spcPct val="0"/>
              </a:spcAft>
              <a:defRPr/>
            </a:pPr>
            <a:r>
              <a:rPr lang="en-US" sz="2800" b="1" u="sng">
                <a:solidFill>
                  <a:srgbClr val="FFFFFF"/>
                </a:solidFill>
                <a:effectLst>
                  <a:outerShdw blurRad="38100" dist="38100" dir="2700000" algn="tl">
                    <a:srgbClr val="000000"/>
                  </a:outerShdw>
                </a:effectLst>
                <a:cs typeface="Arial" charset="0"/>
              </a:rPr>
              <a:t>+	4 yrs</a:t>
            </a:r>
          </a:p>
        </p:txBody>
      </p:sp>
      <p:sp>
        <p:nvSpPr>
          <p:cNvPr id="400392" name="TextBox 9"/>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4205819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tgtEl>
                                          <p:spTgt spid="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6041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build="p" autoUpdateAnimBg="0"/>
      <p:bldP spid="5" grpId="0" animBg="1" autoUpdateAnimBg="0"/>
      <p:bldP spid="6" grpId="0" autoUpdateAnimBg="0"/>
      <p:bldP spid="7" grpId="0" autoUpdateAnimBg="0"/>
      <p:bldP spid="8" grpId="0" animBg="1" autoUpdateAnimBg="0"/>
      <p:bldP spid="9"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2433"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2593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Text Box 5"/>
          <p:cNvSpPr txBox="1">
            <a:spLocks noChangeArrowheads="1"/>
          </p:cNvSpPr>
          <p:nvPr/>
        </p:nvSpPr>
        <p:spPr bwMode="auto">
          <a:xfrm>
            <a:off x="5105400" y="5486400"/>
            <a:ext cx="40386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200B5B"/>
                  </a:outerShdw>
                </a:effectLst>
                <a:cs typeface="Arial" charset="0"/>
              </a:rPr>
              <a:t>Conquest =</a:t>
            </a:r>
          </a:p>
        </p:txBody>
      </p:sp>
      <p:sp>
        <p:nvSpPr>
          <p:cNvPr id="372739" name="Text Box 3"/>
          <p:cNvSpPr txBox="1">
            <a:spLocks noChangeArrowheads="1"/>
          </p:cNvSpPr>
          <p:nvPr/>
        </p:nvSpPr>
        <p:spPr bwMode="auto">
          <a:xfrm>
            <a:off x="3962400" y="4495800"/>
            <a:ext cx="26670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Reuben</a:t>
            </a:r>
          </a:p>
        </p:txBody>
      </p:sp>
      <p:sp>
        <p:nvSpPr>
          <p:cNvPr id="372740" name="Text Box 4"/>
          <p:cNvSpPr txBox="1">
            <a:spLocks noChangeArrowheads="1"/>
          </p:cNvSpPr>
          <p:nvPr/>
        </p:nvSpPr>
        <p:spPr bwMode="auto">
          <a:xfrm>
            <a:off x="3657600" y="3505200"/>
            <a:ext cx="12954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Gad</a:t>
            </a:r>
          </a:p>
        </p:txBody>
      </p:sp>
      <p:sp>
        <p:nvSpPr>
          <p:cNvPr id="372741" name="Text Box 5"/>
          <p:cNvSpPr txBox="1">
            <a:spLocks noChangeArrowheads="1"/>
          </p:cNvSpPr>
          <p:nvPr/>
        </p:nvSpPr>
        <p:spPr bwMode="auto">
          <a:xfrm rot="-4167749">
            <a:off x="2734469" y="1320006"/>
            <a:ext cx="2667000"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Manasseh</a:t>
            </a:r>
          </a:p>
        </p:txBody>
      </p:sp>
      <p:sp>
        <p:nvSpPr>
          <p:cNvPr id="372743" name="Rectangle 7"/>
          <p:cNvSpPr>
            <a:spLocks noGrp="1" noChangeArrowheads="1"/>
          </p:cNvSpPr>
          <p:nvPr>
            <p:ph type="title" idx="4294967295"/>
          </p:nvPr>
        </p:nvSpPr>
        <p:spPr>
          <a:xfrm>
            <a:off x="5486400" y="609600"/>
            <a:ext cx="3505200" cy="2057400"/>
          </a:xfrm>
          <a:solidFill>
            <a:srgbClr val="FF3300"/>
          </a:solidFill>
          <a:effectLst>
            <a:outerShdw blurRad="63500" dist="35921" dir="2700000" algn="ctr" rotWithShape="0">
              <a:schemeClr val="bg2">
                <a:alpha val="74998"/>
              </a:schemeClr>
            </a:outerShdw>
          </a:effectLst>
        </p:spPr>
        <p:txBody>
          <a:bodyPr/>
          <a:lstStyle/>
          <a:p>
            <a:pPr eaLnBrk="1" hangingPunct="1">
              <a:defRPr/>
            </a:pPr>
            <a:r>
              <a:rPr lang="en-US" sz="4000" b="1">
                <a:solidFill>
                  <a:srgbClr val="FFFFFF"/>
                </a:solidFill>
                <a:effectLst>
                  <a:outerShdw blurRad="38100" dist="38100" dir="2700000" algn="tl">
                    <a:srgbClr val="000000"/>
                  </a:outerShdw>
                </a:effectLst>
                <a:latin typeface="Arial" charset="0"/>
                <a:ea typeface="ＭＳ Ｐゴシック" charset="0"/>
                <a:cs typeface="Arial" charset="0"/>
              </a:rPr>
              <a:t>Jephthah versus Ammonites</a:t>
            </a:r>
            <a:endParaRPr lang="en-US" sz="400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7" name="Text Box 5"/>
          <p:cNvSpPr txBox="1">
            <a:spLocks noChangeArrowheads="1"/>
          </p:cNvSpPr>
          <p:nvPr/>
        </p:nvSpPr>
        <p:spPr bwMode="auto">
          <a:xfrm>
            <a:off x="4953000" y="3276600"/>
            <a:ext cx="26670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Ammonites</a:t>
            </a:r>
          </a:p>
        </p:txBody>
      </p:sp>
      <p:sp>
        <p:nvSpPr>
          <p:cNvPr id="9" name="Text Box 5"/>
          <p:cNvSpPr txBox="1">
            <a:spLocks noChangeArrowheads="1"/>
          </p:cNvSpPr>
          <p:nvPr/>
        </p:nvSpPr>
        <p:spPr bwMode="auto">
          <a:xfrm>
            <a:off x="3810000" y="2819400"/>
            <a:ext cx="26670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Gilead</a:t>
            </a:r>
          </a:p>
        </p:txBody>
      </p:sp>
      <p:sp>
        <p:nvSpPr>
          <p:cNvPr id="10" name="Text Box 5"/>
          <p:cNvSpPr txBox="1">
            <a:spLocks noChangeArrowheads="1"/>
          </p:cNvSpPr>
          <p:nvPr/>
        </p:nvSpPr>
        <p:spPr bwMode="auto">
          <a:xfrm>
            <a:off x="5486400" y="41910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Jephthah	1100 BC</a:t>
            </a:r>
          </a:p>
        </p:txBody>
      </p:sp>
      <p:sp>
        <p:nvSpPr>
          <p:cNvPr id="11" name="Text Box 5"/>
          <p:cNvSpPr txBox="1">
            <a:spLocks noChangeArrowheads="1"/>
          </p:cNvSpPr>
          <p:nvPr/>
        </p:nvSpPr>
        <p:spPr bwMode="auto">
          <a:xfrm>
            <a:off x="5410200" y="4800600"/>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fontAlgn="base" hangingPunct="1">
              <a:spcBef>
                <a:spcPct val="50000"/>
              </a:spcBef>
              <a:spcAft>
                <a:spcPct val="0"/>
              </a:spcAft>
              <a:defRPr/>
            </a:pPr>
            <a:r>
              <a:rPr lang="en-US" sz="2800" b="1" u="sng">
                <a:solidFill>
                  <a:srgbClr val="FFFFFF"/>
                </a:solidFill>
                <a:effectLst>
                  <a:outerShdw blurRad="38100" dist="38100" dir="2700000" algn="tl">
                    <a:srgbClr val="000000"/>
                  </a:outerShdw>
                </a:effectLst>
                <a:cs typeface="Arial" charset="0"/>
              </a:rPr>
              <a:t>+	300 yrs</a:t>
            </a:r>
          </a:p>
        </p:txBody>
      </p:sp>
      <p:sp>
        <p:nvSpPr>
          <p:cNvPr id="12" name="Text Box 5"/>
          <p:cNvSpPr txBox="1">
            <a:spLocks noChangeArrowheads="1"/>
          </p:cNvSpPr>
          <p:nvPr/>
        </p:nvSpPr>
        <p:spPr bwMode="auto">
          <a:xfrm>
            <a:off x="7239000" y="5486400"/>
            <a:ext cx="16764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fontAlgn="base" hangingPunct="1">
              <a:spcBef>
                <a:spcPct val="50000"/>
              </a:spcBef>
              <a:spcAft>
                <a:spcPct val="0"/>
              </a:spcAft>
              <a:defRPr/>
            </a:pPr>
            <a:r>
              <a:rPr lang="en-US" sz="2800" b="1">
                <a:solidFill>
                  <a:srgbClr val="FFFFFF"/>
                </a:solidFill>
                <a:effectLst>
                  <a:outerShdw blurRad="38100" dist="38100" dir="2700000" algn="tl">
                    <a:srgbClr val="000000"/>
                  </a:outerShdw>
                </a:effectLst>
                <a:cs typeface="Arial" charset="0"/>
              </a:rPr>
              <a:t>1400 BC</a:t>
            </a:r>
          </a:p>
        </p:txBody>
      </p:sp>
      <p:sp>
        <p:nvSpPr>
          <p:cNvPr id="402444" name="TextBox 14"/>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4201555818"/>
      </p:ext>
    </p:extLst>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739"/>
                                        </p:tgtEl>
                                        <p:attrNameLst>
                                          <p:attrName>style.visibility</p:attrName>
                                        </p:attrNameLst>
                                      </p:cBhvr>
                                      <p:to>
                                        <p:strVal val="visible"/>
                                      </p:to>
                                    </p:set>
                                    <p:animEffect transition="in" filter="dissolve">
                                      <p:cBhvr>
                                        <p:cTn id="7" dur="500"/>
                                        <p:tgtEl>
                                          <p:spTgt spid="372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2740"/>
                                        </p:tgtEl>
                                        <p:attrNameLst>
                                          <p:attrName>style.visibility</p:attrName>
                                        </p:attrNameLst>
                                      </p:cBhvr>
                                      <p:to>
                                        <p:strVal val="visible"/>
                                      </p:to>
                                    </p:set>
                                    <p:animEffect transition="in" filter="dissolve">
                                      <p:cBhvr>
                                        <p:cTn id="12" dur="500"/>
                                        <p:tgtEl>
                                          <p:spTgt spid="37274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72741"/>
                                        </p:tgtEl>
                                        <p:attrNameLst>
                                          <p:attrName>style.visibility</p:attrName>
                                        </p:attrNameLst>
                                      </p:cBhvr>
                                      <p:to>
                                        <p:strVal val="visible"/>
                                      </p:to>
                                    </p:set>
                                    <p:animEffect transition="in" filter="dissolve">
                                      <p:cBhvr>
                                        <p:cTn id="17" dur="500"/>
                                        <p:tgtEl>
                                          <p:spTgt spid="37274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dissolve">
                                      <p:cBhvr>
                                        <p:cTn id="37" dur="500"/>
                                        <p:tgtEl>
                                          <p:spTgt spid="1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dissolve">
                                      <p:cBhvr>
                                        <p:cTn id="42" dur="500"/>
                                        <p:tgtEl>
                                          <p:spTgt spid="1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dissolve">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autoUpdateAnimBg="0"/>
      <p:bldP spid="372739" grpId="0" autoUpdateAnimBg="0"/>
      <p:bldP spid="372740" grpId="0" autoUpdateAnimBg="0"/>
      <p:bldP spid="372741" grpId="0" autoUpdateAnimBg="0"/>
      <p:bldP spid="7" grpId="0" autoUpdateAnimBg="0"/>
      <p:bldP spid="9" grpId="0" autoUpdateAnimBg="0"/>
      <p:bldP spid="10" grpId="0" autoUpdateAnimBg="0"/>
      <p:bldP spid="11" grpId="0" autoUpdateAnimBg="0"/>
      <p:bldP spid="12"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saves</a:t>
            </a:r>
            <a:r>
              <a:rPr lang="en-US" sz="4800" b="1" dirty="0">
                <a:effectLst>
                  <a:glow rad="127000">
                    <a:schemeClr val="tx1"/>
                  </a:glow>
                </a:effectLst>
                <a:latin typeface="Arial" charset="0"/>
                <a:ea typeface="ＭＳ Ｐゴシック" charset="0"/>
                <a:cs typeface="ＭＳ Ｐゴシック" charset="0"/>
              </a:rPr>
              <a:t> us to show his power and care.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108473559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3457" name="Rectangle 2"/>
          <p:cNvSpPr>
            <a:spLocks noGrp="1" noChangeArrowheads="1"/>
          </p:cNvSpPr>
          <p:nvPr>
            <p:ph type="body" sz="half" idx="1"/>
          </p:nvPr>
        </p:nvSpPr>
        <p:spPr>
          <a:xfrm>
            <a:off x="1219200" y="1295400"/>
            <a:ext cx="3505200" cy="53340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i="1" dirty="0">
                <a:latin typeface="Arial" charset="0"/>
                <a:ea typeface="ＭＳ Ｐゴシック" charset="0"/>
                <a:cs typeface="ＭＳ Ｐゴシック" charset="0"/>
              </a:rPr>
              <a:t>1 Kings 6:1    </a:t>
            </a:r>
          </a:p>
          <a:p>
            <a:pPr eaLnBrk="1" hangingPunct="1">
              <a:lnSpc>
                <a:spcPct val="90000"/>
              </a:lnSpc>
              <a:buFont typeface="Symbol" charset="0"/>
              <a:buNone/>
            </a:pP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480</a:t>
            </a:r>
            <a:r>
              <a:rPr lang="en-US" sz="2600" dirty="0">
                <a:latin typeface="Arial" charset="0"/>
                <a:ea typeface="ＭＳ Ｐゴシック" charset="0"/>
                <a:cs typeface="ＭＳ Ｐゴシック" charset="0"/>
              </a:rPr>
              <a:t> years from </a:t>
            </a:r>
            <a:r>
              <a:rPr lang="ta-IN" sz="2600" dirty="0" err="1">
                <a:latin typeface="Arial" charset="0"/>
                <a:ea typeface="ＭＳ Ｐゴシック" charset="0"/>
                <a:cs typeface="ＭＳ Ｐゴシック" charset="0"/>
              </a:rPr>
              <a:t>யாத்திராகமம்</a:t>
            </a:r>
            <a:r>
              <a:rPr lang="en-US" sz="2600" dirty="0">
                <a:latin typeface="Arial" charset="0"/>
                <a:ea typeface="ＭＳ Ｐゴシック" charset="0"/>
                <a:cs typeface="ＭＳ Ｐゴシック" charset="0"/>
              </a:rPr>
              <a:t> to the building of Solomon</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s Temple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en-US" sz="2600" i="1" dirty="0">
                <a:latin typeface="Arial" charset="0"/>
                <a:ea typeface="ＭＳ Ｐゴシック" charset="0"/>
                <a:cs typeface="ＭＳ Ｐゴシック" charset="0"/>
              </a:rPr>
              <a:t>Judges 11:26</a:t>
            </a:r>
            <a:r>
              <a:rPr lang="en-US" sz="2600" dirty="0">
                <a:latin typeface="Arial" charset="0"/>
                <a:ea typeface="ＭＳ Ｐゴシック" charset="0"/>
                <a:cs typeface="ＭＳ Ｐゴシック" charset="0"/>
              </a:rPr>
              <a:t> Jephthah assigns </a:t>
            </a:r>
            <a:r>
              <a:rPr lang="en-US" sz="2600" dirty="0">
                <a:solidFill>
                  <a:schemeClr val="accent1"/>
                </a:solidFill>
                <a:latin typeface="Arial" charset="0"/>
                <a:ea typeface="ＭＳ Ｐゴシック" charset="0"/>
                <a:cs typeface="ＭＳ Ｐゴシック" charset="0"/>
              </a:rPr>
              <a:t>300</a:t>
            </a:r>
            <a:r>
              <a:rPr lang="en-US" sz="2600" dirty="0">
                <a:latin typeface="Arial" charset="0"/>
                <a:ea typeface="ＭＳ Ｐゴシック" charset="0"/>
                <a:cs typeface="ＭＳ Ｐゴシック" charset="0"/>
              </a:rPr>
              <a:t> years between his day (c.1100) and the Conquest</a:t>
            </a:r>
          </a:p>
        </p:txBody>
      </p:sp>
      <p:sp>
        <p:nvSpPr>
          <p:cNvPr id="60419" name="Rectangle 3"/>
          <p:cNvSpPr>
            <a:spLocks noGrp="1" noChangeArrowheads="1"/>
          </p:cNvSpPr>
          <p:nvPr>
            <p:ph type="body" sz="half" idx="2"/>
          </p:nvPr>
        </p:nvSpPr>
        <p:spPr>
          <a:xfrm>
            <a:off x="4648200" y="1295400"/>
            <a:ext cx="4495800" cy="4495800"/>
          </a:xfrm>
        </p:spPr>
        <p:txBody>
          <a:bodyPr/>
          <a:lstStyle/>
          <a:p>
            <a:pPr eaLnBrk="1" hangingPunct="1">
              <a:lnSpc>
                <a:spcPct val="90000"/>
              </a:lnSpc>
              <a:buFont typeface="Symbol" charset="0"/>
              <a:buNone/>
            </a:pPr>
            <a:r>
              <a:rPr lang="en-US" sz="2600" b="1">
                <a:latin typeface="Arial" charset="0"/>
                <a:ea typeface="ＭＳ Ｐゴシック" charset="0"/>
                <a:cs typeface="ＭＳ Ｐゴシック" charset="0"/>
              </a:rPr>
              <a:t>AGAINST</a:t>
            </a:r>
          </a:p>
          <a:p>
            <a:pPr eaLnBrk="1" hangingPunct="1">
              <a:lnSpc>
                <a:spcPct val="90000"/>
              </a:lnSpc>
            </a:pPr>
            <a:r>
              <a:rPr lang="en-US" sz="2600">
                <a:latin typeface="Arial" charset="0"/>
                <a:ea typeface="ＭＳ Ｐゴシック" charset="0"/>
                <a:cs typeface="ＭＳ Ｐゴシック" charset="0"/>
              </a:rPr>
              <a:t>a) 480 means 12 generations. Actual no. of yrs is 12 x 25 = </a:t>
            </a:r>
            <a:r>
              <a:rPr lang="en-US" sz="2600">
                <a:solidFill>
                  <a:schemeClr val="accent1"/>
                </a:solidFill>
                <a:latin typeface="Arial" charset="0"/>
                <a:ea typeface="ＭＳ Ｐゴシック" charset="0"/>
                <a:cs typeface="ＭＳ Ｐゴシック" charset="0"/>
              </a:rPr>
              <a:t>300    </a:t>
            </a:r>
          </a:p>
          <a:p>
            <a:pPr eaLnBrk="1" hangingPunct="1">
              <a:lnSpc>
                <a:spcPct val="90000"/>
              </a:lnSpc>
            </a:pPr>
            <a:r>
              <a:rPr lang="en-US" sz="2600">
                <a:latin typeface="Arial" charset="0"/>
                <a:ea typeface="ＭＳ Ｐゴシック" charset="0"/>
                <a:cs typeface="ＭＳ Ｐゴシック" charset="0"/>
              </a:rPr>
              <a:t>b)</a:t>
            </a:r>
            <a:r>
              <a:rPr lang="en-US" sz="2600">
                <a:solidFill>
                  <a:schemeClr val="accent1"/>
                </a:solidFill>
                <a:latin typeface="Arial" charset="0"/>
                <a:ea typeface="ＭＳ Ｐゴシック" charset="0"/>
                <a:cs typeface="ＭＳ Ｐゴシック" charset="0"/>
              </a:rPr>
              <a:t> </a:t>
            </a:r>
            <a:r>
              <a:rPr lang="en-US" sz="2600">
                <a:latin typeface="Arial" charset="0"/>
                <a:ea typeface="ＭＳ Ｐゴシック" charset="0"/>
                <a:cs typeface="ＭＳ Ｐゴシック" charset="0"/>
              </a:rPr>
              <a:t>The text is </a:t>
            </a:r>
            <a:r>
              <a:rPr lang="en-US" sz="2600">
                <a:solidFill>
                  <a:schemeClr val="accent1"/>
                </a:solidFill>
                <a:latin typeface="Arial" charset="0"/>
                <a:ea typeface="ＭＳ Ｐゴシック" charset="0"/>
                <a:cs typeface="ＭＳ Ｐゴシック" charset="0"/>
              </a:rPr>
              <a:t>corrupt    </a:t>
            </a:r>
          </a:p>
          <a:p>
            <a:pPr eaLnBrk="1" hangingPunct="1">
              <a:lnSpc>
                <a:spcPct val="90000"/>
              </a:lnSpc>
            </a:pPr>
            <a:r>
              <a:rPr lang="en-US" sz="2600">
                <a:latin typeface="Arial" charset="0"/>
                <a:ea typeface="ＭＳ Ｐゴシック" charset="0"/>
                <a:cs typeface="ＭＳ Ｐゴシック" charset="0"/>
              </a:rPr>
              <a:t>c)</a:t>
            </a:r>
            <a:r>
              <a:rPr lang="en-US" sz="2600">
                <a:solidFill>
                  <a:schemeClr val="accent1"/>
                </a:solidFill>
                <a:latin typeface="Arial" charset="0"/>
                <a:ea typeface="ＭＳ Ｐゴシック" charset="0"/>
                <a:cs typeface="ＭＳ Ｐゴシック" charset="0"/>
              </a:rPr>
              <a:t> </a:t>
            </a:r>
            <a:r>
              <a:rPr lang="en-US" sz="2600">
                <a:latin typeface="Arial" charset="0"/>
                <a:ea typeface="ＭＳ Ｐゴシック" charset="0"/>
                <a:cs typeface="ＭＳ Ｐゴシック" charset="0"/>
              </a:rPr>
              <a:t>Historian had </a:t>
            </a:r>
            <a:r>
              <a:rPr lang="en-US" sz="2600">
                <a:solidFill>
                  <a:schemeClr val="accent1"/>
                </a:solidFill>
                <a:latin typeface="Arial" charset="0"/>
                <a:ea typeface="ＭＳ Ｐゴシック" charset="0"/>
                <a:cs typeface="ＭＳ Ｐゴシック" charset="0"/>
              </a:rPr>
              <a:t>inaccurate</a:t>
            </a:r>
            <a:r>
              <a:rPr lang="en-US" sz="2600">
                <a:latin typeface="Arial" charset="0"/>
                <a:ea typeface="ＭＳ Ｐゴシック" charset="0"/>
                <a:cs typeface="ＭＳ Ｐゴシック" charset="0"/>
              </a:rPr>
              <a:t> facts</a:t>
            </a:r>
          </a:p>
          <a:p>
            <a:pPr eaLnBrk="1" hangingPunct="1">
              <a:lnSpc>
                <a:spcPct val="90000"/>
              </a:lnSpc>
            </a:pPr>
            <a:endParaRPr lang="en-US" sz="2600">
              <a:latin typeface="Arial" charset="0"/>
              <a:ea typeface="ＭＳ Ｐゴシック" charset="0"/>
              <a:cs typeface="ＭＳ Ｐゴシック" charset="0"/>
            </a:endParaRPr>
          </a:p>
          <a:p>
            <a:pPr eaLnBrk="1" hangingPunct="1">
              <a:lnSpc>
                <a:spcPct val="90000"/>
              </a:lnSpc>
            </a:pPr>
            <a:r>
              <a:rPr lang="en-US" sz="2600">
                <a:latin typeface="Arial" charset="0"/>
                <a:ea typeface="ＭＳ Ｐゴシック" charset="0"/>
                <a:cs typeface="ＭＳ Ｐゴシック" charset="0"/>
              </a:rPr>
              <a:t>This was a </a:t>
            </a:r>
            <a:r>
              <a:rPr lang="en-US" sz="2600">
                <a:solidFill>
                  <a:schemeClr val="accent1"/>
                </a:solidFill>
                <a:latin typeface="Arial" charset="0"/>
                <a:ea typeface="ＭＳ Ｐゴシック" charset="0"/>
                <a:cs typeface="ＭＳ Ｐゴシック" charset="0"/>
              </a:rPr>
              <a:t>generalization</a:t>
            </a:r>
            <a:r>
              <a:rPr lang="en-US" sz="2600">
                <a:latin typeface="Arial" charset="0"/>
                <a:ea typeface="ＭＳ Ｐゴシック" charset="0"/>
                <a:cs typeface="ＭＳ Ｐゴシック" charset="0"/>
              </a:rPr>
              <a:t> or an </a:t>
            </a:r>
            <a:r>
              <a:rPr lang="en-US" sz="2600">
                <a:solidFill>
                  <a:schemeClr val="accent1"/>
                </a:solidFill>
                <a:latin typeface="Arial" charset="0"/>
                <a:ea typeface="ＭＳ Ｐゴシック" charset="0"/>
                <a:cs typeface="ＭＳ Ｐゴシック" charset="0"/>
              </a:rPr>
              <a:t>inaccurate guess</a:t>
            </a:r>
            <a:r>
              <a:rPr lang="en-US" sz="2600">
                <a:latin typeface="Arial" charset="0"/>
                <a:ea typeface="ＭＳ Ｐゴシック" charset="0"/>
                <a:cs typeface="ＭＳ Ｐゴシック" charset="0"/>
              </a:rPr>
              <a:t> as he had no access to historical records</a:t>
            </a:r>
          </a:p>
        </p:txBody>
      </p:sp>
      <p:sp>
        <p:nvSpPr>
          <p:cNvPr id="403459" name="Rectangle 4"/>
          <p:cNvSpPr>
            <a:spLocks noGrp="1" noChangeArrowheads="1"/>
          </p:cNvSpPr>
          <p:nvPr>
            <p:ph type="title"/>
          </p:nvPr>
        </p:nvSpPr>
        <p:spPr>
          <a:xfrm>
            <a:off x="1219200" y="76200"/>
            <a:ext cx="7772400" cy="1206500"/>
          </a:xfrm>
          <a:noFill/>
        </p:spPr>
        <p:txBody>
          <a:bodyPr/>
          <a:lstStyle/>
          <a:p>
            <a:pPr algn="ctr" eaLnBrk="1" hangingPunct="1"/>
            <a:r>
              <a:rPr lang="en-US" b="1" dirty="0">
                <a:latin typeface="Arial" charset="0"/>
                <a:ea typeface="ＭＳ Ｐゴシック" charset="0"/>
                <a:cs typeface="ＭＳ Ｐゴシック" charset="0"/>
              </a:rPr>
              <a:t>An Early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(1446)</a:t>
            </a:r>
            <a:endParaRPr lang="en-US" dirty="0">
              <a:latin typeface="Arial" charset="0"/>
              <a:ea typeface="ＭＳ Ｐゴシック" charset="0"/>
              <a:cs typeface="ＭＳ Ｐゴシック" charset="0"/>
            </a:endParaRPr>
          </a:p>
        </p:txBody>
      </p:sp>
      <p:sp>
        <p:nvSpPr>
          <p:cNvPr id="403460" name="TextBox 5"/>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26445975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0419">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04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2" name="Rectangle 2"/>
          <p:cNvSpPr>
            <a:spLocks noGrp="1" noChangeArrowheads="1"/>
          </p:cNvSpPr>
          <p:nvPr>
            <p:ph type="body" sz="half" idx="1"/>
          </p:nvPr>
        </p:nvSpPr>
        <p:spPr>
          <a:xfrm>
            <a:off x="1219200" y="1219200"/>
            <a:ext cx="4572000" cy="53340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dirty="0">
                <a:latin typeface="Arial" charset="0"/>
                <a:ea typeface="ＭＳ Ｐゴシック" charset="0"/>
                <a:cs typeface="ＭＳ Ｐゴシック" charset="0"/>
              </a:rPr>
              <a:t>The length of time assigned to the judges in the Bible </a:t>
            </a:r>
            <a:r>
              <a:rPr lang="en-US" sz="2600" dirty="0">
                <a:solidFill>
                  <a:schemeClr val="accent1"/>
                </a:solidFill>
                <a:latin typeface="Arial" charset="0"/>
                <a:ea typeface="ＭＳ Ｐゴシック" charset="0"/>
                <a:cs typeface="ＭＳ Ｐゴシック" charset="0"/>
              </a:rPr>
              <a:t>cannot be squeezed into the 150 years</a:t>
            </a:r>
            <a:r>
              <a:rPr lang="en-US" sz="2600" dirty="0">
                <a:latin typeface="Arial" charset="0"/>
                <a:ea typeface="ＭＳ Ｐゴシック" charset="0"/>
                <a:cs typeface="ＭＳ Ｐゴシック" charset="0"/>
              </a:rPr>
              <a:t> required by a late </a:t>
            </a:r>
            <a:r>
              <a:rPr lang="ta-IN" sz="2600" dirty="0" err="1">
                <a:latin typeface="Arial" charset="0"/>
                <a:ea typeface="ＭＳ Ｐゴシック" charset="0"/>
                <a:cs typeface="ＭＳ Ｐゴシック" charset="0"/>
              </a:rPr>
              <a:t>யாத்திராகமம்</a:t>
            </a:r>
            <a:r>
              <a:rPr lang="en-US" sz="2600" dirty="0">
                <a:latin typeface="Arial" charset="0"/>
                <a:ea typeface="ＭＳ Ｐゴシック" charset="0"/>
                <a:cs typeface="ＭＳ Ｐゴシック" charset="0"/>
              </a:rPr>
              <a:t>, even with overlaps</a:t>
            </a:r>
          </a:p>
          <a:p>
            <a:pPr eaLnBrk="1" hangingPunct="1">
              <a:lnSpc>
                <a:spcPct val="90000"/>
              </a:lnSpc>
            </a:pPr>
            <a:endParaRPr lang="en-US" sz="2600" dirty="0">
              <a:latin typeface="Arial" charset="0"/>
              <a:ea typeface="ＭＳ Ｐゴシック" charset="0"/>
              <a:cs typeface="ＭＳ Ｐゴシック" charset="0"/>
            </a:endParaRPr>
          </a:p>
          <a:p>
            <a:pPr eaLnBrk="1" hangingPunct="1">
              <a:lnSpc>
                <a:spcPct val="90000"/>
              </a:lnSpc>
            </a:pPr>
            <a:r>
              <a:rPr lang="en-US" sz="2600" dirty="0">
                <a:latin typeface="Arial" charset="0"/>
                <a:ea typeface="ＭＳ Ｐゴシック" charset="0"/>
                <a:cs typeface="ＭＳ Ｐゴシック" charset="0"/>
              </a:rPr>
              <a:t>Thutmose IV (Pharaoh after 1446 </a:t>
            </a:r>
            <a:r>
              <a:rPr lang="ta-IN" sz="2600" dirty="0" err="1">
                <a:latin typeface="Arial" charset="0"/>
                <a:ea typeface="ＭＳ Ｐゴシック" charset="0"/>
                <a:cs typeface="ＭＳ Ｐゴシック" charset="0"/>
              </a:rPr>
              <a:t>யாத்திராகமம்</a:t>
            </a: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was</a:t>
            </a: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not the eldest son</a:t>
            </a:r>
            <a:r>
              <a:rPr lang="en-US" sz="2600" dirty="0">
                <a:latin typeface="Arial" charset="0"/>
                <a:ea typeface="ＭＳ Ｐゴシック" charset="0"/>
                <a:cs typeface="ＭＳ Ｐゴシック" charset="0"/>
              </a:rPr>
              <a:t>, who was possibly killed in the 10</a:t>
            </a:r>
            <a:r>
              <a:rPr lang="en-US" sz="2600" baseline="30000" dirty="0">
                <a:latin typeface="Arial" charset="0"/>
                <a:ea typeface="ＭＳ Ｐゴシック" charset="0"/>
                <a:cs typeface="ＭＳ Ｐゴシック" charset="0"/>
              </a:rPr>
              <a:t>th</a:t>
            </a:r>
            <a:r>
              <a:rPr lang="en-US" sz="2600" dirty="0">
                <a:latin typeface="Arial" charset="0"/>
                <a:ea typeface="ＭＳ Ｐゴシック" charset="0"/>
                <a:cs typeface="ＭＳ Ｐゴシック" charset="0"/>
              </a:rPr>
              <a:t> plague</a:t>
            </a:r>
          </a:p>
        </p:txBody>
      </p:sp>
      <p:sp>
        <p:nvSpPr>
          <p:cNvPr id="61443" name="Rectangle 3"/>
          <p:cNvSpPr>
            <a:spLocks noGrp="1" noChangeArrowheads="1"/>
          </p:cNvSpPr>
          <p:nvPr>
            <p:ph type="body" sz="half" idx="2"/>
          </p:nvPr>
        </p:nvSpPr>
        <p:spPr>
          <a:xfrm>
            <a:off x="5867400" y="1219200"/>
            <a:ext cx="3048000" cy="4953000"/>
          </a:xfrm>
        </p:spPr>
        <p:txBody>
          <a:bodyPr/>
          <a:lstStyle/>
          <a:p>
            <a:pPr eaLnBrk="1" hangingPunct="1">
              <a:lnSpc>
                <a:spcPct val="90000"/>
              </a:lnSpc>
              <a:buFont typeface="Symbol" charset="0"/>
              <a:buNone/>
            </a:pPr>
            <a:r>
              <a:rPr lang="en-US" sz="2600" b="1">
                <a:latin typeface="Arial" charset="0"/>
                <a:ea typeface="ＭＳ Ｐゴシック" charset="0"/>
                <a:cs typeface="ＭＳ Ｐゴシック" charset="0"/>
              </a:rPr>
              <a:t>AGAINST</a:t>
            </a:r>
          </a:p>
          <a:p>
            <a:pPr eaLnBrk="1" hangingPunct="1">
              <a:lnSpc>
                <a:spcPct val="90000"/>
              </a:lnSpc>
            </a:pPr>
            <a:r>
              <a:rPr lang="en-US" sz="2600">
                <a:latin typeface="Arial" charset="0"/>
                <a:ea typeface="ＭＳ Ｐゴシック" charset="0"/>
                <a:cs typeface="ＭＳ Ｐゴシック" charset="0"/>
              </a:rPr>
              <a:t>With overlaps and a </a:t>
            </a:r>
            <a:r>
              <a:rPr lang="en-US" sz="2600">
                <a:solidFill>
                  <a:schemeClr val="accent1"/>
                </a:solidFill>
                <a:latin typeface="Arial" charset="0"/>
                <a:ea typeface="ＭＳ Ｐゴシック" charset="0"/>
                <a:cs typeface="ＭＳ Ｐゴシック" charset="0"/>
              </a:rPr>
              <a:t>symbolic understanding of time</a:t>
            </a:r>
            <a:r>
              <a:rPr lang="en-US" sz="2600">
                <a:latin typeface="Arial" charset="0"/>
                <a:ea typeface="ＭＳ Ｐゴシック" charset="0"/>
                <a:cs typeface="ＭＳ Ｐゴシック" charset="0"/>
              </a:rPr>
              <a:t> spans, it can be fitted in</a:t>
            </a:r>
          </a:p>
          <a:p>
            <a:pPr eaLnBrk="1" hangingPunct="1">
              <a:lnSpc>
                <a:spcPct val="90000"/>
              </a:lnSpc>
            </a:pPr>
            <a:endParaRPr lang="en-US" sz="1800">
              <a:latin typeface="Arial" charset="0"/>
              <a:ea typeface="ＭＳ Ｐゴシック" charset="0"/>
              <a:cs typeface="ＭＳ Ｐゴシック" charset="0"/>
            </a:endParaRPr>
          </a:p>
          <a:p>
            <a:pPr eaLnBrk="1" hangingPunct="1">
              <a:lnSpc>
                <a:spcPct val="90000"/>
              </a:lnSpc>
            </a:pPr>
            <a:endParaRPr lang="en-US" sz="2600">
              <a:latin typeface="Arial" charset="0"/>
              <a:ea typeface="ＭＳ Ｐゴシック" charset="0"/>
              <a:cs typeface="ＭＳ Ｐゴシック" charset="0"/>
            </a:endParaRPr>
          </a:p>
          <a:p>
            <a:pPr eaLnBrk="1" hangingPunct="1">
              <a:lnSpc>
                <a:spcPct val="90000"/>
              </a:lnSpc>
            </a:pPr>
            <a:r>
              <a:rPr lang="en-US" sz="2600">
                <a:latin typeface="Arial" charset="0"/>
                <a:ea typeface="ＭＳ Ｐゴシック" charset="0"/>
                <a:cs typeface="ＭＳ Ｐゴシック" charset="0"/>
              </a:rPr>
              <a:t>There are many </a:t>
            </a:r>
            <a:r>
              <a:rPr lang="en-US" sz="2600">
                <a:solidFill>
                  <a:schemeClr val="accent1"/>
                </a:solidFill>
                <a:latin typeface="Arial" charset="0"/>
                <a:ea typeface="ＭＳ Ｐゴシック" charset="0"/>
                <a:cs typeface="ＭＳ Ｐゴシック" charset="0"/>
              </a:rPr>
              <a:t>other possible explanations</a:t>
            </a:r>
            <a:r>
              <a:rPr lang="en-US" sz="2600">
                <a:latin typeface="Arial" charset="0"/>
                <a:ea typeface="ＭＳ Ｐゴシック" charset="0"/>
                <a:cs typeface="ＭＳ Ｐゴシック" charset="0"/>
              </a:rPr>
              <a:t> for his eldest son not ruling</a:t>
            </a:r>
          </a:p>
        </p:txBody>
      </p:sp>
      <p:sp>
        <p:nvSpPr>
          <p:cNvPr id="405507" name="Rectangle 4"/>
          <p:cNvSpPr>
            <a:spLocks noGrp="1" noChangeArrowheads="1"/>
          </p:cNvSpPr>
          <p:nvPr>
            <p:ph type="title"/>
          </p:nvPr>
        </p:nvSpPr>
        <p:spPr>
          <a:xfrm>
            <a:off x="1219200" y="88900"/>
            <a:ext cx="7772400" cy="1206500"/>
          </a:xfrm>
          <a:noFill/>
        </p:spPr>
        <p:txBody>
          <a:bodyPr/>
          <a:lstStyle/>
          <a:p>
            <a:pPr algn="ctr" eaLnBrk="1" hangingPunct="1"/>
            <a:r>
              <a:rPr lang="en-US" b="1" dirty="0">
                <a:latin typeface="Arial" charset="0"/>
                <a:ea typeface="ＭＳ Ｐゴシック" charset="0"/>
                <a:cs typeface="ＭＳ Ｐゴシック" charset="0"/>
              </a:rPr>
              <a:t>An Early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(1446)</a:t>
            </a:r>
            <a:endParaRPr lang="en-US" dirty="0">
              <a:latin typeface="Arial" charset="0"/>
              <a:ea typeface="ＭＳ Ｐゴシック" charset="0"/>
              <a:cs typeface="ＭＳ Ｐゴシック" charset="0"/>
            </a:endParaRPr>
          </a:p>
        </p:txBody>
      </p:sp>
      <p:sp>
        <p:nvSpPr>
          <p:cNvPr id="405508" name="TextBox 5"/>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40955108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44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144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1442">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144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1443">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144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autoUpdateAnimBg="0"/>
      <p:bldP spid="61443"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7553" name="Rectangle 2"/>
          <p:cNvSpPr>
            <a:spLocks noGrp="1" noChangeArrowheads="1"/>
          </p:cNvSpPr>
          <p:nvPr>
            <p:ph type="ctrTitle"/>
          </p:nvPr>
        </p:nvSpPr>
        <p:spPr>
          <a:xfrm>
            <a:off x="4191000" y="-76200"/>
            <a:ext cx="4572000" cy="2116138"/>
          </a:xfrm>
        </p:spPr>
        <p:txBody>
          <a:bodyPr/>
          <a:lstStyle/>
          <a:p>
            <a:pPr algn="ctr" eaLnBrk="1" hangingPunct="1"/>
            <a:r>
              <a:rPr lang="en-US">
                <a:latin typeface="Arial" charset="0"/>
                <a:ea typeface="ＭＳ Ｐゴシック" charset="0"/>
                <a:cs typeface="Arial" charset="0"/>
              </a:rPr>
              <a:t>Merneptah Stela</a:t>
            </a:r>
          </a:p>
        </p:txBody>
      </p:sp>
      <p:sp>
        <p:nvSpPr>
          <p:cNvPr id="407554" name="Rectangle 3"/>
          <p:cNvSpPr>
            <a:spLocks noGrp="1" noChangeArrowheads="1"/>
          </p:cNvSpPr>
          <p:nvPr>
            <p:ph type="subTitle" idx="1"/>
          </p:nvPr>
        </p:nvSpPr>
        <p:spPr>
          <a:xfrm>
            <a:off x="4176713" y="1828800"/>
            <a:ext cx="4549775" cy="1752600"/>
          </a:xfrm>
        </p:spPr>
        <p:txBody>
          <a:bodyPr/>
          <a:lstStyle/>
          <a:p>
            <a:pPr algn="ctr" eaLnBrk="1" hangingPunct="1">
              <a:buFont typeface="Symbol" charset="0"/>
              <a:buNone/>
            </a:pPr>
            <a:r>
              <a:rPr lang="en-US">
                <a:latin typeface="Arial" charset="0"/>
                <a:ea typeface="ＭＳ Ｐゴシック" charset="0"/>
                <a:cs typeface="Arial" charset="0"/>
              </a:rPr>
              <a:t>Lists Israel in Canaan as a people group in the 13th century</a:t>
            </a:r>
          </a:p>
        </p:txBody>
      </p:sp>
      <p:pic>
        <p:nvPicPr>
          <p:cNvPr id="407555"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581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7556" name="Rectangle 7"/>
          <p:cNvSpPr>
            <a:spLocks noChangeArrowheads="1"/>
          </p:cNvSpPr>
          <p:nvPr/>
        </p:nvSpPr>
        <p:spPr bwMode="auto">
          <a:xfrm>
            <a:off x="6011863" y="5867400"/>
            <a:ext cx="313213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20000"/>
              </a:spcBef>
              <a:spcAft>
                <a:spcPct val="0"/>
              </a:spcAft>
              <a:buClr>
                <a:srgbClr val="FFCC66"/>
              </a:buClr>
              <a:buSzPct val="90000"/>
              <a:buFont typeface="Symbol" charset="0"/>
              <a:buNone/>
            </a:pPr>
            <a:r>
              <a:rPr lang="en-US" sz="2800" i="1">
                <a:solidFill>
                  <a:srgbClr val="EAEAEA"/>
                </a:solidFill>
                <a:latin typeface="Arial" charset="0"/>
                <a:ea typeface="ＭＳ Ｐゴシック" charset="0"/>
                <a:cs typeface="Arial" charset="0"/>
              </a:rPr>
              <a:t>Ancient Egypt, 1208 BC</a:t>
            </a:r>
          </a:p>
        </p:txBody>
      </p:sp>
      <p:sp>
        <p:nvSpPr>
          <p:cNvPr id="407557" name="Rectangle 8"/>
          <p:cNvSpPr>
            <a:spLocks noChangeArrowheads="1"/>
          </p:cNvSpPr>
          <p:nvPr/>
        </p:nvSpPr>
        <p:spPr bwMode="auto">
          <a:xfrm>
            <a:off x="4198938" y="4038600"/>
            <a:ext cx="4549775"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defTabSz="914400" fontAlgn="base">
              <a:spcBef>
                <a:spcPct val="20000"/>
              </a:spcBef>
              <a:spcAft>
                <a:spcPct val="0"/>
              </a:spcAft>
              <a:buClr>
                <a:srgbClr val="FFCC66"/>
              </a:buClr>
              <a:buSzPct val="90000"/>
              <a:buFont typeface="Symbol" charset="0"/>
              <a:buNone/>
            </a:pPr>
            <a:r>
              <a:rPr lang="en-US" sz="3200" i="1" dirty="0">
                <a:solidFill>
                  <a:srgbClr val="EAEAEA"/>
                </a:solidFill>
                <a:latin typeface="Arial" charset="0"/>
                <a:ea typeface="ＭＳ Ｐゴシック" charset="0"/>
                <a:cs typeface="Arial" charset="0"/>
              </a:rPr>
              <a:t>This is the first mention of the name </a:t>
            </a:r>
            <a:r>
              <a:rPr lang="mr-IN" altLang="ja-JP" sz="3200" i="1" dirty="0">
                <a:solidFill>
                  <a:srgbClr val="EAEAEA"/>
                </a:solidFill>
                <a:latin typeface="Arial" charset="0"/>
                <a:ea typeface="ＭＳ Ｐゴシック" charset="0"/>
                <a:cs typeface="Arial" charset="0"/>
              </a:rPr>
              <a:t>"</a:t>
            </a:r>
            <a:r>
              <a:rPr lang="en-US" altLang="ja-JP" sz="3200" i="1" dirty="0">
                <a:solidFill>
                  <a:srgbClr val="EAEAEA"/>
                </a:solidFill>
                <a:latin typeface="Arial" charset="0"/>
                <a:ea typeface="ＭＳ Ｐゴシック" charset="0"/>
                <a:cs typeface="Arial" charset="0"/>
              </a:rPr>
              <a:t>Israel</a:t>
            </a:r>
            <a:r>
              <a:rPr lang="mr-IN" altLang="ja-JP" sz="3200" i="1" dirty="0">
                <a:solidFill>
                  <a:srgbClr val="EAEAEA"/>
                </a:solidFill>
                <a:latin typeface="Arial" charset="0"/>
                <a:ea typeface="ＭＳ Ｐゴシック" charset="0"/>
                <a:cs typeface="Arial" charset="0"/>
              </a:rPr>
              <a:t>"</a:t>
            </a:r>
            <a:r>
              <a:rPr lang="en-US" altLang="ja-JP" sz="3200" i="1" dirty="0">
                <a:solidFill>
                  <a:srgbClr val="EAEAEA"/>
                </a:solidFill>
                <a:latin typeface="Arial" charset="0"/>
                <a:ea typeface="ＭＳ Ｐゴシック" charset="0"/>
                <a:cs typeface="Arial" charset="0"/>
              </a:rPr>
              <a:t> outside the Bible</a:t>
            </a:r>
            <a:endParaRPr lang="en-US" sz="3200" i="1" dirty="0">
              <a:solidFill>
                <a:srgbClr val="EAEAEA"/>
              </a:solidFill>
              <a:latin typeface="Arial" charset="0"/>
              <a:ea typeface="ＭＳ Ｐゴシック" charset="0"/>
              <a:cs typeface="Arial" charset="0"/>
            </a:endParaRPr>
          </a:p>
        </p:txBody>
      </p:sp>
      <p:sp>
        <p:nvSpPr>
          <p:cNvPr id="407558" name="Text Box 9"/>
          <p:cNvSpPr txBox="1">
            <a:spLocks noChangeArrowheads="1"/>
          </p:cNvSpPr>
          <p:nvPr/>
        </p:nvSpPr>
        <p:spPr bwMode="auto">
          <a:xfrm>
            <a:off x="3641725" y="6437313"/>
            <a:ext cx="2014538"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sz="1800">
                <a:solidFill>
                  <a:srgbClr val="EAEAEA"/>
                </a:solidFill>
                <a:latin typeface="Arial" charset="0"/>
                <a:cs typeface="Arial" charset="0"/>
              </a:rPr>
              <a:t>Arnold/Beyer, 160</a:t>
            </a:r>
          </a:p>
        </p:txBody>
      </p:sp>
      <p:sp>
        <p:nvSpPr>
          <p:cNvPr id="407559" name="TextBox 8"/>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180115993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09601" name="Picture 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5292725" y="3357563"/>
            <a:ext cx="3733800" cy="248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8" name="Rectangle 4"/>
          <p:cNvSpPr>
            <a:spLocks noGrp="1" noChangeArrowheads="1"/>
          </p:cNvSpPr>
          <p:nvPr>
            <p:ph type="body" sz="half" idx="2"/>
          </p:nvPr>
        </p:nvSpPr>
        <p:spPr/>
        <p:txBody>
          <a:bodyPr/>
          <a:lstStyle/>
          <a:p>
            <a:pPr eaLnBrk="1" hangingPunct="1">
              <a:lnSpc>
                <a:spcPct val="90000"/>
              </a:lnSpc>
              <a:buFontTx/>
              <a:buNone/>
              <a:defRPr/>
            </a:pPr>
            <a:r>
              <a:rPr lang="en-US" b="1" dirty="0">
                <a:effectLst>
                  <a:outerShdw blurRad="50800" dist="76200" dir="2700000" algn="tl" rotWithShape="0">
                    <a:srgbClr val="000000"/>
                  </a:outerShdw>
                </a:effectLst>
                <a:latin typeface="Arial" charset="0"/>
                <a:ea typeface="ＭＳ Ｐゴシック" charset="0"/>
                <a:cs typeface="ＭＳ Ｐゴシック" charset="0"/>
              </a:rPr>
              <a:t>AGAINST</a:t>
            </a:r>
          </a:p>
          <a:p>
            <a:pPr eaLnBrk="1" hangingPunct="1">
              <a:lnSpc>
                <a:spcPct val="90000"/>
              </a:lnSpc>
              <a:defRPr/>
            </a:pPr>
            <a:r>
              <a:rPr lang="en-US" b="1" dirty="0">
                <a:effectLst>
                  <a:outerShdw blurRad="50800" dist="76200" dir="2700000" algn="tl" rotWithShape="0">
                    <a:srgbClr val="000000"/>
                  </a:outerShdw>
                </a:effectLst>
                <a:latin typeface="Arial" charset="0"/>
                <a:ea typeface="ＭＳ Ｐゴシック" charset="0"/>
                <a:cs typeface="ＭＳ Ｐゴシック" charset="0"/>
              </a:rPr>
              <a:t>This is </a:t>
            </a:r>
            <a:r>
              <a:rPr lang="en-US" b="1" dirty="0">
                <a:solidFill>
                  <a:schemeClr val="accent1"/>
                </a:solidFill>
                <a:effectLst>
                  <a:outerShdw blurRad="50800" dist="76200" dir="2700000" algn="tl" rotWithShape="0">
                    <a:srgbClr val="000000"/>
                  </a:outerShdw>
                </a:effectLst>
                <a:latin typeface="Arial" charset="0"/>
                <a:ea typeface="ＭＳ Ｐゴシック" charset="0"/>
                <a:cs typeface="ＭＳ Ｐゴシック" charset="0"/>
              </a:rPr>
              <a:t>not the same Israel</a:t>
            </a:r>
            <a:r>
              <a:rPr lang="en-US" b="1" dirty="0">
                <a:effectLst>
                  <a:outerShdw blurRad="50800" dist="76200" dir="2700000" algn="tl" rotWithShape="0">
                    <a:srgbClr val="000000"/>
                  </a:outerShdw>
                </a:effectLst>
                <a:latin typeface="Arial" charset="0"/>
                <a:ea typeface="ＭＳ Ｐゴシック" charset="0"/>
                <a:cs typeface="ＭＳ Ｐゴシック" charset="0"/>
              </a:rPr>
              <a:t> of the </a:t>
            </a:r>
            <a:r>
              <a:rPr lang="ta-IN" b="1" dirty="0" err="1">
                <a:effectLst>
                  <a:outerShdw blurRad="50800" dist="76200" dir="2700000" algn="tl" rotWithShape="0">
                    <a:srgbClr val="000000"/>
                  </a:outerShdw>
                </a:effectLst>
                <a:latin typeface="Arial" charset="0"/>
                <a:ea typeface="ＭＳ Ｐゴシック" charset="0"/>
                <a:cs typeface="ＭＳ Ｐゴシック" charset="0"/>
              </a:rPr>
              <a:t>யாத்திராகமம்</a:t>
            </a:r>
            <a:endParaRPr lang="en-US" b="1" dirty="0">
              <a:effectLst>
                <a:outerShdw blurRad="50800" dist="76200" dir="2700000" algn="tl" rotWithShape="0">
                  <a:srgbClr val="000000"/>
                </a:outerShdw>
              </a:effectLst>
              <a:latin typeface="Arial" charset="0"/>
              <a:ea typeface="ＭＳ Ｐゴシック" charset="0"/>
              <a:cs typeface="ＭＳ Ｐゴシック" charset="0"/>
            </a:endParaRPr>
          </a:p>
          <a:p>
            <a:pPr eaLnBrk="1" hangingPunct="1">
              <a:lnSpc>
                <a:spcPct val="90000"/>
              </a:lnSpc>
              <a:defRPr/>
            </a:pPr>
            <a:r>
              <a:rPr lang="en-US" b="1" dirty="0">
                <a:effectLst>
                  <a:outerShdw blurRad="50800" dist="76200" dir="2700000" algn="tl" rotWithShape="0">
                    <a:srgbClr val="000000"/>
                  </a:outerShdw>
                </a:effectLst>
                <a:latin typeface="Arial" charset="0"/>
                <a:ea typeface="ＭＳ Ｐゴシック" charset="0"/>
                <a:cs typeface="ＭＳ Ｐゴシック" charset="0"/>
              </a:rPr>
              <a:t>Israel might have left in </a:t>
            </a:r>
            <a:r>
              <a:rPr lang="en-US" b="1" dirty="0">
                <a:solidFill>
                  <a:schemeClr val="accent1"/>
                </a:solidFill>
                <a:effectLst>
                  <a:outerShdw blurRad="50800" dist="76200" dir="2700000" algn="tl" rotWithShape="0">
                    <a:srgbClr val="000000"/>
                  </a:outerShdw>
                </a:effectLst>
                <a:latin typeface="Arial" charset="0"/>
                <a:ea typeface="ＭＳ Ｐゴシック" charset="0"/>
                <a:cs typeface="ＭＳ Ｐゴシック" charset="0"/>
              </a:rPr>
              <a:t>1300</a:t>
            </a:r>
            <a:r>
              <a:rPr lang="en-US" b="1" dirty="0">
                <a:effectLst>
                  <a:outerShdw blurRad="50800" dist="76200" dir="2700000" algn="tl" rotWithShape="0">
                    <a:srgbClr val="000000"/>
                  </a:outerShdw>
                </a:effectLst>
                <a:latin typeface="Arial" charset="0"/>
                <a:ea typeface="ＭＳ Ｐゴシック" charset="0"/>
                <a:cs typeface="ＭＳ Ｐゴシック" charset="0"/>
              </a:rPr>
              <a:t> and would have been a settled nation for 20 years</a:t>
            </a:r>
          </a:p>
        </p:txBody>
      </p:sp>
      <p:sp>
        <p:nvSpPr>
          <p:cNvPr id="409603" name="Rectangle 2"/>
          <p:cNvSpPr>
            <a:spLocks noGrp="1" noChangeArrowheads="1"/>
          </p:cNvSpPr>
          <p:nvPr>
            <p:ph type="title"/>
          </p:nvPr>
        </p:nvSpPr>
        <p:spPr>
          <a:xfrm>
            <a:off x="1219200" y="76200"/>
            <a:ext cx="7772400" cy="1206500"/>
          </a:xfrm>
        </p:spPr>
        <p:txBody>
          <a:bodyPr/>
          <a:lstStyle/>
          <a:p>
            <a:pPr algn="ctr" eaLnBrk="1" hangingPunct="1"/>
            <a:r>
              <a:rPr lang="en-US" b="1" dirty="0">
                <a:latin typeface="Arial" charset="0"/>
                <a:ea typeface="ＭＳ Ｐゴシック" charset="0"/>
                <a:cs typeface="ＭＳ Ｐゴシック" charset="0"/>
              </a:rPr>
              <a:t>An Early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(1446)</a:t>
            </a:r>
          </a:p>
        </p:txBody>
      </p:sp>
      <p:sp>
        <p:nvSpPr>
          <p:cNvPr id="62467" name="Rectangle 3"/>
          <p:cNvSpPr>
            <a:spLocks noGrp="1" noChangeArrowheads="1"/>
          </p:cNvSpPr>
          <p:nvPr>
            <p:ph type="body" sz="half" idx="1"/>
          </p:nvPr>
        </p:nvSpPr>
        <p:spPr>
          <a:xfrm>
            <a:off x="1219200" y="1600200"/>
            <a:ext cx="4114800" cy="4191000"/>
          </a:xfrm>
        </p:spPr>
        <p:txBody>
          <a:bodyPr/>
          <a:lstStyle/>
          <a:p>
            <a:pPr eaLnBrk="1" hangingPunct="1">
              <a:lnSpc>
                <a:spcPct val="90000"/>
              </a:lnSpc>
              <a:buFont typeface="Symbol" charset="0"/>
              <a:buNone/>
              <a:defRPr/>
            </a:pPr>
            <a:r>
              <a:rPr lang="en-US" b="1" dirty="0">
                <a:effectLst>
                  <a:outerShdw blurRad="50800" dist="88900" dir="2700000" algn="tl" rotWithShape="0">
                    <a:srgbClr val="000000"/>
                  </a:outerShdw>
                </a:effectLst>
                <a:latin typeface="Arial" charset="0"/>
                <a:ea typeface="ＭＳ Ｐゴシック" charset="0"/>
                <a:cs typeface="ＭＳ Ｐゴシック" charset="0"/>
              </a:rPr>
              <a:t>FOR</a:t>
            </a:r>
          </a:p>
          <a:p>
            <a:pPr eaLnBrk="1" hangingPunct="1">
              <a:lnSpc>
                <a:spcPct val="90000"/>
              </a:lnSpc>
              <a:defRPr/>
            </a:pPr>
            <a:r>
              <a:rPr lang="en-US" b="1" dirty="0">
                <a:effectLst>
                  <a:outerShdw blurRad="50800" dist="88900" dir="2700000" algn="tl" rotWithShape="0">
                    <a:srgbClr val="000000"/>
                  </a:outerShdw>
                </a:effectLst>
                <a:latin typeface="Arial" charset="0"/>
                <a:ea typeface="ＭＳ Ｐゴシック" charset="0"/>
                <a:cs typeface="ＭＳ Ｐゴシック" charset="0"/>
              </a:rPr>
              <a:t>The </a:t>
            </a:r>
            <a:r>
              <a:rPr lang="en-US" b="1" dirty="0" err="1">
                <a:effectLst>
                  <a:outerShdw blurRad="50800" dist="88900" dir="2700000" algn="tl" rotWithShape="0">
                    <a:srgbClr val="000000"/>
                  </a:outerShdw>
                </a:effectLst>
                <a:latin typeface="Arial" charset="0"/>
                <a:ea typeface="ＭＳ Ｐゴシック" charset="0"/>
                <a:cs typeface="ＭＳ Ｐゴシック" charset="0"/>
              </a:rPr>
              <a:t>Merneptah</a:t>
            </a:r>
            <a:r>
              <a:rPr lang="en-US" b="1" dirty="0">
                <a:effectLst>
                  <a:outerShdw blurRad="50800" dist="88900" dir="2700000" algn="tl" rotWithShape="0">
                    <a:srgbClr val="000000"/>
                  </a:outerShdw>
                </a:effectLst>
                <a:latin typeface="Arial" charset="0"/>
                <a:ea typeface="ＭＳ Ｐゴシック" charset="0"/>
                <a:cs typeface="ＭＳ Ｐゴシック" charset="0"/>
              </a:rPr>
              <a:t> </a:t>
            </a:r>
            <a:r>
              <a:rPr lang="en-US" b="1" dirty="0" err="1">
                <a:effectLst>
                  <a:outerShdw blurRad="50800" dist="88900" dir="2700000" algn="tl" rotWithShape="0">
                    <a:srgbClr val="000000"/>
                  </a:outerShdw>
                </a:effectLst>
                <a:latin typeface="Arial" charset="0"/>
                <a:ea typeface="ＭＳ Ｐゴシック" charset="0"/>
                <a:cs typeface="ＭＳ Ｐゴシック" charset="0"/>
              </a:rPr>
              <a:t>Stela</a:t>
            </a:r>
            <a:r>
              <a:rPr lang="en-US" b="1" dirty="0">
                <a:effectLst>
                  <a:outerShdw blurRad="50800" dist="88900" dir="2700000" algn="tl" rotWithShape="0">
                    <a:srgbClr val="000000"/>
                  </a:outerShdw>
                </a:effectLst>
                <a:latin typeface="Arial" charset="0"/>
                <a:ea typeface="ＭＳ Ｐゴシック" charset="0"/>
                <a:cs typeface="ＭＳ Ｐゴシック" charset="0"/>
              </a:rPr>
              <a:t> identifies Israel as a people group (not city state or foreign nation) </a:t>
            </a:r>
            <a:r>
              <a:rPr lang="en-US" b="1" dirty="0">
                <a:solidFill>
                  <a:schemeClr val="accent1"/>
                </a:solidFill>
                <a:effectLst>
                  <a:outerShdw blurRad="50800" dist="88900" dir="2700000" algn="tl" rotWithShape="0">
                    <a:srgbClr val="000000"/>
                  </a:outerShdw>
                </a:effectLst>
                <a:latin typeface="Arial" charset="0"/>
                <a:ea typeface="ＭＳ Ｐゴシック" charset="0"/>
                <a:cs typeface="ＭＳ Ｐゴシック" charset="0"/>
              </a:rPr>
              <a:t>c.1231</a:t>
            </a:r>
            <a:r>
              <a:rPr lang="en-US" b="1" dirty="0">
                <a:effectLst>
                  <a:outerShdw blurRad="50800" dist="88900" dir="2700000" algn="tl" rotWithShape="0">
                    <a:srgbClr val="000000"/>
                  </a:outerShdw>
                </a:effectLst>
                <a:latin typeface="Arial" charset="0"/>
                <a:ea typeface="ＭＳ Ｐゴシック" charset="0"/>
                <a:cs typeface="ＭＳ Ｐゴシック" charset="0"/>
              </a:rPr>
              <a:t>. If Israel had left Egypt in 1266, they would still have been </a:t>
            </a:r>
            <a:r>
              <a:rPr lang="en-US" b="1" dirty="0">
                <a:solidFill>
                  <a:schemeClr val="accent1"/>
                </a:solidFill>
                <a:effectLst>
                  <a:outerShdw blurRad="50800" dist="88900" dir="2700000" algn="tl" rotWithShape="0">
                    <a:srgbClr val="000000"/>
                  </a:outerShdw>
                </a:effectLst>
                <a:latin typeface="Arial" charset="0"/>
                <a:ea typeface="ＭＳ Ｐゴシック" charset="0"/>
                <a:cs typeface="ＭＳ Ｐゴシック" charset="0"/>
              </a:rPr>
              <a:t>wandering in the wilderness</a:t>
            </a:r>
            <a:r>
              <a:rPr lang="en-US" b="1" dirty="0">
                <a:effectLst>
                  <a:outerShdw blurRad="50800" dist="88900" dir="2700000" algn="tl" rotWithShape="0">
                    <a:srgbClr val="000000"/>
                  </a:outerShdw>
                </a:effectLst>
                <a:latin typeface="Arial" charset="0"/>
                <a:ea typeface="ＭＳ Ｐゴシック" charset="0"/>
                <a:cs typeface="ＭＳ Ｐゴシック" charset="0"/>
              </a:rPr>
              <a:t> then</a:t>
            </a:r>
          </a:p>
        </p:txBody>
      </p:sp>
      <p:sp>
        <p:nvSpPr>
          <p:cNvPr id="409605" name="Text Box 6"/>
          <p:cNvSpPr txBox="1">
            <a:spLocks noChangeArrowheads="1"/>
          </p:cNvSpPr>
          <p:nvPr/>
        </p:nvSpPr>
        <p:spPr bwMode="auto">
          <a:xfrm>
            <a:off x="995363" y="5957888"/>
            <a:ext cx="80899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mr-IN" altLang="ja-JP" sz="2000" b="1" dirty="0">
                <a:solidFill>
                  <a:srgbClr val="EAEAEA"/>
                </a:solidFill>
                <a:latin typeface="Arial" charset="0"/>
              </a:rPr>
              <a:t>"</a:t>
            </a:r>
            <a:r>
              <a:rPr lang="en-US" altLang="ja-JP" sz="2000" b="1" dirty="0">
                <a:solidFill>
                  <a:srgbClr val="EAEAEA"/>
                </a:solidFill>
                <a:latin typeface="Arial" charset="0"/>
              </a:rPr>
              <a:t>Canaan is captive with all woe . . . Israel is wasted, bare of seed</a:t>
            </a:r>
            <a:r>
              <a:rPr lang="mr-IN" altLang="ja-JP" sz="2000" b="1" dirty="0">
                <a:solidFill>
                  <a:srgbClr val="EAEAEA"/>
                </a:solidFill>
                <a:latin typeface="Arial" charset="0"/>
              </a:rPr>
              <a:t>"</a:t>
            </a:r>
            <a:endParaRPr lang="en-US" altLang="ja-JP" sz="1800" dirty="0">
              <a:solidFill>
                <a:srgbClr val="EAEAEA"/>
              </a:solidFill>
              <a:latin typeface="Arial" charset="0"/>
            </a:endParaRPr>
          </a:p>
          <a:p>
            <a:pPr algn="r" defTabSz="914400" fontAlgn="base">
              <a:spcBef>
                <a:spcPct val="0"/>
              </a:spcBef>
              <a:spcAft>
                <a:spcPct val="0"/>
              </a:spcAft>
            </a:pPr>
            <a:r>
              <a:rPr lang="en-US" sz="1600" dirty="0" err="1">
                <a:solidFill>
                  <a:srgbClr val="EAEAEA"/>
                </a:solidFill>
                <a:latin typeface="Arial" charset="0"/>
              </a:rPr>
              <a:t>Merneptah</a:t>
            </a:r>
            <a:r>
              <a:rPr lang="en-US" sz="1600" dirty="0">
                <a:solidFill>
                  <a:srgbClr val="EAEAEA"/>
                </a:solidFill>
                <a:latin typeface="Arial" charset="0"/>
              </a:rPr>
              <a:t> </a:t>
            </a:r>
            <a:r>
              <a:rPr lang="en-US" sz="1600" dirty="0" err="1">
                <a:solidFill>
                  <a:srgbClr val="EAEAEA"/>
                </a:solidFill>
                <a:latin typeface="Arial" charset="0"/>
              </a:rPr>
              <a:t>Stela</a:t>
            </a:r>
            <a:r>
              <a:rPr lang="en-US" sz="1600" dirty="0">
                <a:solidFill>
                  <a:srgbClr val="EAEAEA"/>
                </a:solidFill>
                <a:latin typeface="Arial" charset="0"/>
              </a:rPr>
              <a:t>,</a:t>
            </a:r>
            <a:r>
              <a:rPr lang="en-US" sz="1600" i="1" dirty="0">
                <a:solidFill>
                  <a:srgbClr val="EAEAEA"/>
                </a:solidFill>
                <a:latin typeface="Arial" charset="0"/>
              </a:rPr>
              <a:t> Readings from the ANE, </a:t>
            </a:r>
            <a:r>
              <a:rPr lang="en-US" sz="1600" dirty="0">
                <a:solidFill>
                  <a:srgbClr val="EAEAEA"/>
                </a:solidFill>
                <a:latin typeface="Arial" charset="0"/>
              </a:rPr>
              <a:t>160</a:t>
            </a:r>
            <a:endParaRPr lang="en-US" sz="1800" dirty="0">
              <a:solidFill>
                <a:srgbClr val="EAEAEA"/>
              </a:solidFill>
              <a:latin typeface="Arial" charset="0"/>
            </a:endParaRPr>
          </a:p>
        </p:txBody>
      </p:sp>
      <p:sp>
        <p:nvSpPr>
          <p:cNvPr id="409606" name="TextBox 7"/>
          <p:cNvSpPr txBox="1">
            <a:spLocks noChangeArrowheads="1"/>
          </p:cNvSpPr>
          <p:nvPr/>
        </p:nvSpPr>
        <p:spPr bwMode="auto">
          <a:xfrm>
            <a:off x="8316913" y="57150"/>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109</a:t>
            </a:r>
          </a:p>
        </p:txBody>
      </p:sp>
    </p:spTree>
    <p:extLst>
      <p:ext uri="{BB962C8B-B14F-4D97-AF65-F5344CB8AC3E}">
        <p14:creationId xmlns:p14="http://schemas.microsoft.com/office/powerpoint/2010/main" val="13867195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246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2468">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2468">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246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build="p" autoUpdateAnimBg="0"/>
      <p:bldP spid="62467"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1649" name="Rectangle 2"/>
          <p:cNvSpPr>
            <a:spLocks noGrp="1" noChangeArrowheads="1"/>
          </p:cNvSpPr>
          <p:nvPr>
            <p:ph type="title"/>
          </p:nvPr>
        </p:nvSpPr>
        <p:spPr>
          <a:xfrm>
            <a:off x="1219200" y="76200"/>
            <a:ext cx="7772400" cy="1206500"/>
          </a:xfrm>
        </p:spPr>
        <p:txBody>
          <a:bodyPr/>
          <a:lstStyle/>
          <a:p>
            <a:pPr algn="ctr" eaLnBrk="1" hangingPunct="1"/>
            <a:r>
              <a:rPr lang="en-US" b="1" dirty="0">
                <a:latin typeface="Arial" charset="0"/>
                <a:ea typeface="ＭＳ Ｐゴシック" charset="0"/>
                <a:cs typeface="ＭＳ Ｐゴシック" charset="0"/>
              </a:rPr>
              <a:t>A Late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(1266-1299)</a:t>
            </a:r>
          </a:p>
        </p:txBody>
      </p:sp>
      <p:sp>
        <p:nvSpPr>
          <p:cNvPr id="63491" name="Rectangle 3"/>
          <p:cNvSpPr>
            <a:spLocks noGrp="1" noChangeArrowheads="1"/>
          </p:cNvSpPr>
          <p:nvPr>
            <p:ph type="body" sz="half" idx="1"/>
          </p:nvPr>
        </p:nvSpPr>
        <p:spPr>
          <a:xfrm>
            <a:off x="1219200" y="1143000"/>
            <a:ext cx="4038600" cy="44958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dirty="0">
                <a:latin typeface="Arial" charset="0"/>
                <a:ea typeface="ＭＳ Ｐゴシック" charset="0"/>
                <a:cs typeface="ＭＳ Ｐゴシック" charset="0"/>
              </a:rPr>
              <a:t>Ex. 1:11 The Israelites built the city of Rameses. It must have been </a:t>
            </a:r>
            <a:r>
              <a:rPr lang="en-US" sz="2600" dirty="0">
                <a:solidFill>
                  <a:schemeClr val="accent1"/>
                </a:solidFill>
                <a:latin typeface="Arial" charset="0"/>
                <a:ea typeface="ＭＳ Ｐゴシック" charset="0"/>
                <a:cs typeface="ＭＳ Ｐゴシック" charset="0"/>
              </a:rPr>
              <a:t>in honour of Rameses II</a:t>
            </a:r>
            <a:r>
              <a:rPr lang="en-US" sz="2600" dirty="0">
                <a:latin typeface="Arial" charset="0"/>
                <a:ea typeface="ＭＳ Ｐゴシック" charset="0"/>
                <a:cs typeface="ＭＳ Ｐゴシック" charset="0"/>
              </a:rPr>
              <a:t> (c.1290)</a:t>
            </a:r>
          </a:p>
          <a:p>
            <a:pPr eaLnBrk="1" hangingPunct="1">
              <a:lnSpc>
                <a:spcPct val="90000"/>
              </a:lnSpc>
            </a:pPr>
            <a:endParaRPr lang="en-US" sz="2600" dirty="0">
              <a:latin typeface="Arial" charset="0"/>
              <a:ea typeface="ＭＳ Ｐゴシック" charset="0"/>
              <a:cs typeface="ＭＳ Ｐゴシック" charset="0"/>
            </a:endParaRPr>
          </a:p>
          <a:p>
            <a:pPr eaLnBrk="1" hangingPunct="1">
              <a:lnSpc>
                <a:spcPct val="90000"/>
              </a:lnSpc>
            </a:pPr>
            <a:endParaRPr lang="en-US" sz="2600" dirty="0">
              <a:latin typeface="Arial" charset="0"/>
              <a:ea typeface="ＭＳ Ｐゴシック" charset="0"/>
              <a:cs typeface="ＭＳ Ｐゴシック" charset="0"/>
            </a:endParaRPr>
          </a:p>
          <a:p>
            <a:pPr eaLnBrk="1" hangingPunct="1">
              <a:lnSpc>
                <a:spcPct val="90000"/>
              </a:lnSpc>
            </a:pPr>
            <a:r>
              <a:rPr lang="en-US" sz="2600" dirty="0">
                <a:latin typeface="Arial" charset="0"/>
                <a:ea typeface="ＭＳ Ｐゴシック" charset="0"/>
                <a:cs typeface="ＭＳ Ｐゴシック" charset="0"/>
              </a:rPr>
              <a:t>Thutmose III was </a:t>
            </a:r>
            <a:r>
              <a:rPr lang="en-US" sz="2600" dirty="0">
                <a:solidFill>
                  <a:schemeClr val="accent1"/>
                </a:solidFill>
                <a:latin typeface="Arial" charset="0"/>
                <a:ea typeface="ＭＳ Ｐゴシック" charset="0"/>
                <a:cs typeface="ＭＳ Ｐゴシック" charset="0"/>
              </a:rPr>
              <a:t>not known as a great builder</a:t>
            </a:r>
            <a:r>
              <a:rPr lang="en-US" sz="2600" dirty="0">
                <a:latin typeface="Arial" charset="0"/>
                <a:ea typeface="ＭＳ Ｐゴシック" charset="0"/>
                <a:cs typeface="ＭＳ Ｐゴシック" charset="0"/>
              </a:rPr>
              <a:t> and therefore does not fit into the historical picture</a:t>
            </a:r>
          </a:p>
        </p:txBody>
      </p:sp>
      <p:sp>
        <p:nvSpPr>
          <p:cNvPr id="63492" name="Rectangle 4"/>
          <p:cNvSpPr>
            <a:spLocks noGrp="1" noChangeArrowheads="1"/>
          </p:cNvSpPr>
          <p:nvPr>
            <p:ph type="body" sz="half" idx="2"/>
          </p:nvPr>
        </p:nvSpPr>
        <p:spPr>
          <a:xfrm>
            <a:off x="5181600" y="1143000"/>
            <a:ext cx="3657600" cy="48006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AGAINST</a:t>
            </a:r>
          </a:p>
          <a:p>
            <a:pPr eaLnBrk="1" hangingPunct="1">
              <a:lnSpc>
                <a:spcPct val="90000"/>
              </a:lnSpc>
            </a:pPr>
            <a:r>
              <a:rPr lang="en-US" sz="2600" dirty="0">
                <a:latin typeface="Arial" charset="0"/>
                <a:ea typeface="ＭＳ Ｐゴシック" charset="0"/>
                <a:cs typeface="ＭＳ Ｐゴシック" charset="0"/>
              </a:rPr>
              <a:t>The name </a:t>
            </a:r>
            <a:r>
              <a:rPr lang="fr-FR" altLang="ja-JP" sz="2600" dirty="0">
                <a:latin typeface="Arial" charset="0"/>
                <a:ea typeface="ＭＳ Ｐゴシック" charset="0"/>
                <a:cs typeface="ＭＳ Ｐゴシック" charset="0"/>
              </a:rPr>
              <a:t>'</a:t>
            </a:r>
            <a:r>
              <a:rPr lang="en-US" sz="2600" dirty="0" err="1">
                <a:latin typeface="Arial" charset="0"/>
                <a:ea typeface="ＭＳ Ｐゴシック" charset="0"/>
                <a:cs typeface="ＭＳ Ｐゴシック" charset="0"/>
              </a:rPr>
              <a:t>Rameses</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 was </a:t>
            </a:r>
            <a:r>
              <a:rPr lang="en-US" sz="2600" dirty="0">
                <a:solidFill>
                  <a:schemeClr val="accent1"/>
                </a:solidFill>
                <a:latin typeface="Arial" charset="0"/>
                <a:ea typeface="ＭＳ Ｐゴシック" charset="0"/>
                <a:cs typeface="ＭＳ Ｐゴシック" charset="0"/>
              </a:rPr>
              <a:t>used much earlier</a:t>
            </a:r>
            <a:r>
              <a:rPr lang="en-US" sz="2600" dirty="0">
                <a:latin typeface="Arial" charset="0"/>
                <a:ea typeface="ＭＳ Ｐゴシック" charset="0"/>
                <a:cs typeface="ＭＳ Ｐゴシック" charset="0"/>
              </a:rPr>
              <a:t> than 13</a:t>
            </a:r>
            <a:r>
              <a:rPr lang="en-US" sz="2600" baseline="30000" dirty="0">
                <a:latin typeface="Arial" charset="0"/>
                <a:ea typeface="ＭＳ Ｐゴシック" charset="0"/>
                <a:cs typeface="ＭＳ Ｐゴシック" charset="0"/>
              </a:rPr>
              <a:t>th</a:t>
            </a:r>
            <a:r>
              <a:rPr lang="en-US" sz="2600" dirty="0">
                <a:latin typeface="Arial" charset="0"/>
                <a:ea typeface="ＭＳ Ｐゴシック" charset="0"/>
                <a:cs typeface="ＭＳ Ｐゴシック" charset="0"/>
              </a:rPr>
              <a:t> century. The city was being built before Moses</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 birth </a:t>
            </a:r>
            <a:r>
              <a:rPr lang="en-US" sz="2600" dirty="0">
                <a:solidFill>
                  <a:schemeClr val="accent1"/>
                </a:solidFill>
                <a:latin typeface="Arial" charset="0"/>
                <a:ea typeface="ＭＳ Ｐゴシック" charset="0"/>
                <a:cs typeface="ＭＳ Ｐゴシック" charset="0"/>
              </a:rPr>
              <a:t>(before Rameses II)</a:t>
            </a:r>
          </a:p>
          <a:p>
            <a:pPr eaLnBrk="1" hangingPunct="1">
              <a:lnSpc>
                <a:spcPct val="90000"/>
              </a:lnSpc>
            </a:pPr>
            <a:endParaRPr lang="en-US" sz="1000" dirty="0">
              <a:latin typeface="Arial" charset="0"/>
              <a:ea typeface="ＭＳ Ｐゴシック" charset="0"/>
              <a:cs typeface="ＭＳ Ｐゴシック" charset="0"/>
            </a:endParaRPr>
          </a:p>
          <a:p>
            <a:pPr eaLnBrk="1" hangingPunct="1">
              <a:lnSpc>
                <a:spcPct val="90000"/>
              </a:lnSpc>
            </a:pPr>
            <a:r>
              <a:rPr lang="en-US" sz="2600" dirty="0">
                <a:latin typeface="Arial" charset="0"/>
                <a:ea typeface="ＭＳ Ｐゴシック" charset="0"/>
                <a:cs typeface="ＭＳ Ｐゴシック" charset="0"/>
              </a:rPr>
              <a:t>He is known to have had some building </a:t>
            </a:r>
            <a:r>
              <a:rPr lang="en-US" sz="2600" dirty="0">
                <a:solidFill>
                  <a:schemeClr val="accent1"/>
                </a:solidFill>
                <a:latin typeface="Arial" charset="0"/>
                <a:ea typeface="ＭＳ Ｐゴシック" charset="0"/>
                <a:cs typeface="ＭＳ Ｐゴシック" charset="0"/>
              </a:rPr>
              <a:t>projects in the delta region</a:t>
            </a:r>
          </a:p>
        </p:txBody>
      </p:sp>
      <p:sp>
        <p:nvSpPr>
          <p:cNvPr id="411652" name="TextBox 5"/>
          <p:cNvSpPr txBox="1">
            <a:spLocks noChangeArrowheads="1"/>
          </p:cNvSpPr>
          <p:nvPr/>
        </p:nvSpPr>
        <p:spPr bwMode="auto">
          <a:xfrm>
            <a:off x="8316913" y="57150"/>
            <a:ext cx="681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110</a:t>
            </a:r>
          </a:p>
        </p:txBody>
      </p:sp>
    </p:spTree>
    <p:extLst>
      <p:ext uri="{BB962C8B-B14F-4D97-AF65-F5344CB8AC3E}">
        <p14:creationId xmlns:p14="http://schemas.microsoft.com/office/powerpoint/2010/main" val="1693941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49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49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491">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492">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492">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49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autoUpdateAnimBg="0"/>
      <p:bldP spid="63492" grpId="0" build="p"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3697" name="Rectangle 2"/>
          <p:cNvSpPr>
            <a:spLocks noGrp="1" noChangeArrowheads="1"/>
          </p:cNvSpPr>
          <p:nvPr>
            <p:ph type="title"/>
          </p:nvPr>
        </p:nvSpPr>
        <p:spPr>
          <a:xfrm>
            <a:off x="1219200" y="76200"/>
            <a:ext cx="7772400" cy="1206500"/>
          </a:xfrm>
        </p:spPr>
        <p:txBody>
          <a:bodyPr/>
          <a:lstStyle/>
          <a:p>
            <a:pPr algn="ctr" eaLnBrk="1" hangingPunct="1"/>
            <a:r>
              <a:rPr lang="en-US" b="1" dirty="0">
                <a:latin typeface="Arial" charset="0"/>
                <a:ea typeface="ＭＳ Ｐゴシック" charset="0"/>
                <a:cs typeface="ＭＳ Ｐゴシック" charset="0"/>
              </a:rPr>
              <a:t>A Late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(1266-1299)</a:t>
            </a:r>
          </a:p>
        </p:txBody>
      </p:sp>
      <p:sp>
        <p:nvSpPr>
          <p:cNvPr id="64515" name="Rectangle 3"/>
          <p:cNvSpPr>
            <a:spLocks noGrp="1" noChangeArrowheads="1"/>
          </p:cNvSpPr>
          <p:nvPr>
            <p:ph type="body" sz="half" idx="1"/>
          </p:nvPr>
        </p:nvSpPr>
        <p:spPr>
          <a:xfrm>
            <a:off x="1219200" y="1524000"/>
            <a:ext cx="3857625" cy="44958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dirty="0">
                <a:latin typeface="Arial" charset="0"/>
                <a:ea typeface="ＭＳ Ｐゴシック" charset="0"/>
                <a:cs typeface="ＭＳ Ｐゴシック" charset="0"/>
              </a:rPr>
              <a:t>Nelson Glueck argued that there is </a:t>
            </a:r>
            <a:r>
              <a:rPr lang="en-US" sz="2600" dirty="0">
                <a:solidFill>
                  <a:schemeClr val="accent1"/>
                </a:solidFill>
                <a:latin typeface="Arial" charset="0"/>
                <a:ea typeface="ＭＳ Ｐゴシック" charset="0"/>
                <a:cs typeface="ＭＳ Ｐゴシック" charset="0"/>
              </a:rPr>
              <a:t>no archeological evidence</a:t>
            </a:r>
            <a:r>
              <a:rPr lang="en-US" sz="2600" dirty="0">
                <a:latin typeface="Arial" charset="0"/>
                <a:ea typeface="ＭＳ Ｐゴシック" charset="0"/>
                <a:cs typeface="ＭＳ Ｐゴシック" charset="0"/>
              </a:rPr>
              <a:t> that sedentary civilizations such as Edom and Moab existed </a:t>
            </a:r>
            <a:r>
              <a:rPr lang="en-US" sz="2600" dirty="0">
                <a:solidFill>
                  <a:schemeClr val="accent1"/>
                </a:solidFill>
                <a:latin typeface="Arial" charset="0"/>
                <a:ea typeface="ＭＳ Ｐゴシック" charset="0"/>
                <a:cs typeface="ＭＳ Ｐゴシック" charset="0"/>
              </a:rPr>
              <a:t>before 1300</a:t>
            </a:r>
            <a:r>
              <a:rPr lang="en-US" sz="2600" dirty="0">
                <a:latin typeface="Arial" charset="0"/>
                <a:ea typeface="ＭＳ Ｐゴシック" charset="0"/>
                <a:cs typeface="ＭＳ Ｐゴシック" charset="0"/>
              </a:rPr>
              <a:t>. Since Israel had contact with them (Num. 20:14), the </a:t>
            </a:r>
            <a:r>
              <a:rPr lang="ta-IN" sz="2600" dirty="0" err="1">
                <a:latin typeface="Arial" charset="0"/>
                <a:ea typeface="ＭＳ Ｐゴシック" charset="0"/>
                <a:cs typeface="ＭＳ Ｐゴシック" charset="0"/>
              </a:rPr>
              <a:t>யாத்திராகமம்</a:t>
            </a:r>
            <a:r>
              <a:rPr lang="en-US" sz="2600" dirty="0">
                <a:latin typeface="Arial" charset="0"/>
                <a:ea typeface="ＭＳ Ｐゴシック" charset="0"/>
                <a:cs typeface="ＭＳ Ｐゴシック" charset="0"/>
              </a:rPr>
              <a:t> must be later</a:t>
            </a:r>
          </a:p>
        </p:txBody>
      </p:sp>
      <p:sp>
        <p:nvSpPr>
          <p:cNvPr id="64516" name="Rectangle 4"/>
          <p:cNvSpPr>
            <a:spLocks noGrp="1" noChangeArrowheads="1"/>
          </p:cNvSpPr>
          <p:nvPr>
            <p:ph type="body" sz="half" idx="2"/>
          </p:nvPr>
        </p:nvSpPr>
        <p:spPr>
          <a:xfrm>
            <a:off x="5410200" y="1524000"/>
            <a:ext cx="3581400" cy="4495800"/>
          </a:xfrm>
        </p:spPr>
        <p:txBody>
          <a:bodyPr/>
          <a:lstStyle/>
          <a:p>
            <a:pPr eaLnBrk="1" hangingPunct="1">
              <a:lnSpc>
                <a:spcPct val="90000"/>
              </a:lnSpc>
              <a:buFont typeface="Symbol" charset="0"/>
              <a:buNone/>
            </a:pPr>
            <a:r>
              <a:rPr lang="en-US" sz="2600" b="1">
                <a:latin typeface="Arial" charset="0"/>
                <a:ea typeface="ＭＳ Ｐゴシック" charset="0"/>
                <a:cs typeface="ＭＳ Ｐゴシック" charset="0"/>
              </a:rPr>
              <a:t>AGAINST</a:t>
            </a:r>
          </a:p>
          <a:p>
            <a:pPr eaLnBrk="1" hangingPunct="1">
              <a:lnSpc>
                <a:spcPct val="90000"/>
              </a:lnSpc>
            </a:pPr>
            <a:r>
              <a:rPr lang="en-US" sz="2600">
                <a:latin typeface="Arial" charset="0"/>
                <a:ea typeface="ＭＳ Ｐゴシック" charset="0"/>
                <a:cs typeface="ＭＳ Ｐゴシック" charset="0"/>
              </a:rPr>
              <a:t>Later excavations showed that many areas were settled throughout </a:t>
            </a:r>
            <a:r>
              <a:rPr lang="en-US" sz="2600">
                <a:solidFill>
                  <a:schemeClr val="accent1"/>
                </a:solidFill>
                <a:latin typeface="Arial" charset="0"/>
                <a:ea typeface="ＭＳ Ｐゴシック" charset="0"/>
                <a:cs typeface="ＭＳ Ｐゴシック" charset="0"/>
              </a:rPr>
              <a:t>1500 to 1300</a:t>
            </a:r>
          </a:p>
          <a:p>
            <a:pPr eaLnBrk="1" hangingPunct="1">
              <a:lnSpc>
                <a:spcPct val="90000"/>
              </a:lnSpc>
            </a:pPr>
            <a:endParaRPr lang="en-US" sz="2600">
              <a:solidFill>
                <a:schemeClr val="accent1"/>
              </a:solidFill>
              <a:latin typeface="Arial" charset="0"/>
              <a:ea typeface="ＭＳ Ｐゴシック" charset="0"/>
              <a:cs typeface="ＭＳ Ｐゴシック" charset="0"/>
            </a:endParaRPr>
          </a:p>
          <a:p>
            <a:pPr eaLnBrk="1" hangingPunct="1">
              <a:lnSpc>
                <a:spcPct val="90000"/>
              </a:lnSpc>
            </a:pPr>
            <a:r>
              <a:rPr lang="en-US" sz="2600">
                <a:latin typeface="Arial" charset="0"/>
                <a:ea typeface="ＭＳ Ｐゴシック" charset="0"/>
                <a:cs typeface="ＭＳ Ｐゴシック" charset="0"/>
              </a:rPr>
              <a:t>There were </a:t>
            </a:r>
            <a:r>
              <a:rPr lang="en-US" sz="2600">
                <a:solidFill>
                  <a:schemeClr val="accent1"/>
                </a:solidFill>
                <a:latin typeface="Arial" charset="0"/>
                <a:ea typeface="ＭＳ Ｐゴシック" charset="0"/>
                <a:cs typeface="ＭＳ Ｐゴシック" charset="0"/>
              </a:rPr>
              <a:t>semi-nomadic tribes</a:t>
            </a:r>
            <a:r>
              <a:rPr lang="en-US" sz="2600">
                <a:latin typeface="Arial" charset="0"/>
                <a:ea typeface="ＭＳ Ｐゴシック" charset="0"/>
                <a:cs typeface="ＭＳ Ｐゴシック" charset="0"/>
              </a:rPr>
              <a:t> in existence in the 15</a:t>
            </a:r>
            <a:r>
              <a:rPr lang="en-US" sz="2600" baseline="30000">
                <a:latin typeface="Arial" charset="0"/>
                <a:ea typeface="ＭＳ Ｐゴシック" charset="0"/>
                <a:cs typeface="ＭＳ Ｐゴシック" charset="0"/>
              </a:rPr>
              <a:t>th</a:t>
            </a:r>
            <a:r>
              <a:rPr lang="en-US" sz="2600">
                <a:latin typeface="Arial" charset="0"/>
                <a:ea typeface="ＭＳ Ｐゴシック" charset="0"/>
                <a:cs typeface="ＭＳ Ｐゴシック" charset="0"/>
              </a:rPr>
              <a:t> century</a:t>
            </a:r>
          </a:p>
        </p:txBody>
      </p:sp>
      <p:sp>
        <p:nvSpPr>
          <p:cNvPr id="413700" name="TextBox 5"/>
          <p:cNvSpPr txBox="1">
            <a:spLocks noChangeArrowheads="1"/>
          </p:cNvSpPr>
          <p:nvPr/>
        </p:nvSpPr>
        <p:spPr bwMode="auto">
          <a:xfrm>
            <a:off x="8316913" y="57150"/>
            <a:ext cx="6810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110</a:t>
            </a:r>
          </a:p>
        </p:txBody>
      </p:sp>
    </p:spTree>
    <p:extLst>
      <p:ext uri="{BB962C8B-B14F-4D97-AF65-F5344CB8AC3E}">
        <p14:creationId xmlns:p14="http://schemas.microsoft.com/office/powerpoint/2010/main" val="13697673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451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451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451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4516">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451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build="p" autoUpdateAnimBg="0"/>
      <p:bldP spid="64516" grpId="0" build="p"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538" name="Rectangle 2"/>
          <p:cNvSpPr>
            <a:spLocks noGrp="1" noChangeArrowheads="1"/>
          </p:cNvSpPr>
          <p:nvPr>
            <p:ph type="body" sz="half" idx="1"/>
          </p:nvPr>
        </p:nvSpPr>
        <p:spPr>
          <a:xfrm>
            <a:off x="1219200" y="1219200"/>
            <a:ext cx="3962400" cy="5410200"/>
          </a:xfrm>
        </p:spPr>
        <p:txBody>
          <a:bodyPr/>
          <a:lstStyle/>
          <a:p>
            <a:pPr eaLnBrk="1" hangingPunct="1">
              <a:lnSpc>
                <a:spcPct val="90000"/>
              </a:lnSpc>
              <a:buClrTx/>
              <a:buFontTx/>
              <a:buNone/>
            </a:pPr>
            <a:r>
              <a:rPr lang="en-US" sz="2400" b="1">
                <a:latin typeface="Arial" charset="0"/>
                <a:ea typeface="ＭＳ Ｐゴシック" charset="0"/>
                <a:cs typeface="ＭＳ Ｐゴシック" charset="0"/>
              </a:rPr>
              <a:t>FOR</a:t>
            </a:r>
          </a:p>
          <a:p>
            <a:pPr eaLnBrk="1" hangingPunct="1">
              <a:lnSpc>
                <a:spcPct val="90000"/>
              </a:lnSpc>
            </a:pPr>
            <a:r>
              <a:rPr lang="en-US" sz="2400">
                <a:latin typeface="Arial" charset="0"/>
                <a:ea typeface="ＭＳ Ｐゴシック" charset="0"/>
                <a:cs typeface="ＭＳ Ｐゴシック" charset="0"/>
              </a:rPr>
              <a:t>There is </a:t>
            </a:r>
            <a:r>
              <a:rPr lang="en-US" sz="2400">
                <a:solidFill>
                  <a:schemeClr val="accent1"/>
                </a:solidFill>
                <a:latin typeface="Arial" charset="0"/>
                <a:ea typeface="ＭＳ Ｐゴシック" charset="0"/>
                <a:cs typeface="ＭＳ Ｐゴシック" charset="0"/>
              </a:rPr>
              <a:t>no evidence of widespread destruction in Canaan in the early 14</a:t>
            </a:r>
            <a:r>
              <a:rPr lang="en-US" sz="2400" baseline="30000">
                <a:solidFill>
                  <a:schemeClr val="accent1"/>
                </a:solidFill>
                <a:latin typeface="Arial" charset="0"/>
                <a:ea typeface="ＭＳ Ｐゴシック" charset="0"/>
                <a:cs typeface="ＭＳ Ｐゴシック" charset="0"/>
              </a:rPr>
              <a:t>th</a:t>
            </a:r>
            <a:r>
              <a:rPr lang="en-US" sz="2400">
                <a:solidFill>
                  <a:schemeClr val="accent1"/>
                </a:solidFill>
                <a:latin typeface="Arial" charset="0"/>
                <a:ea typeface="ＭＳ Ｐゴシック" charset="0"/>
                <a:cs typeface="ＭＳ Ｐゴシック" charset="0"/>
              </a:rPr>
              <a:t> century.</a:t>
            </a:r>
            <a:r>
              <a:rPr lang="en-US" sz="2400">
                <a:latin typeface="Arial" charset="0"/>
                <a:ea typeface="ＭＳ Ｐゴシック" charset="0"/>
                <a:cs typeface="ＭＳ Ｐゴシック" charset="0"/>
              </a:rPr>
              <a:t>  These cities of Canaan stood.</a:t>
            </a:r>
          </a:p>
          <a:p>
            <a:pPr eaLnBrk="1" hangingPunct="1">
              <a:lnSpc>
                <a:spcPct val="90000"/>
              </a:lnSpc>
            </a:pPr>
            <a:endParaRPr lang="en-US" sz="2400">
              <a:latin typeface="Arial" charset="0"/>
              <a:ea typeface="ＭＳ Ｐゴシック" charset="0"/>
              <a:cs typeface="ＭＳ Ｐゴシック" charset="0"/>
            </a:endParaRPr>
          </a:p>
          <a:p>
            <a:pPr eaLnBrk="1" hangingPunct="1">
              <a:lnSpc>
                <a:spcPct val="90000"/>
              </a:lnSpc>
            </a:pPr>
            <a:r>
              <a:rPr lang="en-US" sz="2400">
                <a:latin typeface="Arial" charset="0"/>
                <a:ea typeface="ＭＳ Ｐゴシック" charset="0"/>
                <a:cs typeface="ＭＳ Ｐゴシック" charset="0"/>
              </a:rPr>
              <a:t>Archeological evidence shows that Bethel, Lachish and Debir in Palestine fell as a result of a </a:t>
            </a:r>
            <a:r>
              <a:rPr lang="en-US" sz="2400">
                <a:solidFill>
                  <a:schemeClr val="accent1"/>
                </a:solidFill>
                <a:latin typeface="Arial" charset="0"/>
                <a:ea typeface="ＭＳ Ｐゴシック" charset="0"/>
                <a:cs typeface="ＭＳ Ｐゴシック" charset="0"/>
              </a:rPr>
              <a:t>violent attack between 1250 and 1200</a:t>
            </a:r>
            <a:r>
              <a:rPr lang="en-US" sz="2400">
                <a:latin typeface="Arial" charset="0"/>
                <a:ea typeface="ＭＳ Ｐゴシック" charset="0"/>
                <a:cs typeface="ＭＳ Ｐゴシック" charset="0"/>
              </a:rPr>
              <a:t>. It must have been the Israelite conquest.</a:t>
            </a:r>
          </a:p>
        </p:txBody>
      </p:sp>
      <p:sp>
        <p:nvSpPr>
          <p:cNvPr id="65539" name="Rectangle 3"/>
          <p:cNvSpPr>
            <a:spLocks noGrp="1" noChangeArrowheads="1"/>
          </p:cNvSpPr>
          <p:nvPr>
            <p:ph type="body" sz="half" idx="2"/>
          </p:nvPr>
        </p:nvSpPr>
        <p:spPr>
          <a:xfrm>
            <a:off x="5257800" y="1219200"/>
            <a:ext cx="3733800" cy="4495800"/>
          </a:xfrm>
        </p:spPr>
        <p:txBody>
          <a:bodyPr/>
          <a:lstStyle/>
          <a:p>
            <a:pPr eaLnBrk="1" hangingPunct="1">
              <a:buClrTx/>
              <a:buFontTx/>
              <a:buNone/>
            </a:pPr>
            <a:r>
              <a:rPr lang="en-US" sz="2400" b="1">
                <a:latin typeface="Arial" charset="0"/>
                <a:ea typeface="ＭＳ Ｐゴシック" charset="0"/>
                <a:cs typeface="ＭＳ Ｐゴシック" charset="0"/>
              </a:rPr>
              <a:t>AGAINST</a:t>
            </a:r>
          </a:p>
          <a:p>
            <a:pPr eaLnBrk="1" hangingPunct="1"/>
            <a:r>
              <a:rPr lang="en-US" sz="2400">
                <a:latin typeface="Arial" charset="0"/>
                <a:ea typeface="ＭＳ Ｐゴシック" charset="0"/>
                <a:cs typeface="ＭＳ Ｐゴシック" charset="0"/>
              </a:rPr>
              <a:t>Israelites </a:t>
            </a:r>
            <a:r>
              <a:rPr lang="en-US" sz="2400">
                <a:solidFill>
                  <a:schemeClr val="accent1"/>
                </a:solidFill>
                <a:latin typeface="Arial" charset="0"/>
                <a:ea typeface="ＭＳ Ｐゴシック" charset="0"/>
                <a:cs typeface="ＭＳ Ｐゴシック" charset="0"/>
              </a:rPr>
              <a:t>did not cause material destruction</a:t>
            </a:r>
            <a:r>
              <a:rPr lang="en-US" sz="2400">
                <a:latin typeface="Arial" charset="0"/>
                <a:ea typeface="ＭＳ Ｐゴシック" charset="0"/>
                <a:cs typeface="ＭＳ Ｐゴシック" charset="0"/>
              </a:rPr>
              <a:t> during the Conquest, except Jericho, Ai and Hazor (Josh. 24:13)</a:t>
            </a:r>
          </a:p>
          <a:p>
            <a:pPr eaLnBrk="1" hangingPunct="1">
              <a:buFont typeface="Symbol" charset="0"/>
              <a:buNone/>
            </a:pPr>
            <a:endParaRPr lang="en-US" sz="900">
              <a:latin typeface="Arial" charset="0"/>
              <a:ea typeface="ＭＳ Ｐゴシック" charset="0"/>
              <a:cs typeface="ＭＳ Ｐゴシック" charset="0"/>
            </a:endParaRPr>
          </a:p>
          <a:p>
            <a:pPr eaLnBrk="1" hangingPunct="1"/>
            <a:r>
              <a:rPr lang="en-US" sz="2400">
                <a:latin typeface="Arial" charset="0"/>
                <a:ea typeface="ＭＳ Ｐゴシック" charset="0"/>
                <a:cs typeface="ＭＳ Ｐゴシック" charset="0"/>
              </a:rPr>
              <a:t>The destruction might have been caused by </a:t>
            </a:r>
            <a:r>
              <a:rPr lang="en-US" sz="2400">
                <a:solidFill>
                  <a:schemeClr val="accent1"/>
                </a:solidFill>
                <a:latin typeface="Arial" charset="0"/>
                <a:ea typeface="ＭＳ Ｐゴシック" charset="0"/>
                <a:cs typeface="ＭＳ Ｐゴシック" charset="0"/>
              </a:rPr>
              <a:t>Egyptian conquests </a:t>
            </a:r>
            <a:r>
              <a:rPr lang="en-US" sz="2400">
                <a:latin typeface="Arial" charset="0"/>
                <a:ea typeface="ＭＳ Ｐゴシック" charset="0"/>
                <a:cs typeface="ＭＳ Ｐゴシック" charset="0"/>
              </a:rPr>
              <a:t>(Pharaoh Merneptah)</a:t>
            </a:r>
          </a:p>
        </p:txBody>
      </p:sp>
      <p:sp>
        <p:nvSpPr>
          <p:cNvPr id="415747" name="Rectangle 4"/>
          <p:cNvSpPr>
            <a:spLocks noGrp="1" noChangeArrowheads="1"/>
          </p:cNvSpPr>
          <p:nvPr>
            <p:ph type="title"/>
          </p:nvPr>
        </p:nvSpPr>
        <p:spPr>
          <a:xfrm>
            <a:off x="1219200" y="76200"/>
            <a:ext cx="7772400" cy="1206500"/>
          </a:xfrm>
          <a:noFill/>
        </p:spPr>
        <p:txBody>
          <a:bodyPr/>
          <a:lstStyle/>
          <a:p>
            <a:pPr algn="ctr" eaLnBrk="1" hangingPunct="1"/>
            <a:r>
              <a:rPr lang="en-US" b="1" dirty="0">
                <a:latin typeface="Arial" charset="0"/>
                <a:ea typeface="ＭＳ Ｐゴシック" charset="0"/>
                <a:cs typeface="ＭＳ Ｐゴシック" charset="0"/>
              </a:rPr>
              <a:t>A Late </a:t>
            </a:r>
            <a:r>
              <a:rPr lang="ta-IN" b="1" dirty="0" err="1">
                <a:latin typeface="Arial" charset="0"/>
                <a:ea typeface="ＭＳ Ｐゴシック" charset="0"/>
                <a:cs typeface="ＭＳ Ｐゴシック" charset="0"/>
              </a:rPr>
              <a:t>யாத்திராகமம்</a:t>
            </a:r>
            <a:r>
              <a:rPr lang="en-US" b="1" dirty="0">
                <a:latin typeface="Arial" charset="0"/>
                <a:ea typeface="ＭＳ Ｐゴシック" charset="0"/>
                <a:cs typeface="ＭＳ Ｐゴシック" charset="0"/>
              </a:rPr>
              <a:t> (1266-1299)</a:t>
            </a:r>
          </a:p>
        </p:txBody>
      </p:sp>
      <p:sp>
        <p:nvSpPr>
          <p:cNvPr id="415748" name="Text Box 5"/>
          <p:cNvSpPr txBox="1">
            <a:spLocks noChangeArrowheads="1"/>
          </p:cNvSpPr>
          <p:nvPr/>
        </p:nvSpPr>
        <p:spPr bwMode="auto">
          <a:xfrm>
            <a:off x="8305800" y="76200"/>
            <a:ext cx="7096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a:solidFill>
                  <a:srgbClr val="EAEAEA"/>
                </a:solidFill>
                <a:latin typeface="Arial" charset="0"/>
              </a:rPr>
              <a:t>70h</a:t>
            </a:r>
          </a:p>
        </p:txBody>
      </p:sp>
    </p:spTree>
    <p:extLst>
      <p:ext uri="{BB962C8B-B14F-4D97-AF65-F5344CB8AC3E}">
        <p14:creationId xmlns:p14="http://schemas.microsoft.com/office/powerpoint/2010/main" val="8997317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553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553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5538">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5539">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5539">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553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build="p" autoUpdateAnimBg="0"/>
      <p:bldP spid="65539"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show="0">
  <p:cSld>
    <p:bg>
      <p:bgPr>
        <a:solidFill>
          <a:schemeClr val="folHlink"/>
        </a:solidFill>
        <a:effectLst/>
      </p:bgPr>
    </p:bg>
    <p:spTree>
      <p:nvGrpSpPr>
        <p:cNvPr id="1" name=""/>
        <p:cNvGrpSpPr/>
        <p:nvPr/>
      </p:nvGrpSpPr>
      <p:grpSpPr>
        <a:xfrm>
          <a:off x="0" y="0"/>
          <a:ext cx="0" cy="0"/>
          <a:chOff x="0" y="0"/>
          <a:chExt cx="0" cy="0"/>
        </a:xfrm>
      </p:grpSpPr>
      <p:pic>
        <p:nvPicPr>
          <p:cNvPr id="417794" name="Picture 153"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219700" y="0"/>
            <a:ext cx="39243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7795" name="Text Box 4"/>
          <p:cNvSpPr txBox="1">
            <a:spLocks noChangeArrowheads="1"/>
          </p:cNvSpPr>
          <p:nvPr/>
        </p:nvSpPr>
        <p:spPr bwMode="auto">
          <a:xfrm>
            <a:off x="8451850" y="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109</a:t>
            </a:r>
          </a:p>
        </p:txBody>
      </p:sp>
      <p:pic>
        <p:nvPicPr>
          <p:cNvPr id="417796" name="Picture 146"/>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0" y="0"/>
            <a:ext cx="5276850" cy="68199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46232" name="Rectangle 152"/>
          <p:cNvSpPr>
            <a:spLocks noGrp="1" noChangeArrowheads="1"/>
          </p:cNvSpPr>
          <p:nvPr>
            <p:ph type="title"/>
          </p:nvPr>
        </p:nvSpPr>
        <p:spPr>
          <a:xfrm>
            <a:off x="5257800" y="4419600"/>
            <a:ext cx="3886200" cy="1447800"/>
          </a:xfrm>
          <a:solidFill>
            <a:srgbClr val="000000"/>
          </a:solidFill>
        </p:spPr>
        <p:txBody>
          <a:bodyPr/>
          <a:lstStyle/>
          <a:p>
            <a:pPr>
              <a:defRPr/>
            </a:pPr>
            <a:r>
              <a:rPr lang="en-US" altLang="zh-CN" sz="4000" dirty="0">
                <a:effectLst>
                  <a:outerShdw blurRad="38100" dist="38100" dir="2700000" algn="tl">
                    <a:srgbClr val="366B1B"/>
                  </a:outerShdw>
                </a:effectLst>
                <a:cs typeface="Arial"/>
              </a:rPr>
              <a:t>Early Date Evidence  </a:t>
            </a:r>
            <a:endParaRPr lang="en-US" sz="4000" dirty="0">
              <a:effectLst>
                <a:outerShdw blurRad="38100" dist="38100" dir="2700000" algn="tl">
                  <a:srgbClr val="366B1B"/>
                </a:outerShdw>
              </a:effectLst>
              <a:cs typeface="Arial"/>
            </a:endParaRPr>
          </a:p>
        </p:txBody>
      </p:sp>
      <p:sp>
        <p:nvSpPr>
          <p:cNvPr id="46234" name="Text Box 154"/>
          <p:cNvSpPr txBox="1">
            <a:spLocks noChangeArrowheads="1"/>
          </p:cNvSpPr>
          <p:nvPr/>
        </p:nvSpPr>
        <p:spPr bwMode="auto">
          <a:xfrm>
            <a:off x="5356225" y="5943600"/>
            <a:ext cx="3787775" cy="82550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kumimoji="1" lang="en-US" altLang="zh-CN" sz="1600" b="1">
                <a:solidFill>
                  <a:srgbClr val="000000"/>
                </a:solidFill>
                <a:effectLst>
                  <a:outerShdw blurRad="38100" dist="38100" dir="2700000" algn="tl">
                    <a:srgbClr val="FFFFFF"/>
                  </a:outerShdw>
                </a:effectLst>
                <a:latin typeface="Arial"/>
                <a:ea typeface="SimSun" charset="0"/>
                <a:cs typeface="Arial"/>
              </a:rPr>
              <a:t>John H. Walton, </a:t>
            </a:r>
            <a:r>
              <a:rPr kumimoji="1" lang="en-US" altLang="zh-CN" sz="1600" b="1" i="1">
                <a:solidFill>
                  <a:srgbClr val="000000"/>
                </a:solidFill>
                <a:effectLst>
                  <a:outerShdw blurRad="38100" dist="38100" dir="2700000" algn="tl">
                    <a:srgbClr val="FFFFFF"/>
                  </a:outerShdw>
                </a:effectLst>
                <a:latin typeface="Arial"/>
                <a:ea typeface="SimSun" charset="0"/>
                <a:cs typeface="Arial"/>
              </a:rPr>
              <a:t>Chronological and Background Charts of the OT</a:t>
            </a:r>
            <a:r>
              <a:rPr kumimoji="1" lang="en-US" altLang="zh-CN" sz="1600" b="1">
                <a:solidFill>
                  <a:srgbClr val="000000"/>
                </a:solidFill>
                <a:effectLst>
                  <a:outerShdw blurRad="38100" dist="38100" dir="2700000" algn="tl">
                    <a:srgbClr val="FFFFFF"/>
                  </a:outerShdw>
                </a:effectLst>
                <a:latin typeface="Arial"/>
                <a:ea typeface="SimSun" charset="0"/>
                <a:cs typeface="Arial"/>
              </a:rPr>
              <a:t>, </a:t>
            </a:r>
            <a:br>
              <a:rPr kumimoji="1" lang="en-US" altLang="zh-CN" sz="1600" b="1">
                <a:solidFill>
                  <a:srgbClr val="000000"/>
                </a:solidFill>
                <a:effectLst>
                  <a:outerShdw blurRad="38100" dist="38100" dir="2700000" algn="tl">
                    <a:srgbClr val="FFFFFF"/>
                  </a:outerShdw>
                </a:effectLst>
                <a:latin typeface="Arial"/>
                <a:ea typeface="SimSun" charset="0"/>
                <a:cs typeface="Arial"/>
              </a:rPr>
            </a:br>
            <a:r>
              <a:rPr kumimoji="1" lang="en-US" altLang="zh-CN" sz="1600" b="1">
                <a:solidFill>
                  <a:srgbClr val="000000"/>
                </a:solidFill>
                <a:effectLst>
                  <a:outerShdw blurRad="38100" dist="38100" dir="2700000" algn="tl">
                    <a:srgbClr val="FFFFFF"/>
                  </a:outerShdw>
                </a:effectLst>
                <a:latin typeface="Arial"/>
                <a:ea typeface="SimSun" charset="0"/>
                <a:cs typeface="Arial"/>
              </a:rPr>
              <a:t>2d ed., 102-3</a:t>
            </a:r>
            <a:endParaRPr kumimoji="1" lang="en-US" sz="1600" b="1">
              <a:solidFill>
                <a:srgbClr val="000000"/>
              </a:solidFill>
              <a:effectLst>
                <a:outerShdw blurRad="38100" dist="38100" dir="2700000" algn="tl">
                  <a:srgbClr val="FFFFFF"/>
                </a:outerShdw>
              </a:effectLst>
              <a:latin typeface="Arial"/>
              <a:ea typeface="SimSun" charset="0"/>
              <a:cs typeface="Arial"/>
            </a:endParaRPr>
          </a:p>
        </p:txBody>
      </p:sp>
    </p:spTree>
    <p:extLst>
      <p:ext uri="{BB962C8B-B14F-4D97-AF65-F5344CB8AC3E}">
        <p14:creationId xmlns:p14="http://schemas.microsoft.com/office/powerpoint/2010/main" val="358949764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show="0">
  <p:cSld>
    <p:bg>
      <p:bgPr>
        <a:solidFill>
          <a:schemeClr val="accent1"/>
        </a:solidFill>
        <a:effectLst/>
      </p:bgPr>
    </p:bg>
    <p:spTree>
      <p:nvGrpSpPr>
        <p:cNvPr id="1" name=""/>
        <p:cNvGrpSpPr/>
        <p:nvPr/>
      </p:nvGrpSpPr>
      <p:grpSpPr>
        <a:xfrm>
          <a:off x="0" y="0"/>
          <a:ext cx="0" cy="0"/>
          <a:chOff x="0" y="0"/>
          <a:chExt cx="0" cy="0"/>
        </a:xfrm>
      </p:grpSpPr>
      <p:pic>
        <p:nvPicPr>
          <p:cNvPr id="419842" name="Picture 10"/>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3876675" y="0"/>
            <a:ext cx="5267325" cy="67341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419843" name="Picture 19"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924300" cy="556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44" name="Text Box 4"/>
          <p:cNvSpPr txBox="1">
            <a:spLocks noChangeArrowheads="1"/>
          </p:cNvSpPr>
          <p:nvPr/>
        </p:nvSpPr>
        <p:spPr bwMode="auto">
          <a:xfrm>
            <a:off x="457200" y="304800"/>
            <a:ext cx="608013" cy="3968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sz="2000" b="1">
                <a:solidFill>
                  <a:srgbClr val="000000"/>
                </a:solidFill>
                <a:latin typeface="Arial" charset="0"/>
                <a:cs typeface="Arial" charset="0"/>
              </a:rPr>
              <a:t>110</a:t>
            </a:r>
          </a:p>
        </p:txBody>
      </p:sp>
      <p:sp>
        <p:nvSpPr>
          <p:cNvPr id="49172" name="Rectangle 20"/>
          <p:cNvSpPr>
            <a:spLocks noChangeArrowheads="1"/>
          </p:cNvSpPr>
          <p:nvPr/>
        </p:nvSpPr>
        <p:spPr bwMode="auto">
          <a:xfrm>
            <a:off x="114300" y="5715000"/>
            <a:ext cx="3733800" cy="1143000"/>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br>
              <a:rPr kumimoji="1" lang="en-US" altLang="zh-CN" sz="2000" b="1">
                <a:solidFill>
                  <a:srgbClr val="000000"/>
                </a:solidFill>
                <a:effectLst>
                  <a:outerShdw blurRad="38100" dist="38100" dir="2700000" algn="tl">
                    <a:srgbClr val="FFFFFF"/>
                  </a:outerShdw>
                </a:effectLst>
                <a:latin typeface="Arial"/>
                <a:ea typeface="SimSun" charset="0"/>
                <a:cs typeface="Arial"/>
              </a:rPr>
            </a:br>
            <a:r>
              <a:rPr kumimoji="1" lang="en-US" altLang="zh-CN" sz="1600" b="1">
                <a:solidFill>
                  <a:srgbClr val="000000"/>
                </a:solidFill>
                <a:effectLst>
                  <a:outerShdw blurRad="38100" dist="38100" dir="2700000" algn="tl">
                    <a:srgbClr val="FFFFFF"/>
                  </a:outerShdw>
                </a:effectLst>
                <a:latin typeface="Arial"/>
                <a:ea typeface="SimSun" charset="0"/>
                <a:cs typeface="Arial"/>
              </a:rPr>
              <a:t>John H. Walton, </a:t>
            </a:r>
            <a:r>
              <a:rPr kumimoji="1" lang="en-US" altLang="zh-CN" sz="1600" b="1" i="1">
                <a:solidFill>
                  <a:srgbClr val="000000"/>
                </a:solidFill>
                <a:effectLst>
                  <a:outerShdw blurRad="38100" dist="38100" dir="2700000" algn="tl">
                    <a:srgbClr val="FFFFFF"/>
                  </a:outerShdw>
                </a:effectLst>
                <a:latin typeface="Arial"/>
                <a:ea typeface="SimSun" charset="0"/>
                <a:cs typeface="Arial"/>
              </a:rPr>
              <a:t>Chronological and Background Charts of the OT</a:t>
            </a:r>
            <a:r>
              <a:rPr kumimoji="1" lang="en-US" altLang="zh-CN" sz="1600" b="1">
                <a:solidFill>
                  <a:srgbClr val="000000"/>
                </a:solidFill>
                <a:effectLst>
                  <a:outerShdw blurRad="38100" dist="38100" dir="2700000" algn="tl">
                    <a:srgbClr val="FFFFFF"/>
                  </a:outerShdw>
                </a:effectLst>
                <a:latin typeface="Arial"/>
                <a:ea typeface="SimSun" charset="0"/>
                <a:cs typeface="Arial"/>
              </a:rPr>
              <a:t>, </a:t>
            </a:r>
            <a:br>
              <a:rPr kumimoji="1" lang="en-US" altLang="zh-CN" sz="1600" b="1">
                <a:solidFill>
                  <a:srgbClr val="000000"/>
                </a:solidFill>
                <a:effectLst>
                  <a:outerShdw blurRad="38100" dist="38100" dir="2700000" algn="tl">
                    <a:srgbClr val="FFFFFF"/>
                  </a:outerShdw>
                </a:effectLst>
                <a:latin typeface="Arial"/>
                <a:ea typeface="SimSun" charset="0"/>
                <a:cs typeface="Arial"/>
              </a:rPr>
            </a:br>
            <a:r>
              <a:rPr kumimoji="1" lang="en-US" altLang="zh-CN" sz="1600" b="1">
                <a:solidFill>
                  <a:srgbClr val="000000"/>
                </a:solidFill>
                <a:effectLst>
                  <a:outerShdw blurRad="38100" dist="38100" dir="2700000" algn="tl">
                    <a:srgbClr val="FFFFFF"/>
                  </a:outerShdw>
                </a:effectLst>
                <a:latin typeface="Arial"/>
                <a:ea typeface="SimSun" charset="0"/>
                <a:cs typeface="Arial"/>
              </a:rPr>
              <a:t>2d ed., 102-3</a:t>
            </a:r>
            <a:r>
              <a:rPr kumimoji="1" lang="en-US" altLang="zh-CN" sz="2000" b="1">
                <a:solidFill>
                  <a:srgbClr val="000000"/>
                </a:solidFill>
                <a:effectLst>
                  <a:outerShdw blurRad="38100" dist="38100" dir="2700000" algn="tl">
                    <a:srgbClr val="FFFFFF"/>
                  </a:outerShdw>
                </a:effectLst>
                <a:latin typeface="Arial"/>
                <a:ea typeface="SimSun" charset="0"/>
                <a:cs typeface="Arial"/>
              </a:rPr>
              <a:t> </a:t>
            </a:r>
            <a:endParaRPr kumimoji="1" lang="en-US" sz="2000" b="1">
              <a:solidFill>
                <a:srgbClr val="000000"/>
              </a:solidFill>
              <a:effectLst>
                <a:outerShdw blurRad="38100" dist="38100" dir="2700000" algn="tl">
                  <a:srgbClr val="FFFFFF"/>
                </a:outerShdw>
              </a:effectLst>
              <a:latin typeface="Arial"/>
              <a:ea typeface="SimSun" charset="0"/>
              <a:cs typeface="Arial"/>
            </a:endParaRPr>
          </a:p>
        </p:txBody>
      </p:sp>
      <p:sp>
        <p:nvSpPr>
          <p:cNvPr id="49173" name="Rectangle 21"/>
          <p:cNvSpPr>
            <a:spLocks noGrp="1" noChangeArrowheads="1"/>
          </p:cNvSpPr>
          <p:nvPr>
            <p:ph type="title"/>
          </p:nvPr>
        </p:nvSpPr>
        <p:spPr>
          <a:xfrm>
            <a:off x="0" y="4800600"/>
            <a:ext cx="3886200" cy="1143000"/>
          </a:xfrm>
          <a:solidFill>
            <a:srgbClr val="000000"/>
          </a:solidFill>
        </p:spPr>
        <p:txBody>
          <a:bodyPr/>
          <a:lstStyle/>
          <a:p>
            <a:pPr>
              <a:defRPr/>
            </a:pPr>
            <a:r>
              <a:rPr lang="en-US" sz="4000">
                <a:effectLst>
                  <a:outerShdw blurRad="38100" dist="38100" dir="2700000" algn="tl">
                    <a:srgbClr val="366B1B"/>
                  </a:outerShdw>
                </a:effectLst>
                <a:cs typeface="Arial"/>
              </a:rPr>
              <a:t>Early Date Responses</a:t>
            </a:r>
          </a:p>
        </p:txBody>
      </p:sp>
      <p:graphicFrame>
        <p:nvGraphicFramePr>
          <p:cNvPr id="23" name="Table 22"/>
          <p:cNvGraphicFramePr>
            <a:graphicFrameLocks noGrp="1"/>
          </p:cNvGraphicFramePr>
          <p:nvPr/>
        </p:nvGraphicFramePr>
        <p:xfrm>
          <a:off x="9525000" y="-74613"/>
          <a:ext cx="5257800" cy="6934202"/>
        </p:xfrm>
        <a:graphic>
          <a:graphicData uri="http://schemas.openxmlformats.org/drawingml/2006/table">
            <a:tbl>
              <a:tblPr/>
              <a:tblGrid>
                <a:gridCol w="2628900">
                  <a:extLst>
                    <a:ext uri="{9D8B030D-6E8A-4147-A177-3AD203B41FA5}">
                      <a16:colId xmlns:a16="http://schemas.microsoft.com/office/drawing/2014/main" val="20000"/>
                    </a:ext>
                  </a:extLst>
                </a:gridCol>
                <a:gridCol w="2628900">
                  <a:extLst>
                    <a:ext uri="{9D8B030D-6E8A-4147-A177-3AD203B41FA5}">
                      <a16:colId xmlns:a16="http://schemas.microsoft.com/office/drawing/2014/main" val="20001"/>
                    </a:ext>
                  </a:extLst>
                </a:gridCol>
              </a:tblGrid>
              <a:tr h="30480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dirty="0">
                          <a:ln>
                            <a:noFill/>
                          </a:ln>
                          <a:solidFill>
                            <a:schemeClr val="bg1"/>
                          </a:solidFill>
                          <a:effectLst/>
                          <a:latin typeface="Times New Roman" charset="0"/>
                          <a:ea typeface="MS PGothic" charset="0"/>
                          <a:cs typeface="MS PGothic" charset="0"/>
                        </a:rPr>
                        <a:t>十三世</a:t>
                      </a:r>
                      <a:r>
                        <a:rPr kumimoji="0" lang="zh-CN" altLang="en-US" sz="1400" b="1" i="0" u="none" strike="noStrike" cap="none" normalizeH="0" baseline="0" dirty="0">
                          <a:ln>
                            <a:noFill/>
                          </a:ln>
                          <a:solidFill>
                            <a:schemeClr val="bg1"/>
                          </a:solidFill>
                          <a:effectLst/>
                          <a:latin typeface="Times New Roman" charset="0"/>
                          <a:ea typeface="华文细黑" charset="0"/>
                          <a:cs typeface="华文细黑" charset="0"/>
                        </a:rPr>
                        <a:t>纪</a:t>
                      </a:r>
                      <a:r>
                        <a:rPr kumimoji="0" lang="zh-CN" altLang="en-US" sz="1400" b="1" i="0" u="none" strike="noStrike" cap="none" normalizeH="0" baseline="0" dirty="0">
                          <a:ln>
                            <a:noFill/>
                          </a:ln>
                          <a:solidFill>
                            <a:schemeClr val="bg1"/>
                          </a:solidFill>
                          <a:effectLst/>
                          <a:latin typeface="Times New Roman" charset="0"/>
                          <a:ea typeface="MS PGothic" charset="0"/>
                          <a:cs typeface="MS PGothic" charset="0"/>
                        </a:rPr>
                        <a:t>的</a:t>
                      </a:r>
                      <a:r>
                        <a:rPr kumimoji="0" lang="zh-CN" altLang="en-US" sz="1400" b="1" i="0" u="none" strike="noStrike" cap="none" normalizeH="0" baseline="0" dirty="0">
                          <a:ln>
                            <a:noFill/>
                          </a:ln>
                          <a:solidFill>
                            <a:schemeClr val="bg1"/>
                          </a:solidFill>
                          <a:effectLst/>
                          <a:latin typeface="Times New Roman" charset="0"/>
                          <a:ea typeface="华文细黑" charset="0"/>
                          <a:cs typeface="华文细黑" charset="0"/>
                        </a:rPr>
                        <a:t>证</a:t>
                      </a:r>
                      <a:r>
                        <a:rPr kumimoji="0" lang="zh-CN" altLang="en-US" sz="1400" b="1" i="0" u="none" strike="noStrike" cap="none" normalizeH="0" baseline="0" dirty="0">
                          <a:ln>
                            <a:noFill/>
                          </a:ln>
                          <a:solidFill>
                            <a:schemeClr val="bg1"/>
                          </a:solidFill>
                          <a:effectLst/>
                          <a:latin typeface="Times New Roman" charset="0"/>
                          <a:ea typeface="MS PGothic" charset="0"/>
                          <a:cs typeface="MS PGothic" charset="0"/>
                        </a:rPr>
                        <a:t>据</a:t>
                      </a:r>
                      <a:endParaRPr kumimoji="0" lang="zh-CN" altLang="en-US" sz="1400" b="1" i="0" u="none" strike="noStrike" cap="none" normalizeH="0" baseline="0" dirty="0">
                        <a:ln>
                          <a:noFill/>
                        </a:ln>
                        <a:solidFill>
                          <a:srgbClr val="F1F7E9"/>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1F7E9"/>
                          </a:solidFill>
                          <a:effectLst/>
                          <a:latin typeface="Times New Roman" charset="0"/>
                          <a:ea typeface="MS PGothic" charset="0"/>
                          <a:cs typeface="MS PGothic" charset="0"/>
                        </a:rPr>
                        <a:t>十五世</a:t>
                      </a:r>
                      <a:r>
                        <a:rPr kumimoji="0" lang="zh-CN" altLang="en-US" sz="1400" b="1" i="0" u="none" strike="noStrike" cap="none" normalizeH="0" baseline="0">
                          <a:ln>
                            <a:noFill/>
                          </a:ln>
                          <a:solidFill>
                            <a:srgbClr val="F1F7E9"/>
                          </a:solidFill>
                          <a:effectLst/>
                          <a:latin typeface="Times New Roman" charset="0"/>
                          <a:ea typeface="华文细黑" charset="0"/>
                          <a:cs typeface="华文细黑" charset="0"/>
                        </a:rPr>
                        <a:t>纪证</a:t>
                      </a:r>
                      <a:r>
                        <a:rPr kumimoji="0" lang="zh-CN" altLang="en-US" sz="1400" b="1" i="0" u="none" strike="noStrike" cap="none" normalizeH="0" baseline="0">
                          <a:ln>
                            <a:noFill/>
                          </a:ln>
                          <a:solidFill>
                            <a:srgbClr val="F1F7E9"/>
                          </a:solidFill>
                          <a:effectLst/>
                          <a:latin typeface="Times New Roman" charset="0"/>
                          <a:ea typeface="MS PGothic" charset="0"/>
                          <a:cs typeface="MS PGothic" charset="0"/>
                        </a:rPr>
                        <a:t>据</a:t>
                      </a:r>
                      <a:endParaRPr kumimoji="0" lang="zh-CN" altLang="en-US" sz="1400" b="1" i="0" u="none" strike="noStrike" cap="none" normalizeH="0" baseline="0">
                        <a:ln>
                          <a:noFill/>
                        </a:ln>
                        <a:solidFill>
                          <a:schemeClr val="bg1"/>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86518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以</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东</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，莫阿布，和阿蒙的文明是在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后。以色列与他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们</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接触，所以外流必</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须</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在后。</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以</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东</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，莫阿布，和阿蒙的文明是在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后。以色列与他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们</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接触，所以外流必</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须</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在后。</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1"/>
                  </a:ext>
                </a:extLst>
              </a:tr>
              <a:tr h="8667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0000"/>
                          </a:solidFill>
                          <a:effectLst/>
                          <a:latin typeface="Times New Roman" charset="0"/>
                          <a:ea typeface="MS PGothic" charset="0"/>
                          <a:cs typeface="MS PGothic" charset="0"/>
                        </a:rPr>
                        <a:t>。</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销</a:t>
                      </a:r>
                      <a:r>
                        <a:rPr kumimoji="0" lang="zh-CN" altLang="en-US" sz="1400" b="0" i="0" u="none" strike="noStrike" cap="none" normalizeH="0" baseline="0">
                          <a:ln>
                            <a:noFill/>
                          </a:ln>
                          <a:solidFill>
                            <a:srgbClr val="003300"/>
                          </a:solidFill>
                          <a:effectLst/>
                          <a:latin typeface="Times New Roman" charset="0"/>
                          <a:ea typeface="AppleGothic" charset="0"/>
                          <a:cs typeface="AppleGothic" charset="0"/>
                        </a:rPr>
                        <a:t>毁</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Lachish </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Debir</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和</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贝</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瑟</a:t>
                      </a:r>
                      <a:r>
                        <a:rPr kumimoji="0" lang="zh-CN" altLang="en-US" sz="1400" b="0" i="0" u="none" strike="noStrike" cap="none" normalizeH="0" baseline="0">
                          <a:ln>
                            <a:noFill/>
                          </a:ln>
                          <a:solidFill>
                            <a:srgbClr val="003300"/>
                          </a:solidFill>
                          <a:effectLst/>
                          <a:latin typeface="Times New Roman" charset="0"/>
                          <a:ea typeface="ヒラギノ角ゴ ProN W3" charset="0"/>
                          <a:cs typeface="ヒラギノ角ゴ ProN W3" charset="0"/>
                        </a:rPr>
                        <a:t>尔</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是在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，如一</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层</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灰。</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Lachish </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Debir</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和</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贝</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瑟</a:t>
                      </a:r>
                      <a:r>
                        <a:rPr kumimoji="0" lang="zh-CN" altLang="en-US" sz="1400" b="0" i="0" u="none" strike="noStrike" cap="none" normalizeH="0" baseline="0">
                          <a:ln>
                            <a:noFill/>
                          </a:ln>
                          <a:solidFill>
                            <a:srgbClr val="003300"/>
                          </a:solidFill>
                          <a:effectLst/>
                          <a:latin typeface="Times New Roman" charset="0"/>
                          <a:ea typeface="ヒラギノ角ゴ ProN W3" charset="0"/>
                          <a:cs typeface="ヒラギノ角ゴ ProN W3" charset="0"/>
                        </a:rPr>
                        <a:t>尔</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不</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说</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，被</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烧</a:t>
                      </a:r>
                      <a:r>
                        <a:rPr kumimoji="0" lang="zh-CN" altLang="en-US" sz="1400" b="0" i="0" u="none" strike="noStrike" cap="none" normalizeH="0" baseline="0">
                          <a:ln>
                            <a:noFill/>
                          </a:ln>
                          <a:solidFill>
                            <a:srgbClr val="003300"/>
                          </a:solidFill>
                          <a:effectLst/>
                          <a:latin typeface="Times New Roman" charset="0"/>
                          <a:ea typeface="AppleGothic" charset="0"/>
                          <a:cs typeface="AppleGothic" charset="0"/>
                        </a:rPr>
                        <a:t>毁</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的</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时</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候，征服。</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层</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灰的原因可能是埃及的征服。</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2"/>
                  </a:ext>
                </a:extLst>
              </a:tr>
              <a:tr h="11588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Exod.</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埃及</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记</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11</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，犹太人被</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说</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已</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经</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建立了城市拉美西斯。</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必</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须</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是</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纪为纪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念拉美西斯二世建立的。</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1 </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。名称</a:t>
                      </a:r>
                      <a:r>
                        <a:rPr kumimoji="0" lang="mr-IN" altLang="zh-CN" sz="1400" b="0" i="0" u="none" strike="noStrike" cap="none" normalizeH="0" baseline="0" dirty="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拉美西斯</a:t>
                      </a:r>
                      <a:r>
                        <a:rPr kumimoji="0" lang="mr-IN" altLang="zh-CN" sz="1400" b="0" i="0" u="none" strike="noStrike" cap="none" normalizeH="0" baseline="0" dirty="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使用更早超</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过</a:t>
                      </a: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 </a:t>
                      </a: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2 </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。市正在建立</a:t>
                      </a: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Exod.</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生前摩西</a:t>
                      </a: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从而在拉美西斯二世，即使后期外流。 </a:t>
                      </a:r>
                      <a:r>
                        <a:rPr kumimoji="0" lang="en-US" altLang="zh-CN" sz="1400" b="0" i="0" u="none" strike="noStrike" cap="none" normalizeH="0" baseline="0" dirty="0">
                          <a:ln>
                            <a:noFill/>
                          </a:ln>
                          <a:solidFill>
                            <a:srgbClr val="003300"/>
                          </a:solidFill>
                          <a:effectLst/>
                          <a:latin typeface="Times New Roman" charset="0"/>
                          <a:ea typeface="MS PGothic" charset="0"/>
                          <a:cs typeface="MS PGothic" charset="0"/>
                        </a:rPr>
                        <a:t>3 </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 </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这</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是一</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储蒇</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城市，而不是首都。</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3"/>
                  </a:ext>
                </a:extLst>
              </a:tr>
              <a:tr h="86677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430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多年的</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Exod.</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埃及</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记</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12:40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不能配合</a:t>
                      </a:r>
                      <a:r>
                        <a:rPr kumimoji="0" lang="en-US" altLang="ja-JP" sz="1400" b="0" i="0" u="none" strike="noStrike" cap="none" normalizeH="0" baseline="0">
                          <a:ln>
                            <a:noFill/>
                          </a:ln>
                          <a:solidFill>
                            <a:srgbClr val="003300"/>
                          </a:solidFill>
                          <a:effectLst/>
                          <a:latin typeface="Times New Roman" charset="0"/>
                          <a:ea typeface="MS PGothic" charset="0"/>
                          <a:cs typeface="MS PGothic" charset="0"/>
                        </a:rPr>
                        <a:t>Hyksos</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期</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希伯来人不必与</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hyksos</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有关。有大量</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据雅各前往埃及将近</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150</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年前开始的</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Hyksos</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时</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期。</a:t>
                      </a:r>
                      <a:endParaRPr kumimoji="0" lang="en-US" altLang="zh-CN" sz="1400" b="0" i="0" u="none" strike="noStrike" cap="none" normalizeH="0" baseline="0">
                        <a:ln>
                          <a:noFill/>
                        </a:ln>
                        <a:solidFill>
                          <a:srgbClr val="0000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4"/>
                  </a:ext>
                </a:extLst>
              </a:tr>
              <a:tr h="106044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特摩斯三世不是一个</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伟</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大的建</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者，因此不适合的</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历</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史</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片。</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ヒラギノ角ゴ ProN W3" charset="0"/>
                          <a:cs typeface="ヒラギノ角ゴ ProN W3" charset="0"/>
                        </a:rPr>
                        <a:t>虽</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然不知道是一个</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伟</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大的建</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者，</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图</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特摩斯三世是众所周知的已</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经</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取得了一些建</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设项</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目中的三角洲地区。</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5"/>
                  </a:ext>
                </a:extLst>
              </a:tr>
              <a:tr h="94614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圣</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经</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没有提到巴勒斯坦入侵塞蒂本人或拉美西斯二世。因此，</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Exod.</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埃及</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记</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必</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须</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是在</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13</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纪</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和以色列</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还</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没有在巴勒斯坦。</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士</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师时</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期</a:t>
                      </a:r>
                      <a:r>
                        <a:rPr kumimoji="0" lang="mr-IN" altLang="zh-CN" sz="1400" b="0" i="0" u="none" strike="noStrike" cap="none" normalizeH="0" baseline="0" dirty="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休息</a:t>
                      </a:r>
                      <a:r>
                        <a:rPr kumimoji="0" lang="mr-IN" altLang="zh-CN" sz="1400" b="0" i="0" u="none" strike="noStrike" cap="none" normalizeH="0" baseline="0" dirty="0">
                          <a:ln>
                            <a:noFill/>
                          </a:ln>
                          <a:solidFill>
                            <a:srgbClr val="003300"/>
                          </a:solidFill>
                          <a:effectLst/>
                          <a:latin typeface="Times New Roman" charset="0"/>
                          <a:ea typeface="MS PGothic" charset="0"/>
                          <a:cs typeface="MS PGothic" charset="0"/>
                        </a:rPr>
                        <a:t>"</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期</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间</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同于埃及</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时</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期的</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严</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格控制。埃及入侵反</a:t>
                      </a:r>
                      <a:r>
                        <a:rPr kumimoji="0" lang="zh-CN" altLang="en-US" sz="1400" b="0" i="0" u="none" strike="noStrike" cap="none" normalizeH="0" baseline="0" dirty="0">
                          <a:ln>
                            <a:noFill/>
                          </a:ln>
                          <a:solidFill>
                            <a:srgbClr val="003300"/>
                          </a:solidFill>
                          <a:effectLst/>
                          <a:latin typeface="Times New Roman" charset="0"/>
                          <a:ea typeface="华文细黑" charset="0"/>
                          <a:cs typeface="华文细黑" charset="0"/>
                        </a:rPr>
                        <a:t>对</a:t>
                      </a:r>
                      <a:r>
                        <a:rPr kumimoji="0" lang="zh-CN" altLang="en-US" sz="1400" b="0" i="0" u="none" strike="noStrike" cap="none" normalizeH="0" baseline="0" dirty="0">
                          <a:ln>
                            <a:noFill/>
                          </a:ln>
                          <a:solidFill>
                            <a:srgbClr val="003300"/>
                          </a:solidFill>
                          <a:effectLst/>
                          <a:latin typeface="Times New Roman" charset="0"/>
                          <a:ea typeface="MS PGothic" charset="0"/>
                          <a:cs typeface="MS PGothic" charset="0"/>
                        </a:rPr>
                        <a:t>迦南人。</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CN" sz="1400" b="0" i="0" u="none" strike="noStrike" cap="none" normalizeH="0" baseline="0" dirty="0">
                        <a:ln>
                          <a:noFill/>
                        </a:ln>
                        <a:solidFill>
                          <a:srgbClr val="0000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E8E7"/>
                    </a:solidFill>
                  </a:tcPr>
                </a:tc>
                <a:extLst>
                  <a:ext uri="{0D108BD9-81ED-4DB2-BD59-A6C34878D82A}">
                    <a16:rowId xmlns:a16="http://schemas.microsoft.com/office/drawing/2014/main" val="10006"/>
                  </a:ext>
                </a:extLst>
              </a:tr>
              <a:tr h="86518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推</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进</a:t>
                      </a:r>
                      <a:r>
                        <a:rPr kumimoji="0" lang="en-US" altLang="zh-CN" sz="1400" b="0" i="0" u="none" strike="noStrike" cap="none" normalizeH="0" baseline="0">
                          <a:ln>
                            <a:noFill/>
                          </a:ln>
                          <a:solidFill>
                            <a:srgbClr val="003300"/>
                          </a:solidFill>
                          <a:effectLst/>
                          <a:latin typeface="Times New Roman" charset="0"/>
                          <a:ea typeface="MS PGothic" charset="0"/>
                          <a:cs typeface="MS PGothic" charset="0"/>
                        </a:rPr>
                        <a:t>Exod.</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走回到手段推</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动</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始祖回来，始祖不能回去任何更</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远</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a:t>
                      </a:r>
                      <a:endParaRPr kumimoji="0" lang="en-US" altLang="zh-CN" sz="1400" b="0" i="0" u="none" strike="noStrike" cap="none" normalizeH="0" baseline="0">
                        <a:ln>
                          <a:noFill/>
                        </a:ln>
                        <a:solidFill>
                          <a:srgbClr val="003300"/>
                        </a:solidFill>
                        <a:effectLst/>
                        <a:latin typeface="Times New Roman" charset="0"/>
                        <a:ea typeface="MS PGothic" charset="0"/>
                        <a:cs typeface="MS PGothic" charset="0"/>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有一</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样</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的</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证</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据，把始祖青</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铜</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我中有把他</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们</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在中</a:t>
                      </a:r>
                      <a:r>
                        <a:rPr kumimoji="0" lang="zh-CN" altLang="en-US" sz="1400" b="0" i="0" u="none" strike="noStrike" cap="none" normalizeH="0" baseline="0">
                          <a:ln>
                            <a:noFill/>
                          </a:ln>
                          <a:solidFill>
                            <a:srgbClr val="003300"/>
                          </a:solidFill>
                          <a:effectLst/>
                          <a:latin typeface="Times New Roman" charset="0"/>
                          <a:ea typeface="华文细黑" charset="0"/>
                          <a:cs typeface="华文细黑" charset="0"/>
                        </a:rPr>
                        <a:t>东铜</a:t>
                      </a:r>
                      <a:r>
                        <a:rPr kumimoji="0" lang="zh-CN" altLang="en-US" sz="1400" b="0" i="0" u="none" strike="noStrike" cap="none" normalizeH="0" baseline="0">
                          <a:ln>
                            <a:noFill/>
                          </a:ln>
                          <a:solidFill>
                            <a:srgbClr val="003300"/>
                          </a:solidFill>
                          <a:effectLst/>
                          <a:latin typeface="Times New Roman" charset="0"/>
                          <a:ea typeface="MS PGothic" charset="0"/>
                          <a:cs typeface="MS PGothic" charset="0"/>
                        </a:rPr>
                        <a:t>牌二。</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CDCB"/>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17928974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7" name="Oval 114"/>
          <p:cNvSpPr>
            <a:spLocks noChangeArrowheads="1"/>
          </p:cNvSpPr>
          <p:nvPr/>
        </p:nvSpPr>
        <p:spPr bwMode="auto">
          <a:xfrm>
            <a:off x="2209800"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746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teaches</a:t>
            </a:r>
            <a:r>
              <a:rPr lang="en-US" sz="4800" b="1" dirty="0">
                <a:effectLst>
                  <a:glow rad="127000">
                    <a:schemeClr val="tx1"/>
                  </a:glow>
                </a:effectLst>
                <a:latin typeface="Arial" charset="0"/>
                <a:ea typeface="ＭＳ Ｐゴシック" charset="0"/>
                <a:cs typeface="ＭＳ Ｐゴシック" charset="0"/>
              </a:rPr>
              <a:t> us as his new people to enjoy his presence.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170891127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23937" name="Picture 5"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3938" name="Rectangle 2"/>
          <p:cNvSpPr>
            <a:spLocks noGrp="1" noChangeArrowheads="1"/>
          </p:cNvSpPr>
          <p:nvPr>
            <p:ph type="title"/>
          </p:nvPr>
        </p:nvSpPr>
        <p:spPr>
          <a:xfrm>
            <a:off x="685800" y="0"/>
            <a:ext cx="3886200" cy="1143000"/>
          </a:xfrm>
        </p:spPr>
        <p:txBody>
          <a:bodyPr/>
          <a:lstStyle/>
          <a:p>
            <a:r>
              <a:rPr kumimoji="1" lang="en-US" sz="3200" b="1" dirty="0">
                <a:solidFill>
                  <a:schemeClr val="tx1"/>
                </a:solidFill>
                <a:latin typeface="Arial" charset="0"/>
                <a:cs typeface="ＭＳ Ｐゴシック" charset="0"/>
              </a:rPr>
              <a:t>Why is the </a:t>
            </a:r>
            <a:r>
              <a:rPr kumimoji="1" lang="ta-IN" sz="3200" b="1" dirty="0" err="1">
                <a:solidFill>
                  <a:schemeClr val="tx1"/>
                </a:solidFill>
                <a:latin typeface="Arial" charset="0"/>
                <a:cs typeface="ＭＳ Ｐゴシック" charset="0"/>
              </a:rPr>
              <a:t>யாத்திராகமம்</a:t>
            </a:r>
            <a:r>
              <a:rPr kumimoji="1" lang="en-US" sz="3200" b="1" dirty="0">
                <a:solidFill>
                  <a:schemeClr val="tx1"/>
                </a:solidFill>
                <a:latin typeface="Arial" charset="0"/>
                <a:cs typeface="ＭＳ Ｐゴシック" charset="0"/>
              </a:rPr>
              <a:t> so significant?</a:t>
            </a:r>
            <a:endParaRPr kumimoji="1" lang="en-US" sz="4000" b="1" dirty="0">
              <a:solidFill>
                <a:schemeClr val="tx1"/>
              </a:solidFill>
              <a:latin typeface="Arial" charset="0"/>
              <a:cs typeface="ＭＳ Ｐゴシック" charset="0"/>
            </a:endParaRPr>
          </a:p>
        </p:txBody>
      </p:sp>
      <p:sp>
        <p:nvSpPr>
          <p:cNvPr id="294915" name="Rectangle 6"/>
          <p:cNvSpPr>
            <a:spLocks noChangeArrowheads="1"/>
          </p:cNvSpPr>
          <p:nvPr/>
        </p:nvSpPr>
        <p:spPr bwMode="auto">
          <a:xfrm>
            <a:off x="755650" y="1327150"/>
            <a:ext cx="35687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80000"/>
              </a:lnSpc>
              <a:spcBef>
                <a:spcPct val="20000"/>
              </a:spcBef>
              <a:spcAft>
                <a:spcPct val="0"/>
              </a:spcAft>
              <a:buSzPct val="80000"/>
              <a:buFont typeface="Wingdings" charset="0"/>
              <a:buChar char="l"/>
            </a:pPr>
            <a:r>
              <a:rPr kumimoji="1" lang="en-US" sz="2800" b="1" dirty="0">
                <a:solidFill>
                  <a:srgbClr val="FFFFFF"/>
                </a:solidFill>
                <a:latin typeface="Arial" charset="0"/>
                <a:ea typeface="ＭＳ Ｐゴシック" charset="0"/>
                <a:cs typeface="ＭＳ Ｐゴシック" charset="0"/>
              </a:rPr>
              <a:t>God is more powerful than Egypt</a:t>
            </a:r>
            <a:r>
              <a:rPr kumimoji="1" lang="fr-FR" altLang="ja-JP" sz="2800" b="1" dirty="0">
                <a:solidFill>
                  <a:srgbClr val="FFFFFF"/>
                </a:solidFill>
                <a:latin typeface="Arial" charset="0"/>
                <a:ea typeface="ＭＳ Ｐゴシック" charset="0"/>
                <a:cs typeface="ＭＳ Ｐゴシック" charset="0"/>
              </a:rPr>
              <a:t>'</a:t>
            </a:r>
            <a:r>
              <a:rPr kumimoji="1" lang="en-US" sz="2800" b="1" dirty="0">
                <a:solidFill>
                  <a:srgbClr val="FFFFFF"/>
                </a:solidFill>
                <a:latin typeface="Arial" charset="0"/>
                <a:ea typeface="ＭＳ Ｐゴシック" charset="0"/>
                <a:cs typeface="ＭＳ Ｐゴシック" charset="0"/>
              </a:rPr>
              <a:t>s gods (12:29, 37)!</a:t>
            </a:r>
            <a:endParaRPr kumimoji="1" lang="en-US" sz="1400" b="1" dirty="0">
              <a:solidFill>
                <a:srgbClr val="FFFFFF"/>
              </a:solidFill>
              <a:latin typeface="Arial" charset="0"/>
              <a:ea typeface="ＭＳ Ｐゴシック" charset="0"/>
              <a:cs typeface="ＭＳ Ｐゴシック" charset="0"/>
            </a:endParaRPr>
          </a:p>
          <a:p>
            <a:pPr marL="342900" indent="-342900" defTabSz="914400" eaLnBrk="0" fontAlgn="base" hangingPunct="0">
              <a:lnSpc>
                <a:spcPct val="80000"/>
              </a:lnSpc>
              <a:spcBef>
                <a:spcPct val="20000"/>
              </a:spcBef>
              <a:spcAft>
                <a:spcPct val="0"/>
              </a:spcAft>
              <a:buSzPct val="80000"/>
              <a:buFont typeface="Wingdings" charset="0"/>
              <a:buChar char="l"/>
            </a:pPr>
            <a:endParaRPr kumimoji="1" lang="en-US" sz="1400" b="1" dirty="0">
              <a:solidFill>
                <a:srgbClr val="FFFFFF"/>
              </a:solidFill>
              <a:latin typeface="Arial" charset="0"/>
              <a:ea typeface="ＭＳ Ｐゴシック" charset="0"/>
              <a:cs typeface="ＭＳ Ｐゴシック" charset="0"/>
            </a:endParaRPr>
          </a:p>
          <a:p>
            <a:pPr marL="342900" indent="-342900" defTabSz="914400" eaLnBrk="0" fontAlgn="base" hangingPunct="0">
              <a:lnSpc>
                <a:spcPct val="80000"/>
              </a:lnSpc>
              <a:spcBef>
                <a:spcPct val="20000"/>
              </a:spcBef>
              <a:spcAft>
                <a:spcPct val="0"/>
              </a:spcAft>
              <a:buSzPct val="80000"/>
              <a:buFont typeface="Wingdings" charset="0"/>
              <a:buChar char="l"/>
            </a:pPr>
            <a:r>
              <a:rPr kumimoji="1" lang="en-US" sz="2800" b="1" dirty="0">
                <a:solidFill>
                  <a:srgbClr val="FFFFFF"/>
                </a:solidFill>
                <a:latin typeface="Arial" charset="0"/>
                <a:ea typeface="ＭＳ Ｐゴシック" charset="0"/>
                <a:cs typeface="ＭＳ Ｐゴシック" charset="0"/>
              </a:rPr>
              <a:t>God fulfilled his promise to the day (12:40-41; </a:t>
            </a:r>
            <a:br>
              <a:rPr kumimoji="1" lang="en-US" sz="2800" b="1" dirty="0">
                <a:solidFill>
                  <a:srgbClr val="FFFFFF"/>
                </a:solidFill>
                <a:latin typeface="Arial" charset="0"/>
                <a:ea typeface="ＭＳ Ｐゴシック" charset="0"/>
                <a:cs typeface="ＭＳ Ｐゴシック" charset="0"/>
              </a:rPr>
            </a:br>
            <a:r>
              <a:rPr kumimoji="1" lang="en-US" sz="2800" b="1" dirty="0">
                <a:solidFill>
                  <a:srgbClr val="FFFFFF"/>
                </a:solidFill>
                <a:latin typeface="Arial" charset="0"/>
                <a:ea typeface="ＭＳ Ｐゴシック" charset="0"/>
                <a:cs typeface="ＭＳ Ｐゴシック" charset="0"/>
              </a:rPr>
              <a:t>cf. Gen. 15:15)</a:t>
            </a:r>
            <a:endParaRPr kumimoji="1" lang="en-US" sz="1100" b="1" dirty="0">
              <a:solidFill>
                <a:srgbClr val="FFFFFF"/>
              </a:solidFill>
              <a:latin typeface="Arial" charset="0"/>
              <a:ea typeface="ＭＳ Ｐゴシック" charset="0"/>
              <a:cs typeface="ＭＳ Ｐゴシック" charset="0"/>
            </a:endParaRPr>
          </a:p>
          <a:p>
            <a:pPr marL="342900" indent="-342900" defTabSz="914400" eaLnBrk="0" fontAlgn="base" hangingPunct="0">
              <a:lnSpc>
                <a:spcPct val="80000"/>
              </a:lnSpc>
              <a:spcBef>
                <a:spcPct val="20000"/>
              </a:spcBef>
              <a:spcAft>
                <a:spcPct val="0"/>
              </a:spcAft>
              <a:buSzPct val="80000"/>
              <a:buFont typeface="Wingdings" charset="0"/>
              <a:buChar char="l"/>
            </a:pPr>
            <a:endParaRPr kumimoji="1" lang="en-US" sz="1100" b="1" dirty="0">
              <a:solidFill>
                <a:srgbClr val="FFFFFF"/>
              </a:solidFill>
              <a:latin typeface="Arial" charset="0"/>
              <a:ea typeface="ＭＳ Ｐゴシック" charset="0"/>
              <a:cs typeface="ＭＳ Ｐゴシック" charset="0"/>
            </a:endParaRPr>
          </a:p>
          <a:p>
            <a:pPr marL="342900" indent="-342900" defTabSz="914400" eaLnBrk="0" fontAlgn="base" hangingPunct="0">
              <a:lnSpc>
                <a:spcPct val="80000"/>
              </a:lnSpc>
              <a:spcBef>
                <a:spcPct val="20000"/>
              </a:spcBef>
              <a:spcAft>
                <a:spcPct val="0"/>
              </a:spcAft>
              <a:buSzPct val="80000"/>
              <a:buFont typeface="Wingdings" charset="0"/>
              <a:buChar char="l"/>
            </a:pPr>
            <a:r>
              <a:rPr kumimoji="1" lang="en-US" sz="2800" b="1" dirty="0">
                <a:solidFill>
                  <a:srgbClr val="FFFFFF"/>
                </a:solidFill>
                <a:latin typeface="Arial" charset="0"/>
                <a:ea typeface="ＭＳ Ｐゴシック" charset="0"/>
                <a:cs typeface="ＭＳ Ｐゴシック" charset="0"/>
              </a:rPr>
              <a:t>Typology of Passover lamb (12:3-5, 27, 43, </a:t>
            </a:r>
            <a:br>
              <a:rPr kumimoji="1" lang="en-US" sz="2800" b="1" dirty="0">
                <a:solidFill>
                  <a:srgbClr val="FFFFFF"/>
                </a:solidFill>
                <a:latin typeface="Arial" charset="0"/>
                <a:ea typeface="ＭＳ Ｐゴシック" charset="0"/>
                <a:cs typeface="ＭＳ Ｐゴシック" charset="0"/>
              </a:rPr>
            </a:br>
            <a:r>
              <a:rPr kumimoji="1" lang="en-US" sz="2800" b="1" dirty="0">
                <a:solidFill>
                  <a:srgbClr val="FFFFFF"/>
                </a:solidFill>
                <a:latin typeface="Arial" charset="0"/>
                <a:ea typeface="ＭＳ Ｐゴシック" charset="0"/>
                <a:cs typeface="ＭＳ Ｐゴシック" charset="0"/>
              </a:rPr>
              <a:t>46; cf. John 1:29; 19:36; 1 Cor. 5:7-8)</a:t>
            </a:r>
          </a:p>
        </p:txBody>
      </p:sp>
    </p:spTree>
    <p:extLst>
      <p:ext uri="{BB962C8B-B14F-4D97-AF65-F5344CB8AC3E}">
        <p14:creationId xmlns:p14="http://schemas.microsoft.com/office/powerpoint/2010/main" val="34600172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491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491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491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5"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grpSp>
        <p:nvGrpSpPr>
          <p:cNvPr id="3" name="Group 2"/>
          <p:cNvGrpSpPr>
            <a:grpSpLocks/>
          </p:cNvGrpSpPr>
          <p:nvPr/>
        </p:nvGrpSpPr>
        <p:grpSpPr bwMode="auto">
          <a:xfrm>
            <a:off x="3827463" y="1562100"/>
            <a:ext cx="2567298" cy="15065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பரிசுத்த</a:t>
              </a:r>
              <a:r>
                <a:rPr kumimoji="1"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a:t>
              </a:r>
              <a:r>
                <a:rPr kumimoji="1"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நாட்காட்டியின்</a:t>
              </a:r>
              <a:r>
                <a:rPr kumimoji="1"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a:t>
              </a:r>
              <a:r>
                <a:rPr kumimoji="1"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ஆரம்பம்</a:t>
              </a:r>
              <a:endParaRPr kumimoji="0"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குடியியல்</a:t>
              </a:r>
              <a:r>
                <a:rPr kumimoji="0"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நாட்காட்டியின்</a:t>
              </a:r>
              <a:r>
                <a:rPr kumimoji="0"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8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ஆரம்பம்</a:t>
              </a:r>
              <a:endParaRPr kumimoji="0" lang="en-US" altLang="en-US" sz="18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endParaRPr>
            </a:p>
          </p:txBody>
        </p:sp>
      </p:grpSp>
      <p:sp>
        <p:nvSpPr>
          <p:cNvPr id="43" name="Rectangle 2"/>
          <p:cNvSpPr txBox="1">
            <a:spLocks noChangeArrowheads="1"/>
          </p:cNvSpPr>
          <p:nvPr/>
        </p:nvSpPr>
        <p:spPr bwMode="auto">
          <a:xfrm>
            <a:off x="-10103" y="6214"/>
            <a:ext cx="3903756" cy="4358889"/>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5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விடுதலைப்</a:t>
            </a:r>
            <a:r>
              <a:rPr kumimoji="0" lang="en-US"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பயண</a:t>
            </a:r>
            <a:r>
              <a:rPr kumimoji="0" lang="en-US"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இராப்பொழுது</a:t>
            </a:r>
            <a:r>
              <a:rPr kumimoji="0" lang="en-US"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a:t>
            </a:r>
            <a:endPar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endParaRPr>
          </a:p>
          <a:p>
            <a:pPr marL="0" marR="0" lvl="0" indent="0" algn="ctr" defTabSz="914400" rtl="0" eaLnBrk="1" fontAlgn="base" latinLnBrk="0" hangingPunct="1">
              <a:lnSpc>
                <a:spcPct val="15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இஸ்ரயேல்</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மக்கள்</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எகிப்தில்</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இருக்கும்போதே</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மோசேக்கும்</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ஆர்ரோனுக்கும்</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கடவுள்</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கூறியது</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a:t>
            </a:r>
            <a:endParaRPr kumimoji="0" lang="x-none"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endParaRPr>
          </a:p>
          <a:p>
            <a:pPr marL="0" marR="0" lvl="0" indent="0" algn="ctr" defTabSz="914400" rtl="0" eaLnBrk="1" fontAlgn="base" latinLnBrk="0" hangingPunct="1">
              <a:lnSpc>
                <a:spcPct val="150000"/>
              </a:lnSpc>
              <a:spcBef>
                <a:spcPct val="0"/>
              </a:spcBef>
              <a:spcAft>
                <a:spcPct val="0"/>
              </a:spcAft>
              <a:buClrTx/>
              <a:buSzTx/>
              <a:buFontTx/>
              <a:buNone/>
              <a:tabLst/>
              <a:defRPr/>
            </a:pPr>
            <a:r>
              <a:rPr kumimoji="0" lang="x-none"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2. </a:t>
            </a:r>
            <a:r>
              <a:rPr kumimoji="0" lang="en-US"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a:t>
            </a:r>
            <a:r>
              <a:rPr kumimoji="0" lang="x-none"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இந்த மாதம் </a:t>
            </a:r>
            <a:r>
              <a:rPr kumimoji="0" lang="x-none"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உங்களுக்குப்</a:t>
            </a:r>
            <a:r>
              <a:rPr kumimoji="0" lang="x-none"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பிரதான மாதம்; இது உங்களுக்கு </a:t>
            </a:r>
            <a:r>
              <a:rPr kumimoji="0" lang="x-none"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வருஷத்தின்</a:t>
            </a:r>
            <a:r>
              <a:rPr kumimoji="0" lang="x-none"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முதலாம் </a:t>
            </a:r>
            <a:r>
              <a:rPr kumimoji="0" lang="x-none" altLang="en-US" sz="16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மாதமாய்</a:t>
            </a:r>
            <a:r>
              <a:rPr kumimoji="0" lang="x-none" altLang="en-US" sz="1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x-none"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இருப்பதாக.</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b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b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a:t>
            </a:r>
            <a:r>
              <a:rPr kumimoji="0" lang="en-US" altLang="en-US" sz="16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யாத்திராகமம்</a:t>
            </a:r>
            <a:r>
              <a:rPr kumimoji="0" lang="en-US" alt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12:1-2)</a:t>
            </a:r>
          </a:p>
        </p:txBody>
      </p:sp>
      <p:sp>
        <p:nvSpPr>
          <p:cNvPr id="4" name="Title 3"/>
          <p:cNvSpPr>
            <a:spLocks noGrp="1"/>
          </p:cNvSpPr>
          <p:nvPr>
            <p:ph type="title"/>
          </p:nvPr>
        </p:nvSpPr>
        <p:spPr>
          <a:xfrm>
            <a:off x="3540224" y="2781300"/>
            <a:ext cx="3048000" cy="1409700"/>
          </a:xfrm>
        </p:spPr>
        <p:txBody>
          <a:bodyPr/>
          <a:lstStyle/>
          <a:p>
            <a:r>
              <a:rPr kumimoji="1" lang="en-US" altLang="en-US" sz="3200" b="1" dirty="0" err="1">
                <a:solidFill>
                  <a:schemeClr val="bg1"/>
                </a:solidFill>
                <a:effectLst>
                  <a:outerShdw blurRad="38100" dist="38100" dir="2700000" algn="tl">
                    <a:srgbClr val="808080"/>
                  </a:outerShdw>
                </a:effectLst>
                <a:latin typeface="Latha" panose="020B0604020202020204" pitchFamily="34" charset="0"/>
                <a:cs typeface="Latha" panose="020B0604020202020204" pitchFamily="34" charset="0"/>
              </a:rPr>
              <a:t>எபிரேய</a:t>
            </a:r>
            <a:r>
              <a:rPr kumimoji="1" lang="en-US" altLang="en-US" sz="3200" b="1" dirty="0">
                <a:solidFill>
                  <a:schemeClr val="bg1"/>
                </a:solidFill>
                <a:effectLst>
                  <a:outerShdw blurRad="38100" dist="38100" dir="2700000" algn="tl">
                    <a:srgbClr val="808080"/>
                  </a:outerShdw>
                </a:effectLst>
                <a:latin typeface="Latha" panose="020B0604020202020204" pitchFamily="34" charset="0"/>
                <a:cs typeface="Latha" panose="020B0604020202020204" pitchFamily="34" charset="0"/>
              </a:rPr>
              <a:t> </a:t>
            </a:r>
            <a:r>
              <a:rPr kumimoji="1" lang="en-US" altLang="en-US" sz="3200" b="1" dirty="0" err="1">
                <a:solidFill>
                  <a:schemeClr val="bg1"/>
                </a:solidFill>
                <a:effectLst>
                  <a:outerShdw blurRad="38100" dist="38100" dir="2700000" algn="tl">
                    <a:srgbClr val="808080"/>
                  </a:outerShdw>
                </a:effectLst>
                <a:latin typeface="Latha" panose="020B0604020202020204" pitchFamily="34" charset="0"/>
                <a:cs typeface="Latha" panose="020B0604020202020204" pitchFamily="34" charset="0"/>
              </a:rPr>
              <a:t>நாட்காட்டி</a:t>
            </a:r>
            <a:endParaRPr lang="en-US" altLang="en-US" sz="3200" b="1" dirty="0">
              <a:solidFill>
                <a:schemeClr val="bg1"/>
              </a:solidFill>
              <a:effectLst>
                <a:outerShdw blurRad="38100" dist="38100" dir="2700000" algn="tl">
                  <a:srgbClr val="808080"/>
                </a:outerShdw>
              </a:effectLst>
              <a:latin typeface="Latha" panose="020B0604020202020204" pitchFamily="34" charset="0"/>
              <a:cs typeface="Latha" panose="020B0604020202020204" pitchFamily="34" charset="0"/>
            </a:endParaRPr>
          </a:p>
        </p:txBody>
      </p:sp>
      <p:sp>
        <p:nvSpPr>
          <p:cNvPr id="54" name="Title 3"/>
          <p:cNvSpPr txBox="1">
            <a:spLocks/>
          </p:cNvSpPr>
          <p:nvPr/>
        </p:nvSpPr>
        <p:spPr bwMode="auto">
          <a:xfrm rot="1628858">
            <a:off x="5536111" y="448732"/>
            <a:ext cx="2054360" cy="655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16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மார்ச்</a:t>
            </a:r>
            <a:r>
              <a:rPr kumimoji="1" lang="en-US" altLang="en-US" sz="16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 </a:t>
            </a:r>
            <a:r>
              <a:rPr kumimoji="1" lang="en-US" altLang="en-US" sz="16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ஏப்பிரல்</a:t>
            </a:r>
            <a:endParaRPr kumimoji="0" lang="en-US" altLang="en-US" sz="16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endParaRPr>
          </a:p>
        </p:txBody>
      </p:sp>
      <p:sp>
        <p:nvSpPr>
          <p:cNvPr id="55" name="Title 3"/>
          <p:cNvSpPr txBox="1">
            <a:spLocks/>
          </p:cNvSpPr>
          <p:nvPr/>
        </p:nvSpPr>
        <p:spPr bwMode="auto">
          <a:xfrm rot="1487614">
            <a:off x="746386" y="5726786"/>
            <a:ext cx="2626082" cy="496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16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செப்டெம்பர்</a:t>
            </a:r>
            <a:r>
              <a:rPr kumimoji="1" lang="en-US" altLang="en-US" sz="16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 - </a:t>
            </a:r>
            <a:r>
              <a:rPr kumimoji="1" lang="en-US" altLang="en-US" sz="1600" b="1" i="0" u="none" strike="noStrike" kern="1200" cap="none" spc="0" normalizeH="0" baseline="0" noProof="0" dirty="0" err="1">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rPr>
              <a:t>ஒக்டோபர்</a:t>
            </a:r>
            <a:endParaRPr kumimoji="0" lang="en-US" altLang="en-US" sz="16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Latha" panose="020B0604020202020204" pitchFamily="34" charset="0"/>
              <a:ea typeface="MS PGothic" pitchFamily="34" charset="-128"/>
              <a:cs typeface="Latha" panose="020B0604020202020204" pitchFamily="34" charset="0"/>
            </a:endParaRPr>
          </a:p>
        </p:txBody>
      </p:sp>
    </p:spTree>
    <p:extLst>
      <p:ext uri="{BB962C8B-B14F-4D97-AF65-F5344CB8AC3E}">
        <p14:creationId xmlns:p14="http://schemas.microsoft.com/office/powerpoint/2010/main" val="536562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781990"/>
            <a:ext cx="2863596" cy="1914128"/>
          </a:xfrm>
        </p:spPr>
        <p:txBody>
          <a:bodyPr/>
          <a:lstStyle/>
          <a:p>
            <a:pPr marL="263525" indent="-263525" eaLnBrk="1" hangingPunct="1">
              <a:lnSpc>
                <a:spcPct val="150000"/>
              </a:lnSpc>
            </a:pPr>
            <a:r>
              <a:rPr lang="en-US" altLang="en-US" sz="1800" dirty="0" err="1">
                <a:latin typeface="Latha" panose="020B0604020202020204" pitchFamily="34" charset="0"/>
                <a:cs typeface="Latha" panose="020B0604020202020204" pitchFamily="34" charset="0"/>
              </a:rPr>
              <a:t>குடியியல்</a:t>
            </a:r>
            <a:endParaRPr lang="en-US" altLang="en-US" sz="1800" dirty="0">
              <a:latin typeface="Latha" panose="020B0604020202020204" pitchFamily="34" charset="0"/>
              <a:cs typeface="Latha" panose="020B0604020202020204" pitchFamily="34" charset="0"/>
            </a:endParaRPr>
          </a:p>
          <a:p>
            <a:pPr marL="263525" indent="-263525" eaLnBrk="1" hangingPunct="1">
              <a:lnSpc>
                <a:spcPct val="150000"/>
              </a:lnSpc>
            </a:pPr>
            <a:r>
              <a:rPr lang="en-US" altLang="en-US" sz="1800" dirty="0" err="1">
                <a:latin typeface="Latha" panose="020B0604020202020204" pitchFamily="34" charset="0"/>
                <a:cs typeface="Latha" panose="020B0604020202020204" pitchFamily="34" charset="0"/>
              </a:rPr>
              <a:t>பரிசுத்தம்</a:t>
            </a:r>
            <a:endParaRPr lang="en-US" altLang="en-US" sz="1800" dirty="0">
              <a:latin typeface="Latha" panose="020B0604020202020204" pitchFamily="34" charset="0"/>
              <a:cs typeface="Latha" panose="020B0604020202020204" pitchFamily="34" charset="0"/>
            </a:endParaRPr>
          </a:p>
          <a:p>
            <a:pPr marL="263525" indent="-263525" eaLnBrk="1" hangingPunct="1">
              <a:lnSpc>
                <a:spcPct val="150000"/>
              </a:lnSpc>
            </a:pPr>
            <a:r>
              <a:rPr lang="en-US" altLang="en-US" sz="1800" dirty="0" err="1">
                <a:latin typeface="Latha" panose="020B0604020202020204" pitchFamily="34" charset="0"/>
                <a:cs typeface="Latha" panose="020B0604020202020204" pitchFamily="34" charset="0"/>
              </a:rPr>
              <a:t>எண்ணிடப்பட்டது</a:t>
            </a:r>
            <a:endParaRPr lang="en-US" altLang="en-US" sz="1800" dirty="0">
              <a:latin typeface="Latha" panose="020B0604020202020204" pitchFamily="34" charset="0"/>
              <a:cs typeface="Latha"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val="0"/>
              </a:ext>
            </a:extLst>
          </a:blip>
          <a:srcRect/>
          <a:stretch>
            <a:fillRect/>
          </a:stretch>
        </p:blipFill>
        <p:spPr>
          <a:xfrm>
            <a:off x="3491880" y="1196752"/>
            <a:ext cx="5618184" cy="5618184"/>
          </a:xfrm>
          <a:noFill/>
          <a:extLst>
            <a:ext uri="{909E8E84-426E-40dd-AFC4-6F175D3DCCD1}">
              <a14:hiddenFill xmlns:a14="http://schemas.microsoft.com/office/drawing/2010/main" xmlns="">
                <a:solidFill>
                  <a:srgbClr val="FFFFFF"/>
                </a:solidFill>
              </a14:hiddenFill>
            </a:ext>
          </a:extLst>
        </p:spPr>
      </p:pic>
      <p:sp>
        <p:nvSpPr>
          <p:cNvPr id="13319" name="AutoShape 7"/>
          <p:cNvSpPr>
            <a:spLocks/>
          </p:cNvSpPr>
          <p:nvPr/>
        </p:nvSpPr>
        <p:spPr bwMode="auto">
          <a:xfrm>
            <a:off x="2531052" y="341084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xmlns="">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sp>
        <p:nvSpPr>
          <p:cNvPr id="13314" name="Rectangle 2"/>
          <p:cNvSpPr>
            <a:spLocks noGrp="1" noChangeArrowheads="1"/>
          </p:cNvSpPr>
          <p:nvPr>
            <p:ph type="title"/>
          </p:nvPr>
        </p:nvSpPr>
        <p:spPr>
          <a:xfrm>
            <a:off x="360040" y="-76200"/>
            <a:ext cx="7884368" cy="865188"/>
          </a:xfrm>
        </p:spPr>
        <p:txBody>
          <a:bodyPr/>
          <a:lstStyle/>
          <a:p>
            <a:pPr algn="l" eaLnBrk="1" hangingPunct="1"/>
            <a:r>
              <a:rPr lang="en-US" altLang="en-US" sz="4000" dirty="0" err="1">
                <a:latin typeface="Latha" panose="020B0604020202020204" pitchFamily="34" charset="0"/>
                <a:cs typeface="Latha" panose="020B0604020202020204" pitchFamily="34" charset="0"/>
              </a:rPr>
              <a:t>யூத</a:t>
            </a:r>
            <a:r>
              <a:rPr lang="en-US" altLang="en-US" sz="4000" dirty="0">
                <a:latin typeface="Latha" panose="020B0604020202020204" pitchFamily="34" charset="0"/>
                <a:cs typeface="Latha" panose="020B0604020202020204" pitchFamily="34" charset="0"/>
              </a:rPr>
              <a:t> </a:t>
            </a:r>
            <a:r>
              <a:rPr lang="en-US" altLang="en-US" sz="4000" dirty="0" err="1">
                <a:latin typeface="Latha" panose="020B0604020202020204" pitchFamily="34" charset="0"/>
                <a:cs typeface="Latha" panose="020B0604020202020204" pitchFamily="34" charset="0"/>
              </a:rPr>
              <a:t>நாட்காட்டி</a:t>
            </a:r>
            <a:endParaRPr lang="en-US" altLang="en-US" sz="4000" dirty="0">
              <a:latin typeface="Latha" panose="020B0604020202020204" pitchFamily="34" charset="0"/>
              <a:cs typeface="Latha" panose="020B0604020202020204" pitchFamily="34" charset="0"/>
            </a:endParaRPr>
          </a:p>
        </p:txBody>
      </p:sp>
      <p:sp>
        <p:nvSpPr>
          <p:cNvPr id="13322" name="Text Box 10"/>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pic>
        <p:nvPicPr>
          <p:cNvPr id="2" name="Picture 1"/>
          <p:cNvPicPr>
            <a:picLocks noChangeAspect="1"/>
          </p:cNvPicPr>
          <p:nvPr/>
        </p:nvPicPr>
        <p:blipFill>
          <a:blip r:embed="rId4"/>
          <a:stretch>
            <a:fillRect/>
          </a:stretch>
        </p:blipFill>
        <p:spPr>
          <a:xfrm>
            <a:off x="251520" y="980728"/>
            <a:ext cx="2735850" cy="1825820"/>
          </a:xfrm>
          <a:prstGeom prst="rect">
            <a:avLst/>
          </a:prstGeom>
        </p:spPr>
      </p:pic>
      <p:sp>
        <p:nvSpPr>
          <p:cNvPr id="3" name="Content Placeholder 2"/>
          <p:cNvSpPr>
            <a:spLocks noGrp="1"/>
          </p:cNvSpPr>
          <p:nvPr>
            <p:ph sz="quarter" idx="3"/>
          </p:nvPr>
        </p:nvSpPr>
        <p:spPr/>
        <p:txBody>
          <a:bodyPr/>
          <a:lstStyle/>
          <a:p>
            <a:endParaRPr lang="en-US"/>
          </a:p>
        </p:txBody>
      </p:sp>
    </p:spTree>
    <p:extLst>
      <p:ext uri="{BB962C8B-B14F-4D97-AF65-F5344CB8AC3E}">
        <p14:creationId xmlns:p14="http://schemas.microsoft.com/office/powerpoint/2010/main" val="31132713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35" presetClass="entr" presetSubtype="0" fill="hold" nodeType="afterEffect">
                                  <p:stCondLst>
                                    <p:cond delay="0"/>
                                  </p:stCondLst>
                                  <p:childTnLst>
                                    <p:set>
                                      <p:cBhvr>
                                        <p:cTn id="12" dur="1" fill="hold">
                                          <p:stCondLst>
                                            <p:cond delay="0"/>
                                          </p:stCondLst>
                                        </p:cTn>
                                        <p:tgtEl>
                                          <p:spTgt spid="13315">
                                            <p:txEl>
                                              <p:pRg st="0" end="0"/>
                                            </p:txEl>
                                          </p:spTgt>
                                        </p:tgtEl>
                                        <p:attrNameLst>
                                          <p:attrName>style.visibility</p:attrName>
                                        </p:attrNameLst>
                                      </p:cBhvr>
                                      <p:to>
                                        <p:strVal val="visible"/>
                                      </p:to>
                                    </p:set>
                                    <p:animEffect transition="in" filter="fade">
                                      <p:cBhvr>
                                        <p:cTn id="13" dur="2000"/>
                                        <p:tgtEl>
                                          <p:spTgt spid="13315">
                                            <p:txEl>
                                              <p:pRg st="0" end="0"/>
                                            </p:txEl>
                                          </p:spTgt>
                                        </p:tgtEl>
                                      </p:cBhvr>
                                    </p:animEffect>
                                    <p:anim calcmode="lin" valueType="num">
                                      <p:cBhvr>
                                        <p:cTn id="14"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5"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6"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7" fill="hold">
                            <p:stCondLst>
                              <p:cond delay="3000"/>
                            </p:stCondLst>
                            <p:childTnLst>
                              <p:par>
                                <p:cTn id="18" presetID="35" presetClass="entr" presetSubtype="0" fill="hold" nodeType="afterEffect">
                                  <p:stCondLst>
                                    <p:cond delay="0"/>
                                  </p:stCondLst>
                                  <p:childTnLst>
                                    <p:set>
                                      <p:cBhvr>
                                        <p:cTn id="19" dur="1" fill="hold">
                                          <p:stCondLst>
                                            <p:cond delay="0"/>
                                          </p:stCondLst>
                                        </p:cTn>
                                        <p:tgtEl>
                                          <p:spTgt spid="13315">
                                            <p:txEl>
                                              <p:pRg st="1" end="1"/>
                                            </p:txEl>
                                          </p:spTgt>
                                        </p:tgtEl>
                                        <p:attrNameLst>
                                          <p:attrName>style.visibility</p:attrName>
                                        </p:attrNameLst>
                                      </p:cBhvr>
                                      <p:to>
                                        <p:strVal val="visible"/>
                                      </p:to>
                                    </p:set>
                                    <p:animEffect transition="in" filter="fade">
                                      <p:cBhvr>
                                        <p:cTn id="20" dur="2000"/>
                                        <p:tgtEl>
                                          <p:spTgt spid="13315">
                                            <p:txEl>
                                              <p:pRg st="1" end="1"/>
                                            </p:txEl>
                                          </p:spTgt>
                                        </p:tgtEl>
                                      </p:cBhvr>
                                    </p:animEffect>
                                    <p:anim calcmode="lin" valueType="num">
                                      <p:cBhvr>
                                        <p:cTn id="21"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2"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3"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4" fill="hold">
                            <p:stCondLst>
                              <p:cond delay="5000"/>
                            </p:stCondLst>
                            <p:childTnLst>
                              <p:par>
                                <p:cTn id="25" presetID="35" presetClass="entr" presetSubtype="0" fill="hold" nodeType="afterEffect">
                                  <p:stCondLst>
                                    <p:cond delay="0"/>
                                  </p:stCondLst>
                                  <p:childTnLst>
                                    <p:set>
                                      <p:cBhvr>
                                        <p:cTn id="26" dur="1" fill="hold">
                                          <p:stCondLst>
                                            <p:cond delay="0"/>
                                          </p:stCondLst>
                                        </p:cTn>
                                        <p:tgtEl>
                                          <p:spTgt spid="13315">
                                            <p:txEl>
                                              <p:pRg st="2" end="2"/>
                                            </p:txEl>
                                          </p:spTgt>
                                        </p:tgtEl>
                                        <p:attrNameLst>
                                          <p:attrName>style.visibility</p:attrName>
                                        </p:attrNameLst>
                                      </p:cBhvr>
                                      <p:to>
                                        <p:strVal val="visible"/>
                                      </p:to>
                                    </p:set>
                                    <p:animEffect transition="in" filter="fade">
                                      <p:cBhvr>
                                        <p:cTn id="27" dur="2000"/>
                                        <p:tgtEl>
                                          <p:spTgt spid="13315">
                                            <p:txEl>
                                              <p:pRg st="2" end="2"/>
                                            </p:txEl>
                                          </p:spTgt>
                                        </p:tgtEl>
                                      </p:cBhvr>
                                    </p:animEffect>
                                    <p:anim calcmode="lin" valueType="num">
                                      <p:cBhvr>
                                        <p:cTn id="28"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9"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30"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31" fill="hold">
                            <p:stCondLst>
                              <p:cond delay="7000"/>
                            </p:stCondLst>
                            <p:childTnLst>
                              <p:par>
                                <p:cTn id="32" presetID="22" presetClass="entr" presetSubtype="8" fill="hold" grpId="0" nodeType="afterEffect">
                                  <p:stCondLst>
                                    <p:cond delay="0"/>
                                  </p:stCondLst>
                                  <p:childTnLst>
                                    <p:set>
                                      <p:cBhvr>
                                        <p:cTn id="33" dur="1" fill="hold">
                                          <p:stCondLst>
                                            <p:cond delay="0"/>
                                          </p:stCondLst>
                                        </p:cTn>
                                        <p:tgtEl>
                                          <p:spTgt spid="13319"/>
                                        </p:tgtEl>
                                        <p:attrNameLst>
                                          <p:attrName>style.visibility</p:attrName>
                                        </p:attrNameLst>
                                      </p:cBhvr>
                                      <p:to>
                                        <p:strVal val="visible"/>
                                      </p:to>
                                    </p:set>
                                    <p:animEffect transition="in" filter="wipe(left)">
                                      <p:cBhvr>
                                        <p:cTn id="3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57893270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25985" name="Picture 3"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5986" name="Rectangle 4"/>
          <p:cNvSpPr>
            <a:spLocks noGrp="1" noChangeArrowheads="1"/>
          </p:cNvSpPr>
          <p:nvPr>
            <p:ph type="title"/>
          </p:nvPr>
        </p:nvSpPr>
        <p:spPr>
          <a:xfrm>
            <a:off x="685800" y="0"/>
            <a:ext cx="3886200" cy="1143000"/>
          </a:xfrm>
        </p:spPr>
        <p:txBody>
          <a:bodyPr/>
          <a:lstStyle/>
          <a:p>
            <a:r>
              <a:rPr kumimoji="1" lang="en-US" sz="3200" b="1" dirty="0">
                <a:solidFill>
                  <a:srgbClr val="FFFFFF"/>
                </a:solidFill>
                <a:latin typeface="Arial" charset="0"/>
                <a:cs typeface="ＭＳ Ｐゴシック" charset="0"/>
              </a:rPr>
              <a:t>Why is the </a:t>
            </a:r>
            <a:r>
              <a:rPr kumimoji="1" lang="ta-IN" sz="3200" b="1" dirty="0" err="1">
                <a:solidFill>
                  <a:srgbClr val="FFFFFF"/>
                </a:solidFill>
                <a:latin typeface="Arial" charset="0"/>
                <a:cs typeface="ＭＳ Ｐゴシック" charset="0"/>
              </a:rPr>
              <a:t>யாத்திராகமம்</a:t>
            </a:r>
            <a:r>
              <a:rPr kumimoji="1" lang="en-US" sz="3200" b="1" dirty="0">
                <a:solidFill>
                  <a:srgbClr val="FFFFFF"/>
                </a:solidFill>
                <a:latin typeface="Arial" charset="0"/>
                <a:cs typeface="ＭＳ Ｐゴシック" charset="0"/>
              </a:rPr>
              <a:t> so significant?</a:t>
            </a:r>
            <a:endParaRPr kumimoji="1" lang="en-US" sz="4000" b="1" dirty="0">
              <a:solidFill>
                <a:srgbClr val="FFFFFF"/>
              </a:solidFill>
              <a:latin typeface="Arial" charset="0"/>
              <a:cs typeface="ＭＳ Ｐゴシック" charset="0"/>
            </a:endParaRPr>
          </a:p>
        </p:txBody>
      </p:sp>
      <p:sp>
        <p:nvSpPr>
          <p:cNvPr id="5" name="Rectangle 2"/>
          <p:cNvSpPr txBox="1">
            <a:spLocks noChangeArrowheads="1"/>
          </p:cNvSpPr>
          <p:nvPr/>
        </p:nvSpPr>
        <p:spPr bwMode="auto">
          <a:xfrm>
            <a:off x="838200" y="1295400"/>
            <a:ext cx="3352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lnSpc>
                <a:spcPct val="80000"/>
              </a:lnSpc>
              <a:spcBef>
                <a:spcPct val="20000"/>
              </a:spcBef>
              <a:spcAft>
                <a:spcPct val="0"/>
              </a:spcAft>
              <a:buSzPct val="80000"/>
              <a:buFont typeface="Wingdings" charset="0"/>
              <a:buChar char="l"/>
            </a:pPr>
            <a:r>
              <a:rPr kumimoji="1" lang="en-US" sz="2800" b="1">
                <a:solidFill>
                  <a:srgbClr val="FFFFFF"/>
                </a:solidFill>
                <a:latin typeface="Arial" charset="0"/>
              </a:rPr>
              <a:t>Beginning of the nation (6:6-8)</a:t>
            </a:r>
          </a:p>
          <a:p>
            <a:pPr defTabSz="914400" eaLnBrk="0" fontAlgn="base" hangingPunct="0">
              <a:lnSpc>
                <a:spcPct val="80000"/>
              </a:lnSpc>
              <a:spcBef>
                <a:spcPct val="20000"/>
              </a:spcBef>
              <a:spcAft>
                <a:spcPct val="0"/>
              </a:spcAft>
              <a:buSzPct val="80000"/>
              <a:buFont typeface="Wingdings" charset="0"/>
              <a:buChar char="l"/>
            </a:pPr>
            <a:endParaRPr kumimoji="1" lang="en-US" sz="2800" b="1">
              <a:solidFill>
                <a:srgbClr val="FFFFFF"/>
              </a:solidFill>
              <a:latin typeface="Arial" charset="0"/>
            </a:endParaRPr>
          </a:p>
          <a:p>
            <a:pPr defTabSz="914400" eaLnBrk="0" fontAlgn="base" hangingPunct="0">
              <a:lnSpc>
                <a:spcPct val="80000"/>
              </a:lnSpc>
              <a:spcBef>
                <a:spcPct val="20000"/>
              </a:spcBef>
              <a:spcAft>
                <a:spcPct val="0"/>
              </a:spcAft>
              <a:buSzPct val="80000"/>
              <a:buFont typeface="Wingdings" charset="0"/>
              <a:buChar char="l"/>
            </a:pPr>
            <a:r>
              <a:rPr kumimoji="1" lang="en-US" sz="2800" b="1">
                <a:solidFill>
                  <a:srgbClr val="FFFFFF"/>
                </a:solidFill>
                <a:latin typeface="Arial" charset="0"/>
              </a:rPr>
              <a:t>New calendar (12:2)</a:t>
            </a:r>
          </a:p>
          <a:p>
            <a:pPr defTabSz="914400" eaLnBrk="0" fontAlgn="base" hangingPunct="0">
              <a:lnSpc>
                <a:spcPct val="80000"/>
              </a:lnSpc>
              <a:spcBef>
                <a:spcPct val="20000"/>
              </a:spcBef>
              <a:spcAft>
                <a:spcPct val="0"/>
              </a:spcAft>
              <a:buSzPct val="80000"/>
              <a:buFont typeface="Wingdings" charset="0"/>
              <a:buChar char="l"/>
            </a:pPr>
            <a:endParaRPr kumimoji="1" lang="en-US" sz="2800" b="1">
              <a:solidFill>
                <a:srgbClr val="FFFFFF"/>
              </a:solidFill>
              <a:latin typeface="Arial" charset="0"/>
            </a:endParaRPr>
          </a:p>
          <a:p>
            <a:pPr defTabSz="914400" eaLnBrk="0" fontAlgn="base" hangingPunct="0">
              <a:lnSpc>
                <a:spcPct val="80000"/>
              </a:lnSpc>
              <a:spcBef>
                <a:spcPct val="20000"/>
              </a:spcBef>
              <a:spcAft>
                <a:spcPct val="0"/>
              </a:spcAft>
              <a:buSzPct val="80000"/>
              <a:buFont typeface="Wingdings" charset="0"/>
              <a:buChar char="l"/>
            </a:pPr>
            <a:r>
              <a:rPr kumimoji="1" lang="en-US" sz="2800" b="1">
                <a:solidFill>
                  <a:srgbClr val="FFFFFF"/>
                </a:solidFill>
                <a:latin typeface="Arial" charset="0"/>
              </a:rPr>
              <a:t>Response of faith to receive new life</a:t>
            </a:r>
          </a:p>
        </p:txBody>
      </p:sp>
    </p:spTree>
    <p:extLst>
      <p:ext uri="{BB962C8B-B14F-4D97-AF65-F5344CB8AC3E}">
        <p14:creationId xmlns:p14="http://schemas.microsoft.com/office/powerpoint/2010/main" val="4560429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3718862197"/>
      </p:ext>
    </p:extLst>
  </p:cSld>
  <p:clrMapOvr>
    <a:overrideClrMapping bg1="lt1" tx1="dk1" bg2="lt2" tx2="dk2" accent1="accent1" accent2="accent2" accent3="accent3" accent4="accent4" accent5="accent5" accent6="accent6" hlink="hlink" folHlink="folHlink"/>
  </p:clrMapOvr>
</p:sld>
</file>

<file path=ppt/slides/slide16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445442" name="Picture 2" descr="Pesache bakground.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929640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5443" name="Text Box 4"/>
          <p:cNvSpPr txBox="1">
            <a:spLocks noChangeArrowheads="1"/>
          </p:cNvSpPr>
          <p:nvPr/>
        </p:nvSpPr>
        <p:spPr bwMode="auto">
          <a:xfrm>
            <a:off x="10260013" y="1628775"/>
            <a:ext cx="4206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endParaRPr lang="en-US">
              <a:solidFill>
                <a:srgbClr val="000000"/>
              </a:solidFill>
              <a:latin typeface="Arial" charset="0"/>
              <a:ea typeface="ヒラギノ角ゴ Pro W3" charset="0"/>
              <a:cs typeface="ヒラギノ角ゴ Pro W3" charset="0"/>
            </a:endParaRPr>
          </a:p>
        </p:txBody>
      </p:sp>
      <p:sp>
        <p:nvSpPr>
          <p:cNvPr id="5" name="Text Box 8"/>
          <p:cNvSpPr txBox="1">
            <a:spLocks noChangeArrowheads="1"/>
          </p:cNvSpPr>
          <p:nvPr/>
        </p:nvSpPr>
        <p:spPr bwMode="auto">
          <a:xfrm>
            <a:off x="9469438" y="3917950"/>
            <a:ext cx="5580062" cy="769938"/>
          </a:xfrm>
          <a:prstGeom prst="rect">
            <a:avLst/>
          </a:prstGeom>
          <a:noFill/>
          <a:ln w="9525">
            <a:noFill/>
            <a:miter lim="800000"/>
            <a:headEnd/>
            <a:tailEnd/>
          </a:ln>
          <a:effectLst>
            <a:outerShdw blurRad="63500" dist="152400" dir="2700000" algn="ctr" rotWithShape="0">
              <a:schemeClr val="bg2">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50000"/>
              </a:spcBef>
              <a:spcAft>
                <a:spcPct val="0"/>
              </a:spcAft>
              <a:defRPr/>
            </a:pPr>
            <a:r>
              <a:rPr lang="en-US" sz="4400" i="1" dirty="0">
                <a:solidFill>
                  <a:srgbClr val="FFE595"/>
                </a:solidFill>
                <a:effectLst>
                  <a:outerShdw blurRad="50800" dist="63500" dir="2700000" algn="tl" rotWithShape="0">
                    <a:srgbClr val="000000">
                      <a:alpha val="87000"/>
                    </a:srgbClr>
                  </a:outerShdw>
                </a:effectLst>
                <a:latin typeface="Arial" charset="0"/>
                <a:ea typeface="ヒラギノ角ゴ Pro W3" charset="0"/>
                <a:cs typeface="ヒラギノ角ゴ Pro W3" charset="0"/>
              </a:rPr>
              <a:t>The Passover Meal</a:t>
            </a:r>
            <a:endParaRPr lang="en-US" sz="4400" i="1" dirty="0">
              <a:solidFill>
                <a:srgbClr val="CFF989"/>
              </a:solidFill>
              <a:effectLst>
                <a:outerShdw blurRad="50800" dist="63500" dir="2700000" algn="tl" rotWithShape="0">
                  <a:srgbClr val="000000">
                    <a:alpha val="87000"/>
                  </a:srgbClr>
                </a:outerShdw>
              </a:effectLst>
              <a:latin typeface="Arial" charset="0"/>
              <a:ea typeface="ヒラギノ角ゴ Pro W3" charset="0"/>
              <a:cs typeface="ヒラギノ角ゴ Pro W3" charset="0"/>
            </a:endParaRPr>
          </a:p>
        </p:txBody>
      </p:sp>
      <p:sp>
        <p:nvSpPr>
          <p:cNvPr id="445445" name="Rectangle 10"/>
          <p:cNvSpPr>
            <a:spLocks noChangeArrowheads="1"/>
          </p:cNvSpPr>
          <p:nvPr/>
        </p:nvSpPr>
        <p:spPr bwMode="auto">
          <a:xfrm>
            <a:off x="13476288" y="3790950"/>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pPr>
            <a:endParaRPr lang="en-US" sz="2400">
              <a:solidFill>
                <a:srgbClr val="000000"/>
              </a:solidFill>
              <a:latin typeface="Arial" charset="0"/>
              <a:ea typeface="ヒラギノ角ゴ Pro W3" charset="0"/>
              <a:cs typeface="ヒラギノ角ゴ Pro W3" charset="0"/>
            </a:endParaRPr>
          </a:p>
        </p:txBody>
      </p:sp>
      <p:sp>
        <p:nvSpPr>
          <p:cNvPr id="7" name="Text Box 11"/>
          <p:cNvSpPr txBox="1">
            <a:spLocks noChangeArrowheads="1"/>
          </p:cNvSpPr>
          <p:nvPr/>
        </p:nvSpPr>
        <p:spPr bwMode="auto">
          <a:xfrm>
            <a:off x="9513888" y="5010150"/>
            <a:ext cx="5791200" cy="646113"/>
          </a:xfrm>
          <a:prstGeom prst="rect">
            <a:avLst/>
          </a:prstGeom>
          <a:noFill/>
          <a:ln w="9525">
            <a:noFill/>
            <a:miter lim="800000"/>
            <a:headEnd/>
            <a:tailEnd/>
          </a:ln>
          <a:effectLst>
            <a:outerShdw blurRad="63500" dist="152394" dir="2459995" algn="ctr" rotWithShape="0">
              <a:schemeClr val="tx1">
                <a:alpha val="74998"/>
              </a:schemeClr>
            </a:outerShdw>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50000"/>
              </a:spcBef>
              <a:spcAft>
                <a:spcPct val="0"/>
              </a:spcAft>
              <a:defRPr/>
            </a:pPr>
            <a:r>
              <a:rPr lang="en-US" sz="3600" dirty="0">
                <a:solidFill>
                  <a:srgbClr val="FFFFFF"/>
                </a:solidFill>
                <a:effectLst>
                  <a:outerShdw blurRad="50800" dist="63500" dir="2700000" algn="tl" rotWithShape="0">
                    <a:srgbClr val="000000">
                      <a:alpha val="87000"/>
                    </a:srgbClr>
                  </a:outerShdw>
                </a:effectLst>
                <a:latin typeface="Arial" charset="0"/>
                <a:ea typeface="ヒラギノ角ゴ Pro W3" charset="0"/>
                <a:cs typeface="ヒラギノ角ゴ Pro W3" charset="0"/>
              </a:rPr>
              <a:t>LUKE 22:7-38</a:t>
            </a:r>
            <a:endParaRPr lang="en-US" sz="4000" dirty="0">
              <a:solidFill>
                <a:srgbClr val="FFFFFF"/>
              </a:solidFill>
              <a:effectLst>
                <a:outerShdw blurRad="50800" dist="63500" dir="2700000" algn="tl" rotWithShape="0">
                  <a:srgbClr val="000000">
                    <a:alpha val="87000"/>
                  </a:srgbClr>
                </a:outerShdw>
              </a:effectLst>
              <a:latin typeface="Arial" charset="0"/>
              <a:ea typeface="ヒラギノ角ゴ Pro W3" charset="0"/>
              <a:cs typeface="ヒラギノ角ゴ Pro W3" charset="0"/>
            </a:endParaRPr>
          </a:p>
        </p:txBody>
      </p:sp>
      <p:sp>
        <p:nvSpPr>
          <p:cNvPr id="124930" name="Title 1"/>
          <p:cNvSpPr>
            <a:spLocks noGrp="1"/>
          </p:cNvSpPr>
          <p:nvPr>
            <p:ph type="ctrTitle"/>
          </p:nvPr>
        </p:nvSpPr>
        <p:spPr>
          <a:xfrm>
            <a:off x="9396536" y="1916832"/>
            <a:ext cx="9144000" cy="1728192"/>
          </a:xfrm>
        </p:spPr>
        <p:txBody>
          <a:bodyPr/>
          <a:lstStyle/>
          <a:p>
            <a:pPr algn="l">
              <a:spcBef>
                <a:spcPct val="50000"/>
              </a:spcBef>
              <a:defRPr/>
            </a:pPr>
            <a:r>
              <a:rPr lang="en-US" sz="9600" dirty="0">
                <a:solidFill>
                  <a:srgbClr val="EFE409"/>
                </a:solidFill>
                <a:effectLst>
                  <a:glow rad="139700">
                    <a:schemeClr val="tx1">
                      <a:alpha val="99000"/>
                    </a:schemeClr>
                  </a:glow>
                </a:effectLst>
                <a:latin typeface="Times New Roman"/>
                <a:ea typeface="ヒラギノ角ゴ Pro W3" charset="0"/>
                <a:cs typeface="Times New Roman"/>
              </a:rPr>
              <a:t>PES</a:t>
            </a:r>
            <a:r>
              <a:rPr lang="en-US" sz="16600" dirty="0">
                <a:solidFill>
                  <a:srgbClr val="EFE409"/>
                </a:solidFill>
                <a:effectLst>
                  <a:glow rad="139700">
                    <a:schemeClr val="tx1">
                      <a:alpha val="99000"/>
                    </a:schemeClr>
                  </a:glow>
                </a:effectLst>
                <a:latin typeface="Times New Roman"/>
                <a:ea typeface="ヒラギノ角ゴ Pro W3" charset="0"/>
                <a:cs typeface="Times New Roman"/>
              </a:rPr>
              <a:t>A</a:t>
            </a:r>
            <a:r>
              <a:rPr lang="en-US" sz="9600" dirty="0">
                <a:solidFill>
                  <a:srgbClr val="EFE409"/>
                </a:solidFill>
                <a:effectLst>
                  <a:glow rad="139700">
                    <a:schemeClr val="tx1">
                      <a:alpha val="99000"/>
                    </a:schemeClr>
                  </a:glow>
                </a:effectLst>
                <a:latin typeface="Times New Roman"/>
                <a:ea typeface="ヒラギノ角ゴ Pro W3" charset="0"/>
                <a:cs typeface="Times New Roman"/>
              </a:rPr>
              <a:t>CH</a:t>
            </a:r>
            <a:endParaRPr lang="en-US" sz="6600" dirty="0">
              <a:solidFill>
                <a:srgbClr val="EFE409"/>
              </a:solidFill>
              <a:effectLst>
                <a:glow rad="139700">
                  <a:schemeClr val="tx1">
                    <a:alpha val="99000"/>
                  </a:schemeClr>
                </a:glow>
              </a:effectLst>
              <a:latin typeface="Times New Roman"/>
              <a:ea typeface="ヒラギノ角ゴ Pro W3" charset="0"/>
              <a:cs typeface="Times New Roman"/>
            </a:endParaRPr>
          </a:p>
        </p:txBody>
      </p:sp>
    </p:spTree>
    <p:extLst>
      <p:ext uri="{BB962C8B-B14F-4D97-AF65-F5344CB8AC3E}">
        <p14:creationId xmlns:p14="http://schemas.microsoft.com/office/powerpoint/2010/main" val="255324458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7" name="Oval 114"/>
          <p:cNvSpPr>
            <a:spLocks noChangeArrowheads="1"/>
          </p:cNvSpPr>
          <p:nvPr/>
        </p:nvSpPr>
        <p:spPr bwMode="auto">
          <a:xfrm>
            <a:off x="3433936" y="6042992"/>
            <a:ext cx="128208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772748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317009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Route of the </a:t>
            </a:r>
            <a:r>
              <a:rPr kumimoji="0" lang="ta-IN" sz="4000" dirty="0" err="1">
                <a:solidFill>
                  <a:srgbClr val="FFFFFF"/>
                </a:solidFill>
                <a:effectLst/>
                <a:ea typeface="ＭＳ Ｐゴシック" pitchFamily="-112" charset="-128"/>
                <a:cs typeface="ＭＳ Ｐゴシック" pitchFamily="-112" charset="-128"/>
              </a:rPr>
              <a:t>யாத்திராகமம்</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9244813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89337491"/>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en-US"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FFFFFF"/>
                </a:solidFill>
                <a:effectLst>
                  <a:glow rad="127000">
                    <a:srgbClr val="000000"/>
                  </a:glow>
                </a:effectLst>
                <a:latin typeface="Arial" charset="0"/>
                <a:ea typeface="ＭＳ Ｐゴシック" charset="0"/>
                <a:cs typeface="ＭＳ Ｐゴシック" charset="0"/>
              </a:rPr>
              <a:t>God saved you to enjoy his </a:t>
            </a:r>
            <a:r>
              <a:rPr lang="en-US" sz="6000" b="1" dirty="0">
                <a:solidFill>
                  <a:srgbClr val="FFFF00"/>
                </a:solidFill>
                <a:effectLst>
                  <a:glow rad="127000">
                    <a:srgbClr val="000000"/>
                  </a:glow>
                </a:effectLst>
                <a:latin typeface="Arial" charset="0"/>
                <a:ea typeface="ＭＳ Ｐゴシック" charset="0"/>
                <a:cs typeface="ＭＳ Ｐゴシック" charset="0"/>
              </a:rPr>
              <a:t>presence</a:t>
            </a: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0928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Times New Roman" pitchFamily="-112" charset="0"/>
                <a:ea typeface="Arial" pitchFamily="-112" charset="0"/>
                <a:cs typeface="Arial" pitchFamily="-112" charset="0"/>
              </a:rPr>
              <a:t>Colossians 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3140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i="1">
                <a:solidFill>
                  <a:srgbClr val="FFFFFF"/>
                </a:solidFill>
                <a:latin typeface="Times New Roman" pitchFamily="-112" charset="0"/>
                <a:ea typeface="ＭＳ Ｐゴシック" charset="0"/>
                <a:cs typeface="ＭＳ Ｐゴシック" charset="0"/>
              </a:rPr>
              <a:t>For he has rescued us from the dominion of darkness and brought us into the kingdom of the Son he loves, in whom we have redemption, the forgiveness of sins. </a:t>
            </a:r>
          </a:p>
        </p:txBody>
      </p:sp>
      <p:sp>
        <p:nvSpPr>
          <p:cNvPr id="291850" name="Rectangle 10"/>
          <p:cNvSpPr>
            <a:spLocks noGrp="1" noChangeArrowheads="1"/>
          </p:cNvSpPr>
          <p:nvPr>
            <p:ph type="title" idx="4294967295"/>
          </p:nvPr>
        </p:nvSpPr>
        <p:spPr>
          <a:xfrm>
            <a:off x="0" y="152400"/>
            <a:ext cx="9144000" cy="1446550"/>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en-US" b="1" dirty="0">
                <a:solidFill>
                  <a:schemeClr val="bg1"/>
                </a:solidFill>
                <a:ea typeface="ＭＳ Ｐゴシック" pitchFamily="-112" charset="-128"/>
                <a:cs typeface="ＭＳ Ｐゴシック" pitchFamily="-112" charset="-128"/>
              </a:rPr>
              <a:t>The </a:t>
            </a:r>
            <a:r>
              <a:rPr lang="ta-IN" b="1" dirty="0" err="1">
                <a:solidFill>
                  <a:schemeClr val="bg1"/>
                </a:solidFill>
                <a:ea typeface="ＭＳ Ｐゴシック" pitchFamily="-112" charset="-128"/>
                <a:cs typeface="ＭＳ Ｐゴシック" pitchFamily="-112" charset="-128"/>
              </a:rPr>
              <a:t>யாத்திராகமம்</a:t>
            </a:r>
            <a:r>
              <a:rPr lang="en-US" b="1" dirty="0">
                <a:solidFill>
                  <a:schemeClr val="bg1"/>
                </a:solidFill>
                <a:ea typeface="ＭＳ Ｐゴシック" pitchFamily="-112" charset="-128"/>
                <a:cs typeface="ＭＳ Ｐゴシック" pitchFamily="-112" charset="-128"/>
              </a:rPr>
              <a:t> Pictures Redemption</a:t>
            </a:r>
          </a:p>
        </p:txBody>
      </p:sp>
    </p:spTree>
    <p:extLst>
      <p:ext uri="{BB962C8B-B14F-4D97-AF65-F5344CB8AC3E}">
        <p14:creationId xmlns:p14="http://schemas.microsoft.com/office/powerpoint/2010/main" val="26375506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39178163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15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pic>
        <p:nvPicPr>
          <p:cNvPr id="451586" name="Picture 3" descr="OMSSO03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547664" y="0"/>
            <a:ext cx="49847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1" name="Rectangle 5"/>
          <p:cNvSpPr>
            <a:spLocks noGrp="1" noChangeArrowheads="1"/>
          </p:cNvSpPr>
          <p:nvPr>
            <p:ph type="title" idx="4294967295"/>
          </p:nvPr>
        </p:nvSpPr>
        <p:spPr>
          <a:xfrm>
            <a:off x="1361046" y="5373216"/>
            <a:ext cx="7772400" cy="1323439"/>
          </a:xfrm>
          <a:effectLst>
            <a:outerShdw blurRad="63500" dist="38099" dir="2700000" algn="ctr" rotWithShape="0">
              <a:schemeClr val="tx1">
                <a:alpha val="74998"/>
              </a:schemeClr>
            </a:outerShdw>
          </a:effectLst>
        </p:spPr>
        <p:txBody>
          <a:bodyPr anchor="b">
            <a:spAutoFit/>
          </a:bodyPr>
          <a:lstStyle/>
          <a:p>
            <a:pPr algn="r" eaLnBrk="1" hangingPunct="1">
              <a:spcBef>
                <a:spcPct val="50000"/>
              </a:spcBef>
              <a:defRPr/>
            </a:pPr>
            <a:r>
              <a:rPr lang="en-US" sz="4000" b="1">
                <a:solidFill>
                  <a:schemeClr val="bg1"/>
                </a:solidFill>
                <a:ea typeface="ＭＳ Ｐゴシック" pitchFamily="-112" charset="-128"/>
                <a:cs typeface="ＭＳ Ｐゴシック" pitchFamily="-112" charset="-128"/>
              </a:rPr>
              <a:t>Manna </a:t>
            </a:r>
            <a:br>
              <a:rPr lang="en-US" sz="4000" b="1">
                <a:solidFill>
                  <a:schemeClr val="bg1"/>
                </a:solidFill>
                <a:ea typeface="ＭＳ Ｐゴシック" pitchFamily="-112" charset="-128"/>
                <a:cs typeface="ＭＳ Ｐゴシック" pitchFamily="-112" charset="-128"/>
              </a:rPr>
            </a:br>
            <a:r>
              <a:rPr lang="en-US" sz="4000" b="1">
                <a:solidFill>
                  <a:schemeClr val="bg1"/>
                </a:solidFill>
                <a:ea typeface="ＭＳ Ｐゴシック" pitchFamily="-112" charset="-128"/>
                <a:cs typeface="ＭＳ Ｐゴシック" pitchFamily="-112" charset="-128"/>
              </a:rPr>
              <a:t>(Exod 16)</a:t>
            </a:r>
          </a:p>
        </p:txBody>
      </p:sp>
    </p:spTree>
    <p:extLst>
      <p:ext uri="{BB962C8B-B14F-4D97-AF65-F5344CB8AC3E}">
        <p14:creationId xmlns:p14="http://schemas.microsoft.com/office/powerpoint/2010/main" val="1940175273"/>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en-US" sz="4000" b="1" dirty="0">
                <a:effectLst>
                  <a:outerShdw blurRad="38100" dist="38100" dir="2700000" algn="tl">
                    <a:srgbClr val="212121"/>
                  </a:outerShdw>
                </a:effectLst>
                <a:latin typeface="Arial" charset="0"/>
              </a:rPr>
              <a:t>1 Corinthians 10:1-4 </a:t>
            </a:r>
            <a:r>
              <a:rPr lang="en-US" sz="2800" b="1"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defTabSz="914400" fontAlgn="base">
              <a:spcBef>
                <a:spcPct val="0"/>
              </a:spcBef>
              <a:spcAft>
                <a:spcPct val="0"/>
              </a:spcAft>
              <a:defRPr/>
            </a:pPr>
            <a:r>
              <a:rPr lang="en-US" dirty="0">
                <a:solidFill>
                  <a:srgbClr val="FFFFFF"/>
                </a:solidFill>
                <a:effectLst>
                  <a:glow rad="190500">
                    <a:srgbClr val="212121"/>
                  </a:glow>
                </a:effectLst>
                <a:ea typeface="ＭＳ Ｐゴシック" charset="0"/>
              </a:rPr>
              <a:t>"I don</a:t>
            </a:r>
            <a:r>
              <a:rPr lang="fr-FR" altLang="ja-JP" dirty="0">
                <a:solidFill>
                  <a:srgbClr val="FFFFFF"/>
                </a:solidFill>
                <a:effectLst>
                  <a:glow rad="190500">
                    <a:srgbClr val="212121"/>
                  </a:glow>
                </a:effectLst>
                <a:ea typeface="ＭＳ Ｐゴシック" charset="0"/>
              </a:rPr>
              <a:t>'</a:t>
            </a:r>
            <a:r>
              <a:rPr lang="en-US" dirty="0">
                <a:solidFill>
                  <a:srgbClr val="FFFFFF"/>
                </a:solidFill>
                <a:effectLst>
                  <a:glow rad="190500">
                    <a:srgbClr val="212121"/>
                  </a:glow>
                </a:effectLst>
                <a:ea typeface="ＭＳ Ｐゴシック" charset="0"/>
              </a:rPr>
              <a:t>t want you to forget, dear brothers and sisters, about our ancestors in the wilderness long ago.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were guided by a cloud that moved ahead of them, and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walked through the sea on dry ground. </a:t>
            </a:r>
            <a:r>
              <a:rPr lang="en-US" baseline="30000" dirty="0">
                <a:solidFill>
                  <a:srgbClr val="FFFFFF"/>
                </a:solidFill>
                <a:effectLst>
                  <a:glow rad="190500">
                    <a:srgbClr val="212121"/>
                  </a:glow>
                </a:effectLst>
                <a:ea typeface="ＭＳ Ｐゴシック" charset="0"/>
              </a:rPr>
              <a:t>2</a:t>
            </a:r>
            <a:r>
              <a:rPr lang="en-US" dirty="0">
                <a:solidFill>
                  <a:srgbClr val="FFFFFF"/>
                </a:solidFill>
                <a:effectLst>
                  <a:glow rad="190500">
                    <a:srgbClr val="212121"/>
                  </a:glow>
                </a:effectLst>
                <a:ea typeface="ＭＳ Ｐゴシック" charset="0"/>
              </a:rPr>
              <a:t>In the cloud and in the sea, </a:t>
            </a:r>
            <a:r>
              <a:rPr lang="en-US" dirty="0">
                <a:solidFill>
                  <a:srgbClr val="FFFF00"/>
                </a:solidFill>
                <a:effectLst>
                  <a:glow rad="190500">
                    <a:srgbClr val="212121"/>
                  </a:glow>
                </a:effectLst>
                <a:ea typeface="ＭＳ Ｐゴシック" charset="0"/>
              </a:rPr>
              <a:t>all </a:t>
            </a:r>
            <a:r>
              <a:rPr lang="en-US" dirty="0">
                <a:solidFill>
                  <a:srgbClr val="FFFFFF"/>
                </a:solidFill>
                <a:effectLst>
                  <a:glow rad="190500">
                    <a:srgbClr val="212121"/>
                  </a:glow>
                </a:effectLst>
                <a:ea typeface="ＭＳ Ｐゴシック" charset="0"/>
              </a:rPr>
              <a:t>of them were baptized as followers of Moses. </a:t>
            </a:r>
            <a:r>
              <a:rPr lang="en-US" baseline="30000" dirty="0">
                <a:solidFill>
                  <a:srgbClr val="FFFFFF"/>
                </a:solidFill>
                <a:effectLst>
                  <a:glow rad="190500">
                    <a:srgbClr val="212121"/>
                  </a:glow>
                </a:effectLst>
                <a:ea typeface="ＭＳ Ｐゴシック" charset="0"/>
              </a:rPr>
              <a:t>3</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ate the same spiritual food, </a:t>
            </a:r>
            <a:r>
              <a:rPr lang="en-US" baseline="30000" dirty="0">
                <a:solidFill>
                  <a:srgbClr val="FFFFFF"/>
                </a:solidFill>
                <a:effectLst>
                  <a:glow rad="190500">
                    <a:srgbClr val="212121"/>
                  </a:glow>
                </a:effectLst>
                <a:ea typeface="ＭＳ Ｐゴシック" charset="0"/>
              </a:rPr>
              <a:t>4</a:t>
            </a:r>
            <a:r>
              <a:rPr lang="en-US" dirty="0">
                <a:solidFill>
                  <a:srgbClr val="FFFFFF"/>
                </a:solidFill>
                <a:effectLst>
                  <a:glow rad="190500">
                    <a:srgbClr val="212121"/>
                  </a:glow>
                </a:effectLst>
                <a:ea typeface="ＭＳ Ｐゴシック" charset="0"/>
              </a:rPr>
              <a:t>and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09434965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5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pic>
        <p:nvPicPr>
          <p:cNvPr id="455682"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dirty="0">
                <a:effectLst>
                  <a:glow rad="317500">
                    <a:schemeClr val="bg2">
                      <a:alpha val="90000"/>
                    </a:schemeClr>
                  </a:glow>
                </a:effectLst>
                <a:latin typeface="Arial"/>
                <a:cs typeface="Arial"/>
              </a:rPr>
              <a:t>The Cloud</a:t>
            </a:r>
          </a:p>
        </p:txBody>
      </p:sp>
      <p:sp>
        <p:nvSpPr>
          <p:cNvPr id="455684"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55685"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34144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algn="r" defTabSz="914400" fontAlgn="base">
              <a:spcBef>
                <a:spcPct val="0"/>
              </a:spcBef>
              <a:spcAft>
                <a:spcPct val="0"/>
              </a:spcAft>
              <a:defRPr/>
            </a:pPr>
            <a:r>
              <a:rPr lang="ta-IN" sz="3600" dirty="0" err="1">
                <a:solidFill>
                  <a:srgbClr val="FFFFFF"/>
                </a:solidFill>
                <a:effectLst>
                  <a:glow rad="317500">
                    <a:srgbClr val="212121">
                      <a:alpha val="90000"/>
                    </a:srgbClr>
                  </a:glow>
                </a:effectLst>
                <a:ea typeface="ＭＳ Ｐゴシック"/>
              </a:rPr>
              <a:t>யாத்திராகமம்</a:t>
            </a:r>
            <a:r>
              <a:rPr lang="en-US" sz="3600" dirty="0">
                <a:solidFill>
                  <a:srgbClr val="FFFFFF"/>
                </a:solidFill>
                <a:effectLst>
                  <a:glow rad="317500">
                    <a:srgbClr val="212121">
                      <a:alpha val="90000"/>
                    </a:srgbClr>
                  </a:glow>
                </a:effectLst>
                <a:ea typeface="ＭＳ Ｐゴシック"/>
              </a:rPr>
              <a:t> 40;</a:t>
            </a:r>
            <a:br>
              <a:rPr lang="en-US" sz="3600" dirty="0">
                <a:solidFill>
                  <a:srgbClr val="FFFFFF"/>
                </a:solidFill>
                <a:effectLst>
                  <a:glow rad="317500">
                    <a:srgbClr val="212121">
                      <a:alpha val="90000"/>
                    </a:srgbClr>
                  </a:glow>
                </a:effectLst>
                <a:ea typeface="ＭＳ Ｐゴシック"/>
              </a:rPr>
            </a:br>
            <a:r>
              <a:rPr lang="en-US" sz="3600" dirty="0">
                <a:solidFill>
                  <a:srgbClr val="FFFFFF"/>
                </a:solidFill>
                <a:effectLst>
                  <a:glow rad="317500">
                    <a:srgbClr val="212121">
                      <a:alpha val="90000"/>
                    </a:srgbClr>
                  </a:glow>
                </a:effectLst>
                <a:ea typeface="ＭＳ Ｐゴシック"/>
              </a:rPr>
              <a:t>1 Cor. 10:1-4</a:t>
            </a:r>
          </a:p>
        </p:txBody>
      </p:sp>
    </p:spTree>
    <p:extLst>
      <p:ext uri="{BB962C8B-B14F-4D97-AF65-F5344CB8AC3E}">
        <p14:creationId xmlns:p14="http://schemas.microsoft.com/office/powerpoint/2010/main" val="161414972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7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57730"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pic>
        <p:nvPicPr>
          <p:cNvPr id="457731"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7732"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Sea</a:t>
            </a:r>
          </a:p>
        </p:txBody>
      </p:sp>
      <p:sp>
        <p:nvSpPr>
          <p:cNvPr id="8"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algn="r" defTabSz="914400" fontAlgn="base">
              <a:spcBef>
                <a:spcPct val="0"/>
              </a:spcBef>
              <a:spcAft>
                <a:spcPct val="0"/>
              </a:spcAft>
              <a:defRPr/>
            </a:pPr>
            <a:r>
              <a:rPr lang="ta-IN" sz="3600" dirty="0" err="1">
                <a:solidFill>
                  <a:srgbClr val="FFFFFF"/>
                </a:solidFill>
                <a:effectLst>
                  <a:glow rad="317500">
                    <a:srgbClr val="212121">
                      <a:alpha val="90000"/>
                    </a:srgbClr>
                  </a:glow>
                </a:effectLst>
                <a:ea typeface="ＭＳ Ｐゴシック"/>
              </a:rPr>
              <a:t>யாத்திராகமம்</a:t>
            </a:r>
            <a:r>
              <a:rPr lang="en-US" sz="3600" dirty="0">
                <a:solidFill>
                  <a:srgbClr val="FFFFFF"/>
                </a:solidFill>
                <a:effectLst>
                  <a:glow rad="317500">
                    <a:srgbClr val="212121">
                      <a:alpha val="90000"/>
                    </a:srgbClr>
                  </a:glow>
                </a:effectLst>
                <a:ea typeface="ＭＳ Ｐゴシック"/>
              </a:rPr>
              <a:t> 40;</a:t>
            </a:r>
            <a:br>
              <a:rPr lang="en-US" sz="3600" dirty="0">
                <a:solidFill>
                  <a:srgbClr val="FFFFFF"/>
                </a:solidFill>
                <a:effectLst>
                  <a:glow rad="317500">
                    <a:srgbClr val="212121">
                      <a:alpha val="90000"/>
                    </a:srgbClr>
                  </a:glow>
                </a:effectLst>
                <a:ea typeface="ＭＳ Ｐゴシック"/>
              </a:rPr>
            </a:br>
            <a:r>
              <a:rPr lang="en-US" sz="3600" dirty="0">
                <a:solidFill>
                  <a:srgbClr val="FFFFFF"/>
                </a:solidFill>
                <a:effectLst>
                  <a:glow rad="317500">
                    <a:srgbClr val="212121">
                      <a:alpha val="90000"/>
                    </a:srgbClr>
                  </a:glow>
                </a:effectLst>
                <a:ea typeface="ＭＳ Ｐゴシック"/>
              </a:rPr>
              <a:t>1 Cor. 10:1-4</a:t>
            </a:r>
          </a:p>
        </p:txBody>
      </p:sp>
    </p:spTree>
    <p:extLst>
      <p:ext uri="{BB962C8B-B14F-4D97-AF65-F5344CB8AC3E}">
        <p14:creationId xmlns:p14="http://schemas.microsoft.com/office/powerpoint/2010/main" val="232069314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977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dirty="0">
                <a:effectLst>
                  <a:glow rad="317500">
                    <a:schemeClr val="bg2">
                      <a:alpha val="90000"/>
                    </a:schemeClr>
                  </a:glow>
                </a:effectLst>
                <a:latin typeface="Arial"/>
                <a:cs typeface="Arial"/>
              </a:rPr>
              <a:t>The Leader</a:t>
            </a:r>
          </a:p>
        </p:txBody>
      </p:sp>
      <p:sp>
        <p:nvSpPr>
          <p:cNvPr id="45977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pic>
        <p:nvPicPr>
          <p:cNvPr id="459780"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algn="r" defTabSz="914400" fontAlgn="base">
              <a:spcBef>
                <a:spcPct val="0"/>
              </a:spcBef>
              <a:spcAft>
                <a:spcPct val="0"/>
              </a:spcAft>
              <a:defRPr/>
            </a:pPr>
            <a:r>
              <a:rPr lang="ta-IN" sz="3600" dirty="0" err="1">
                <a:solidFill>
                  <a:srgbClr val="FFFFFF"/>
                </a:solidFill>
                <a:effectLst>
                  <a:glow rad="317500">
                    <a:srgbClr val="212121">
                      <a:alpha val="90000"/>
                    </a:srgbClr>
                  </a:glow>
                </a:effectLst>
                <a:ea typeface="ＭＳ Ｐゴシック"/>
              </a:rPr>
              <a:t>யாத்திராகமம்</a:t>
            </a:r>
            <a:r>
              <a:rPr lang="en-US" sz="3600" dirty="0">
                <a:solidFill>
                  <a:srgbClr val="FFFFFF"/>
                </a:solidFill>
                <a:effectLst>
                  <a:glow rad="317500">
                    <a:srgbClr val="212121">
                      <a:alpha val="90000"/>
                    </a:srgbClr>
                  </a:glow>
                </a:effectLst>
                <a:ea typeface="ＭＳ Ｐゴシック"/>
              </a:rPr>
              <a:t> 40;</a:t>
            </a:r>
            <a:br>
              <a:rPr lang="en-US" sz="3600" dirty="0">
                <a:solidFill>
                  <a:srgbClr val="FFFFFF"/>
                </a:solidFill>
                <a:effectLst>
                  <a:glow rad="317500">
                    <a:srgbClr val="212121">
                      <a:alpha val="90000"/>
                    </a:srgbClr>
                  </a:glow>
                </a:effectLst>
                <a:ea typeface="ＭＳ Ｐゴシック"/>
              </a:rPr>
            </a:br>
            <a:r>
              <a:rPr lang="en-US" sz="3600" dirty="0">
                <a:solidFill>
                  <a:srgbClr val="FFFFFF"/>
                </a:solidFill>
                <a:effectLst>
                  <a:glow rad="317500">
                    <a:srgbClr val="212121">
                      <a:alpha val="90000"/>
                    </a:srgbClr>
                  </a:glow>
                </a:effectLst>
                <a:ea typeface="ＭＳ Ｐゴシック"/>
              </a:rPr>
              <a:t>1 Cor. 10:1-4</a:t>
            </a:r>
          </a:p>
        </p:txBody>
      </p:sp>
    </p:spTree>
    <p:extLst>
      <p:ext uri="{BB962C8B-B14F-4D97-AF65-F5344CB8AC3E}">
        <p14:creationId xmlns:p14="http://schemas.microsoft.com/office/powerpoint/2010/main" val="52583880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182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a:effectLst>
                  <a:glow rad="317500">
                    <a:schemeClr val="bg2">
                      <a:alpha val="90000"/>
                    </a:schemeClr>
                  </a:glow>
                </a:effectLst>
                <a:latin typeface="Arial"/>
                <a:cs typeface="Arial"/>
              </a:rPr>
              <a:t>The Food</a:t>
            </a:r>
          </a:p>
        </p:txBody>
      </p:sp>
      <p:sp>
        <p:nvSpPr>
          <p:cNvPr id="461827"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pic>
        <p:nvPicPr>
          <p:cNvPr id="461828"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algn="r" defTabSz="914400" fontAlgn="base">
              <a:spcBef>
                <a:spcPct val="0"/>
              </a:spcBef>
              <a:spcAft>
                <a:spcPct val="0"/>
              </a:spcAft>
              <a:defRPr/>
            </a:pPr>
            <a:r>
              <a:rPr lang="ta-IN" sz="3600" dirty="0" err="1">
                <a:solidFill>
                  <a:srgbClr val="FFFFFF"/>
                </a:solidFill>
                <a:effectLst>
                  <a:glow rad="317500">
                    <a:srgbClr val="212121">
                      <a:alpha val="90000"/>
                    </a:srgbClr>
                  </a:glow>
                </a:effectLst>
                <a:ea typeface="ＭＳ Ｐゴシック"/>
              </a:rPr>
              <a:t>யாத்திராகமம்</a:t>
            </a:r>
            <a:r>
              <a:rPr lang="en-US" sz="3600" dirty="0">
                <a:solidFill>
                  <a:srgbClr val="FFFFFF"/>
                </a:solidFill>
                <a:effectLst>
                  <a:glow rad="317500">
                    <a:srgbClr val="212121">
                      <a:alpha val="90000"/>
                    </a:srgbClr>
                  </a:glow>
                </a:effectLst>
                <a:ea typeface="ＭＳ Ｐゴシック"/>
              </a:rPr>
              <a:t> 40;</a:t>
            </a:r>
            <a:br>
              <a:rPr lang="en-US" sz="3600" dirty="0">
                <a:solidFill>
                  <a:srgbClr val="FFFFFF"/>
                </a:solidFill>
                <a:effectLst>
                  <a:glow rad="317500">
                    <a:srgbClr val="212121">
                      <a:alpha val="90000"/>
                    </a:srgbClr>
                  </a:glow>
                </a:effectLst>
                <a:ea typeface="ＭＳ Ｐゴシック"/>
              </a:rPr>
            </a:br>
            <a:r>
              <a:rPr lang="en-US" sz="3600" dirty="0">
                <a:solidFill>
                  <a:srgbClr val="FFFFFF"/>
                </a:solidFill>
                <a:effectLst>
                  <a:glow rad="317500">
                    <a:srgbClr val="212121">
                      <a:alpha val="90000"/>
                    </a:srgbClr>
                  </a:glow>
                </a:effectLst>
                <a:ea typeface="ＭＳ Ｐゴシック"/>
              </a:rPr>
              <a:t>1 Cor. 10:1-4</a:t>
            </a:r>
          </a:p>
        </p:txBody>
      </p:sp>
    </p:spTree>
    <p:extLst>
      <p:ext uri="{BB962C8B-B14F-4D97-AF65-F5344CB8AC3E}">
        <p14:creationId xmlns:p14="http://schemas.microsoft.com/office/powerpoint/2010/main" val="103606724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2312058800"/>
      </p:ext>
    </p:extLst>
  </p:cSld>
  <p:clrMapOvr>
    <a:overrideClrMapping bg1="lt1" tx1="dk1" bg2="lt2" tx2="dk2" accent1="accent1" accent2="accent2" accent3="accent3" accent4="accent4" accent5="accent5" accent6="accent6" hlink="hlink" folHlink="folHlink"/>
  </p:clrMapOvr>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3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pic>
        <p:nvPicPr>
          <p:cNvPr id="463874"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a:effectLst>
                  <a:glow rad="317500">
                    <a:schemeClr val="bg2">
                      <a:alpha val="90000"/>
                    </a:schemeClr>
                  </a:glow>
                </a:effectLst>
                <a:latin typeface="Arial"/>
                <a:cs typeface="Arial"/>
              </a:rPr>
              <a:t>The Water</a:t>
            </a:r>
          </a:p>
        </p:txBody>
      </p:sp>
      <p:sp>
        <p:nvSpPr>
          <p:cNvPr id="46387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defTabSz="914400" fontAlgn="base">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 name="Text Box 7"/>
          <p:cNvSpPr txBox="1">
            <a:spLocks noChangeArrowheads="1"/>
          </p:cNvSpPr>
          <p:nvPr/>
        </p:nvSpPr>
        <p:spPr bwMode="auto">
          <a:xfrm>
            <a:off x="3505200" y="5638800"/>
            <a:ext cx="5486400" cy="83099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lvl1pPr marL="715963" indent="-715963" algn="ctr" eaLnBrk="1" hangingPunct="1">
              <a:defRPr sz="4800" b="1">
                <a:effectLst>
                  <a:glow rad="317500">
                    <a:schemeClr val="bg2">
                      <a:alpha val="90000"/>
                    </a:schemeClr>
                  </a:glow>
                </a:effectLst>
                <a:latin typeface="Arial"/>
                <a:ea typeface="+mj-ea"/>
                <a:cs typeface="Arial"/>
              </a:defRPr>
            </a:lvl1pPr>
            <a:lvl2pPr algn="ctr">
              <a:defRPr sz="4800">
                <a:latin typeface="Calisto MT" charset="0"/>
              </a:defRPr>
            </a:lvl2pPr>
            <a:lvl3pPr algn="ctr">
              <a:defRPr sz="4800">
                <a:latin typeface="Calisto MT" charset="0"/>
              </a:defRPr>
            </a:lvl3pPr>
            <a:lvl4pPr algn="ctr">
              <a:defRPr sz="4800">
                <a:latin typeface="Calisto MT" charset="0"/>
              </a:defRPr>
            </a:lvl4pPr>
            <a:lvl5pPr algn="ctr">
              <a:defRPr sz="4800">
                <a:latin typeface="Calisto MT" charset="0"/>
              </a:defRPr>
            </a:lvl5pPr>
            <a:lvl6pPr marL="457200" algn="ctr" fontAlgn="base">
              <a:spcBef>
                <a:spcPct val="0"/>
              </a:spcBef>
              <a:spcAft>
                <a:spcPct val="0"/>
              </a:spcAft>
              <a:defRPr sz="4800">
                <a:latin typeface="Calisto MT" charset="0"/>
              </a:defRPr>
            </a:lvl6pPr>
            <a:lvl7pPr marL="914400" algn="ctr" fontAlgn="base">
              <a:spcBef>
                <a:spcPct val="0"/>
              </a:spcBef>
              <a:spcAft>
                <a:spcPct val="0"/>
              </a:spcAft>
              <a:defRPr sz="4800">
                <a:latin typeface="Calisto MT" charset="0"/>
              </a:defRPr>
            </a:lvl7pPr>
            <a:lvl8pPr marL="1371600" algn="ctr" fontAlgn="base">
              <a:spcBef>
                <a:spcPct val="0"/>
              </a:spcBef>
              <a:spcAft>
                <a:spcPct val="0"/>
              </a:spcAft>
              <a:defRPr sz="4800">
                <a:latin typeface="Calisto MT" charset="0"/>
              </a:defRPr>
            </a:lvl8pPr>
            <a:lvl9pPr marL="1828800" algn="ctr" fontAlgn="base">
              <a:spcBef>
                <a:spcPct val="0"/>
              </a:spcBef>
              <a:spcAft>
                <a:spcPct val="0"/>
              </a:spcAft>
              <a:defRPr sz="4800">
                <a:latin typeface="Calisto MT" charset="0"/>
              </a:defRPr>
            </a:lvl9pPr>
          </a:lstStyle>
          <a:p>
            <a:pPr algn="r" defTabSz="914400" fontAlgn="base">
              <a:spcBef>
                <a:spcPct val="0"/>
              </a:spcBef>
              <a:spcAft>
                <a:spcPct val="0"/>
              </a:spcAft>
              <a:defRPr/>
            </a:pPr>
            <a:r>
              <a:rPr lang="ta-IN" sz="3600" dirty="0" err="1">
                <a:solidFill>
                  <a:srgbClr val="FFFFFF"/>
                </a:solidFill>
                <a:effectLst>
                  <a:glow rad="317500">
                    <a:srgbClr val="212121">
                      <a:alpha val="90000"/>
                    </a:srgbClr>
                  </a:glow>
                </a:effectLst>
                <a:ea typeface="ＭＳ Ｐゴシック"/>
              </a:rPr>
              <a:t>யாத்திராகமம்</a:t>
            </a:r>
            <a:r>
              <a:rPr lang="en-US" sz="3600" dirty="0">
                <a:solidFill>
                  <a:srgbClr val="FFFFFF"/>
                </a:solidFill>
                <a:effectLst>
                  <a:glow rad="317500">
                    <a:srgbClr val="212121">
                      <a:alpha val="90000"/>
                    </a:srgbClr>
                  </a:glow>
                </a:effectLst>
                <a:ea typeface="ＭＳ Ｐゴシック"/>
              </a:rPr>
              <a:t> 40;</a:t>
            </a:r>
            <a:br>
              <a:rPr lang="en-US" sz="3600" dirty="0">
                <a:solidFill>
                  <a:srgbClr val="FFFFFF"/>
                </a:solidFill>
                <a:effectLst>
                  <a:glow rad="317500">
                    <a:srgbClr val="212121">
                      <a:alpha val="90000"/>
                    </a:srgbClr>
                  </a:glow>
                </a:effectLst>
                <a:ea typeface="ＭＳ Ｐゴシック"/>
              </a:rPr>
            </a:br>
            <a:r>
              <a:rPr lang="en-US" sz="3600" dirty="0">
                <a:solidFill>
                  <a:srgbClr val="FFFFFF"/>
                </a:solidFill>
                <a:effectLst>
                  <a:glow rad="317500">
                    <a:srgbClr val="212121">
                      <a:alpha val="90000"/>
                    </a:srgbClr>
                  </a:glow>
                </a:effectLst>
                <a:ea typeface="ＭＳ Ｐゴシック"/>
              </a:rPr>
              <a:t>1 Cor. 10:1-4</a:t>
            </a:r>
          </a:p>
        </p:txBody>
      </p:sp>
    </p:spTree>
    <p:extLst>
      <p:ext uri="{BB962C8B-B14F-4D97-AF65-F5344CB8AC3E}">
        <p14:creationId xmlns:p14="http://schemas.microsoft.com/office/powerpoint/2010/main" val="42866405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Relationship,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not rituals</a:t>
            </a:r>
          </a:p>
        </p:txBody>
      </p:sp>
    </p:spTree>
    <p:extLst>
      <p:ext uri="{BB962C8B-B14F-4D97-AF65-F5344CB8AC3E}">
        <p14:creationId xmlns:p14="http://schemas.microsoft.com/office/powerpoint/2010/main" val="213568682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27985357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5921" name="Text Box 3"/>
          <p:cNvSpPr txBox="1">
            <a:spLocks noChangeArrowheads="1"/>
          </p:cNvSpPr>
          <p:nvPr/>
        </p:nvSpPr>
        <p:spPr bwMode="auto">
          <a:xfrm>
            <a:off x="7733159" y="116632"/>
            <a:ext cx="1303337"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100-101</a:t>
            </a:r>
          </a:p>
        </p:txBody>
      </p:sp>
      <p:sp>
        <p:nvSpPr>
          <p:cNvPr id="28676" name="Text Box 4"/>
          <p:cNvSpPr txBox="1">
            <a:spLocks noChangeArrowheads="1"/>
          </p:cNvSpPr>
          <p:nvPr/>
        </p:nvSpPr>
        <p:spPr bwMode="auto">
          <a:xfrm>
            <a:off x="4139952" y="4293096"/>
            <a:ext cx="49530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14400" fontAlgn="base">
              <a:spcBef>
                <a:spcPct val="0"/>
              </a:spcBef>
              <a:spcAft>
                <a:spcPct val="0"/>
              </a:spcAft>
            </a:pPr>
            <a:r>
              <a:rPr lang="en-US" altLang="zh-CN" sz="2800" dirty="0"/>
              <a:t>19–40	Receive Law </a:t>
            </a:r>
          </a:p>
        </p:txBody>
      </p:sp>
      <p:sp>
        <p:nvSpPr>
          <p:cNvPr id="28677" name="Text Box 5"/>
          <p:cNvSpPr txBox="1">
            <a:spLocks noChangeArrowheads="1"/>
          </p:cNvSpPr>
          <p:nvPr/>
        </p:nvSpPr>
        <p:spPr bwMode="auto">
          <a:xfrm>
            <a:off x="419100" y="2996952"/>
            <a:ext cx="5943600" cy="523220"/>
          </a:xfrm>
          <a:prstGeom prst="rect">
            <a:avLst/>
          </a:prstGeom>
          <a:solidFill>
            <a:schemeClr val="tx1"/>
          </a:solidFill>
          <a:ln w="9525">
            <a:solidFill>
              <a:srgbClr val="000000"/>
            </a:solidFill>
            <a:miter lim="800000"/>
            <a:headEnd/>
            <a:tailEnd/>
          </a:ln>
        </p:spPr>
        <p:txBody>
          <a:bodyPr>
            <a:spAutoFit/>
          </a:bodyPr>
          <a:lstStyle>
            <a:defPPr>
              <a:defRPr lang="en-US"/>
            </a:defPPr>
            <a:lvl1pPr algn="ctr" eaLnBrk="1" hangingPunct="1">
              <a:defRPr sz="3200" b="1">
                <a:solidFill>
                  <a:srgbClr val="FFFFFF"/>
                </a:solidFill>
                <a:latin typeface="Arial" charset="0"/>
                <a:ea typeface="宋体" charset="0"/>
                <a:cs typeface="宋体"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14400" fontAlgn="base">
              <a:spcBef>
                <a:spcPct val="0"/>
              </a:spcBef>
              <a:spcAft>
                <a:spcPct val="0"/>
              </a:spcAft>
            </a:pPr>
            <a:r>
              <a:rPr lang="en-US" altLang="zh-CN" sz="2800" dirty="0"/>
              <a:t>1–18		Receive Freedom </a:t>
            </a:r>
          </a:p>
        </p:txBody>
      </p:sp>
      <p:sp>
        <p:nvSpPr>
          <p:cNvPr id="465924" name="Text Box 6"/>
          <p:cNvSpPr txBox="1">
            <a:spLocks noChangeArrowheads="1"/>
          </p:cNvSpPr>
          <p:nvPr/>
        </p:nvSpPr>
        <p:spPr bwMode="auto">
          <a:xfrm>
            <a:off x="1295400" y="1757363"/>
            <a:ext cx="6553200" cy="588962"/>
          </a:xfrm>
          <a:prstGeom prst="rect">
            <a:avLst/>
          </a:prstGeom>
          <a:solidFill>
            <a:schemeClr val="tx1"/>
          </a:solidFill>
          <a:ln w="9525">
            <a:solidFill>
              <a:srgbClr val="000000"/>
            </a:solidFill>
            <a:miter lim="800000"/>
            <a:headEnd/>
            <a:tailEnd/>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sz="3200" b="1">
                <a:solidFill>
                  <a:srgbClr val="FFFFFF"/>
                </a:solidFill>
                <a:latin typeface="Arial" charset="0"/>
                <a:ea typeface="宋体" charset="0"/>
                <a:cs typeface="宋体" charset="0"/>
              </a:rPr>
              <a:t>Formation into a nation begun </a:t>
            </a:r>
          </a:p>
        </p:txBody>
      </p:sp>
      <p:sp>
        <p:nvSpPr>
          <p:cNvPr id="28683" name="Rectangle 11"/>
          <p:cNvSpPr>
            <a:spLocks noGrp="1" noChangeArrowheads="1"/>
          </p:cNvSpPr>
          <p:nvPr>
            <p:ph type="title"/>
          </p:nvPr>
        </p:nvSpPr>
        <p:spPr>
          <a:xfrm>
            <a:off x="0" y="692150"/>
            <a:ext cx="9144000" cy="755650"/>
          </a:xfrm>
          <a:solidFill>
            <a:srgbClr val="003300"/>
          </a:solidFill>
        </p:spPr>
        <p:txBody>
          <a:bodyPr/>
          <a:lstStyle/>
          <a:p>
            <a:pPr>
              <a:defRPr/>
            </a:pPr>
            <a:r>
              <a:rPr lang="en-US" dirty="0">
                <a:latin typeface="Arial Black" charset="0"/>
                <a:cs typeface="ＭＳ Ｐゴシック" charset="0"/>
              </a:rPr>
              <a:t>Synthesis</a:t>
            </a:r>
          </a:p>
        </p:txBody>
      </p:sp>
      <p:pic>
        <p:nvPicPr>
          <p:cNvPr id="28690" name="Picture 18" descr="Pharao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59200"/>
            <a:ext cx="3657600" cy="309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94973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0-#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6"/>
                                        </p:tgtEl>
                                        <p:attrNameLst>
                                          <p:attrName>style.visibility</p:attrName>
                                        </p:attrNameLst>
                                      </p:cBhvr>
                                      <p:to>
                                        <p:strVal val="visible"/>
                                      </p:to>
                                    </p:set>
                                    <p:anim calcmode="lin" valueType="num">
                                      <p:cBhvr additive="base">
                                        <p:cTn id="13" dur="500" fill="hold"/>
                                        <p:tgtEl>
                                          <p:spTgt spid="28676"/>
                                        </p:tgtEl>
                                        <p:attrNameLst>
                                          <p:attrName>ppt_x</p:attrName>
                                        </p:attrNameLst>
                                      </p:cBhvr>
                                      <p:tavLst>
                                        <p:tav tm="0">
                                          <p:val>
                                            <p:strVal val="0-#ppt_w/2"/>
                                          </p:val>
                                        </p:tav>
                                        <p:tav tm="100000">
                                          <p:val>
                                            <p:strVal val="#ppt_x"/>
                                          </p:val>
                                        </p:tav>
                                      </p:tavLst>
                                    </p:anim>
                                    <p:anim calcmode="lin" valueType="num">
                                      <p:cBhvr additive="base">
                                        <p:cTn id="14" dur="500" fill="hold"/>
                                        <p:tgtEl>
                                          <p:spTgt spid="2867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10" presetClass="entr" presetSubtype="0" fill="hold" nodeType="afterEffect">
                                  <p:stCondLst>
                                    <p:cond delay="0"/>
                                  </p:stCondLst>
                                  <p:childTnLst>
                                    <p:set>
                                      <p:cBhvr>
                                        <p:cTn id="17" dur="1" fill="hold">
                                          <p:stCondLst>
                                            <p:cond delay="0"/>
                                          </p:stCondLst>
                                        </p:cTn>
                                        <p:tgtEl>
                                          <p:spTgt spid="28690"/>
                                        </p:tgtEl>
                                        <p:attrNameLst>
                                          <p:attrName>style.visibility</p:attrName>
                                        </p:attrNameLst>
                                      </p:cBhvr>
                                      <p:to>
                                        <p:strVal val="visible"/>
                                      </p:to>
                                    </p:set>
                                    <p:animEffect transition="in" filter="fade">
                                      <p:cBhvr>
                                        <p:cTn id="18" dur="2000"/>
                                        <p:tgtEl>
                                          <p:spTgt spid="28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6" name="Oval 114"/>
          <p:cNvSpPr>
            <a:spLocks noChangeArrowheads="1"/>
          </p:cNvSpPr>
          <p:nvPr/>
        </p:nvSpPr>
        <p:spPr bwMode="auto">
          <a:xfrm>
            <a:off x="4211638" y="765175"/>
            <a:ext cx="5486400" cy="67056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707454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55454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3200" dirty="0">
                <a:solidFill>
                  <a:srgbClr val="FFFFFF"/>
                </a:solidFill>
                <a:effectLst/>
                <a:ea typeface="ＭＳ Ｐゴシック" pitchFamily="-112" charset="-128"/>
                <a:cs typeface="ＭＳ Ｐゴシック" pitchFamily="-112" charset="-128"/>
              </a:rPr>
              <a:t>Traditional Route of the </a:t>
            </a:r>
            <a:r>
              <a:rPr kumimoji="0" lang="ta-IN" sz="3200" dirty="0" err="1">
                <a:solidFill>
                  <a:srgbClr val="FFFFFF"/>
                </a:solidFill>
                <a:effectLst/>
                <a:ea typeface="ＭＳ Ｐゴシック" pitchFamily="-112" charset="-128"/>
                <a:cs typeface="ＭＳ Ｐゴシック" pitchFamily="-112" charset="-128"/>
              </a:rPr>
              <a:t>யாத்திராகமம்</a:t>
            </a:r>
            <a:endParaRPr kumimoji="0" lang="en-US" sz="32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0036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showMasterSp="0" show="0">
  <p:cSld>
    <p:bg>
      <p:bgPr>
        <a:solidFill>
          <a:schemeClr val="tx1"/>
        </a:solidFill>
        <a:effectLst/>
      </p:bgPr>
    </p:bg>
    <p:spTree>
      <p:nvGrpSpPr>
        <p:cNvPr id="1" name=""/>
        <p:cNvGrpSpPr/>
        <p:nvPr/>
      </p:nvGrpSpPr>
      <p:grpSpPr>
        <a:xfrm>
          <a:off x="0" y="0"/>
          <a:ext cx="0" cy="0"/>
          <a:chOff x="0" y="0"/>
          <a:chExt cx="0" cy="0"/>
        </a:xfrm>
      </p:grpSpPr>
      <p:sp>
        <p:nvSpPr>
          <p:cNvPr id="546818" name="Text Box 4"/>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107</a:t>
            </a:r>
          </a:p>
        </p:txBody>
      </p:sp>
      <p:pic>
        <p:nvPicPr>
          <p:cNvPr id="546819" name="Picture 7"/>
          <p:cNvPicPr>
            <a:picLocks noChangeAspect="1" noChangeArrowheads="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221088" y="0"/>
            <a:ext cx="5062538" cy="67818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41992" name="Text Box 8"/>
          <p:cNvSpPr txBox="1">
            <a:spLocks noChangeArrowheads="1"/>
          </p:cNvSpPr>
          <p:nvPr/>
        </p:nvSpPr>
        <p:spPr bwMode="auto">
          <a:xfrm>
            <a:off x="5529263" y="5638800"/>
            <a:ext cx="3309937" cy="666750"/>
          </a:xfrm>
          <a:prstGeom prst="rect">
            <a:avLst/>
          </a:prstGeom>
          <a:noFill/>
          <a:ln w="12700" cap="sq">
            <a:noFill/>
            <a:miter lim="800000"/>
            <a:headEnd type="none" w="sm" len="sm"/>
            <a:tailEnd type="none" w="sm" len="sm"/>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kumimoji="1" lang="en-US" altLang="zh-CN" sz="1600" i="1">
                <a:solidFill>
                  <a:srgbClr val="FFFFFF"/>
                </a:solidFill>
                <a:effectLst>
                  <a:outerShdw blurRad="38100" dist="38100" dir="2700000" algn="tl">
                    <a:srgbClr val="000000"/>
                  </a:outerShdw>
                </a:effectLst>
                <a:latin typeface="Arial Black" charset="0"/>
                <a:ea typeface="SimSun" charset="0"/>
                <a:cs typeface="SimSun" charset="0"/>
              </a:rPr>
              <a:t>The Bible Visual Resource Book</a:t>
            </a:r>
            <a:r>
              <a:rPr kumimoji="1" lang="en-US" altLang="zh-CN" sz="1600">
                <a:solidFill>
                  <a:srgbClr val="FFFFFF"/>
                </a:solidFill>
                <a:effectLst>
                  <a:outerShdw blurRad="38100" dist="38100" dir="2700000" algn="tl">
                    <a:srgbClr val="000000"/>
                  </a:outerShdw>
                </a:effectLst>
                <a:latin typeface="Arial Black" charset="0"/>
                <a:ea typeface="SimSun" charset="0"/>
                <a:cs typeface="SimSun" charset="0"/>
              </a:rPr>
              <a:t>, 23</a:t>
            </a:r>
            <a:endParaRPr kumimoji="1" lang="en-US" sz="1600">
              <a:solidFill>
                <a:srgbClr val="FFFFFF"/>
              </a:solidFill>
              <a:effectLst>
                <a:outerShdw blurRad="38100" dist="38100" dir="2700000" algn="tl">
                  <a:srgbClr val="000000"/>
                </a:outerShdw>
              </a:effectLst>
              <a:latin typeface="Arial Black" charset="0"/>
              <a:ea typeface="SimSun" charset="0"/>
              <a:cs typeface="SimSun" charset="0"/>
            </a:endParaRPr>
          </a:p>
        </p:txBody>
      </p:sp>
      <p:pic>
        <p:nvPicPr>
          <p:cNvPr id="546821" name="Picture 1" descr="Exodus-route-to Arabia.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5357" y="-19754"/>
            <a:ext cx="9048645" cy="68331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9" name="Rectangle 5"/>
          <p:cNvSpPr>
            <a:spLocks noGrp="1" noChangeArrowheads="1"/>
          </p:cNvSpPr>
          <p:nvPr>
            <p:ph type="title"/>
          </p:nvPr>
        </p:nvSpPr>
        <p:spPr>
          <a:xfrm>
            <a:off x="0" y="0"/>
            <a:ext cx="5940425" cy="809625"/>
          </a:xfrm>
          <a:solidFill>
            <a:srgbClr val="000000"/>
          </a:solidFill>
        </p:spPr>
        <p:txBody>
          <a:bodyPr/>
          <a:lstStyle/>
          <a:p>
            <a:pPr>
              <a:defRPr/>
            </a:pPr>
            <a:r>
              <a:rPr lang="en-US" altLang="zh-CN" sz="2400" dirty="0">
                <a:latin typeface="Arial Black" charset="0"/>
                <a:ea typeface="SimSun" charset="0"/>
                <a:cs typeface="SimSun" charset="0"/>
              </a:rPr>
              <a:t>Saudi Arabia Mt. Sinai View of the Route of the </a:t>
            </a:r>
            <a:r>
              <a:rPr lang="ta-IN" altLang="zh-CN" sz="2400" dirty="0" err="1">
                <a:latin typeface="Arial Black" charset="0"/>
                <a:ea typeface="SimSun" charset="0"/>
                <a:cs typeface="SimSun" charset="0"/>
              </a:rPr>
              <a:t>யாத்திராகமம்</a:t>
            </a:r>
            <a:endParaRPr lang="en-US" sz="1100" dirty="0">
              <a:latin typeface="Arial Black" charset="0"/>
              <a:ea typeface="SimSun" charset="0"/>
              <a:cs typeface="SimSun" charset="0"/>
            </a:endParaRPr>
          </a:p>
        </p:txBody>
      </p:sp>
    </p:spTree>
    <p:extLst>
      <p:ext uri="{BB962C8B-B14F-4D97-AF65-F5344CB8AC3E}">
        <p14:creationId xmlns:p14="http://schemas.microsoft.com/office/powerpoint/2010/main" val="875404756"/>
      </p:ext>
    </p:extLst>
  </p:cSld>
  <p:clrMapOvr>
    <a:overrideClrMapping bg1="lt1" tx1="dk1" bg2="lt2" tx2="dk2" accent1="accent1" accent2="accent2" accent3="accent3" accent4="accent4" accent5="accent5" accent6="accent6" hlink="hlink" folHlink="folHlink"/>
  </p:clrMapOvr>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931863"/>
          </a:xfrm>
          <a:effectLst>
            <a:outerShdw blurRad="50800" dist="38100" dir="2700000">
              <a:srgbClr val="000000">
                <a:alpha val="43000"/>
              </a:srgbClr>
            </a:outerShdw>
          </a:effectLst>
        </p:spPr>
        <p:txBody>
          <a:bodyPr/>
          <a:lstStyle/>
          <a:p>
            <a:pPr>
              <a:defRPr/>
            </a:pPr>
            <a:r>
              <a:rPr lang="en-US" b="1" dirty="0">
                <a:effectLst>
                  <a:glow rad="101600">
                    <a:schemeClr val="bg1">
                      <a:alpha val="75000"/>
                    </a:schemeClr>
                  </a:glow>
                </a:effectLst>
                <a:latin typeface="Arial"/>
                <a:ea typeface="+mj-ea"/>
                <a:cs typeface="Arial"/>
              </a:rPr>
              <a:t>Is Mount Sinai in Arabia?</a:t>
            </a:r>
          </a:p>
        </p:txBody>
      </p:sp>
      <p:sp>
        <p:nvSpPr>
          <p:cNvPr id="3" name="Title 1"/>
          <p:cNvSpPr txBox="1">
            <a:spLocks/>
          </p:cNvSpPr>
          <p:nvPr/>
        </p:nvSpPr>
        <p:spPr bwMode="auto">
          <a:xfrm>
            <a:off x="468313" y="5084763"/>
            <a:ext cx="8459787" cy="1584325"/>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marL="742950" indent="-742950" algn="l" defTabSz="914400">
              <a:buFont typeface="+mj-lt"/>
              <a:buAutoNum type="arabicPeriod"/>
              <a:defRPr/>
            </a:pPr>
            <a:r>
              <a:rPr lang="en-US" sz="2800" b="1" dirty="0">
                <a:solidFill>
                  <a:srgbClr val="FFFFFF"/>
                </a:solidFill>
                <a:effectLst>
                  <a:glow rad="101600">
                    <a:srgbClr val="000000">
                      <a:alpha val="75000"/>
                    </a:srgbClr>
                  </a:glow>
                </a:effectLst>
                <a:latin typeface="Arial"/>
                <a:ea typeface="ＭＳ Ｐゴシック"/>
                <a:cs typeface="Arial"/>
              </a:rPr>
              <a:t>Don</a:t>
            </a:r>
            <a:r>
              <a:rPr lang="fr-FR" sz="2800" b="1" dirty="0">
                <a:solidFill>
                  <a:srgbClr val="FFFFFF"/>
                </a:solidFill>
                <a:effectLst>
                  <a:glow rad="101600">
                    <a:srgbClr val="000000">
                      <a:alpha val="75000"/>
                    </a:srgbClr>
                  </a:glow>
                </a:effectLst>
                <a:latin typeface="Arial"/>
                <a:ea typeface="ＭＳ Ｐゴシック"/>
                <a:cs typeface="Arial"/>
              </a:rPr>
              <a:t>'</a:t>
            </a:r>
            <a:r>
              <a:rPr lang="en-US" sz="2800" b="1" dirty="0">
                <a:solidFill>
                  <a:srgbClr val="FFFFFF"/>
                </a:solidFill>
                <a:effectLst>
                  <a:glow rad="101600">
                    <a:srgbClr val="000000">
                      <a:alpha val="75000"/>
                    </a:srgbClr>
                  </a:glow>
                </a:effectLst>
                <a:latin typeface="Arial"/>
                <a:ea typeface="ＭＳ Ｐゴシック"/>
                <a:cs typeface="Arial"/>
              </a:rPr>
              <a:t>t get your teaching from an allegory!</a:t>
            </a:r>
          </a:p>
          <a:p>
            <a:pPr marL="742950" indent="-742950" algn="l" defTabSz="914400">
              <a:buFont typeface="+mj-lt"/>
              <a:buAutoNum type="arabicPeriod"/>
              <a:defRPr/>
            </a:pPr>
            <a:r>
              <a:rPr lang="mr-IN" sz="2800" b="1" dirty="0">
                <a:solidFill>
                  <a:srgbClr val="FFFFFF"/>
                </a:solidFill>
                <a:effectLst>
                  <a:glow rad="101600">
                    <a:srgbClr val="000000">
                      <a:alpha val="75000"/>
                    </a:srgbClr>
                  </a:glow>
                </a:effectLst>
                <a:latin typeface="Arial"/>
                <a:ea typeface="ＭＳ Ｐゴシック"/>
                <a:cs typeface="Arial"/>
              </a:rPr>
              <a:t>"</a:t>
            </a:r>
            <a:r>
              <a:rPr lang="en-US" sz="2800" b="1" dirty="0">
                <a:solidFill>
                  <a:srgbClr val="FFFFFF"/>
                </a:solidFill>
                <a:effectLst>
                  <a:glow rad="101600">
                    <a:srgbClr val="000000">
                      <a:alpha val="75000"/>
                    </a:srgbClr>
                  </a:glow>
                </a:effectLst>
                <a:latin typeface="Arial"/>
                <a:ea typeface="ＭＳ Ｐゴシック"/>
                <a:cs typeface="Arial"/>
              </a:rPr>
              <a:t>Arabia</a:t>
            </a:r>
            <a:r>
              <a:rPr lang="mr-IN" sz="2800" b="1" dirty="0">
                <a:solidFill>
                  <a:srgbClr val="FFFFFF"/>
                </a:solidFill>
                <a:effectLst>
                  <a:glow rad="101600">
                    <a:srgbClr val="000000">
                      <a:alpha val="75000"/>
                    </a:srgbClr>
                  </a:glow>
                </a:effectLst>
                <a:latin typeface="Arial"/>
                <a:ea typeface="ＭＳ Ｐゴシック"/>
                <a:cs typeface="Arial"/>
              </a:rPr>
              <a:t>"</a:t>
            </a:r>
            <a:r>
              <a:rPr lang="en-US" sz="2800" b="1" dirty="0">
                <a:solidFill>
                  <a:srgbClr val="FFFFFF"/>
                </a:solidFill>
                <a:effectLst>
                  <a:glow rad="101600">
                    <a:srgbClr val="000000">
                      <a:alpha val="75000"/>
                    </a:srgbClr>
                  </a:glow>
                </a:effectLst>
                <a:latin typeface="Arial"/>
                <a:ea typeface="ＭＳ Ｐゴシック"/>
                <a:cs typeface="Arial"/>
              </a:rPr>
              <a:t> in Paul</a:t>
            </a:r>
            <a:r>
              <a:rPr lang="fr-FR" sz="2800" b="1" dirty="0">
                <a:solidFill>
                  <a:srgbClr val="FFFFFF"/>
                </a:solidFill>
                <a:effectLst>
                  <a:glow rad="101600">
                    <a:srgbClr val="000000">
                      <a:alpha val="75000"/>
                    </a:srgbClr>
                  </a:glow>
                </a:effectLst>
                <a:latin typeface="Arial"/>
                <a:ea typeface="ＭＳ Ｐゴシック"/>
                <a:cs typeface="Arial"/>
              </a:rPr>
              <a:t>'</a:t>
            </a:r>
            <a:r>
              <a:rPr lang="en-US" sz="2800" b="1" dirty="0">
                <a:solidFill>
                  <a:srgbClr val="FFFFFF"/>
                </a:solidFill>
                <a:effectLst>
                  <a:glow rad="101600">
                    <a:srgbClr val="000000">
                      <a:alpha val="75000"/>
                    </a:srgbClr>
                  </a:glow>
                </a:effectLst>
                <a:latin typeface="Arial"/>
                <a:ea typeface="ＭＳ Ｐゴシック"/>
                <a:cs typeface="Arial"/>
              </a:rPr>
              <a:t>s day should not be determined from boundaries set after WWII!</a:t>
            </a:r>
          </a:p>
        </p:txBody>
      </p:sp>
      <p:sp>
        <p:nvSpPr>
          <p:cNvPr id="4" name="Title 1"/>
          <p:cNvSpPr txBox="1">
            <a:spLocks/>
          </p:cNvSpPr>
          <p:nvPr/>
        </p:nvSpPr>
        <p:spPr bwMode="auto">
          <a:xfrm>
            <a:off x="323850" y="4581525"/>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defTabSz="914400">
              <a:defRPr/>
            </a:pPr>
            <a:r>
              <a:rPr lang="en-US" sz="2800" b="1" dirty="0">
                <a:solidFill>
                  <a:srgbClr val="FFFFFF"/>
                </a:solidFill>
                <a:latin typeface="Arial"/>
                <a:ea typeface="ＭＳ Ｐゴシック"/>
                <a:cs typeface="Arial"/>
              </a:rPr>
              <a:t>PROBLEMS:</a:t>
            </a:r>
          </a:p>
        </p:txBody>
      </p:sp>
      <p:sp>
        <p:nvSpPr>
          <p:cNvPr id="5" name="Title 1"/>
          <p:cNvSpPr txBox="1">
            <a:spLocks/>
          </p:cNvSpPr>
          <p:nvPr/>
        </p:nvSpPr>
        <p:spPr bwMode="auto">
          <a:xfrm>
            <a:off x="34925" y="1557338"/>
            <a:ext cx="9037638" cy="3024187"/>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defTabSz="914400">
              <a:defRPr/>
            </a:pPr>
            <a:r>
              <a:rPr lang="mr-IN" sz="2800" b="1" dirty="0">
                <a:solidFill>
                  <a:srgbClr val="FFFFFF"/>
                </a:solidFill>
                <a:effectLst>
                  <a:glow rad="101600">
                    <a:srgbClr val="000000">
                      <a:alpha val="75000"/>
                    </a:srgbClr>
                  </a:glow>
                </a:effectLst>
                <a:latin typeface="Arial"/>
                <a:ea typeface="ＭＳ Ｐゴシック"/>
                <a:cs typeface="Arial"/>
              </a:rPr>
              <a:t>"</a:t>
            </a:r>
            <a:r>
              <a:rPr lang="en-US" sz="2800" b="1" dirty="0">
                <a:solidFill>
                  <a:srgbClr val="FFFFFF"/>
                </a:solidFill>
                <a:effectLst>
                  <a:glow rad="101600">
                    <a:srgbClr val="000000">
                      <a:alpha val="75000"/>
                    </a:srgbClr>
                  </a:glow>
                </a:effectLst>
                <a:latin typeface="Arial"/>
                <a:ea typeface="ＭＳ Ｐゴシック"/>
                <a:cs typeface="Arial"/>
              </a:rPr>
              <a:t>This is allegorically speaking, for these </a:t>
            </a:r>
            <a:r>
              <a:rPr lang="en-US" sz="2800" b="1" i="1" dirty="0">
                <a:solidFill>
                  <a:srgbClr val="FFFFFF"/>
                </a:solidFill>
                <a:effectLst>
                  <a:glow rad="101600">
                    <a:srgbClr val="000000">
                      <a:alpha val="75000"/>
                    </a:srgbClr>
                  </a:glow>
                </a:effectLst>
                <a:latin typeface="Arial"/>
                <a:ea typeface="ＭＳ Ｐゴシック"/>
                <a:cs typeface="Arial"/>
              </a:rPr>
              <a:t>women </a:t>
            </a:r>
            <a:r>
              <a:rPr lang="en-US" sz="2800" b="1" dirty="0">
                <a:solidFill>
                  <a:srgbClr val="FFFFFF"/>
                </a:solidFill>
                <a:effectLst>
                  <a:glow rad="101600">
                    <a:srgbClr val="000000">
                      <a:alpha val="75000"/>
                    </a:srgbClr>
                  </a:glow>
                </a:effectLst>
                <a:latin typeface="Arial"/>
                <a:ea typeface="ＭＳ Ｐゴシック"/>
                <a:cs typeface="Arial"/>
              </a:rPr>
              <a:t>are two covenants: one </a:t>
            </a:r>
            <a:r>
              <a:rPr lang="en-US" sz="2800" b="1" i="1" dirty="0">
                <a:solidFill>
                  <a:srgbClr val="FFFFFF"/>
                </a:solidFill>
                <a:effectLst>
                  <a:glow rad="101600">
                    <a:srgbClr val="000000">
                      <a:alpha val="75000"/>
                    </a:srgbClr>
                  </a:glow>
                </a:effectLst>
                <a:latin typeface="Arial"/>
                <a:ea typeface="ＭＳ Ｐゴシック"/>
                <a:cs typeface="Arial"/>
              </a:rPr>
              <a:t>proceeding </a:t>
            </a:r>
            <a:r>
              <a:rPr lang="en-US" sz="2800" b="1" dirty="0">
                <a:solidFill>
                  <a:srgbClr val="FFFFFF"/>
                </a:solidFill>
                <a:effectLst>
                  <a:glow rad="101600">
                    <a:srgbClr val="000000">
                      <a:alpha val="75000"/>
                    </a:srgbClr>
                  </a:glow>
                </a:effectLst>
                <a:latin typeface="Arial"/>
                <a:ea typeface="ＭＳ Ｐゴシック"/>
                <a:cs typeface="Arial"/>
              </a:rPr>
              <a:t>from Mount Sinai bearing children who are to be slaves; she is Hagar. </a:t>
            </a:r>
          </a:p>
          <a:p>
            <a:pPr defTabSz="914400">
              <a:defRPr/>
            </a:pPr>
            <a:r>
              <a:rPr lang="de-DE" sz="2800" b="1" dirty="0" err="1">
                <a:solidFill>
                  <a:srgbClr val="FFFFFF"/>
                </a:solidFill>
                <a:effectLst>
                  <a:glow rad="101600">
                    <a:srgbClr val="000000">
                      <a:alpha val="75000"/>
                    </a:srgbClr>
                  </a:glow>
                </a:effectLst>
                <a:latin typeface="Arial"/>
                <a:ea typeface="ＭＳ Ｐゴシック"/>
                <a:cs typeface="Arial"/>
              </a:rPr>
              <a:t>Now</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this</a:t>
            </a:r>
            <a:r>
              <a:rPr lang="de-DE" sz="2800" b="1" dirty="0">
                <a:solidFill>
                  <a:srgbClr val="FFFFFF"/>
                </a:solidFill>
                <a:effectLst>
                  <a:glow rad="101600">
                    <a:srgbClr val="000000">
                      <a:alpha val="75000"/>
                    </a:srgbClr>
                  </a:glow>
                </a:effectLst>
                <a:latin typeface="Arial"/>
                <a:ea typeface="ＭＳ Ｐゴシック"/>
                <a:cs typeface="Arial"/>
              </a:rPr>
              <a:t> Hagar </a:t>
            </a:r>
            <a:r>
              <a:rPr lang="de-DE" sz="2800" b="1" dirty="0" err="1">
                <a:solidFill>
                  <a:srgbClr val="FFFFFF"/>
                </a:solidFill>
                <a:effectLst>
                  <a:glow rad="101600">
                    <a:srgbClr val="000000">
                      <a:alpha val="75000"/>
                    </a:srgbClr>
                  </a:glow>
                </a:effectLst>
                <a:latin typeface="Arial"/>
                <a:ea typeface="ＭＳ Ｐゴシック"/>
                <a:cs typeface="Arial"/>
              </a:rPr>
              <a:t>is</a:t>
            </a:r>
            <a:r>
              <a:rPr lang="de-DE" sz="2800" b="1" dirty="0">
                <a:solidFill>
                  <a:srgbClr val="FFFFFF"/>
                </a:solidFill>
                <a:effectLst>
                  <a:glow rad="101600">
                    <a:srgbClr val="000000">
                      <a:alpha val="75000"/>
                    </a:srgbClr>
                  </a:glow>
                </a:effectLst>
                <a:latin typeface="Arial"/>
                <a:ea typeface="ＭＳ Ｐゴシック"/>
                <a:cs typeface="Arial"/>
              </a:rPr>
              <a:t> Mount Sinai in </a:t>
            </a:r>
            <a:r>
              <a:rPr lang="de-DE" sz="2800" b="1" dirty="0" err="1">
                <a:solidFill>
                  <a:srgbClr val="FFFFFF"/>
                </a:solidFill>
                <a:effectLst>
                  <a:glow rad="101600">
                    <a:srgbClr val="000000">
                      <a:alpha val="75000"/>
                    </a:srgbClr>
                  </a:glow>
                </a:effectLst>
                <a:latin typeface="Arial"/>
                <a:ea typeface="ＭＳ Ｐゴシック"/>
                <a:cs typeface="Arial"/>
              </a:rPr>
              <a:t>Arabia</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and</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corresponds</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to</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the</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present</a:t>
            </a:r>
            <a:r>
              <a:rPr lang="de-DE" sz="2800" b="1" dirty="0">
                <a:solidFill>
                  <a:srgbClr val="FFFFFF"/>
                </a:solidFill>
                <a:effectLst>
                  <a:glow rad="101600">
                    <a:srgbClr val="000000">
                      <a:alpha val="75000"/>
                    </a:srgbClr>
                  </a:glow>
                </a:effectLst>
                <a:latin typeface="Arial"/>
                <a:ea typeface="ＭＳ Ｐゴシック"/>
                <a:cs typeface="Arial"/>
              </a:rPr>
              <a:t> Jerusalem, </a:t>
            </a:r>
            <a:r>
              <a:rPr lang="de-DE" sz="2800" b="1" dirty="0" err="1">
                <a:solidFill>
                  <a:srgbClr val="FFFFFF"/>
                </a:solidFill>
                <a:effectLst>
                  <a:glow rad="101600">
                    <a:srgbClr val="000000">
                      <a:alpha val="75000"/>
                    </a:srgbClr>
                  </a:glow>
                </a:effectLst>
                <a:latin typeface="Arial"/>
                <a:ea typeface="ＭＳ Ｐゴシック"/>
                <a:cs typeface="Arial"/>
              </a:rPr>
              <a:t>for</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she</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is</a:t>
            </a:r>
            <a:r>
              <a:rPr lang="de-DE" sz="2800" b="1" dirty="0">
                <a:solidFill>
                  <a:srgbClr val="FFFFFF"/>
                </a:solidFill>
                <a:effectLst>
                  <a:glow rad="101600">
                    <a:srgbClr val="000000">
                      <a:alpha val="75000"/>
                    </a:srgbClr>
                  </a:glow>
                </a:effectLst>
                <a:latin typeface="Arial"/>
                <a:ea typeface="ＭＳ Ｐゴシック"/>
                <a:cs typeface="Arial"/>
              </a:rPr>
              <a:t> in </a:t>
            </a:r>
            <a:r>
              <a:rPr lang="de-DE" sz="2800" b="1" dirty="0" err="1">
                <a:solidFill>
                  <a:srgbClr val="FFFFFF"/>
                </a:solidFill>
                <a:effectLst>
                  <a:glow rad="101600">
                    <a:srgbClr val="000000">
                      <a:alpha val="75000"/>
                    </a:srgbClr>
                  </a:glow>
                </a:effectLst>
                <a:latin typeface="Arial"/>
                <a:ea typeface="ＭＳ Ｐゴシック"/>
                <a:cs typeface="Arial"/>
              </a:rPr>
              <a:t>slavery</a:t>
            </a:r>
            <a:r>
              <a:rPr lang="de-DE" sz="2800" b="1" dirty="0">
                <a:solidFill>
                  <a:srgbClr val="FFFFFF"/>
                </a:solidFill>
                <a:effectLst>
                  <a:glow rad="101600">
                    <a:srgbClr val="000000">
                      <a:alpha val="75000"/>
                    </a:srgbClr>
                  </a:glow>
                </a:effectLst>
                <a:latin typeface="Arial"/>
                <a:ea typeface="ＭＳ Ｐゴシック"/>
                <a:cs typeface="Arial"/>
              </a:rPr>
              <a:t> </a:t>
            </a:r>
            <a:r>
              <a:rPr lang="de-DE" sz="2800" b="1" dirty="0" err="1">
                <a:solidFill>
                  <a:srgbClr val="FFFFFF"/>
                </a:solidFill>
                <a:effectLst>
                  <a:glow rad="101600">
                    <a:srgbClr val="000000">
                      <a:alpha val="75000"/>
                    </a:srgbClr>
                  </a:glow>
                </a:effectLst>
                <a:latin typeface="Arial"/>
                <a:ea typeface="ＭＳ Ｐゴシック"/>
                <a:cs typeface="Arial"/>
              </a:rPr>
              <a:t>with</a:t>
            </a:r>
            <a:r>
              <a:rPr lang="de-DE" sz="2800" b="1" dirty="0">
                <a:solidFill>
                  <a:srgbClr val="FFFFFF"/>
                </a:solidFill>
                <a:effectLst>
                  <a:glow rad="101600">
                    <a:srgbClr val="000000">
                      <a:alpha val="75000"/>
                    </a:srgbClr>
                  </a:glow>
                </a:effectLst>
                <a:latin typeface="Arial"/>
                <a:ea typeface="ＭＳ Ｐゴシック"/>
                <a:cs typeface="Arial"/>
              </a:rPr>
              <a:t> her </a:t>
            </a:r>
            <a:r>
              <a:rPr lang="de-DE" sz="2800" b="1" dirty="0" err="1">
                <a:solidFill>
                  <a:srgbClr val="FFFFFF"/>
                </a:solidFill>
                <a:effectLst>
                  <a:glow rad="101600">
                    <a:srgbClr val="000000">
                      <a:alpha val="75000"/>
                    </a:srgbClr>
                  </a:glow>
                </a:effectLst>
                <a:latin typeface="Arial"/>
                <a:ea typeface="ＭＳ Ｐゴシック"/>
                <a:cs typeface="Arial"/>
              </a:rPr>
              <a:t>children</a:t>
            </a:r>
            <a:r>
              <a:rPr lang="mr-IN" sz="2800" b="1" dirty="0">
                <a:solidFill>
                  <a:srgbClr val="FFFFFF"/>
                </a:solidFill>
                <a:effectLst>
                  <a:glow rad="101600">
                    <a:srgbClr val="000000">
                      <a:alpha val="75000"/>
                    </a:srgbClr>
                  </a:glow>
                </a:effectLst>
                <a:latin typeface="Arial"/>
                <a:ea typeface="ＭＳ Ｐゴシック"/>
                <a:cs typeface="Arial"/>
              </a:rPr>
              <a:t>"</a:t>
            </a:r>
            <a:r>
              <a:rPr lang="de-DE" sz="2800" b="1" dirty="0">
                <a:solidFill>
                  <a:srgbClr val="FFFFFF"/>
                </a:solidFill>
                <a:effectLst>
                  <a:glow rad="101600">
                    <a:srgbClr val="000000">
                      <a:alpha val="75000"/>
                    </a:srgbClr>
                  </a:glow>
                </a:effectLst>
                <a:latin typeface="Arial"/>
                <a:ea typeface="ＭＳ Ｐゴシック"/>
                <a:cs typeface="Arial"/>
              </a:rPr>
              <a:t> (Gal. 4:24, NASB).</a:t>
            </a:r>
          </a:p>
        </p:txBody>
      </p:sp>
      <p:sp>
        <p:nvSpPr>
          <p:cNvPr id="6" name="Title 1"/>
          <p:cNvSpPr txBox="1">
            <a:spLocks/>
          </p:cNvSpPr>
          <p:nvPr/>
        </p:nvSpPr>
        <p:spPr bwMode="auto">
          <a:xfrm>
            <a:off x="323850" y="1052513"/>
            <a:ext cx="8459788" cy="647700"/>
          </a:xfrm>
          <a:prstGeom prst="rect">
            <a:avLst/>
          </a:prstGeom>
          <a:solidFill>
            <a:schemeClr val="accent6">
              <a:lumMod val="75000"/>
            </a:schemeClr>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5pPr>
            <a:lvl6pPr marL="4572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6pPr>
            <a:lvl7pPr marL="9144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800">
                <a:solidFill>
                  <a:schemeClr val="tx1"/>
                </a:solidFill>
                <a:latin typeface="Calisto MT" pitchFamily="-108" charset="0"/>
                <a:ea typeface="ＭＳ Ｐゴシック" pitchFamily="-108" charset="-128"/>
                <a:cs typeface="ＭＳ Ｐゴシック" pitchFamily="-108" charset="-128"/>
              </a:defRPr>
            </a:lvl9pPr>
          </a:lstStyle>
          <a:p>
            <a:pPr algn="l" defTabSz="914400">
              <a:defRPr/>
            </a:pPr>
            <a:r>
              <a:rPr lang="en-US" sz="2800" b="1" dirty="0">
                <a:solidFill>
                  <a:srgbClr val="FFFFFF"/>
                </a:solidFill>
                <a:latin typeface="Arial"/>
                <a:ea typeface="ＭＳ Ｐゴシック"/>
                <a:cs typeface="Arial"/>
              </a:rPr>
              <a:t>SUPPORT SOUGHT HERE:</a:t>
            </a:r>
          </a:p>
        </p:txBody>
      </p:sp>
    </p:spTree>
    <p:extLst>
      <p:ext uri="{BB962C8B-B14F-4D97-AF65-F5344CB8AC3E}">
        <p14:creationId xmlns:p14="http://schemas.microsoft.com/office/powerpoint/2010/main" val="27543523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6"/>
            <a:ext cx="5974537" cy="682577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Jesus is our New </a:t>
            </a:r>
            <a:r>
              <a:rPr lang="ta-IN" sz="4800" b="1" dirty="0" err="1">
                <a:effectLst>
                  <a:glow rad="127000">
                    <a:schemeClr val="tx1"/>
                  </a:glow>
                </a:effectLst>
                <a:latin typeface="Arial" charset="0"/>
                <a:ea typeface="ＭＳ Ｐゴシック" charset="0"/>
                <a:cs typeface="ＭＳ Ｐゴシック" charset="0"/>
              </a:rPr>
              <a:t>யாத்திராகமம்</a:t>
            </a:r>
            <a:r>
              <a:rPr lang="en-US" sz="4800" b="1" dirty="0">
                <a:effectLst>
                  <a:glow rad="127000">
                    <a:schemeClr val="tx1"/>
                  </a:glow>
                </a:effectLst>
                <a:latin typeface="Arial" charset="0"/>
                <a:ea typeface="ＭＳ Ｐゴシック" charset="0"/>
                <a:cs typeface="ＭＳ Ｐゴシック" charset="0"/>
              </a:rPr>
              <a:t> who delivers us from sin as our Passover Lamb—and this shows his power and care. </a:t>
            </a:r>
          </a:p>
        </p:txBody>
      </p:sp>
    </p:spTree>
    <p:extLst>
      <p:ext uri="{BB962C8B-B14F-4D97-AF65-F5344CB8AC3E}">
        <p14:creationId xmlns:p14="http://schemas.microsoft.com/office/powerpoint/2010/main" val="281549098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p:spPr>
        <p:txBody>
          <a:bodyPr/>
          <a:lstStyle/>
          <a:p>
            <a:r>
              <a:rPr lang="en-US" sz="4000" b="1" dirty="0">
                <a:effectLst>
                  <a:glow rad="101600">
                    <a:schemeClr val="tx1">
                      <a:alpha val="75000"/>
                    </a:schemeClr>
                  </a:glow>
                </a:effectLst>
              </a:rPr>
              <a:t>Could mortals and those in glorified bodies really live together?</a:t>
            </a:r>
          </a:p>
        </p:txBody>
      </p:sp>
      <p:pic>
        <p:nvPicPr>
          <p:cNvPr id="4" name="Picture 3" descr="rev 20 roadtoemma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60302" cy="6858000"/>
          </a:xfrm>
          <a:prstGeom prst="rect">
            <a:avLst/>
          </a:prstGeom>
        </p:spPr>
      </p:pic>
      <p:sp>
        <p:nvSpPr>
          <p:cNvPr id="5" name="Title 1"/>
          <p:cNvSpPr txBox="1">
            <a:spLocks/>
          </p:cNvSpPr>
          <p:nvPr/>
        </p:nvSpPr>
        <p:spPr bwMode="auto">
          <a:xfrm>
            <a:off x="35496" y="3611183"/>
            <a:ext cx="9108504" cy="32468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914400" eaLnBrk="0" fontAlgn="base" hangingPunct="0">
              <a:spcBef>
                <a:spcPct val="0"/>
              </a:spcBef>
              <a:spcAft>
                <a:spcPct val="0"/>
              </a:spcAft>
            </a:pPr>
            <a:r>
              <a:rPr lang="en-US" dirty="0">
                <a:solidFill>
                  <a:srgbClr val="FFFFFF"/>
                </a:solidFill>
                <a:effectLst>
                  <a:glow rad="101600">
                    <a:srgbClr val="000000">
                      <a:alpha val="75000"/>
                    </a:srgbClr>
                  </a:glow>
                </a:effectLst>
              </a:rPr>
              <a:t>"And beginning with Moses and all the Prophets, he explained to them what was said in all the Scriptures concerning himself" </a:t>
            </a:r>
            <a:br>
              <a:rPr lang="en-US" dirty="0">
                <a:solidFill>
                  <a:srgbClr val="FFFFFF"/>
                </a:solidFill>
                <a:effectLst>
                  <a:glow rad="101600">
                    <a:srgbClr val="000000">
                      <a:alpha val="75000"/>
                    </a:srgbClr>
                  </a:glow>
                </a:effectLst>
              </a:rPr>
            </a:br>
            <a:r>
              <a:rPr lang="en-US" dirty="0">
                <a:solidFill>
                  <a:srgbClr val="FFFFFF"/>
                </a:solidFill>
                <a:effectLst>
                  <a:glow rad="101600">
                    <a:srgbClr val="000000">
                      <a:alpha val="75000"/>
                    </a:srgbClr>
                  </a:glow>
                </a:effectLst>
              </a:rPr>
              <a:t>(Luke 24:27 </a:t>
            </a:r>
            <a:r>
              <a:rPr lang="en-US" sz="3600" dirty="0">
                <a:solidFill>
                  <a:srgbClr val="FFFFFF"/>
                </a:solidFill>
                <a:effectLst>
                  <a:glow rad="101600">
                    <a:srgbClr val="000000">
                      <a:alpha val="75000"/>
                    </a:srgbClr>
                  </a:glow>
                </a:effectLst>
              </a:rPr>
              <a:t>NIV</a:t>
            </a:r>
            <a:r>
              <a:rPr lang="en-US" dirty="0">
                <a:solidFill>
                  <a:srgbClr val="FFFFFF"/>
                </a:solidFill>
                <a:effectLst>
                  <a:glow rad="101600">
                    <a:srgbClr val="000000">
                      <a:alpha val="75000"/>
                    </a:srgbClr>
                  </a:glow>
                </a:effectLst>
              </a:rPr>
              <a:t>)</a:t>
            </a:r>
          </a:p>
        </p:txBody>
      </p:sp>
    </p:spTree>
    <p:extLst>
      <p:ext uri="{BB962C8B-B14F-4D97-AF65-F5344CB8AC3E}">
        <p14:creationId xmlns:p14="http://schemas.microsoft.com/office/powerpoint/2010/main" val="199801659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rotWithShape="1">
          <a:blip r:embed="rId3">
            <a:extLst>
              <a:ext uri="{28A0092B-C50C-407E-A947-70E740481C1C}">
                <a14:useLocalDpi xmlns:a14="http://schemas.microsoft.com/office/drawing/2010/main" val="0"/>
              </a:ext>
            </a:extLst>
          </a:blip>
          <a:srcRect t="384" b="2079"/>
          <a:stretch/>
        </p:blipFill>
        <p:spPr bwMode="auto">
          <a:xfrm>
            <a:off x="-36512" y="-1"/>
            <a:ext cx="9180512"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en-US" altLang="en-US" sz="3600" dirty="0" err="1">
                <a:solidFill>
                  <a:schemeClr val="tx1"/>
                </a:solidFill>
                <a:latin typeface="Latha" panose="020B0604020202020204" pitchFamily="34" charset="0"/>
                <a:cs typeface="Latha" panose="020B0604020202020204" pitchFamily="34" charset="0"/>
              </a:rPr>
              <a:t>பஸ்கா</a:t>
            </a:r>
            <a:r>
              <a:rPr lang="en-US" altLang="en-US" sz="3600" dirty="0">
                <a:solidFill>
                  <a:schemeClr val="tx1"/>
                </a:solidFill>
                <a:latin typeface="Latha" panose="020B0604020202020204" pitchFamily="34" charset="0"/>
                <a:cs typeface="Latha" panose="020B0604020202020204" pitchFamily="34" charset="0"/>
              </a:rPr>
              <a:t> </a:t>
            </a:r>
            <a:r>
              <a:rPr lang="en-US" altLang="en-US" sz="3600" dirty="0" err="1">
                <a:solidFill>
                  <a:schemeClr val="tx1"/>
                </a:solidFill>
                <a:latin typeface="Latha" panose="020B0604020202020204" pitchFamily="34" charset="0"/>
                <a:cs typeface="Latha" panose="020B0604020202020204" pitchFamily="34" charset="0"/>
              </a:rPr>
              <a:t>ஆட்டுக்குட்டி</a:t>
            </a:r>
            <a:endParaRPr lang="en-US" altLang="en-US" sz="3600" dirty="0">
              <a:solidFill>
                <a:schemeClr val="tx1"/>
              </a:solidFill>
              <a:latin typeface="Latha" panose="020B0604020202020204" pitchFamily="34" charset="0"/>
              <a:cs typeface="Latha" panose="020B0604020202020204" pitchFamily="34" charset="0"/>
            </a:endParaRPr>
          </a:p>
        </p:txBody>
      </p:sp>
      <p:pic>
        <p:nvPicPr>
          <p:cNvPr id="233475" name="Picture 11" descr="lamb">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3476" name="Picture 1" descr="lamb.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3850" y="1844675"/>
            <a:ext cx="3576638" cy="448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0838" name="Picture 3" descr="John Baptist Look Lamb of God.jpg"/>
          <p:cNvPicPr>
            <a:picLocks noChangeAspect="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3924300" y="3644900"/>
            <a:ext cx="459105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2"/>
          <p:cNvSpPr txBox="1">
            <a:spLocks noChangeArrowheads="1"/>
          </p:cNvSpPr>
          <p:nvPr/>
        </p:nvSpPr>
        <p:spPr bwMode="auto">
          <a:xfrm>
            <a:off x="3563888" y="1844674"/>
            <a:ext cx="5356274" cy="1656334"/>
          </a:xfrm>
          <a:prstGeom prst="rect">
            <a:avLst/>
          </a:prstGeom>
          <a:solidFill>
            <a:srgbClr val="0000FF"/>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a:t>
            </a:r>
            <a: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இதோ, </a:t>
            </a:r>
            <a:r>
              <a:rPr kumimoji="0" lang="x-none" sz="2000" b="0"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உலகத்தின்</a:t>
            </a:r>
            <a: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sz="2000" b="0"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பாவத்தைச்</a:t>
            </a:r>
            <a: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sz="2000" b="0"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சுமந்துதீர்க்கிற</a:t>
            </a:r>
            <a: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தேவ ஆட்டுக்குட்டி</a:t>
            </a:r>
            <a:r>
              <a:rPr kumimoji="0" lang="en-US"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a:t>
            </a:r>
            <a: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a:t>
            </a:r>
            <a:br>
              <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br>
            <a:endParaRPr kumimoji="0" lang="x-none" sz="2000" b="0"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யோவான்</a:t>
            </a:r>
            <a:r>
              <a:rPr kumimoji="0" lang="en-US"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Latha" panose="020B0604020202020204" pitchFamily="34" charset="0"/>
                <a:ea typeface="MS PGothic" pitchFamily="34" charset="-128"/>
                <a:cs typeface="Latha" panose="020B0604020202020204" pitchFamily="34" charset="0"/>
              </a:rPr>
              <a:t> 1:29)</a:t>
            </a:r>
          </a:p>
        </p:txBody>
      </p:sp>
    </p:spTree>
    <p:extLst>
      <p:ext uri="{BB962C8B-B14F-4D97-AF65-F5344CB8AC3E}">
        <p14:creationId xmlns:p14="http://schemas.microsoft.com/office/powerpoint/2010/main" val="37967636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6" presetClass="entr" presetSubtype="16" fill="hold" nodeType="withEffect">
                                  <p:stCondLst>
                                    <p:cond delay="0"/>
                                  </p:stCondLst>
                                  <p:childTnLst>
                                    <p:set>
                                      <p:cBhvr>
                                        <p:cTn id="9" dur="1" fill="hold">
                                          <p:stCondLst>
                                            <p:cond delay="0"/>
                                          </p:stCondLst>
                                        </p:cTn>
                                        <p:tgtEl>
                                          <p:spTgt spid="120838"/>
                                        </p:tgtEl>
                                        <p:attrNameLst>
                                          <p:attrName>style.visibility</p:attrName>
                                        </p:attrNameLst>
                                      </p:cBhvr>
                                      <p:to>
                                        <p:strVal val="visible"/>
                                      </p:to>
                                    </p:set>
                                    <p:animEffect transition="in" filter="circle(in)">
                                      <p:cBhvr>
                                        <p:cTn id="10" dur="2000"/>
                                        <p:tgtEl>
                                          <p:spTgt spid="120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323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323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3236"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3" name="Text Box 9"/>
          <p:cNvSpPr txBox="1">
            <a:spLocks noChangeArrowheads="1"/>
          </p:cNvSpPr>
          <p:nvPr/>
        </p:nvSpPr>
        <p:spPr bwMode="auto">
          <a:xfrm>
            <a:off x="179388" y="331788"/>
            <a:ext cx="4176712"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50000"/>
              </a:lnSpc>
              <a:spcBef>
                <a:spcPct val="50000"/>
              </a:spcBef>
              <a:spcAft>
                <a:spcPct val="0"/>
              </a:spcAft>
              <a:buClrTx/>
              <a:buSzTx/>
              <a:buFontTx/>
              <a:buNone/>
              <a:tabLst/>
              <a:defRPr/>
            </a:pP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நீங்கள்</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இருக்கும்</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வீடுகளில்</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அந்த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இரத்தம்</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உங்களுக்காக</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அடையாளமாய்</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இருக்கும்</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அந்த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இரத்தத்தை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நான்</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கண்டு</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உங்களைக்</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கடந்துபோவேன்</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நான்</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எகிப்து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தேசத்தை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அழிக்கும்</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போது,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அழிக்கும்</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வாதை</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உங்களுக்குளே</a:t>
            </a:r>
            <a:r>
              <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en-US" sz="20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வராதிருக்கும்</a:t>
            </a:r>
            <a:endParaRPr kumimoji="0" lang="en-US" sz="20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endParaRPr>
          </a:p>
        </p:txBody>
      </p:sp>
      <p:sp>
        <p:nvSpPr>
          <p:cNvPr id="257034" name="Text Box 10"/>
          <p:cNvSpPr txBox="1">
            <a:spLocks noChangeArrowheads="1"/>
          </p:cNvSpPr>
          <p:nvPr/>
        </p:nvSpPr>
        <p:spPr bwMode="auto">
          <a:xfrm>
            <a:off x="-457200" y="5943600"/>
            <a:ext cx="4648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யாத்திரையாகம்ம் 12:13</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223242"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en-US" altLang="en-US" sz="2400" dirty="0" err="1">
                <a:solidFill>
                  <a:schemeClr val="bg1"/>
                </a:solidFill>
                <a:latin typeface="Latha" panose="020B0604020202020204" pitchFamily="34" charset="0"/>
                <a:cs typeface="Latha" panose="020B0604020202020204" pitchFamily="34" charset="0"/>
              </a:rPr>
              <a:t>பஸ்காவின்</a:t>
            </a:r>
            <a:r>
              <a:rPr lang="en-US" altLang="en-US" sz="2400" dirty="0">
                <a:solidFill>
                  <a:schemeClr val="bg1"/>
                </a:solidFill>
                <a:latin typeface="Latha" panose="020B0604020202020204" pitchFamily="34" charset="0"/>
                <a:cs typeface="Latha" panose="020B0604020202020204" pitchFamily="34" charset="0"/>
              </a:rPr>
              <a:t> </a:t>
            </a:r>
            <a:r>
              <a:rPr lang="en-US" altLang="en-US" sz="2400" dirty="0" err="1">
                <a:solidFill>
                  <a:schemeClr val="bg1"/>
                </a:solidFill>
                <a:latin typeface="Latha" panose="020B0604020202020204" pitchFamily="34" charset="0"/>
                <a:cs typeface="Latha" panose="020B0604020202020204" pitchFamily="34" charset="0"/>
              </a:rPr>
              <a:t>மூலம்</a:t>
            </a:r>
            <a:r>
              <a:rPr lang="en-US" altLang="en-US" sz="2400" dirty="0">
                <a:solidFill>
                  <a:schemeClr val="bg1"/>
                </a:solidFill>
                <a:latin typeface="Latha" panose="020B0604020202020204" pitchFamily="34" charset="0"/>
                <a:cs typeface="Latha" panose="020B0604020202020204" pitchFamily="34" charset="0"/>
              </a:rPr>
              <a:t> </a:t>
            </a:r>
            <a:r>
              <a:rPr lang="en-US" altLang="en-US" sz="2400" dirty="0" err="1">
                <a:solidFill>
                  <a:schemeClr val="bg1"/>
                </a:solidFill>
                <a:latin typeface="Latha" panose="020B0604020202020204" pitchFamily="34" charset="0"/>
                <a:cs typeface="Latha" panose="020B0604020202020204" pitchFamily="34" charset="0"/>
              </a:rPr>
              <a:t>பாதுகாப்பு</a:t>
            </a:r>
            <a:endParaRPr lang="en-US" altLang="en-US" sz="2400" dirty="0">
              <a:solidFill>
                <a:schemeClr val="bg1"/>
              </a:solidFill>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39310001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Which covenant is reflected in your life?</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7245748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52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5284"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285"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6"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5287"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8057" name="Text Box 9"/>
          <p:cNvSpPr txBox="1">
            <a:spLocks noChangeArrowheads="1"/>
          </p:cNvSpPr>
          <p:nvPr/>
        </p:nvSpPr>
        <p:spPr bwMode="auto">
          <a:xfrm>
            <a:off x="76200" y="20320"/>
            <a:ext cx="4639816" cy="520690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50000"/>
              </a:lnSpc>
              <a:spcBef>
                <a:spcPct val="50000"/>
              </a:spcBef>
              <a:spcAft>
                <a:spcPct val="0"/>
              </a:spcAft>
              <a:buClrTx/>
              <a:buSzTx/>
              <a:buFontTx/>
              <a:buNone/>
              <a:tabLst/>
              <a:defRPr/>
            </a:pP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விசுவாசத்தினாலே</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முதற்பேறானவைகளைச்</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சங்கரிக்கிறவன்</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இஸ்ரவேலரைத்</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தொடாதபடிக்கு</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அவன்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பஸ்காவையும்</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இரத்தம்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பூசுதலாகிய</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நியமத்தையும்</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ஆசரித்தான்</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a:t>
            </a:r>
            <a:endParaRPr kumimoji="0" lang="en-US"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endParaRPr>
          </a:p>
        </p:txBody>
      </p:sp>
      <p:sp>
        <p:nvSpPr>
          <p:cNvPr id="258058" name="Text Box 10"/>
          <p:cNvSpPr txBox="1">
            <a:spLocks noChangeArrowheads="1"/>
          </p:cNvSpPr>
          <p:nvPr/>
        </p:nvSpPr>
        <p:spPr bwMode="auto">
          <a:xfrm>
            <a:off x="-76200" y="6013103"/>
            <a:ext cx="46482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எபிரேயர்</a:t>
            </a:r>
            <a:r>
              <a:rPr kumimoji="0" lang="en-US" sz="2400" b="1" i="0"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11:28</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290"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en-US" altLang="en-US" sz="2000" dirty="0" err="1">
                <a:solidFill>
                  <a:schemeClr val="bg1"/>
                </a:solidFill>
                <a:latin typeface="Latha" panose="020B0604020202020204" pitchFamily="34" charset="0"/>
                <a:cs typeface="Latha" panose="020B0604020202020204" pitchFamily="34" charset="0"/>
              </a:rPr>
              <a:t>விசுவாசத்தின்</a:t>
            </a:r>
            <a:r>
              <a:rPr lang="en-US" altLang="en-US" sz="2000" dirty="0">
                <a:solidFill>
                  <a:schemeClr val="bg1"/>
                </a:solidFill>
                <a:latin typeface="Latha" panose="020B0604020202020204" pitchFamily="34" charset="0"/>
                <a:cs typeface="Latha" panose="020B0604020202020204" pitchFamily="34" charset="0"/>
              </a:rPr>
              <a:t> </a:t>
            </a:r>
            <a:r>
              <a:rPr lang="en-US" altLang="en-US" sz="2000" dirty="0" err="1">
                <a:solidFill>
                  <a:schemeClr val="bg1"/>
                </a:solidFill>
                <a:latin typeface="Latha" panose="020B0604020202020204" pitchFamily="34" charset="0"/>
                <a:cs typeface="Latha" panose="020B0604020202020204" pitchFamily="34" charset="0"/>
              </a:rPr>
              <a:t>அடையாளம்</a:t>
            </a:r>
            <a:endParaRPr lang="en-US" altLang="en-US" sz="2000" dirty="0">
              <a:solidFill>
                <a:schemeClr val="bg1"/>
              </a:solidFill>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1961983268"/>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73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7332"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73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9081" name="Text Box 9"/>
          <p:cNvSpPr txBox="1">
            <a:spLocks noChangeArrowheads="1"/>
          </p:cNvSpPr>
          <p:nvPr/>
        </p:nvSpPr>
        <p:spPr bwMode="auto">
          <a:xfrm>
            <a:off x="381000" y="331788"/>
            <a:ext cx="41148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50000"/>
              </a:lnSpc>
              <a:spcBef>
                <a:spcPct val="50000"/>
              </a:spcBef>
              <a:spcAft>
                <a:spcPct val="0"/>
              </a:spcAft>
              <a:buClrTx/>
              <a:buSzTx/>
              <a:buFontTx/>
              <a:buNone/>
              <a:tabLst/>
              <a:defRPr/>
            </a:pP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மறுநாளிலே</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யோவான்</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இயேசுவைத்</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தன்னிடத்தில்</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வரக்கண்டு</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இதோ,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உலகத்தின்</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பாவத்தைச்</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x-none" altLang="en-US" sz="2400" b="1" i="1"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சுமந்துதீர்க்கிற</a:t>
            </a:r>
            <a:r>
              <a:rPr kumimoji="0" lang="x-none"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தேவ ஆட்டுக்குட்டி.</a:t>
            </a:r>
            <a:endParaRPr kumimoji="0" lang="en-US" altLang="en-US" sz="2400" b="1" i="1"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endParaRPr>
          </a:p>
        </p:txBody>
      </p:sp>
      <p:sp>
        <p:nvSpPr>
          <p:cNvPr id="259082" name="Text Box 10"/>
          <p:cNvSpPr txBox="1">
            <a:spLocks noChangeArrowheads="1"/>
          </p:cNvSpPr>
          <p:nvPr/>
        </p:nvSpPr>
        <p:spPr bwMode="auto">
          <a:xfrm>
            <a:off x="-457200" y="5943600"/>
            <a:ext cx="46482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யோவான்</a:t>
            </a:r>
            <a:r>
              <a:rPr kumimoji="0" lang="en-US" sz="2400" b="1" i="0"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1:29 </a:t>
            </a:r>
          </a:p>
        </p:txBody>
      </p:sp>
      <p:grpSp>
        <p:nvGrpSpPr>
          <p:cNvPr id="227338" name="Group 11"/>
          <p:cNvGrpSpPr>
            <a:grpSpLocks/>
          </p:cNvGrpSpPr>
          <p:nvPr/>
        </p:nvGrpSpPr>
        <p:grpSpPr bwMode="auto">
          <a:xfrm>
            <a:off x="6899275" y="381000"/>
            <a:ext cx="2244725" cy="3867150"/>
            <a:chOff x="3037" y="674"/>
            <a:chExt cx="1414" cy="2436"/>
          </a:xfrm>
        </p:grpSpPr>
        <p:sp>
          <p:nvSpPr>
            <p:cNvPr id="227340"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1"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2"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3"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7344"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7339"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en-US" altLang="en-US" sz="2400" dirty="0" err="1">
                <a:solidFill>
                  <a:schemeClr val="bg1"/>
                </a:solidFill>
                <a:latin typeface="Latha" panose="020B0604020202020204" pitchFamily="34" charset="0"/>
                <a:cs typeface="Latha" panose="020B0604020202020204" pitchFamily="34" charset="0"/>
              </a:rPr>
              <a:t>ஆட்டுக்குட்டி</a:t>
            </a:r>
            <a:r>
              <a:rPr lang="en-US" altLang="en-US" sz="2400" dirty="0">
                <a:solidFill>
                  <a:schemeClr val="bg1"/>
                </a:solidFill>
                <a:latin typeface="Latha" panose="020B0604020202020204" pitchFamily="34" charset="0"/>
                <a:cs typeface="Latha" panose="020B0604020202020204" pitchFamily="34" charset="0"/>
              </a:rPr>
              <a:t> </a:t>
            </a:r>
            <a:r>
              <a:rPr lang="en-US" altLang="en-US" sz="2400" dirty="0" err="1">
                <a:solidFill>
                  <a:schemeClr val="bg1"/>
                </a:solidFill>
                <a:latin typeface="Latha" panose="020B0604020202020204" pitchFamily="34" charset="0"/>
                <a:cs typeface="Latha" panose="020B0604020202020204" pitchFamily="34" charset="0"/>
              </a:rPr>
              <a:t>அடையாளப்படுத்தப்படல்</a:t>
            </a:r>
            <a:endParaRPr lang="en-US" altLang="en-US" sz="2400" dirty="0">
              <a:solidFill>
                <a:schemeClr val="bg1"/>
              </a:solidFill>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2570862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2293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229380" name="Picture 5" descr="OMSSO036"/>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60105" name="Text Box 9"/>
          <p:cNvSpPr txBox="1">
            <a:spLocks noChangeArrowheads="1"/>
          </p:cNvSpPr>
          <p:nvPr/>
        </p:nvSpPr>
        <p:spPr bwMode="auto">
          <a:xfrm>
            <a:off x="43346" y="374650"/>
            <a:ext cx="4604854"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50000"/>
              </a:lnSpc>
              <a:spcBef>
                <a:spcPct val="50000"/>
              </a:spcBef>
              <a:spcAft>
                <a:spcPct val="0"/>
              </a:spcAft>
              <a:buClrTx/>
              <a:buSzTx/>
              <a:buFontTx/>
              <a:buNone/>
              <a:tabLst/>
              <a:defRPr/>
            </a:pP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ஏனெனில் நம்முடைய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பஸ்காவாகிய</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கிறிஸ்து நமக்காக </a:t>
            </a:r>
            <a:r>
              <a:rPr kumimoji="0" lang="x-none" sz="2400" b="1" i="1"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பலியிடப்பட்டிருக்கிறாரே</a:t>
            </a:r>
            <a:r>
              <a:rPr kumimoji="0" lang="x-none"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a:t>
            </a:r>
            <a:endParaRPr kumimoji="0" lang="en-US" sz="2400" b="1" i="1"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endParaRPr>
          </a:p>
        </p:txBody>
      </p:sp>
      <p:sp>
        <p:nvSpPr>
          <p:cNvPr id="260106" name="Text Box 10"/>
          <p:cNvSpPr txBox="1">
            <a:spLocks noChangeArrowheads="1"/>
          </p:cNvSpPr>
          <p:nvPr/>
        </p:nvSpPr>
        <p:spPr bwMode="auto">
          <a:xfrm>
            <a:off x="-252536" y="5943600"/>
            <a:ext cx="46482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1 </a:t>
            </a:r>
            <a:r>
              <a:rPr kumimoji="0" lang="x-none" sz="2400" b="1" i="0" u="none" strike="noStrike" kern="1200" cap="none" spc="0" normalizeH="0" baseline="0" noProof="0" dirty="0" err="1">
                <a:ln>
                  <a:noFill/>
                </a:ln>
                <a:solidFill>
                  <a:srgbClr val="FFFFFF"/>
                </a:solidFill>
                <a:effectLst/>
                <a:uLnTx/>
                <a:uFillTx/>
                <a:latin typeface="Latha" panose="020B0604020202020204" pitchFamily="34" charset="0"/>
                <a:ea typeface="ＭＳ Ｐゴシック" charset="0"/>
                <a:cs typeface="Latha" panose="020B0604020202020204" pitchFamily="34" charset="0"/>
              </a:rPr>
              <a:t>கொரிந்தியர்</a:t>
            </a:r>
            <a:r>
              <a:rPr kumimoji="0" lang="en-US" sz="2400" b="1" i="0" u="none" strike="noStrike" kern="1200" cap="none" spc="0" normalizeH="0" baseline="0" noProof="0" dirty="0">
                <a:ln>
                  <a:noFill/>
                </a:ln>
                <a:solidFill>
                  <a:srgbClr val="FFFFFF"/>
                </a:solidFill>
                <a:effectLst/>
                <a:uLnTx/>
                <a:uFillTx/>
                <a:latin typeface="Latha" panose="020B0604020202020204" pitchFamily="34" charset="0"/>
                <a:ea typeface="ＭＳ Ｐゴシック" charset="0"/>
                <a:cs typeface="Latha" panose="020B0604020202020204" pitchFamily="34" charset="0"/>
              </a:rPr>
              <a:t> 5:7</a:t>
            </a:r>
          </a:p>
        </p:txBody>
      </p:sp>
      <p:grpSp>
        <p:nvGrpSpPr>
          <p:cNvPr id="229386" name="Group 11"/>
          <p:cNvGrpSpPr>
            <a:grpSpLocks/>
          </p:cNvGrpSpPr>
          <p:nvPr/>
        </p:nvGrpSpPr>
        <p:grpSpPr bwMode="auto">
          <a:xfrm>
            <a:off x="6899275" y="381000"/>
            <a:ext cx="2244725" cy="3867150"/>
            <a:chOff x="3037" y="674"/>
            <a:chExt cx="1414" cy="2436"/>
          </a:xfrm>
        </p:grpSpPr>
        <p:sp>
          <p:nvSpPr>
            <p:cNvPr id="2293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293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229387"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en-US" altLang="en-US" sz="2000" dirty="0" err="1">
                <a:solidFill>
                  <a:schemeClr val="bg1"/>
                </a:solidFill>
                <a:latin typeface="Latha" panose="020B0604020202020204" pitchFamily="34" charset="0"/>
                <a:cs typeface="Latha" panose="020B0604020202020204" pitchFamily="34" charset="0"/>
              </a:rPr>
              <a:t>சிலுவை</a:t>
            </a:r>
            <a:r>
              <a:rPr lang="en-US" altLang="en-US" sz="2000" dirty="0">
                <a:solidFill>
                  <a:schemeClr val="bg1"/>
                </a:solidFill>
                <a:latin typeface="Latha" panose="020B0604020202020204" pitchFamily="34" charset="0"/>
                <a:cs typeface="Latha" panose="020B0604020202020204" pitchFamily="34" charset="0"/>
              </a:rPr>
              <a:t> </a:t>
            </a:r>
            <a:r>
              <a:rPr lang="en-US" altLang="en-US" sz="2000" dirty="0" err="1">
                <a:solidFill>
                  <a:schemeClr val="bg1"/>
                </a:solidFill>
                <a:latin typeface="Latha" panose="020B0604020202020204" pitchFamily="34" charset="0"/>
                <a:cs typeface="Latha" panose="020B0604020202020204" pitchFamily="34" charset="0"/>
              </a:rPr>
              <a:t>அடையாளப்படுத்தப்படல்</a:t>
            </a:r>
            <a:endParaRPr lang="en-US" altLang="en-US" sz="2000" dirty="0">
              <a:solidFill>
                <a:schemeClr val="bg1"/>
              </a:solidFill>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3478225854"/>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pic>
        <p:nvPicPr>
          <p:cNvPr id="231426" name="Picture 3" descr="OMSSO08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0"/>
            <a:ext cx="5819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27" name="Rectangle 4"/>
          <p:cNvSpPr>
            <a:spLocks noGrp="1" noChangeArrowheads="1"/>
          </p:cNvSpPr>
          <p:nvPr>
            <p:ph type="title" idx="4294967295"/>
          </p:nvPr>
        </p:nvSpPr>
        <p:spPr>
          <a:xfrm>
            <a:off x="685800" y="242813"/>
            <a:ext cx="7774632" cy="737915"/>
          </a:xfrm>
        </p:spPr>
        <p:txBody>
          <a:bodyPr/>
          <a:lstStyle/>
          <a:p>
            <a:pPr eaLnBrk="1" hangingPunct="1"/>
            <a:r>
              <a:rPr lang="en-US" altLang="en-US" sz="2800" b="1" dirty="0" err="1">
                <a:effectLst>
                  <a:glow rad="228600">
                    <a:srgbClr val="FFFFD4"/>
                  </a:glow>
                </a:effectLst>
                <a:latin typeface="Latha" panose="020B0604020202020204" pitchFamily="34" charset="0"/>
                <a:cs typeface="Latha" panose="020B0604020202020204" pitchFamily="34" charset="0"/>
              </a:rPr>
              <a:t>ஆட்டுக்குட்டியானவரை</a:t>
            </a:r>
            <a:r>
              <a:rPr lang="en-US" altLang="en-US" sz="2800" b="1" dirty="0">
                <a:effectLst>
                  <a:glow rad="228600">
                    <a:srgbClr val="FFFFD4"/>
                  </a:glow>
                </a:effectLst>
                <a:latin typeface="Latha" panose="020B0604020202020204" pitchFamily="34" charset="0"/>
                <a:cs typeface="Latha" panose="020B0604020202020204" pitchFamily="34" charset="0"/>
              </a:rPr>
              <a:t> </a:t>
            </a:r>
            <a:r>
              <a:rPr lang="en-US" altLang="en-US" sz="2800" b="1" dirty="0" err="1">
                <a:effectLst>
                  <a:glow rad="228600">
                    <a:srgbClr val="FFFFD4"/>
                  </a:glow>
                </a:effectLst>
                <a:latin typeface="Latha" panose="020B0604020202020204" pitchFamily="34" charset="0"/>
                <a:cs typeface="Latha" panose="020B0604020202020204" pitchFamily="34" charset="0"/>
              </a:rPr>
              <a:t>விசுவாசித்தல்</a:t>
            </a:r>
            <a:endParaRPr lang="en-US" altLang="en-US" sz="2800" b="1" dirty="0">
              <a:effectLst>
                <a:glow rad="228600">
                  <a:srgbClr val="FFFFD4"/>
                </a:glow>
              </a:effectLst>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1355138829"/>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NPSST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r>
              <a:rPr lang="en-US" altLang="ja-JP" b="1" dirty="0">
                <a:solidFill>
                  <a:schemeClr val="bg1"/>
                </a:solidFill>
                <a:latin typeface="Latha" panose="020B0604020202020204" pitchFamily="34" charset="0"/>
                <a:cs typeface="Latha" panose="020B0604020202020204" pitchFamily="34" charset="0"/>
              </a:rPr>
              <a:t>“</a:t>
            </a:r>
            <a:r>
              <a:rPr lang="en-US" altLang="ja-JP" b="1" dirty="0" err="1">
                <a:solidFill>
                  <a:schemeClr val="bg1"/>
                </a:solidFill>
                <a:latin typeface="Latha" panose="020B0604020202020204" pitchFamily="34" charset="0"/>
                <a:cs typeface="Latha" panose="020B0604020202020204" pitchFamily="34" charset="0"/>
              </a:rPr>
              <a:t>இது</a:t>
            </a:r>
            <a:r>
              <a:rPr lang="en-US" altLang="ja-JP" b="1" dirty="0">
                <a:solidFill>
                  <a:schemeClr val="bg1"/>
                </a:solidFill>
                <a:latin typeface="Latha" panose="020B0604020202020204" pitchFamily="34" charset="0"/>
                <a:cs typeface="Latha" panose="020B0604020202020204" pitchFamily="34" charset="0"/>
              </a:rPr>
              <a:t> </a:t>
            </a:r>
            <a:r>
              <a:rPr lang="en-US" altLang="ja-JP" b="1" dirty="0" err="1">
                <a:solidFill>
                  <a:schemeClr val="bg1"/>
                </a:solidFill>
                <a:latin typeface="Latha" panose="020B0604020202020204" pitchFamily="34" charset="0"/>
                <a:cs typeface="Latha" panose="020B0604020202020204" pitchFamily="34" charset="0"/>
              </a:rPr>
              <a:t>எனது</a:t>
            </a:r>
            <a:r>
              <a:rPr lang="en-US" altLang="ja-JP" b="1" dirty="0">
                <a:solidFill>
                  <a:schemeClr val="bg1"/>
                </a:solidFill>
                <a:latin typeface="Latha" panose="020B0604020202020204" pitchFamily="34" charset="0"/>
                <a:cs typeface="Latha" panose="020B0604020202020204" pitchFamily="34" charset="0"/>
              </a:rPr>
              <a:t> </a:t>
            </a:r>
            <a:r>
              <a:rPr lang="en-US" altLang="ja-JP" b="1" dirty="0" err="1">
                <a:solidFill>
                  <a:schemeClr val="bg1"/>
                </a:solidFill>
                <a:latin typeface="Latha" panose="020B0604020202020204" pitchFamily="34" charset="0"/>
                <a:cs typeface="Latha" panose="020B0604020202020204" pitchFamily="34" charset="0"/>
              </a:rPr>
              <a:t>சரீரம்</a:t>
            </a:r>
            <a:r>
              <a:rPr lang="en-US" altLang="en-US" b="1" dirty="0">
                <a:solidFill>
                  <a:schemeClr val="bg1"/>
                </a:solidFill>
                <a:latin typeface="Latha" panose="020B0604020202020204" pitchFamily="34" charset="0"/>
                <a:cs typeface="Latha" panose="020B0604020202020204" pitchFamily="34" charset="0"/>
              </a:rPr>
              <a:t>…</a:t>
            </a:r>
            <a:r>
              <a:rPr lang="en-US" altLang="ja-JP" b="1" dirty="0">
                <a:solidFill>
                  <a:schemeClr val="bg1"/>
                </a:solidFill>
                <a:latin typeface="Latha" panose="020B0604020202020204" pitchFamily="34" charset="0"/>
                <a:cs typeface="Latha" panose="020B0604020202020204" pitchFamily="34" charset="0"/>
              </a:rPr>
              <a:t>"</a:t>
            </a:r>
            <a:endParaRPr lang="en-US" altLang="en-US" dirty="0">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3008563897"/>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2" descr="Death on Cros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Rectangle 3"/>
          <p:cNvSpPr>
            <a:spLocks noGrp="1" noChangeArrowheads="1"/>
          </p:cNvSpPr>
          <p:nvPr>
            <p:ph type="title"/>
          </p:nvPr>
        </p:nvSpPr>
        <p:spPr>
          <a:xfrm>
            <a:off x="76200" y="0"/>
            <a:ext cx="9144000" cy="1600200"/>
          </a:xfrm>
          <a:effectLst>
            <a:outerShdw blurRad="63500" dist="107763" dir="13500000" algn="ctr" rotWithShape="0">
              <a:srgbClr val="000000">
                <a:alpha val="74998"/>
              </a:srgbClr>
            </a:outerShdw>
          </a:effectLst>
        </p:spPr>
        <p:txBody>
          <a:bodyPr/>
          <a:lstStyle/>
          <a:p>
            <a:pPr eaLnBrk="1" hangingPunct="1">
              <a:defRPr/>
            </a:pPr>
            <a:r>
              <a:rPr lang="en-US" sz="4800" b="1" dirty="0">
                <a:latin typeface="Tahoma" charset="0"/>
                <a:ea typeface="ＭＳ Ｐゴシック" charset="0"/>
                <a:cs typeface="ＭＳ Ｐゴシック" charset="0"/>
              </a:rPr>
              <a:t>Jesus</a:t>
            </a:r>
            <a:r>
              <a:rPr lang="fr-FR" altLang="ja-JP" sz="4800" b="1" dirty="0">
                <a:latin typeface="Tahoma" charset="0"/>
                <a:ea typeface="ＭＳ Ｐゴシック" charset="0"/>
                <a:cs typeface="ＭＳ Ｐゴシック" charset="0"/>
              </a:rPr>
              <a:t>'</a:t>
            </a:r>
            <a:r>
              <a:rPr lang="en-US" sz="4800" b="1" dirty="0">
                <a:latin typeface="Tahoma" charset="0"/>
                <a:ea typeface="ＭＳ Ｐゴシック" charset="0"/>
                <a:cs typeface="ＭＳ Ｐゴシック" charset="0"/>
              </a:rPr>
              <a:t> death paid for our sin </a:t>
            </a:r>
            <a:endParaRPr lang="en-US" sz="4800"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318014616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1" descr="angel-of-death-colored-bible-passove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570" name="Title 2"/>
          <p:cNvSpPr>
            <a:spLocks noGrp="1"/>
          </p:cNvSpPr>
          <p:nvPr>
            <p:ph type="title" idx="4294967295"/>
          </p:nvPr>
        </p:nvSpPr>
        <p:spPr>
          <a:xfrm>
            <a:off x="152400" y="152400"/>
            <a:ext cx="2971800" cy="6444952"/>
          </a:xfrm>
        </p:spPr>
        <p:txBody>
          <a:bodyPr/>
          <a:lstStyle/>
          <a:p>
            <a:pPr>
              <a:lnSpc>
                <a:spcPct val="150000"/>
              </a:lnSpc>
            </a:pPr>
            <a:r>
              <a:rPr lang="en-US" altLang="en-US" sz="2400" dirty="0" err="1">
                <a:solidFill>
                  <a:srgbClr val="FFFFFF"/>
                </a:solidFill>
                <a:latin typeface="Latha" panose="020B0604020202020204" pitchFamily="34" charset="0"/>
                <a:cs typeface="Latha" panose="020B0604020202020204" pitchFamily="34" charset="0"/>
              </a:rPr>
              <a:t>இரத்தம்</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பூசப்பட்ட</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வாசல்</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நிலைகளைக்</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கொண்ட</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வீடுகளை</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சங்காகம்</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பண்ணுகிற</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தூதன்</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கடந்து</a:t>
            </a:r>
            <a:r>
              <a:rPr lang="en-US" altLang="en-US" sz="2400" dirty="0">
                <a:solidFill>
                  <a:srgbClr val="FFFFFF"/>
                </a:solidFill>
                <a:latin typeface="Latha" panose="020B0604020202020204" pitchFamily="34" charset="0"/>
                <a:cs typeface="Latha" panose="020B0604020202020204" pitchFamily="34" charset="0"/>
              </a:rPr>
              <a:t> </a:t>
            </a:r>
            <a:r>
              <a:rPr lang="en-US" altLang="en-US" sz="2400" dirty="0" err="1">
                <a:solidFill>
                  <a:srgbClr val="FFFFFF"/>
                </a:solidFill>
                <a:latin typeface="Latha" panose="020B0604020202020204" pitchFamily="34" charset="0"/>
                <a:cs typeface="Latha" panose="020B0604020202020204" pitchFamily="34" charset="0"/>
              </a:rPr>
              <a:t>சென்றான்</a:t>
            </a:r>
            <a:r>
              <a:rPr lang="en-US" altLang="en-US" sz="2400" dirty="0">
                <a:solidFill>
                  <a:srgbClr val="FFFFFF"/>
                </a:solidFill>
                <a:latin typeface="Latha" panose="020B0604020202020204" pitchFamily="34" charset="0"/>
                <a:cs typeface="Latha" panose="020B0604020202020204" pitchFamily="34" charset="0"/>
              </a:rPr>
              <a:t>.</a:t>
            </a:r>
          </a:p>
        </p:txBody>
      </p:sp>
    </p:spTree>
    <p:extLst>
      <p:ext uri="{BB962C8B-B14F-4D97-AF65-F5344CB8AC3E}">
        <p14:creationId xmlns:p14="http://schemas.microsoft.com/office/powerpoint/2010/main" val="1768212704"/>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4" name="Text Box 6"/>
          <p:cNvSpPr txBox="1">
            <a:spLocks noChangeArrowheads="1"/>
          </p:cNvSpPr>
          <p:nvPr/>
        </p:nvSpPr>
        <p:spPr bwMode="auto">
          <a:xfrm>
            <a:off x="169863" y="76201"/>
            <a:ext cx="3944937"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50000"/>
              </a:lnSpc>
              <a:spcBef>
                <a:spcPct val="0"/>
              </a:spcBef>
              <a:spcAft>
                <a:spcPct val="0"/>
              </a:spcAft>
              <a:buClrTx/>
              <a:buSzTx/>
              <a:buFontTx/>
              <a:buNone/>
              <a:tabLst/>
              <a:defRPr/>
            </a:pP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பழைய</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ஏற்பாட்டில்</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யாத்திராகமம்</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போல</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a:t>
            </a:r>
          </a:p>
        </p:txBody>
      </p:sp>
      <p:sp>
        <p:nvSpPr>
          <p:cNvPr id="2385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8" name="Text Box 10"/>
          <p:cNvSpPr txBox="1">
            <a:spLocks noChangeArrowheads="1"/>
          </p:cNvSpPr>
          <p:nvPr/>
        </p:nvSpPr>
        <p:spPr bwMode="auto">
          <a:xfrm>
            <a:off x="5068379" y="230089"/>
            <a:ext cx="28194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புதிய</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ஏற்பாட்டில்</a:t>
            </a:r>
            <a:r>
              <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rPr>
              <a:t> </a:t>
            </a:r>
            <a:r>
              <a:rPr kumimoji="0" lang="en-US" altLang="en-US" sz="2000" b="1" i="0" u="none" strike="noStrike" kern="1200" cap="none" spc="0" normalizeH="0" baseline="0" noProof="0" dirty="0" err="1">
                <a:ln>
                  <a:noFill/>
                </a:ln>
                <a:solidFill>
                  <a:srgbClr val="FFFFFF"/>
                </a:solidFill>
                <a:effectLst/>
                <a:uLnTx/>
                <a:uFillTx/>
                <a:latin typeface="Latha" panose="020B0604020202020204" pitchFamily="34" charset="0"/>
                <a:ea typeface="MS PGothic" pitchFamily="34" charset="-128"/>
                <a:cs typeface="Latha" panose="020B0604020202020204" pitchFamily="34" charset="0"/>
              </a:rPr>
              <a:t>சிலுவை</a:t>
            </a:r>
            <a:endParaRPr kumimoji="0" lang="en-US" altLang="en-US" sz="2000" b="1" i="0" u="none" strike="noStrike" kern="1200" cap="none" spc="0" normalizeH="0" baseline="0" noProof="0" dirty="0">
              <a:ln>
                <a:noFill/>
              </a:ln>
              <a:solidFill>
                <a:srgbClr val="FFFFFF"/>
              </a:solidFill>
              <a:effectLst/>
              <a:uLnTx/>
              <a:uFillTx/>
              <a:latin typeface="Latha" panose="020B0604020202020204" pitchFamily="34" charset="0"/>
              <a:ea typeface="MS PGothic" pitchFamily="34" charset="-128"/>
              <a:cs typeface="Latha" panose="020B0604020202020204"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3600" b="0" i="0" u="none" strike="noStrike" kern="10" cap="none" spc="0" normalizeH="0" baseline="0" noProof="0" dirty="0" err="1">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Latha" panose="020B0604020202020204" pitchFamily="34" charset="0"/>
                <a:ea typeface="MS PGothic" pitchFamily="34" charset="-128"/>
                <a:cs typeface="Latha" panose="020B0604020202020204" pitchFamily="34" charset="0"/>
              </a:rPr>
              <a:t>மீட்பு</a:t>
            </a:r>
            <a:endParaRPr kumimoji="0" lang="en-GB"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Latha" panose="020B0604020202020204" pitchFamily="34" charset="0"/>
              <a:ea typeface="MS PGothic" pitchFamily="34" charset="-128"/>
              <a:cs typeface="Latha" panose="020B0604020202020204" pitchFamily="34" charset="0"/>
            </a:endParaRPr>
          </a:p>
        </p:txBody>
      </p:sp>
      <p:sp>
        <p:nvSpPr>
          <p:cNvPr id="171017" name="Rectangle 12"/>
          <p:cNvSpPr>
            <a:spLocks noGrp="1" noChangeArrowheads="1"/>
          </p:cNvSpPr>
          <p:nvPr>
            <p:ph type="title" idx="4294967295"/>
          </p:nvPr>
        </p:nvSpPr>
        <p:spPr>
          <a:xfrm>
            <a:off x="685800" y="1219200"/>
            <a:ext cx="7772400" cy="1143000"/>
          </a:xfrm>
        </p:spPr>
        <p:txBody>
          <a:bodyPr/>
          <a:lstStyle/>
          <a:p>
            <a:pPr eaLnBrk="1" hangingPunct="1"/>
            <a:r>
              <a:rPr lang="en-US" altLang="en-US" sz="4000" b="1" dirty="0" err="1">
                <a:solidFill>
                  <a:srgbClr val="FFFFFF"/>
                </a:solidFill>
                <a:latin typeface="Latha" panose="020B0604020202020204" pitchFamily="34" charset="0"/>
                <a:cs typeface="Latha" panose="020B0604020202020204" pitchFamily="34" charset="0"/>
              </a:rPr>
              <a:t>பொதுவான</a:t>
            </a:r>
            <a:r>
              <a:rPr lang="en-US" altLang="en-US" sz="4000" b="1" dirty="0">
                <a:solidFill>
                  <a:srgbClr val="FFFFFF"/>
                </a:solidFill>
                <a:latin typeface="Latha" panose="020B0604020202020204" pitchFamily="34" charset="0"/>
                <a:cs typeface="Latha" panose="020B0604020202020204" pitchFamily="34" charset="0"/>
              </a:rPr>
              <a:t> </a:t>
            </a:r>
            <a:r>
              <a:rPr lang="en-US" altLang="en-US" sz="4000" b="1" dirty="0" err="1">
                <a:solidFill>
                  <a:srgbClr val="FFFFFF"/>
                </a:solidFill>
                <a:latin typeface="Latha" panose="020B0604020202020204" pitchFamily="34" charset="0"/>
                <a:cs typeface="Latha" panose="020B0604020202020204" pitchFamily="34" charset="0"/>
              </a:rPr>
              <a:t>கருத்து</a:t>
            </a:r>
            <a:endParaRPr lang="en-US" altLang="en-US" sz="4000" b="1" dirty="0">
              <a:solidFill>
                <a:srgbClr val="FFFFFF"/>
              </a:solidFill>
              <a:latin typeface="Latha" panose="020B0604020202020204" pitchFamily="34" charset="0"/>
              <a:cs typeface="Latha" panose="020B0604020202020204" pitchFamily="34" charset="0"/>
            </a:endParaRPr>
          </a:p>
        </p:txBody>
      </p:sp>
    </p:spTree>
    <p:extLst>
      <p:ext uri="{BB962C8B-B14F-4D97-AF65-F5344CB8AC3E}">
        <p14:creationId xmlns:p14="http://schemas.microsoft.com/office/powerpoint/2010/main" val="4824758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6317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2631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63178"/>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4000"/>
                                  </p:stCondLst>
                                  <p:childTnLst>
                                    <p:set>
                                      <p:cBhvr>
                                        <p:cTn id="18" dur="1" fill="hold">
                                          <p:stCondLst>
                                            <p:cond delay="0"/>
                                          </p:stCondLst>
                                        </p:cTn>
                                        <p:tgtEl>
                                          <p:spTgt spid="263175"/>
                                        </p:tgtEl>
                                        <p:attrNameLst>
                                          <p:attrName>style.visibility</p:attrName>
                                        </p:attrNameLst>
                                      </p:cBhvr>
                                      <p:to>
                                        <p:strVal val="visible"/>
                                      </p:to>
                                    </p:set>
                                  </p:childTnLst>
                                </p:cTn>
                              </p:par>
                              <p:par>
                                <p:cTn id="19" presetID="9" presetClass="entr" presetSubtype="0" fill="hold" grpId="0" nodeType="withEffect">
                                  <p:stCondLst>
                                    <p:cond delay="4000"/>
                                  </p:stCondLst>
                                  <p:childTnLst>
                                    <p:set>
                                      <p:cBhvr>
                                        <p:cTn id="20" dur="1" fill="hold">
                                          <p:stCondLst>
                                            <p:cond delay="0"/>
                                          </p:stCondLst>
                                        </p:cTn>
                                        <p:tgtEl>
                                          <p:spTgt spid="171017"/>
                                        </p:tgtEl>
                                        <p:attrNameLst>
                                          <p:attrName>style.visibility</p:attrName>
                                        </p:attrNameLst>
                                      </p:cBhvr>
                                      <p:to>
                                        <p:strVal val="visible"/>
                                      </p:to>
                                    </p:set>
                                    <p:animEffect transition="in" filter="dissolve">
                                      <p:cBhvr>
                                        <p:cTn id="21" dur="500"/>
                                        <p:tgtEl>
                                          <p:spTgt spid="1710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1" presetClass="entr" presetSubtype="4" fill="hold" grpId="0" nodeType="clickEffect">
                                  <p:stCondLst>
                                    <p:cond delay="0"/>
                                  </p:stCondLst>
                                  <p:childTnLst>
                                    <p:set>
                                      <p:cBhvr>
                                        <p:cTn id="25" dur="1" fill="hold">
                                          <p:stCondLst>
                                            <p:cond delay="0"/>
                                          </p:stCondLst>
                                        </p:cTn>
                                        <p:tgtEl>
                                          <p:spTgt spid="263179"/>
                                        </p:tgtEl>
                                        <p:attrNameLst>
                                          <p:attrName>style.visibility</p:attrName>
                                        </p:attrNameLst>
                                      </p:cBhvr>
                                      <p:to>
                                        <p:strVal val="visible"/>
                                      </p:to>
                                    </p:set>
                                    <p:animEffect transition="in" filter="wheel(4)">
                                      <p:cBhvr>
                                        <p:cTn id="26"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P spid="171017" grpId="0"/>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41697" name="Picture 2" descr="OMSSO008"/>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698" name="Picture 3" descr="Slide1"/>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600200" y="610591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effectLst>
                  <a:glow rad="228600">
                    <a:schemeClr val="tx1"/>
                  </a:glow>
                </a:effectLst>
                <a:latin typeface="Arial"/>
                <a:ea typeface="Arial" pitchFamily="-112" charset="0"/>
                <a:cs typeface="Arial"/>
              </a:rPr>
              <a:t>Colossians 1:13-14 (NIV) </a:t>
            </a:r>
          </a:p>
        </p:txBody>
      </p:sp>
      <p:pic>
        <p:nvPicPr>
          <p:cNvPr id="541700" name="Picture 5" descr="OMSSO083"/>
          <p:cNvPicPr>
            <a:picLocks noChangeAspect="1" noChangeArrowheads="1"/>
          </p:cNvPicPr>
          <p:nvPr/>
        </p:nvPicPr>
        <p:blipFill>
          <a:blip r:embed="rId5">
            <a:lum bright="-24000"/>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1" name="Picture 6" descr="Red Sea"/>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1702" name="Picture 7" descr="World Travel 051"/>
          <p:cNvPicPr>
            <a:picLocks noChangeAspect="1" noChangeArrowheads="1"/>
          </p:cNvPicPr>
          <p:nvPr/>
        </p:nvPicPr>
        <p:blipFill>
          <a:blip r:embed="rId7">
            <a:lum bright="-24000"/>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8" name="Text Box 8"/>
          <p:cNvSpPr txBox="1">
            <a:spLocks noChangeArrowheads="1"/>
          </p:cNvSpPr>
          <p:nvPr/>
        </p:nvSpPr>
        <p:spPr bwMode="auto">
          <a:xfrm>
            <a:off x="762000" y="1981200"/>
            <a:ext cx="7924800" cy="37856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i="1">
                <a:solidFill>
                  <a:srgbClr val="FFFFFF"/>
                </a:solidFill>
                <a:effectLst>
                  <a:glow rad="228600">
                    <a:schemeClr val="tx1"/>
                  </a:glow>
                </a:effectLst>
                <a:latin typeface="Arial"/>
                <a:ea typeface="ＭＳ Ｐゴシック" charset="0"/>
                <a:cs typeface="Arial"/>
              </a:rPr>
              <a:t>"For he has rescued us from the dominion of darkness and brought us into the kingdom of the Son he loves, in whom we have redemption, the forgiveness of sins."</a:t>
            </a:r>
          </a:p>
        </p:txBody>
      </p:sp>
      <p:sp>
        <p:nvSpPr>
          <p:cNvPr id="291850" name="Rectangle 10"/>
          <p:cNvSpPr>
            <a:spLocks noGrp="1" noChangeArrowheads="1"/>
          </p:cNvSpPr>
          <p:nvPr>
            <p:ph type="title" idx="4294967295"/>
          </p:nvPr>
        </p:nvSpPr>
        <p:spPr>
          <a:xfrm>
            <a:off x="0" y="152400"/>
            <a:ext cx="9144000" cy="1446550"/>
          </a:xfrm>
          <a:effectLst>
            <a:outerShdw blurRad="63500" dist="53882" dir="2700000" algn="ctr" rotWithShape="0">
              <a:schemeClr val="tx1">
                <a:alpha val="74998"/>
              </a:schemeClr>
            </a:outerShdw>
          </a:effectLst>
        </p:spPr>
        <p:txBody>
          <a:bodyPr anchor="t">
            <a:spAutoFit/>
          </a:bodyPr>
          <a:lstStyle/>
          <a:p>
            <a:pPr eaLnBrk="1" hangingPunct="1">
              <a:spcBef>
                <a:spcPct val="50000"/>
              </a:spcBef>
              <a:defRPr/>
            </a:pPr>
            <a:r>
              <a:rPr lang="en-US" b="1" dirty="0">
                <a:solidFill>
                  <a:schemeClr val="bg1"/>
                </a:solidFill>
                <a:effectLst>
                  <a:glow rad="228600">
                    <a:schemeClr val="tx1"/>
                  </a:glow>
                </a:effectLst>
                <a:ea typeface="ＭＳ Ｐゴシック" pitchFamily="-112" charset="-128"/>
                <a:cs typeface="ＭＳ Ｐゴシック" pitchFamily="-112" charset="-128"/>
              </a:rPr>
              <a:t>The </a:t>
            </a:r>
            <a:r>
              <a:rPr lang="ta-IN" b="1" dirty="0" err="1">
                <a:solidFill>
                  <a:schemeClr val="bg1"/>
                </a:solidFill>
                <a:effectLst>
                  <a:glow rad="228600">
                    <a:schemeClr val="tx1"/>
                  </a:glow>
                </a:effectLst>
                <a:ea typeface="ＭＳ Ｐゴシック" pitchFamily="-112" charset="-128"/>
                <a:cs typeface="ＭＳ Ｐゴシック" pitchFamily="-112" charset="-128"/>
              </a:rPr>
              <a:t>யாத்திராகமம்</a:t>
            </a:r>
            <a:r>
              <a:rPr lang="en-US" b="1" dirty="0">
                <a:solidFill>
                  <a:schemeClr val="bg1"/>
                </a:solidFill>
                <a:effectLst>
                  <a:glow rad="228600">
                    <a:schemeClr val="tx1"/>
                  </a:glow>
                </a:effectLst>
                <a:ea typeface="ＭＳ Ｐゴシック" pitchFamily="-112" charset="-128"/>
                <a:cs typeface="ＭＳ Ｐゴシック" pitchFamily="-112" charset="-128"/>
              </a:rPr>
              <a:t> Pictures Redemption</a:t>
            </a:r>
          </a:p>
        </p:txBody>
      </p:sp>
    </p:spTree>
    <p:extLst>
      <p:ext uri="{BB962C8B-B14F-4D97-AF65-F5344CB8AC3E}">
        <p14:creationId xmlns:p14="http://schemas.microsoft.com/office/powerpoint/2010/main" val="26689199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1848"/>
                                        </p:tgtEl>
                                        <p:attrNameLst>
                                          <p:attrName>style.visibility</p:attrName>
                                        </p:attrNameLst>
                                      </p:cBhvr>
                                      <p:to>
                                        <p:strVal val="visible"/>
                                      </p:to>
                                    </p:set>
                                    <p:animEffect transition="in" filter="dissolve">
                                      <p:cBhvr>
                                        <p:cTn id="7" dur="500"/>
                                        <p:tgtEl>
                                          <p:spTgt spid="291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8"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en-US" sz="4000" b="1" dirty="0">
                <a:effectLst>
                  <a:outerShdw blurRad="38100" dist="38100" dir="2700000" algn="tl">
                    <a:srgbClr val="212121"/>
                  </a:outerShdw>
                </a:effectLst>
                <a:latin typeface="Arial" charset="0"/>
              </a:rPr>
              <a:t>1 Corinthians 10:1-4 </a:t>
            </a:r>
            <a:r>
              <a:rPr lang="en-US" sz="2800" b="1"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defTabSz="914400" fontAlgn="base">
              <a:spcBef>
                <a:spcPct val="0"/>
              </a:spcBef>
              <a:spcAft>
                <a:spcPct val="0"/>
              </a:spcAft>
              <a:defRPr/>
            </a:pPr>
            <a:r>
              <a:rPr lang="en-US" dirty="0">
                <a:solidFill>
                  <a:srgbClr val="FFFFFF"/>
                </a:solidFill>
                <a:effectLst>
                  <a:glow rad="190500">
                    <a:srgbClr val="212121"/>
                  </a:glow>
                </a:effectLst>
                <a:ea typeface="ＭＳ Ｐゴシック" charset="0"/>
              </a:rPr>
              <a:t>"I don</a:t>
            </a:r>
            <a:r>
              <a:rPr lang="fr-FR" altLang="ja-JP" dirty="0">
                <a:solidFill>
                  <a:srgbClr val="FFFFFF"/>
                </a:solidFill>
                <a:effectLst>
                  <a:glow rad="190500">
                    <a:srgbClr val="212121"/>
                  </a:glow>
                </a:effectLst>
                <a:ea typeface="ＭＳ Ｐゴシック" charset="0"/>
              </a:rPr>
              <a:t>'</a:t>
            </a:r>
            <a:r>
              <a:rPr lang="en-US" dirty="0">
                <a:solidFill>
                  <a:srgbClr val="FFFFFF"/>
                </a:solidFill>
                <a:effectLst>
                  <a:glow rad="190500">
                    <a:srgbClr val="212121"/>
                  </a:glow>
                </a:effectLst>
                <a:ea typeface="ＭＳ Ｐゴシック" charset="0"/>
              </a:rPr>
              <a:t>t want you to forget, dear brothers and sisters, about our ancestors in the wilderness long ago.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were guided by a cloud that moved ahead of them, and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walked through the sea on dry ground. </a:t>
            </a:r>
            <a:r>
              <a:rPr lang="en-US" baseline="30000" dirty="0">
                <a:solidFill>
                  <a:srgbClr val="FFFFFF"/>
                </a:solidFill>
                <a:effectLst>
                  <a:glow rad="190500">
                    <a:srgbClr val="212121"/>
                  </a:glow>
                </a:effectLst>
                <a:ea typeface="ＭＳ Ｐゴシック" charset="0"/>
              </a:rPr>
              <a:t>2</a:t>
            </a:r>
            <a:r>
              <a:rPr lang="en-US" dirty="0">
                <a:solidFill>
                  <a:srgbClr val="FFFFFF"/>
                </a:solidFill>
                <a:effectLst>
                  <a:glow rad="190500">
                    <a:srgbClr val="212121"/>
                  </a:glow>
                </a:effectLst>
                <a:ea typeface="ＭＳ Ｐゴシック" charset="0"/>
              </a:rPr>
              <a:t>In the cloud and in the sea, </a:t>
            </a:r>
            <a:r>
              <a:rPr lang="en-US" dirty="0">
                <a:solidFill>
                  <a:srgbClr val="FFFF00"/>
                </a:solidFill>
                <a:effectLst>
                  <a:glow rad="190500">
                    <a:srgbClr val="212121"/>
                  </a:glow>
                </a:effectLst>
                <a:ea typeface="ＭＳ Ｐゴシック" charset="0"/>
              </a:rPr>
              <a:t>all </a:t>
            </a:r>
            <a:r>
              <a:rPr lang="en-US" dirty="0">
                <a:solidFill>
                  <a:srgbClr val="FFFFFF"/>
                </a:solidFill>
                <a:effectLst>
                  <a:glow rad="190500">
                    <a:srgbClr val="212121"/>
                  </a:glow>
                </a:effectLst>
                <a:ea typeface="ＭＳ Ｐゴシック" charset="0"/>
              </a:rPr>
              <a:t>of them were baptized as followers of Moses. </a:t>
            </a:r>
            <a:r>
              <a:rPr lang="en-US" baseline="30000" dirty="0">
                <a:solidFill>
                  <a:srgbClr val="FFFFFF"/>
                </a:solidFill>
                <a:effectLst>
                  <a:glow rad="190500">
                    <a:srgbClr val="212121"/>
                  </a:glow>
                </a:effectLst>
                <a:ea typeface="ＭＳ Ｐゴシック" charset="0"/>
              </a:rPr>
              <a:t>3</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ate the same spiritual food, </a:t>
            </a:r>
            <a:r>
              <a:rPr lang="en-US" baseline="30000" dirty="0">
                <a:solidFill>
                  <a:srgbClr val="FFFFFF"/>
                </a:solidFill>
                <a:effectLst>
                  <a:glow rad="190500">
                    <a:srgbClr val="212121"/>
                  </a:glow>
                </a:effectLst>
                <a:ea typeface="ＭＳ Ｐゴシック" charset="0"/>
              </a:rPr>
              <a:t>4</a:t>
            </a:r>
            <a:r>
              <a:rPr lang="en-US" dirty="0">
                <a:solidFill>
                  <a:srgbClr val="FFFFFF"/>
                </a:solidFill>
                <a:effectLst>
                  <a:glow rad="190500">
                    <a:srgbClr val="212121"/>
                  </a:glow>
                </a:effectLst>
                <a:ea typeface="ＭＳ Ｐゴシック" charset="0"/>
              </a:rPr>
              <a:t>and </a:t>
            </a:r>
            <a:r>
              <a:rPr lang="en-US" dirty="0">
                <a:solidFill>
                  <a:srgbClr val="FFFF00"/>
                </a:solidFill>
                <a:effectLst>
                  <a:glow rad="190500">
                    <a:srgbClr val="212121"/>
                  </a:glow>
                </a:effectLst>
                <a:ea typeface="ＭＳ Ｐゴシック" charset="0"/>
              </a:rPr>
              <a:t>all</a:t>
            </a:r>
            <a:r>
              <a:rPr lang="en-US" dirty="0">
                <a:solidFill>
                  <a:srgbClr val="FFFFFF"/>
                </a:solidFill>
                <a:effectLst>
                  <a:glow rad="190500">
                    <a:srgbClr val="212121"/>
                  </a:glow>
                </a:effectLst>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7483886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Formation</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98</a:t>
            </a:r>
          </a:p>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0289941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51893109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p:cNvSpPr txBox="1">
            <a:spLocks noChangeArrowheads="1"/>
          </p:cNvSpPr>
          <p:nvPr/>
        </p:nvSpPr>
        <p:spPr bwMode="auto">
          <a:xfrm rot="20015944">
            <a:off x="3869371" y="4941630"/>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i="1" dirty="0">
                <a:solidFill>
                  <a:srgbClr val="FFFFFF"/>
                </a:solidFill>
                <a:effectLst>
                  <a:glow rad="876300">
                    <a:srgbClr val="000000"/>
                  </a:glow>
                </a:effectLst>
                <a:latin typeface="Arial" charset="0"/>
                <a:ea typeface="ＭＳ Ｐゴシック" charset="0"/>
                <a:cs typeface="ＭＳ Ｐゴシック" charset="0"/>
              </a:rPr>
              <a:t>2 reasons</a:t>
            </a:r>
          </a:p>
        </p:txBody>
      </p:sp>
    </p:spTree>
    <p:extLst>
      <p:ext uri="{BB962C8B-B14F-4D97-AF65-F5344CB8AC3E}">
        <p14:creationId xmlns:p14="http://schemas.microsoft.com/office/powerpoint/2010/main" val="3790414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1.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saves</a:t>
            </a:r>
            <a:r>
              <a:rPr lang="en-US" sz="4800" b="1" dirty="0">
                <a:effectLst>
                  <a:glow rad="127000">
                    <a:schemeClr val="tx1"/>
                  </a:glow>
                </a:effectLst>
                <a:latin typeface="Arial" charset="0"/>
                <a:ea typeface="ＭＳ Ｐゴシック" charset="0"/>
                <a:cs typeface="ＭＳ Ｐゴシック" charset="0"/>
              </a:rPr>
              <a:t> us to show his power and care.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24226731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2.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teaches</a:t>
            </a:r>
            <a:r>
              <a:rPr lang="en-US" sz="4800" b="1" dirty="0">
                <a:effectLst>
                  <a:glow rad="127000">
                    <a:schemeClr val="tx1"/>
                  </a:glow>
                </a:effectLst>
                <a:latin typeface="Arial" charset="0"/>
                <a:ea typeface="ＭＳ Ｐゴシック" charset="0"/>
                <a:cs typeface="ＭＳ Ｐゴシック" charset="0"/>
              </a:rPr>
              <a:t> us as his new people to enjoy his presence.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23494129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3.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Key </a:t>
            </a:r>
            <a:r>
              <a:rPr lang="ta-IN" b="1" i="1" dirty="0" err="1">
                <a:effectLst>
                  <a:glow rad="876300">
                    <a:schemeClr val="tx1"/>
                  </a:glow>
                </a:effectLst>
                <a:latin typeface="Arial" charset="0"/>
                <a:ea typeface="ＭＳ Ｐゴシック" charset="0"/>
                <a:cs typeface="ＭＳ Ｐゴシック" charset="0"/>
              </a:rPr>
              <a:t>யாத்திராகமம்</a:t>
            </a:r>
            <a:r>
              <a:rPr lang="en-US" b="1" i="1" dirty="0">
                <a:effectLst>
                  <a:glow rad="876300">
                    <a:schemeClr val="tx1"/>
                  </a:glow>
                </a:effectLst>
                <a:latin typeface="Arial" charset="0"/>
                <a:ea typeface="ＭＳ Ｐゴシック" charset="0"/>
                <a:cs typeface="ＭＳ Ｐゴシック" charset="0"/>
              </a:rPr>
              <a:t> Sections</a:t>
            </a: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4800" spc="-100" dirty="0" err="1">
                <a:solidFill>
                  <a:srgbClr val="000090"/>
                </a:solidFill>
                <a:latin typeface="Helvetica Neue Black Condensed"/>
                <a:ea typeface="ＭＳ Ｐゴシック" charset="0"/>
                <a:cs typeface="Helvetica Neue Black Condensed"/>
              </a:rPr>
              <a:t>யாத்திராகமம்</a:t>
            </a:r>
            <a:endParaRPr lang="en-US" sz="4800" spc="-100" dirty="0">
              <a:solidFill>
                <a:srgbClr val="000090"/>
              </a:solidFill>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effectLst>
                  <a:glow rad="495300">
                    <a:schemeClr val="tx1"/>
                  </a:glow>
                </a:effectLst>
                <a:latin typeface="Arial" charset="0"/>
                <a:ea typeface="ＭＳ Ｐゴシック" charset="0"/>
                <a:cs typeface="ＭＳ Ｐゴシック" charset="0"/>
              </a:rPr>
              <a:t>God </a:t>
            </a:r>
            <a:r>
              <a:rPr lang="en-US" sz="4000" b="1" i="1" dirty="0">
                <a:solidFill>
                  <a:srgbClr val="FFFF00"/>
                </a:solidFill>
                <a:effectLst>
                  <a:glow rad="495300">
                    <a:schemeClr val="tx1"/>
                  </a:glow>
                </a:effectLst>
                <a:latin typeface="Arial" charset="0"/>
                <a:ea typeface="ＭＳ Ｐゴシック" charset="0"/>
                <a:cs typeface="ＭＳ Ｐゴシック" charset="0"/>
              </a:rPr>
              <a:t>saved</a:t>
            </a:r>
            <a:r>
              <a:rPr lang="en-US" sz="4000" b="1" i="1" dirty="0">
                <a:effectLst>
                  <a:glow rad="495300">
                    <a:schemeClr val="tx1"/>
                  </a:glow>
                </a:effectLst>
                <a:latin typeface="Arial" charset="0"/>
                <a:ea typeface="ＭＳ Ｐゴシック" charset="0"/>
                <a:cs typeface="ＭＳ Ｐゴシック" charset="0"/>
              </a:rPr>
              <a:t> Israel from slavery in Egypt</a:t>
            </a: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Narrative</a:t>
            </a: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effectLst>
                  <a:glow rad="495300">
                    <a:schemeClr val="tx1"/>
                  </a:glow>
                </a:effectLst>
                <a:latin typeface="Arial" charset="0"/>
                <a:ea typeface="ＭＳ Ｐゴシック" charset="0"/>
                <a:cs typeface="ＭＳ Ｐゴシック" charset="0"/>
              </a:rPr>
              <a:t>and </a:t>
            </a:r>
            <a:r>
              <a:rPr lang="en-US" sz="4000" b="1" i="1" dirty="0">
                <a:solidFill>
                  <a:srgbClr val="FFFF00"/>
                </a:solidFill>
                <a:effectLst>
                  <a:glow rad="495300">
                    <a:schemeClr val="tx1"/>
                  </a:glow>
                </a:effectLst>
                <a:latin typeface="Arial" charset="0"/>
                <a:ea typeface="ＭＳ Ｐゴシック" charset="0"/>
                <a:cs typeface="ＭＳ Ｐゴシック" charset="0"/>
              </a:rPr>
              <a:t>protected</a:t>
            </a:r>
            <a:r>
              <a:rPr lang="en-US" sz="4000" b="1" i="1" dirty="0">
                <a:effectLst>
                  <a:glow rad="495300">
                    <a:schemeClr val="tx1"/>
                  </a:glow>
                </a:effectLst>
                <a:latin typeface="Arial" charset="0"/>
                <a:ea typeface="ＭＳ Ｐゴシック" charset="0"/>
                <a:cs typeface="ＭＳ Ｐゴシック" charset="0"/>
              </a:rPr>
              <a:t> them in the wilderness.</a:t>
            </a:r>
          </a:p>
        </p:txBody>
      </p:sp>
    </p:spTree>
    <p:extLst>
      <p:ext uri="{BB962C8B-B14F-4D97-AF65-F5344CB8AC3E}">
        <p14:creationId xmlns:p14="http://schemas.microsoft.com/office/powerpoint/2010/main" val="682434176"/>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Key </a:t>
            </a:r>
            <a:r>
              <a:rPr lang="ta-IN" b="1" i="1" dirty="0" err="1">
                <a:effectLst>
                  <a:glow rad="876300">
                    <a:schemeClr val="tx1"/>
                  </a:glow>
                </a:effectLst>
                <a:latin typeface="Arial" charset="0"/>
                <a:ea typeface="ＭＳ Ｐゴシック" charset="0"/>
                <a:cs typeface="ＭＳ Ｐゴシック" charset="0"/>
              </a:rPr>
              <a:t>யாத்திராகமம்</a:t>
            </a:r>
            <a:r>
              <a:rPr lang="en-US" b="1" i="1" dirty="0">
                <a:effectLst>
                  <a:glow rad="876300">
                    <a:schemeClr val="tx1"/>
                  </a:glow>
                </a:effectLst>
                <a:latin typeface="Arial" charset="0"/>
                <a:ea typeface="ＭＳ Ｐゴシック" charset="0"/>
                <a:cs typeface="ＭＳ Ｐゴシック" charset="0"/>
              </a:rPr>
              <a:t> Sections</a:t>
            </a:r>
          </a:p>
        </p:txBody>
      </p:sp>
      <p:sp>
        <p:nvSpPr>
          <p:cNvPr id="5" name="Rectangle 2"/>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Law</a:t>
            </a:r>
          </a:p>
        </p:txBody>
      </p:sp>
      <p:sp>
        <p:nvSpPr>
          <p:cNvPr id="6" name="Rectangle 2"/>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Tabernacle</a:t>
            </a:r>
          </a:p>
        </p:txBody>
      </p:sp>
      <p:sp>
        <p:nvSpPr>
          <p:cNvPr id="8" name="Rectangle 2"/>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139700">
                    <a:schemeClr val="tx1"/>
                  </a:glow>
                </a:effectLst>
                <a:latin typeface="Arial" charset="0"/>
                <a:ea typeface="ＭＳ Ｐゴシック" charset="0"/>
                <a:cs typeface="ＭＳ Ｐゴシック" charset="0"/>
              </a:rPr>
              <a:t>19–31</a:t>
            </a:r>
          </a:p>
        </p:txBody>
      </p:sp>
      <p:sp>
        <p:nvSpPr>
          <p:cNvPr id="9" name="Rectangle 2"/>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139700">
                    <a:schemeClr val="tx1"/>
                  </a:glow>
                </a:effectLst>
                <a:latin typeface="Arial" charset="0"/>
                <a:ea typeface="ＭＳ Ｐゴシック" charset="0"/>
                <a:cs typeface="ＭＳ Ｐゴシック" charset="0"/>
              </a:rPr>
              <a:t>32–40</a:t>
            </a:r>
          </a:p>
        </p:txBody>
      </p:sp>
      <p:sp>
        <p:nvSpPr>
          <p:cNvPr id="11" name="Rectangle 2"/>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Instruction</a:t>
            </a:r>
          </a:p>
        </p:txBody>
      </p:sp>
      <p:sp>
        <p:nvSpPr>
          <p:cNvPr id="12" name="Rectangle 2"/>
          <p:cNvSpPr txBox="1">
            <a:spLocks noChangeArrowheads="1"/>
          </p:cNvSpPr>
          <p:nvPr/>
        </p:nvSpPr>
        <p:spPr bwMode="auto">
          <a:xfrm>
            <a:off x="0" y="1269079"/>
            <a:ext cx="37088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God taught Israel the Mosaic Law so he could live with them in the tabernacle </a:t>
            </a:r>
          </a:p>
        </p:txBody>
      </p:sp>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65177519"/>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1.	God gave the </a:t>
            </a:r>
            <a:r>
              <a:rPr lang="en-US" b="1" dirty="0">
                <a:solidFill>
                  <a:srgbClr val="FFFF00"/>
                </a:solidFill>
                <a:effectLst>
                  <a:glow rad="127000">
                    <a:schemeClr val="tx1"/>
                  </a:glow>
                </a:effectLst>
                <a:latin typeface="Arial" charset="0"/>
                <a:ea typeface="ＭＳ Ｐゴシック" charset="0"/>
                <a:cs typeface="ＭＳ Ｐゴシック" charset="0"/>
              </a:rPr>
              <a:t>Law</a:t>
            </a:r>
            <a:r>
              <a:rPr lang="en-US" b="1" dirty="0">
                <a:effectLst>
                  <a:glow rad="127000">
                    <a:schemeClr val="tx1"/>
                  </a:glow>
                </a:effectLst>
                <a:latin typeface="Arial" charset="0"/>
                <a:ea typeface="ＭＳ Ｐゴシック" charset="0"/>
                <a:cs typeface="ＭＳ Ｐゴシック" charset="0"/>
              </a:rPr>
              <a:t> to start Israel's </a:t>
            </a:r>
            <a:r>
              <a:rPr lang="en-US" b="1" dirty="0">
                <a:solidFill>
                  <a:srgbClr val="FFFF00"/>
                </a:solidFill>
                <a:effectLst>
                  <a:glow rad="127000">
                    <a:schemeClr val="tx1"/>
                  </a:glow>
                </a:effectLst>
                <a:latin typeface="Arial" charset="0"/>
                <a:ea typeface="ＭＳ Ｐゴシック" charset="0"/>
                <a:cs typeface="ＭＳ Ｐゴシック" charset="0"/>
              </a:rPr>
              <a:t>covenant</a:t>
            </a:r>
            <a:r>
              <a:rPr lang="en-US" b="1" dirty="0">
                <a:effectLst>
                  <a:glow rad="127000">
                    <a:schemeClr val="tx1"/>
                  </a:glow>
                </a:effectLst>
                <a:latin typeface="Arial" charset="0"/>
                <a:ea typeface="ＭＳ Ｐゴシック" charset="0"/>
                <a:cs typeface="ＭＳ Ｐゴシック" charset="0"/>
              </a:rPr>
              <a:t> relationship with a holy God.</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defRPr/>
            </a:pPr>
            <a:r>
              <a:rPr lang="en-US" b="1" i="1" dirty="0">
                <a:effectLst>
                  <a:glow rad="127000">
                    <a:schemeClr val="tx1"/>
                  </a:glow>
                </a:effectLst>
                <a:latin typeface="Arial" charset="0"/>
                <a:ea typeface="ＭＳ Ｐゴシック" charset="0"/>
                <a:cs typeface="ＭＳ Ｐゴシック" charset="0"/>
              </a:rPr>
              <a:t>The Point of </a:t>
            </a:r>
            <a:r>
              <a:rPr lang="ta-IN" b="1" i="1" dirty="0" err="1">
                <a:effectLst>
                  <a:glow rad="127000">
                    <a:schemeClr val="tx1"/>
                  </a:glow>
                </a:effectLst>
                <a:latin typeface="Arial" charset="0"/>
                <a:ea typeface="ＭＳ Ｐゴシック" charset="0"/>
                <a:cs typeface="ＭＳ Ｐゴシック" charset="0"/>
              </a:rPr>
              <a:t>யாத்திராகமம்</a:t>
            </a:r>
            <a:r>
              <a:rPr lang="en-US" b="1" i="1" dirty="0">
                <a:effectLst>
                  <a:glow rad="127000">
                    <a:schemeClr val="tx1"/>
                  </a:glow>
                </a:effectLst>
                <a:latin typeface="Arial" charset="0"/>
                <a:ea typeface="ＭＳ Ｐゴシック" charset="0"/>
                <a:cs typeface="ＭＳ Ｐゴシック" charset="0"/>
              </a:rPr>
              <a:t> 19–31</a:t>
            </a:r>
          </a:p>
        </p:txBody>
      </p:sp>
    </p:spTree>
    <p:extLst>
      <p:ext uri="{BB962C8B-B14F-4D97-AF65-F5344CB8AC3E}">
        <p14:creationId xmlns:p14="http://schemas.microsoft.com/office/powerpoint/2010/main" val="903674891"/>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en-US">
                <a:latin typeface="Arial" charset="0"/>
                <a:cs typeface="Arial" charset="0"/>
              </a:rPr>
              <a:t>Why was the Law so vital?</a:t>
            </a:r>
          </a:p>
        </p:txBody>
      </p:sp>
      <p:sp>
        <p:nvSpPr>
          <p:cNvPr id="334868" name="Rectangle 20"/>
          <p:cNvSpPr>
            <a:spLocks noChangeArrowheads="1"/>
          </p:cNvSpPr>
          <p:nvPr/>
        </p:nvSpPr>
        <p:spPr bwMode="auto">
          <a:xfrm>
            <a:off x="3352800" y="3962400"/>
            <a:ext cx="5791200" cy="2438400"/>
          </a:xfrm>
          <a:prstGeom prst="rect">
            <a:avLst/>
          </a:prstGeom>
          <a:noFill/>
          <a:ln w="9525">
            <a:noFill/>
            <a:miter lim="800000"/>
            <a:headEnd/>
            <a:tailEnd/>
          </a:ln>
          <a:effectLst/>
        </p:spPr>
        <p:txBody>
          <a:bodyPr anchor="ctr" anchorCtr="1"/>
          <a:lstStyle/>
          <a:p>
            <a:pPr algn="ctr" defTabSz="914400" eaLnBrk="0" fontAlgn="base" hangingPunct="0">
              <a:spcBef>
                <a:spcPct val="0"/>
              </a:spcBef>
              <a:spcAft>
                <a:spcPct val="0"/>
              </a:spcAft>
              <a:defRPr/>
            </a:pPr>
            <a:r>
              <a:rPr lang="en-US" sz="4400" b="1">
                <a:solidFill>
                  <a:srgbClr val="B9EFEE"/>
                </a:solidFill>
                <a:effectLst>
                  <a:outerShdw blurRad="38100" dist="38100" dir="2700000" algn="tl">
                    <a:srgbClr val="000000"/>
                  </a:outerShdw>
                </a:effectLst>
                <a:latin typeface="Arial" charset="0"/>
                <a:ea typeface="ＭＳ Ｐゴシック" charset="0"/>
                <a:cs typeface="Arial" charset="0"/>
              </a:rPr>
              <a:t>The Law gave Israel a governmental charter</a:t>
            </a:r>
          </a:p>
        </p:txBody>
      </p:sp>
    </p:spTree>
    <p:extLst>
      <p:ext uri="{BB962C8B-B14F-4D97-AF65-F5344CB8AC3E}">
        <p14:creationId xmlns:p14="http://schemas.microsoft.com/office/powerpoint/2010/main" val="19709821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45031499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0017" name="Text Box 2"/>
          <p:cNvSpPr txBox="1">
            <a:spLocks noChangeArrowheads="1"/>
          </p:cNvSpPr>
          <p:nvPr/>
        </p:nvSpPr>
        <p:spPr bwMode="auto">
          <a:xfrm>
            <a:off x="7587751" y="44450"/>
            <a:ext cx="1383712"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dirty="0">
                <a:solidFill>
                  <a:srgbClr val="000000"/>
                </a:solidFill>
                <a:latin typeface="Arial" charset="0"/>
              </a:rPr>
              <a:t>101, 104</a:t>
            </a:r>
          </a:p>
        </p:txBody>
      </p:sp>
      <p:sp>
        <p:nvSpPr>
          <p:cNvPr id="33798" name="Rectangle 6"/>
          <p:cNvSpPr>
            <a:spLocks noGrp="1" noChangeArrowheads="1"/>
          </p:cNvSpPr>
          <p:nvPr>
            <p:ph type="title"/>
          </p:nvPr>
        </p:nvSpPr>
        <p:spPr>
          <a:xfrm>
            <a:off x="0" y="549275"/>
            <a:ext cx="9144000" cy="827088"/>
          </a:xfrm>
          <a:solidFill>
            <a:srgbClr val="003300"/>
          </a:solidFill>
        </p:spPr>
        <p:txBody>
          <a:bodyPr/>
          <a:lstStyle/>
          <a:p>
            <a:pPr>
              <a:defRPr/>
            </a:pPr>
            <a:r>
              <a:rPr lang="en-US" altLang="zh-CN" dirty="0">
                <a:latin typeface="Arial Black" charset="0"/>
                <a:ea typeface="SimSun" charset="0"/>
                <a:cs typeface="SimSun" charset="0"/>
              </a:rPr>
              <a:t>Outline</a:t>
            </a:r>
            <a:endParaRPr lang="en-US" dirty="0">
              <a:latin typeface="Arial Black" charset="0"/>
              <a:ea typeface="SimSun" charset="0"/>
              <a:cs typeface="SimSun" charset="0"/>
            </a:endParaRPr>
          </a:p>
        </p:txBody>
      </p:sp>
      <p:sp>
        <p:nvSpPr>
          <p:cNvPr id="470019" name="Text Box 7"/>
          <p:cNvSpPr txBox="1">
            <a:spLocks noChangeArrowheads="1"/>
          </p:cNvSpPr>
          <p:nvPr/>
        </p:nvSpPr>
        <p:spPr bwMode="auto">
          <a:xfrm>
            <a:off x="381000" y="1828800"/>
            <a:ext cx="8382000" cy="1927225"/>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dirty="0">
                <a:solidFill>
                  <a:srgbClr val="F1F7E9"/>
                </a:solidFill>
                <a:latin typeface="Arial" charset="0"/>
                <a:ea typeface="宋体" charset="0"/>
                <a:cs typeface="宋体" charset="0"/>
              </a:rPr>
              <a:t>I.	Israel</a:t>
            </a:r>
            <a:r>
              <a:rPr lang="fr-FR" altLang="zh-CN" b="1" dirty="0">
                <a:solidFill>
                  <a:srgbClr val="F1F7E9"/>
                </a:solidFill>
                <a:latin typeface="Arial" charset="0"/>
                <a:ea typeface="宋体" charset="0"/>
                <a:cs typeface="宋体" charset="0"/>
              </a:rPr>
              <a:t>'</a:t>
            </a:r>
            <a:r>
              <a:rPr lang="en-US" altLang="zh-CN" b="1" dirty="0">
                <a:solidFill>
                  <a:srgbClr val="F1F7E9"/>
                </a:solidFill>
                <a:latin typeface="Arial" charset="0"/>
                <a:ea typeface="宋体" charset="0"/>
                <a:cs typeface="宋体" charset="0"/>
              </a:rPr>
              <a:t>s miraculous redemption from Egypt and preservation in the wilderness begins Israel</a:t>
            </a:r>
            <a:r>
              <a:rPr lang="fr-FR" altLang="zh-CN" b="1" dirty="0">
                <a:solidFill>
                  <a:srgbClr val="F1F7E9"/>
                </a:solidFill>
                <a:latin typeface="Arial" charset="0"/>
                <a:ea typeface="宋体" charset="0"/>
                <a:cs typeface="宋体" charset="0"/>
              </a:rPr>
              <a:t>'</a:t>
            </a:r>
            <a:r>
              <a:rPr lang="en-US" altLang="zh-CN" b="1" dirty="0">
                <a:solidFill>
                  <a:srgbClr val="F1F7E9"/>
                </a:solidFill>
                <a:latin typeface="Arial" charset="0"/>
                <a:ea typeface="宋体" charset="0"/>
                <a:cs typeface="宋体" charset="0"/>
              </a:rPr>
              <a:t>s formation as a nation over which a Davidic descendant can rule to provide an historical record of how the nation should trust in God (Exod 1–18) . </a:t>
            </a:r>
          </a:p>
        </p:txBody>
      </p:sp>
      <p:sp>
        <p:nvSpPr>
          <p:cNvPr id="33800" name="Text Box 8"/>
          <p:cNvSpPr txBox="1">
            <a:spLocks noChangeArrowheads="1"/>
          </p:cNvSpPr>
          <p:nvPr/>
        </p:nvSpPr>
        <p:spPr bwMode="auto">
          <a:xfrm>
            <a:off x="381000" y="4376738"/>
            <a:ext cx="8382000" cy="1938992"/>
          </a:xfrm>
          <a:prstGeom prst="rect">
            <a:avLst/>
          </a:prstGeom>
          <a:solidFill>
            <a:schemeClr val="tx1"/>
          </a:solidFill>
          <a:ln w="9525">
            <a:solidFill>
              <a:schemeClr val="tx1"/>
            </a:solidFill>
            <a:miter lim="800000"/>
            <a:headEnd/>
            <a:tailEnd/>
          </a:ln>
        </p:spPr>
        <p:txBody>
          <a:bodyPr>
            <a:spAutoFit/>
          </a:bodyPr>
          <a:lstStyle>
            <a:lvl1pPr marL="442913" indent="-442913">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dirty="0">
                <a:solidFill>
                  <a:srgbClr val="F1F7E9"/>
                </a:solidFill>
                <a:latin typeface="Arial" charset="0"/>
                <a:ea typeface="宋体" charset="0"/>
                <a:cs typeface="宋体" charset="0"/>
              </a:rPr>
              <a:t>II.	Israel receives the Law then rejects it, but after Israel repents God restates and renews the covenant by filling the new tabernacle to reveal sin and motivate holiness in a kingdom with God who dwells as King (Exod 19–40) .</a:t>
            </a:r>
          </a:p>
        </p:txBody>
      </p:sp>
    </p:spTree>
    <p:extLst>
      <p:ext uri="{BB962C8B-B14F-4D97-AF65-F5344CB8AC3E}">
        <p14:creationId xmlns:p14="http://schemas.microsoft.com/office/powerpoint/2010/main" val="2550633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00"/>
                                        </p:tgtEl>
                                        <p:attrNameLst>
                                          <p:attrName>style.visibility</p:attrName>
                                        </p:attrNameLst>
                                      </p:cBhvr>
                                      <p:to>
                                        <p:strVal val="visible"/>
                                      </p:to>
                                    </p:set>
                                    <p:anim calcmode="lin" valueType="num">
                                      <p:cBhvr additive="base">
                                        <p:cTn id="7" dur="500" fill="hold"/>
                                        <p:tgtEl>
                                          <p:spTgt spid="33800"/>
                                        </p:tgtEl>
                                        <p:attrNameLst>
                                          <p:attrName>ppt_x</p:attrName>
                                        </p:attrNameLst>
                                      </p:cBhvr>
                                      <p:tavLst>
                                        <p:tav tm="0">
                                          <p:val>
                                            <p:strVal val="#ppt_x"/>
                                          </p:val>
                                        </p:tav>
                                        <p:tav tm="100000">
                                          <p:val>
                                            <p:strVal val="#ppt_x"/>
                                          </p:val>
                                        </p:tav>
                                      </p:tavLst>
                                    </p:anim>
                                    <p:anim calcmode="lin" valueType="num">
                                      <p:cBhvr additive="base">
                                        <p:cTn id="8" dur="500" fill="hold"/>
                                        <p:tgtEl>
                                          <p:spTgt spid="3380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animBg="1"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7" name="Oval 114"/>
          <p:cNvSpPr>
            <a:spLocks noChangeArrowheads="1"/>
          </p:cNvSpPr>
          <p:nvPr/>
        </p:nvSpPr>
        <p:spPr bwMode="auto">
          <a:xfrm>
            <a:off x="4572000" y="4739208"/>
            <a:ext cx="2438400" cy="23622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0807755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2929" name="Picture 4"/>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457200" y="533400"/>
            <a:ext cx="7772400" cy="5883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endParaRPr lang="en-US" sz="4000" b="1" dirty="0">
              <a:solidFill>
                <a:srgbClr val="F1F7E9"/>
              </a:solidFill>
              <a:latin typeface="Times New Roman" pitchFamily="-112" charset="0"/>
              <a:ea typeface="Times New Roman" pitchFamily="-112" charset="0"/>
              <a:cs typeface="Times New Roman" pitchFamily="-112" charset="0"/>
            </a:endParaRPr>
          </a:p>
          <a:p>
            <a:pPr defTabSz="914400" fontAlgn="base">
              <a:spcBef>
                <a:spcPct val="50000"/>
              </a:spcBef>
              <a:spcAft>
                <a:spcPct val="0"/>
              </a:spcAft>
              <a:defRPr/>
            </a:pPr>
            <a:r>
              <a:rPr lang="en-US" sz="4000" b="1" dirty="0">
                <a:solidFill>
                  <a:srgbClr val="F1F7E9"/>
                </a:solidFill>
                <a:latin typeface="Times New Roman" pitchFamily="-112" charset="0"/>
                <a:ea typeface="Times New Roman" pitchFamily="-112" charset="0"/>
                <a:cs typeface="Times New Roman" pitchFamily="-112" charset="0"/>
              </a:rPr>
              <a:t>4 key </a:t>
            </a:r>
            <a:r>
              <a:rPr lang="en-US" sz="4000" b="1" u="sng" dirty="0">
                <a:solidFill>
                  <a:srgbClr val="F1F7E9"/>
                </a:solidFill>
                <a:latin typeface="Times New Roman" pitchFamily="-112" charset="0"/>
                <a:ea typeface="Times New Roman" pitchFamily="-112" charset="0"/>
                <a:cs typeface="Times New Roman" pitchFamily="-112" charset="0"/>
              </a:rPr>
              <a:t>events</a:t>
            </a:r>
            <a:r>
              <a:rPr lang="en-US" sz="4000" b="1" dirty="0">
                <a:solidFill>
                  <a:srgbClr val="F1F7E9"/>
                </a:solidFill>
                <a:latin typeface="Times New Roman" pitchFamily="-112" charset="0"/>
                <a:ea typeface="Times New Roman" pitchFamily="-112" charset="0"/>
                <a:cs typeface="Times New Roman" pitchFamily="-112" charset="0"/>
              </a:rPr>
              <a:t> of Primeval History</a:t>
            </a:r>
            <a:br>
              <a:rPr lang="en-US" sz="4000" b="1" dirty="0">
                <a:solidFill>
                  <a:srgbClr val="F1F7E9"/>
                </a:solidFill>
                <a:latin typeface="Times New Roman" pitchFamily="-112" charset="0"/>
                <a:ea typeface="Times New Roman" pitchFamily="-112" charset="0"/>
                <a:cs typeface="Times New Roman" pitchFamily="-112" charset="0"/>
              </a:rPr>
            </a:br>
            <a:r>
              <a:rPr lang="en-US" sz="4000" b="1" dirty="0">
                <a:solidFill>
                  <a:srgbClr val="F1F7E9"/>
                </a:solidFill>
                <a:latin typeface="Times New Roman" pitchFamily="-112" charset="0"/>
                <a:ea typeface="Times New Roman" pitchFamily="-112" charset="0"/>
                <a:cs typeface="Times New Roman" pitchFamily="-112" charset="0"/>
              </a:rPr>
              <a:t>(chapters 1–11)</a:t>
            </a:r>
          </a:p>
          <a:p>
            <a:pPr defTabSz="914400" fontAlgn="base">
              <a:spcBef>
                <a:spcPct val="50000"/>
              </a:spcBef>
              <a:spcAft>
                <a:spcPct val="0"/>
              </a:spcAft>
              <a:buFontTx/>
              <a:buChar char="•"/>
              <a:defRPr/>
            </a:pPr>
            <a:r>
              <a:rPr lang="en-US" sz="4000" b="1" dirty="0">
                <a:solidFill>
                  <a:srgbClr val="F1F7E9"/>
                </a:solidFill>
                <a:latin typeface="Times New Roman" pitchFamily="-112" charset="0"/>
                <a:ea typeface="Times New Roman" pitchFamily="-112" charset="0"/>
                <a:cs typeface="Times New Roman" pitchFamily="-112" charset="0"/>
              </a:rPr>
              <a:t>_________________</a:t>
            </a:r>
          </a:p>
          <a:p>
            <a:pPr defTabSz="914400" fontAlgn="base">
              <a:spcBef>
                <a:spcPct val="50000"/>
              </a:spcBef>
              <a:spcAft>
                <a:spcPct val="0"/>
              </a:spcAft>
              <a:buFontTx/>
              <a:buChar char="•"/>
              <a:defRPr/>
            </a:pPr>
            <a:r>
              <a:rPr lang="en-US" sz="4000" b="1" dirty="0">
                <a:solidFill>
                  <a:srgbClr val="F1F7E9"/>
                </a:solidFill>
                <a:latin typeface="Times New Roman" pitchFamily="-112" charset="0"/>
                <a:ea typeface="Times New Roman" pitchFamily="-112" charset="0"/>
                <a:cs typeface="Times New Roman" pitchFamily="-112" charset="0"/>
              </a:rPr>
              <a:t>_________________</a:t>
            </a:r>
          </a:p>
          <a:p>
            <a:pPr defTabSz="914400" fontAlgn="base">
              <a:spcBef>
                <a:spcPct val="50000"/>
              </a:spcBef>
              <a:spcAft>
                <a:spcPct val="0"/>
              </a:spcAft>
              <a:buFontTx/>
              <a:buChar char="•"/>
              <a:defRPr/>
            </a:pPr>
            <a:r>
              <a:rPr lang="en-US" sz="4000" b="1" dirty="0">
                <a:solidFill>
                  <a:srgbClr val="F1F7E9"/>
                </a:solidFill>
                <a:latin typeface="Times New Roman" pitchFamily="-112" charset="0"/>
                <a:ea typeface="Times New Roman" pitchFamily="-112" charset="0"/>
                <a:cs typeface="Times New Roman" pitchFamily="-112" charset="0"/>
              </a:rPr>
              <a:t>_________________</a:t>
            </a:r>
          </a:p>
          <a:p>
            <a:pPr defTabSz="914400" fontAlgn="base">
              <a:spcBef>
                <a:spcPct val="50000"/>
              </a:spcBef>
              <a:spcAft>
                <a:spcPct val="0"/>
              </a:spcAft>
              <a:buFontTx/>
              <a:buChar char="•"/>
              <a:defRPr/>
            </a:pPr>
            <a:r>
              <a:rPr lang="en-US" sz="4000" b="1" dirty="0">
                <a:solidFill>
                  <a:srgbClr val="F1F7E9"/>
                </a:solidFill>
                <a:latin typeface="Times New Roman" pitchFamily="-112" charset="0"/>
                <a:ea typeface="Times New Roman" pitchFamily="-112" charset="0"/>
                <a:cs typeface="Times New Roman" pitchFamily="-112" charset="0"/>
              </a:rPr>
              <a:t>_________________</a:t>
            </a:r>
          </a:p>
        </p:txBody>
      </p:sp>
      <p:sp>
        <p:nvSpPr>
          <p:cNvPr id="252931" name="Text Box 5"/>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rPr>
              <a:t>56</a:t>
            </a:r>
          </a:p>
        </p:txBody>
      </p:sp>
      <p:sp>
        <p:nvSpPr>
          <p:cNvPr id="161798" name="Text Box 6"/>
          <p:cNvSpPr txBox="1">
            <a:spLocks noChangeArrowheads="1"/>
          </p:cNvSpPr>
          <p:nvPr/>
        </p:nvSpPr>
        <p:spPr bwMode="auto">
          <a:xfrm>
            <a:off x="1127125" y="2860675"/>
            <a:ext cx="2792413"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Creation</a:t>
            </a:r>
          </a:p>
        </p:txBody>
      </p:sp>
      <p:sp>
        <p:nvSpPr>
          <p:cNvPr id="161799" name="Text Box 7"/>
          <p:cNvSpPr txBox="1">
            <a:spLocks noChangeArrowheads="1"/>
          </p:cNvSpPr>
          <p:nvPr/>
        </p:nvSpPr>
        <p:spPr bwMode="auto">
          <a:xfrm>
            <a:off x="1127125" y="3810000"/>
            <a:ext cx="13017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Fall</a:t>
            </a:r>
          </a:p>
        </p:txBody>
      </p:sp>
      <p:sp>
        <p:nvSpPr>
          <p:cNvPr id="161800" name="Text Box 8"/>
          <p:cNvSpPr txBox="1">
            <a:spLocks noChangeArrowheads="1"/>
          </p:cNvSpPr>
          <p:nvPr/>
        </p:nvSpPr>
        <p:spPr bwMode="auto">
          <a:xfrm>
            <a:off x="1127125" y="4724400"/>
            <a:ext cx="18605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Flood</a:t>
            </a:r>
          </a:p>
        </p:txBody>
      </p:sp>
      <p:sp>
        <p:nvSpPr>
          <p:cNvPr id="161801" name="Text Box 9"/>
          <p:cNvSpPr txBox="1">
            <a:spLocks noChangeArrowheads="1"/>
          </p:cNvSpPr>
          <p:nvPr/>
        </p:nvSpPr>
        <p:spPr bwMode="auto">
          <a:xfrm>
            <a:off x="1127125" y="5638800"/>
            <a:ext cx="25431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Nations</a:t>
            </a:r>
          </a:p>
        </p:txBody>
      </p:sp>
      <p:sp>
        <p:nvSpPr>
          <p:cNvPr id="161802" name="Rectangle 10"/>
          <p:cNvSpPr>
            <a:spLocks noGrp="1" noChangeArrowheads="1"/>
          </p:cNvSpPr>
          <p:nvPr>
            <p:ph type="title" idx="4294967295"/>
          </p:nvPr>
        </p:nvSpPr>
        <p:spPr>
          <a:xfrm>
            <a:off x="457200" y="304800"/>
            <a:ext cx="7772400" cy="1143000"/>
          </a:xfrm>
        </p:spPr>
        <p:txBody>
          <a:bodyPr/>
          <a:lstStyle/>
          <a:p>
            <a:pPr>
              <a:defRPr/>
            </a:pPr>
            <a:r>
              <a:rPr kumimoji="0" lang="en-US" sz="4000">
                <a:solidFill>
                  <a:schemeClr val="bg1"/>
                </a:solidFill>
                <a:effectLst/>
                <a:latin typeface="Arial" charset="0"/>
                <a:cs typeface="Times New Roman" charset="0"/>
              </a:rPr>
              <a:t>REVIEW QUIZ ON GENESIS:</a:t>
            </a:r>
            <a:endParaRPr lang="en-US">
              <a:latin typeface="Arial" charset="0"/>
              <a:cs typeface="ＭＳ Ｐゴシック" charset="0"/>
            </a:endParaRPr>
          </a:p>
        </p:txBody>
      </p:sp>
    </p:spTree>
    <p:extLst>
      <p:ext uri="{BB962C8B-B14F-4D97-AF65-F5344CB8AC3E}">
        <p14:creationId xmlns:p14="http://schemas.microsoft.com/office/powerpoint/2010/main" val="1713455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1798"/>
                                        </p:tgtEl>
                                        <p:attrNameLst>
                                          <p:attrName>style.visibility</p:attrName>
                                        </p:attrNameLst>
                                      </p:cBhvr>
                                      <p:to>
                                        <p:strVal val="visible"/>
                                      </p:to>
                                    </p:set>
                                    <p:anim to="" calcmode="lin" valueType="num">
                                      <p:cBhvr>
                                        <p:cTn id="7" dur="1" fill="hold"/>
                                        <p:tgtEl>
                                          <p:spTgt spid="16179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1799"/>
                                        </p:tgtEl>
                                        <p:attrNameLst>
                                          <p:attrName>style.visibility</p:attrName>
                                        </p:attrNameLst>
                                      </p:cBhvr>
                                      <p:to>
                                        <p:strVal val="visible"/>
                                      </p:to>
                                    </p:set>
                                    <p:anim to="" calcmode="lin" valueType="num">
                                      <p:cBhvr>
                                        <p:cTn id="12" dur="1" fill="hold"/>
                                        <p:tgtEl>
                                          <p:spTgt spid="16179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61800"/>
                                        </p:tgtEl>
                                        <p:attrNameLst>
                                          <p:attrName>style.visibility</p:attrName>
                                        </p:attrNameLst>
                                      </p:cBhvr>
                                      <p:to>
                                        <p:strVal val="visible"/>
                                      </p:to>
                                    </p:set>
                                    <p:animEffect transition="in" filter="circle(in)">
                                      <p:cBhvr>
                                        <p:cTn id="17" dur="2000"/>
                                        <p:tgtEl>
                                          <p:spTgt spid="161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161801"/>
                                        </p:tgtEl>
                                        <p:attrNameLst>
                                          <p:attrName>style.visibility</p:attrName>
                                        </p:attrNameLst>
                                      </p:cBhvr>
                                      <p:to>
                                        <p:strVal val="visible"/>
                                      </p:to>
                                    </p:set>
                                    <p:anim to="" calcmode="lin" valueType="num">
                                      <p:cBhvr>
                                        <p:cTn id="22" dur="1" fill="hold"/>
                                        <p:tgtEl>
                                          <p:spTgt spid="16180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8" grpId="0"/>
      <p:bldP spid="161799" grpId="0"/>
      <p:bldP spid="161800" grpId="0"/>
      <p:bldP spid="161801" grpId="0"/>
    </p:bld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74113" name="Picture 2" descr="OMSSO008"/>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412" name="Text Box 4"/>
          <p:cNvSpPr txBox="1">
            <a:spLocks noChangeArrowheads="1"/>
          </p:cNvSpPr>
          <p:nvPr/>
        </p:nvSpPr>
        <p:spPr bwMode="auto">
          <a:xfrm>
            <a:off x="395288" y="1844675"/>
            <a:ext cx="5562600" cy="2530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FFFFF"/>
                </a:solidFill>
                <a:latin typeface="Arial"/>
                <a:ea typeface="ＭＳ Ｐゴシック" charset="0"/>
                <a:cs typeface="Arial"/>
              </a:rPr>
              <a:t>What if Israel went straight from Egypt to Canaan without the year at Sinai?</a:t>
            </a:r>
          </a:p>
        </p:txBody>
      </p:sp>
      <p:sp>
        <p:nvSpPr>
          <p:cNvPr id="273413" name="Rectangle 5"/>
          <p:cNvSpPr>
            <a:spLocks noGrp="1" noChangeArrowheads="1"/>
          </p:cNvSpPr>
          <p:nvPr>
            <p:ph type="title" idx="4294967295"/>
          </p:nvPr>
        </p:nvSpPr>
        <p:spPr>
          <a:xfrm>
            <a:off x="5715000" y="152400"/>
            <a:ext cx="3200400" cy="1920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4000" b="1">
                <a:solidFill>
                  <a:schemeClr val="bg1"/>
                </a:solidFill>
                <a:ea typeface="ＭＳ Ｐゴシック" pitchFamily="-112" charset="-128"/>
                <a:cs typeface="Arial"/>
              </a:rPr>
              <a:t>The Importance of Mt. Sinai</a:t>
            </a:r>
          </a:p>
        </p:txBody>
      </p:sp>
    </p:spTree>
    <p:extLst>
      <p:ext uri="{BB962C8B-B14F-4D97-AF65-F5344CB8AC3E}">
        <p14:creationId xmlns:p14="http://schemas.microsoft.com/office/powerpoint/2010/main" val="1871671806"/>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6" name="Oval 114"/>
          <p:cNvSpPr>
            <a:spLocks noChangeArrowheads="1"/>
          </p:cNvSpPr>
          <p:nvPr/>
        </p:nvSpPr>
        <p:spPr bwMode="auto">
          <a:xfrm>
            <a:off x="4716463" y="59436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8724045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78209"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8210" name="Rectangle 3" descr="Purple mesh"/>
          <p:cNvSpPr>
            <a:spLocks noChangeArrowheads="1"/>
          </p:cNvSpPr>
          <p:nvPr/>
        </p:nvSpPr>
        <p:spPr bwMode="auto">
          <a:xfrm>
            <a:off x="4495800" y="0"/>
            <a:ext cx="46482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274437" name="Text Box 5"/>
          <p:cNvSpPr txBox="1">
            <a:spLocks noChangeArrowheads="1"/>
          </p:cNvSpPr>
          <p:nvPr/>
        </p:nvSpPr>
        <p:spPr bwMode="auto">
          <a:xfrm>
            <a:off x="4518102" y="5943600"/>
            <a:ext cx="44196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ta-IN" sz="3200" b="1" dirty="0" err="1">
                <a:solidFill>
                  <a:srgbClr val="FFFFFF"/>
                </a:solidFill>
                <a:latin typeface="Arial"/>
                <a:ea typeface="ＭＳ Ｐゴシック" charset="0"/>
                <a:cs typeface="Arial"/>
              </a:rPr>
              <a:t>யாத்திராகமம்</a:t>
            </a:r>
            <a:r>
              <a:rPr lang="en-US" sz="3200" b="1" dirty="0">
                <a:solidFill>
                  <a:srgbClr val="FFFFFF"/>
                </a:solidFill>
                <a:latin typeface="Arial"/>
                <a:ea typeface="ＭＳ Ｐゴシック" charset="0"/>
                <a:cs typeface="Arial"/>
              </a:rPr>
              <a:t> 19–40</a:t>
            </a:r>
          </a:p>
        </p:txBody>
      </p:sp>
      <p:sp>
        <p:nvSpPr>
          <p:cNvPr id="274438" name="Rectangle 6"/>
          <p:cNvSpPr>
            <a:spLocks noGrp="1" noChangeArrowheads="1"/>
          </p:cNvSpPr>
          <p:nvPr>
            <p:ph type="title" idx="4294967295"/>
          </p:nvPr>
        </p:nvSpPr>
        <p:spPr>
          <a:xfrm>
            <a:off x="6324600" y="609600"/>
            <a:ext cx="2590800" cy="25304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4000" b="1">
                <a:solidFill>
                  <a:schemeClr val="bg1"/>
                </a:solidFill>
                <a:ea typeface="ＭＳ Ｐゴシック" pitchFamily="-112" charset="-128"/>
                <a:cs typeface="ＭＳ Ｐゴシック" pitchFamily="-112" charset="-128"/>
              </a:rPr>
              <a:t>Moses became covenant mediator</a:t>
            </a:r>
          </a:p>
        </p:txBody>
      </p:sp>
    </p:spTree>
    <p:extLst>
      <p:ext uri="{BB962C8B-B14F-4D97-AF65-F5344CB8AC3E}">
        <p14:creationId xmlns:p14="http://schemas.microsoft.com/office/powerpoint/2010/main" val="670751077"/>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80257" name="Picture 5" descr="j0216054"/>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731838"/>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4" name="Rectangle 2"/>
          <p:cNvSpPr>
            <a:spLocks noGrp="1" noChangeArrowheads="1"/>
          </p:cNvSpPr>
          <p:nvPr>
            <p:ph type="title"/>
          </p:nvPr>
        </p:nvSpPr>
        <p:spPr>
          <a:xfrm>
            <a:off x="685800" y="152400"/>
            <a:ext cx="7772400" cy="1143000"/>
          </a:xfrm>
        </p:spPr>
        <p:txBody>
          <a:bodyPr/>
          <a:lstStyle/>
          <a:p>
            <a:pPr>
              <a:defRPr/>
            </a:pPr>
            <a:r>
              <a:rPr lang="en-US" dirty="0">
                <a:effectLst>
                  <a:glow rad="228600">
                    <a:srgbClr val="020020"/>
                  </a:glow>
                  <a:outerShdw blurRad="38100" dist="38100" dir="2700000" algn="tl">
                    <a:srgbClr val="000000"/>
                  </a:outerShdw>
                </a:effectLst>
                <a:cs typeface="Arial"/>
              </a:rPr>
              <a:t>Key Verse</a:t>
            </a:r>
          </a:p>
        </p:txBody>
      </p:sp>
      <p:sp>
        <p:nvSpPr>
          <p:cNvPr id="480259"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3318" name="Rectangle 6"/>
          <p:cNvSpPr>
            <a:spLocks noChangeArrowheads="1"/>
          </p:cNvSpPr>
          <p:nvPr/>
        </p:nvSpPr>
        <p:spPr bwMode="auto">
          <a:xfrm>
            <a:off x="0" y="1447800"/>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ctr" defTabSz="914400" eaLnBrk="0" fontAlgn="base" hangingPunct="0">
              <a:spcBef>
                <a:spcPct val="20000"/>
              </a:spcBef>
              <a:spcAft>
                <a:spcPct val="0"/>
              </a:spcAft>
              <a:buClr>
                <a:srgbClr val="808000"/>
              </a:buClr>
              <a:defRPr/>
            </a:pPr>
            <a:r>
              <a:rPr kumimoji="1" lang="en-US" altLang="zh-CN" sz="2800" b="1" dirty="0">
                <a:solidFill>
                  <a:srgbClr val="F1F7E9"/>
                </a:solidFill>
                <a:effectLst>
                  <a:glow rad="228600">
                    <a:srgbClr val="020020"/>
                  </a:glow>
                </a:effectLst>
                <a:latin typeface="Arial"/>
                <a:ea typeface="宋体" charset="0"/>
                <a:cs typeface="Arial"/>
              </a:rPr>
              <a:t>	</a:t>
            </a:r>
            <a:r>
              <a:rPr kumimoji="1" lang="mr-IN" altLang="zh-CN" sz="4000" b="1" dirty="0">
                <a:solidFill>
                  <a:srgbClr val="F1F7E9"/>
                </a:solidFill>
                <a:effectLst>
                  <a:glow rad="228600">
                    <a:srgbClr val="020020"/>
                  </a:glow>
                </a:effectLst>
                <a:latin typeface="Arial"/>
                <a:ea typeface="宋体" charset="0"/>
                <a:cs typeface="Arial"/>
              </a:rPr>
              <a:t>"</a:t>
            </a:r>
            <a:r>
              <a:rPr kumimoji="1" lang="en-US" altLang="zh-CN" sz="4000" b="1" dirty="0">
                <a:solidFill>
                  <a:srgbClr val="F1F7E9"/>
                </a:solidFill>
                <a:effectLst>
                  <a:glow rad="228600">
                    <a:srgbClr val="020020"/>
                  </a:glow>
                </a:effectLst>
                <a:latin typeface="Arial"/>
                <a:ea typeface="宋体" charset="0"/>
                <a:cs typeface="Arial"/>
              </a:rPr>
              <a:t>Now if you obey me fully and keep my covenant, then out of all nations you will be my treasured possession.  Although the whole earth is mine, you will be for me a </a:t>
            </a:r>
            <a:r>
              <a:rPr kumimoji="1" lang="en-US" altLang="zh-CN" sz="4000" b="1" dirty="0">
                <a:solidFill>
                  <a:srgbClr val="FFFF00"/>
                </a:solidFill>
                <a:effectLst>
                  <a:glow rad="228600">
                    <a:srgbClr val="020020"/>
                  </a:glow>
                </a:effectLst>
                <a:latin typeface="Arial"/>
                <a:ea typeface="宋体" charset="0"/>
                <a:cs typeface="Arial"/>
              </a:rPr>
              <a:t>kingdom of priests </a:t>
            </a:r>
            <a:r>
              <a:rPr kumimoji="1" lang="en-US" altLang="zh-CN" sz="4000" b="1" dirty="0">
                <a:solidFill>
                  <a:srgbClr val="F1F7E9"/>
                </a:solidFill>
                <a:effectLst>
                  <a:glow rad="228600">
                    <a:srgbClr val="020020"/>
                  </a:glow>
                </a:effectLst>
                <a:latin typeface="Arial"/>
                <a:ea typeface="宋体" charset="0"/>
                <a:cs typeface="Arial"/>
              </a:rPr>
              <a:t>and a holy nation</a:t>
            </a:r>
            <a:r>
              <a:rPr kumimoji="1" lang="mr-IN" altLang="zh-CN" sz="4000" b="1" dirty="0">
                <a:solidFill>
                  <a:srgbClr val="F1F7E9"/>
                </a:solidFill>
                <a:effectLst>
                  <a:glow rad="228600">
                    <a:srgbClr val="020020"/>
                  </a:glow>
                </a:effectLst>
                <a:latin typeface="Arial"/>
                <a:ea typeface="宋体" charset="0"/>
                <a:cs typeface="Arial"/>
              </a:rPr>
              <a:t>"</a:t>
            </a:r>
            <a:r>
              <a:rPr kumimoji="1" lang="en-US" altLang="zh-CN" sz="4000" b="1" dirty="0">
                <a:solidFill>
                  <a:srgbClr val="F1F7E9"/>
                </a:solidFill>
                <a:effectLst>
                  <a:glow rad="228600">
                    <a:srgbClr val="020020"/>
                  </a:glow>
                </a:effectLst>
                <a:latin typeface="Arial"/>
                <a:ea typeface="宋体" charset="0"/>
                <a:cs typeface="Arial"/>
              </a:rPr>
              <a:t> </a:t>
            </a:r>
          </a:p>
          <a:p>
            <a:pPr marL="342900" indent="-342900" algn="ctr" defTabSz="914400" eaLnBrk="0" fontAlgn="base" hangingPunct="0">
              <a:spcBef>
                <a:spcPct val="20000"/>
              </a:spcBef>
              <a:spcAft>
                <a:spcPct val="0"/>
              </a:spcAft>
              <a:buClr>
                <a:srgbClr val="808000"/>
              </a:buClr>
              <a:defRPr/>
            </a:pPr>
            <a:r>
              <a:rPr kumimoji="1" lang="en-US" altLang="zh-CN" sz="4000" b="1" dirty="0">
                <a:solidFill>
                  <a:srgbClr val="F1F7E9"/>
                </a:solidFill>
                <a:effectLst>
                  <a:glow rad="228600">
                    <a:srgbClr val="020020"/>
                  </a:glow>
                </a:effectLst>
                <a:latin typeface="Arial"/>
                <a:ea typeface="宋体" charset="0"/>
                <a:cs typeface="Arial"/>
              </a:rPr>
              <a:t>(</a:t>
            </a:r>
            <a:r>
              <a:rPr kumimoji="1" lang="ta-IN" altLang="zh-CN" sz="4000" b="1" dirty="0" err="1">
                <a:solidFill>
                  <a:srgbClr val="F1F7E9"/>
                </a:solidFill>
                <a:effectLst>
                  <a:glow rad="228600">
                    <a:srgbClr val="020020"/>
                  </a:glow>
                </a:effectLst>
                <a:latin typeface="Arial"/>
                <a:ea typeface="宋体" charset="0"/>
                <a:cs typeface="Arial"/>
              </a:rPr>
              <a:t>யாத்திராகமம்</a:t>
            </a:r>
            <a:r>
              <a:rPr kumimoji="1" lang="en-US" altLang="zh-CN" sz="4000" b="1" dirty="0">
                <a:solidFill>
                  <a:srgbClr val="F1F7E9"/>
                </a:solidFill>
                <a:effectLst>
                  <a:glow rad="228600">
                    <a:srgbClr val="020020"/>
                  </a:glow>
                </a:effectLst>
                <a:latin typeface="Arial"/>
                <a:ea typeface="宋体" charset="0"/>
                <a:cs typeface="Arial"/>
              </a:rPr>
              <a:t> 19:5-6)</a:t>
            </a:r>
          </a:p>
        </p:txBody>
      </p:sp>
    </p:spTree>
    <p:extLst>
      <p:ext uri="{BB962C8B-B14F-4D97-AF65-F5344CB8AC3E}">
        <p14:creationId xmlns:p14="http://schemas.microsoft.com/office/powerpoint/2010/main" val="252059691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7682" name="Picture 2" descr="OMSSO008"/>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4648200" y="3287713"/>
            <a:ext cx="4495800" cy="3570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3" name="Picture 3" descr="Slide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371850"/>
            <a:ext cx="4648200" cy="348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4" name="Picture 4" descr="OMSSO08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514600" y="0"/>
            <a:ext cx="3733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5" name="Picture 5" descr="Red Sea"/>
          <p:cNvPicPr>
            <a:picLocks noChangeAspect="1" noChangeArrowheads="1"/>
          </p:cNvPicPr>
          <p:nvPr/>
        </p:nvPicPr>
        <p:blipFill>
          <a:blip r:embed="rId6" cstate="screen">
            <a:lum bright="6000"/>
            <a:extLst>
              <a:ext uri="{28A0092B-C50C-407E-A947-70E740481C1C}">
                <a14:useLocalDpi xmlns:a14="http://schemas.microsoft.com/office/drawing/2010/main"/>
              </a:ext>
            </a:extLst>
          </a:blip>
          <a:srcRect/>
          <a:stretch>
            <a:fillRect/>
          </a:stretch>
        </p:blipFill>
        <p:spPr bwMode="auto">
          <a:xfrm>
            <a:off x="6197600" y="0"/>
            <a:ext cx="2946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6" name="Picture 6" descr="World Travel 051"/>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0" y="0"/>
            <a:ext cx="2744788"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7" name="Text Box 7"/>
          <p:cNvSpPr txBox="1">
            <a:spLocks noChangeArrowheads="1"/>
          </p:cNvSpPr>
          <p:nvPr/>
        </p:nvSpPr>
        <p:spPr bwMode="auto">
          <a:xfrm>
            <a:off x="107504" y="0"/>
            <a:ext cx="7391400" cy="923330"/>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defTabSz="914400" fontAlgn="base">
              <a:spcBef>
                <a:spcPct val="50000"/>
              </a:spcBef>
              <a:spcAft>
                <a:spcPct val="0"/>
              </a:spcAft>
              <a:defRPr/>
            </a:pPr>
            <a:r>
              <a:rPr lang="ta-IN" sz="5400" b="1" dirty="0" err="1">
                <a:solidFill>
                  <a:srgbClr val="FFFFFF"/>
                </a:solidFill>
                <a:latin typeface="Arial"/>
                <a:ea typeface="ＭＳ Ｐゴシック" charset="0"/>
                <a:cs typeface="Arial"/>
              </a:rPr>
              <a:t>யாத்திராகமம்</a:t>
            </a:r>
            <a:endParaRPr lang="en-US" sz="5400" b="1" dirty="0">
              <a:solidFill>
                <a:srgbClr val="FFFFFF"/>
              </a:solidFill>
              <a:latin typeface="Arial"/>
              <a:ea typeface="ＭＳ Ｐゴシック" charset="0"/>
              <a:cs typeface="Arial"/>
            </a:endParaRPr>
          </a:p>
        </p:txBody>
      </p:sp>
      <p:sp>
        <p:nvSpPr>
          <p:cNvPr id="327690" name="Rectangle 10"/>
          <p:cNvSpPr>
            <a:spLocks noChangeArrowheads="1"/>
          </p:cNvSpPr>
          <p:nvPr/>
        </p:nvSpPr>
        <p:spPr bwMode="auto">
          <a:xfrm>
            <a:off x="381000" y="2590800"/>
            <a:ext cx="8382000" cy="3810000"/>
          </a:xfrm>
          <a:prstGeom prst="rect">
            <a:avLst/>
          </a:prstGeom>
          <a:gradFill rotWithShape="1">
            <a:gsLst>
              <a:gs pos="0">
                <a:srgbClr val="4C4C4C"/>
              </a:gs>
              <a:gs pos="100000">
                <a:srgbClr val="4C4C4C">
                  <a:gamma/>
                  <a:shade val="46275"/>
                  <a:invGamma/>
                  <a:alpha val="75999"/>
                </a:srgbClr>
              </a:gs>
            </a:gsLst>
            <a:lin ang="5400000" scaled="1"/>
          </a:gradFill>
          <a:ln w="9525">
            <a:noFill/>
            <a:miter lim="800000"/>
            <a:headEnd/>
            <a:tailEnd/>
          </a:ln>
          <a:effectLst>
            <a:outerShdw blurRad="63500" dist="38099" dir="2700000" algn="ctr" rotWithShape="0">
              <a:srgbClr val="000000">
                <a:alpha val="74998"/>
              </a:srgbClr>
            </a:outerShdw>
          </a:effectLst>
        </p:spPr>
        <p:txBody>
          <a:bodyPr/>
          <a:lstStyle/>
          <a:p>
            <a:pPr marL="342900" indent="-342900" algn="ctr" defTabSz="914400" fontAlgn="base">
              <a:lnSpc>
                <a:spcPct val="90000"/>
              </a:lnSpc>
              <a:spcBef>
                <a:spcPct val="20000"/>
              </a:spcBef>
              <a:spcAft>
                <a:spcPct val="0"/>
              </a:spcAft>
              <a:defRPr/>
            </a:pPr>
            <a:r>
              <a:rPr lang="en-US" altLang="zh-CN" sz="3600" b="1"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sz="3400" b="1" dirty="0">
                <a:solidFill>
                  <a:srgbClr val="FFFFFF"/>
                </a:solidFill>
                <a:effectLst>
                  <a:outerShdw blurRad="38100" dist="38100" dir="2700000" algn="tl">
                    <a:srgbClr val="000000"/>
                  </a:outerShdw>
                </a:effectLst>
                <a:latin typeface="Arial" charset="0"/>
                <a:ea typeface="SimSun" charset="0"/>
                <a:cs typeface="SimSun" charset="0"/>
              </a:rPr>
              <a:t>Israel</a:t>
            </a:r>
            <a:r>
              <a:rPr lang="fr-FR" altLang="zh-CN" sz="3400" b="1" dirty="0">
                <a:solidFill>
                  <a:srgbClr val="FFFFFF"/>
                </a:solidFill>
                <a:effectLst>
                  <a:outerShdw blurRad="38100" dist="38100" dir="2700000" algn="tl">
                    <a:srgbClr val="000000"/>
                  </a:outerShdw>
                </a:effectLst>
                <a:latin typeface="Arial" charset="0"/>
                <a:ea typeface="SimSun" charset="0"/>
                <a:cs typeface="SimSun" charset="0"/>
              </a:rPr>
              <a:t>'</a:t>
            </a:r>
            <a:r>
              <a:rPr lang="en-US" altLang="zh-CN" sz="3400" b="1" dirty="0">
                <a:solidFill>
                  <a:srgbClr val="FFFFFF"/>
                </a:solidFill>
                <a:effectLst>
                  <a:outerShdw blurRad="38100" dist="38100" dir="2700000" algn="tl">
                    <a:srgbClr val="000000"/>
                  </a:outerShdw>
                </a:effectLst>
                <a:latin typeface="Arial" charset="0"/>
                <a:ea typeface="SimSun" charset="0"/>
                <a:cs typeface="SimSun" charset="0"/>
              </a:rPr>
              <a:t>s </a:t>
            </a:r>
            <a:r>
              <a:rPr lang="en-US" altLang="zh-CN" sz="3400" b="1" u="sng" dirty="0">
                <a:solidFill>
                  <a:srgbClr val="FFFFFF"/>
                </a:solidFill>
                <a:effectLst>
                  <a:outerShdw blurRad="38100" dist="38100" dir="2700000" algn="tl">
                    <a:srgbClr val="000000"/>
                  </a:outerShdw>
                </a:effectLst>
                <a:latin typeface="Arial" charset="0"/>
                <a:ea typeface="SimSun" charset="0"/>
                <a:cs typeface="SimSun" charset="0"/>
              </a:rPr>
              <a:t>formation</a:t>
            </a:r>
            <a:r>
              <a:rPr lang="en-US" altLang="zh-CN" sz="3400" b="1" dirty="0">
                <a:solidFill>
                  <a:srgbClr val="FFFFFF"/>
                </a:solidFill>
                <a:effectLst>
                  <a:outerShdw blurRad="38100" dist="38100" dir="2700000" algn="tl">
                    <a:srgbClr val="000000"/>
                  </a:outerShdw>
                </a:effectLst>
                <a:latin typeface="Arial" charset="0"/>
                <a:ea typeface="SimSun" charset="0"/>
                <a:cs typeface="SimSun" charset="0"/>
              </a:rPr>
              <a:t> as a nation begins under God as King by a miraculous redemption from Egypt and revelation of the Mosaic Law to provide a kingdom over which a descendant of Judah could rule and to promote holiness and trust in God. </a:t>
            </a:r>
            <a:endParaRPr lang="en-US" sz="3400" b="1" dirty="0">
              <a:solidFill>
                <a:srgbClr val="FFFFFF"/>
              </a:solidFill>
              <a:effectLst>
                <a:outerShdw blurRad="38100" dist="38100" dir="2700000" algn="tl">
                  <a:srgbClr val="000000"/>
                </a:outerShdw>
              </a:effectLst>
              <a:latin typeface="Arial" charset="0"/>
              <a:ea typeface="SimSun" charset="0"/>
              <a:cs typeface="SimSun" charset="0"/>
            </a:endParaRPr>
          </a:p>
        </p:txBody>
      </p:sp>
      <p:sp>
        <p:nvSpPr>
          <p:cNvPr id="482312" name="Text Box 11"/>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327692" name="Rectangle 12"/>
          <p:cNvSpPr>
            <a:spLocks noGrp="1" noChangeArrowheads="1"/>
          </p:cNvSpPr>
          <p:nvPr>
            <p:ph type="title" idx="4294967295"/>
          </p:nvPr>
        </p:nvSpPr>
        <p:spPr>
          <a:xfrm>
            <a:off x="609600" y="1143000"/>
            <a:ext cx="7772400" cy="1143000"/>
          </a:xfrm>
          <a:gradFill rotWithShape="0">
            <a:gsLst>
              <a:gs pos="0">
                <a:srgbClr val="4C4C4C"/>
              </a:gs>
              <a:gs pos="100000">
                <a:srgbClr val="4C4C4C">
                  <a:gamma/>
                  <a:shade val="46275"/>
                  <a:invGamma/>
                  <a:alpha val="75999"/>
                </a:srgbClr>
              </a:gs>
            </a:gsLst>
            <a:lin ang="5400000" scaled="1"/>
          </a:gradFill>
          <a:effectLst>
            <a:outerShdw blurRad="63500" dist="38099" dir="2700000" algn="ctr" rotWithShape="0">
              <a:srgbClr val="000000">
                <a:alpha val="74998"/>
              </a:srgbClr>
            </a:outerShdw>
          </a:effectLst>
        </p:spPr>
        <p:txBody>
          <a:bodyPr/>
          <a:lstStyle/>
          <a:p>
            <a:pPr eaLnBrk="1" hangingPunct="1">
              <a:defRPr/>
            </a:pPr>
            <a:r>
              <a:rPr lang="en-US" b="1">
                <a:solidFill>
                  <a:schemeClr val="bg1"/>
                </a:solidFill>
                <a:effectLst>
                  <a:outerShdw blurRad="38100" dist="38100" dir="2700000" algn="tl">
                    <a:srgbClr val="000000"/>
                  </a:outerShdw>
                </a:effectLst>
                <a:latin typeface="Arial Black" charset="0"/>
                <a:cs typeface="ＭＳ Ｐゴシック" charset="0"/>
              </a:rPr>
              <a:t>Summary Statement</a:t>
            </a:r>
            <a:endParaRPr lang="en-US" b="1">
              <a:solidFill>
                <a:schemeClr val="bg1"/>
              </a:solidFill>
              <a:latin typeface="Arial Black" charset="0"/>
              <a:cs typeface="ＭＳ Ｐゴシック" charset="0"/>
            </a:endParaRPr>
          </a:p>
        </p:txBody>
      </p:sp>
    </p:spTree>
    <p:extLst>
      <p:ext uri="{BB962C8B-B14F-4D97-AF65-F5344CB8AC3E}">
        <p14:creationId xmlns:p14="http://schemas.microsoft.com/office/powerpoint/2010/main" val="25137682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327686"/>
                                        </p:tgtEl>
                                        <p:attrNameLst>
                                          <p:attrName>style.visibility</p:attrName>
                                        </p:attrNameLst>
                                      </p:cBhvr>
                                      <p:to>
                                        <p:strVal val="visible"/>
                                      </p:to>
                                    </p:set>
                                    <p:anim calcmode="lin" valueType="num">
                                      <p:cBhvr>
                                        <p:cTn id="7" dur="500" fill="hold"/>
                                        <p:tgtEl>
                                          <p:spTgt spid="327686"/>
                                        </p:tgtEl>
                                        <p:attrNameLst>
                                          <p:attrName>ppt_w</p:attrName>
                                        </p:attrNameLst>
                                      </p:cBhvr>
                                      <p:tavLst>
                                        <p:tav tm="0">
                                          <p:val>
                                            <p:fltVal val="0"/>
                                          </p:val>
                                        </p:tav>
                                        <p:tav tm="100000">
                                          <p:val>
                                            <p:strVal val="#ppt_w"/>
                                          </p:val>
                                        </p:tav>
                                      </p:tavLst>
                                    </p:anim>
                                    <p:anim calcmode="lin" valueType="num">
                                      <p:cBhvr>
                                        <p:cTn id="8" dur="500" fill="hold"/>
                                        <p:tgtEl>
                                          <p:spTgt spid="32768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27684"/>
                                        </p:tgtEl>
                                        <p:attrNameLst>
                                          <p:attrName>style.visibility</p:attrName>
                                        </p:attrNameLst>
                                      </p:cBhvr>
                                      <p:to>
                                        <p:strVal val="visible"/>
                                      </p:to>
                                    </p:set>
                                    <p:anim calcmode="lin" valueType="num">
                                      <p:cBhvr>
                                        <p:cTn id="11" dur="500" fill="hold"/>
                                        <p:tgtEl>
                                          <p:spTgt spid="327684"/>
                                        </p:tgtEl>
                                        <p:attrNameLst>
                                          <p:attrName>ppt_w</p:attrName>
                                        </p:attrNameLst>
                                      </p:cBhvr>
                                      <p:tavLst>
                                        <p:tav tm="0">
                                          <p:val>
                                            <p:fltVal val="0"/>
                                          </p:val>
                                        </p:tav>
                                        <p:tav tm="100000">
                                          <p:val>
                                            <p:strVal val="#ppt_w"/>
                                          </p:val>
                                        </p:tav>
                                      </p:tavLst>
                                    </p:anim>
                                    <p:anim calcmode="lin" valueType="num">
                                      <p:cBhvr>
                                        <p:cTn id="12" dur="500" fill="hold"/>
                                        <p:tgtEl>
                                          <p:spTgt spid="327684"/>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27685"/>
                                        </p:tgtEl>
                                        <p:attrNameLst>
                                          <p:attrName>style.visibility</p:attrName>
                                        </p:attrNameLst>
                                      </p:cBhvr>
                                      <p:to>
                                        <p:strVal val="visible"/>
                                      </p:to>
                                    </p:set>
                                    <p:anim calcmode="lin" valueType="num">
                                      <p:cBhvr>
                                        <p:cTn id="15" dur="500" fill="hold"/>
                                        <p:tgtEl>
                                          <p:spTgt spid="327685"/>
                                        </p:tgtEl>
                                        <p:attrNameLst>
                                          <p:attrName>ppt_w</p:attrName>
                                        </p:attrNameLst>
                                      </p:cBhvr>
                                      <p:tavLst>
                                        <p:tav tm="0">
                                          <p:val>
                                            <p:fltVal val="0"/>
                                          </p:val>
                                        </p:tav>
                                        <p:tav tm="100000">
                                          <p:val>
                                            <p:strVal val="#ppt_w"/>
                                          </p:val>
                                        </p:tav>
                                      </p:tavLst>
                                    </p:anim>
                                    <p:anim calcmode="lin" valueType="num">
                                      <p:cBhvr>
                                        <p:cTn id="16" dur="500" fill="hold"/>
                                        <p:tgtEl>
                                          <p:spTgt spid="327685"/>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27682"/>
                                        </p:tgtEl>
                                        <p:attrNameLst>
                                          <p:attrName>style.visibility</p:attrName>
                                        </p:attrNameLst>
                                      </p:cBhvr>
                                      <p:to>
                                        <p:strVal val="visible"/>
                                      </p:to>
                                    </p:set>
                                    <p:anim calcmode="lin" valueType="num">
                                      <p:cBhvr>
                                        <p:cTn id="19" dur="500" fill="hold"/>
                                        <p:tgtEl>
                                          <p:spTgt spid="327682"/>
                                        </p:tgtEl>
                                        <p:attrNameLst>
                                          <p:attrName>ppt_w</p:attrName>
                                        </p:attrNameLst>
                                      </p:cBhvr>
                                      <p:tavLst>
                                        <p:tav tm="0">
                                          <p:val>
                                            <p:fltVal val="0"/>
                                          </p:val>
                                        </p:tav>
                                        <p:tav tm="100000">
                                          <p:val>
                                            <p:strVal val="#ppt_w"/>
                                          </p:val>
                                        </p:tav>
                                      </p:tavLst>
                                    </p:anim>
                                    <p:anim calcmode="lin" valueType="num">
                                      <p:cBhvr>
                                        <p:cTn id="20" dur="500" fill="hold"/>
                                        <p:tgtEl>
                                          <p:spTgt spid="327682"/>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27683"/>
                                        </p:tgtEl>
                                        <p:attrNameLst>
                                          <p:attrName>style.visibility</p:attrName>
                                        </p:attrNameLst>
                                      </p:cBhvr>
                                      <p:to>
                                        <p:strVal val="visible"/>
                                      </p:to>
                                    </p:set>
                                    <p:anim calcmode="lin" valueType="num">
                                      <p:cBhvr>
                                        <p:cTn id="23" dur="500" fill="hold"/>
                                        <p:tgtEl>
                                          <p:spTgt spid="327683"/>
                                        </p:tgtEl>
                                        <p:attrNameLst>
                                          <p:attrName>ppt_w</p:attrName>
                                        </p:attrNameLst>
                                      </p:cBhvr>
                                      <p:tavLst>
                                        <p:tav tm="0">
                                          <p:val>
                                            <p:fltVal val="0"/>
                                          </p:val>
                                        </p:tav>
                                        <p:tav tm="100000">
                                          <p:val>
                                            <p:strVal val="#ppt_w"/>
                                          </p:val>
                                        </p:tav>
                                      </p:tavLst>
                                    </p:anim>
                                    <p:anim calcmode="lin" valueType="num">
                                      <p:cBhvr>
                                        <p:cTn id="24" dur="500" fill="hold"/>
                                        <p:tgtEl>
                                          <p:spTgt spid="327683"/>
                                        </p:tgtEl>
                                        <p:attrNameLst>
                                          <p:attrName>ppt_h</p:attrName>
                                        </p:attrNameLst>
                                      </p:cBhvr>
                                      <p:tavLst>
                                        <p:tav tm="0">
                                          <p:val>
                                            <p:fltVal val="0"/>
                                          </p:val>
                                        </p:tav>
                                        <p:tav tm="100000">
                                          <p:val>
                                            <p:strVal val="#ppt_h"/>
                                          </p:val>
                                        </p:tav>
                                      </p:tavLst>
                                    </p:anim>
                                  </p:childTnLst>
                                </p:cTn>
                              </p:par>
                              <p:par>
                                <p:cTn id="25" presetID="4" presetClass="entr" presetSubtype="16" fill="hold" grpId="0" nodeType="withEffect">
                                  <p:stCondLst>
                                    <p:cond delay="0"/>
                                  </p:stCondLst>
                                  <p:childTnLst>
                                    <p:set>
                                      <p:cBhvr>
                                        <p:cTn id="26" dur="1" fill="hold">
                                          <p:stCondLst>
                                            <p:cond delay="0"/>
                                          </p:stCondLst>
                                        </p:cTn>
                                        <p:tgtEl>
                                          <p:spTgt spid="327690">
                                            <p:txEl>
                                              <p:charRg st="4294967295" end="4294967295"/>
                                            </p:txEl>
                                          </p:spTgt>
                                        </p:tgtEl>
                                        <p:attrNameLst>
                                          <p:attrName>style.visibility</p:attrName>
                                        </p:attrNameLst>
                                      </p:cBhvr>
                                      <p:to>
                                        <p:strVal val="visible"/>
                                      </p:to>
                                    </p:set>
                                    <p:animEffect transition="in" filter="box(in)">
                                      <p:cBhvr>
                                        <p:cTn id="27" dur="500"/>
                                        <p:tgtEl>
                                          <p:spTgt spid="327690">
                                            <p:txEl>
                                              <p:charRg st="4294967295" end="4294967295"/>
                                            </p:txEl>
                                          </p:spTgt>
                                        </p:tgtEl>
                                      </p:cBhvr>
                                    </p:animEffect>
                                  </p:childTnLst>
                                </p:cTn>
                              </p:par>
                            </p:childTnLst>
                          </p:cTn>
                        </p:par>
                        <p:par>
                          <p:cTn id="28" fill="hold" nodeType="afterGroup">
                            <p:stCondLst>
                              <p:cond delay="500"/>
                            </p:stCondLst>
                            <p:childTnLst>
                              <p:par>
                                <p:cTn id="29" presetID="9" presetClass="entr" presetSubtype="0" fill="hold" grpId="1" nodeType="afterEffect">
                                  <p:stCondLst>
                                    <p:cond delay="500"/>
                                  </p:stCondLst>
                                  <p:childTnLst>
                                    <p:set>
                                      <p:cBhvr>
                                        <p:cTn id="30" dur="1" fill="hold">
                                          <p:stCondLst>
                                            <p:cond delay="0"/>
                                          </p:stCondLst>
                                        </p:cTn>
                                        <p:tgtEl>
                                          <p:spTgt spid="327690"/>
                                        </p:tgtEl>
                                        <p:attrNameLst>
                                          <p:attrName>style.visibility</p:attrName>
                                        </p:attrNameLst>
                                      </p:cBhvr>
                                      <p:to>
                                        <p:strVal val="visible"/>
                                      </p:to>
                                    </p:set>
                                    <p:animEffect transition="in" filter="dissolve">
                                      <p:cBhvr>
                                        <p:cTn id="31" dur="500"/>
                                        <p:tgtEl>
                                          <p:spTgt spid="327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90" grpId="0" autoUpdateAnimBg="0"/>
      <p:bldP spid="327690" grpId="1" animBg="1"/>
    </p:bld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7" name="Oval 114"/>
          <p:cNvSpPr>
            <a:spLocks noChangeArrowheads="1"/>
          </p:cNvSpPr>
          <p:nvPr/>
        </p:nvSpPr>
        <p:spPr bwMode="auto">
          <a:xfrm>
            <a:off x="5715000"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0041803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27126143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68462"/>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51316"/>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Tree>
    <p:extLst>
      <p:ext uri="{BB962C8B-B14F-4D97-AF65-F5344CB8AC3E}">
        <p14:creationId xmlns:p14="http://schemas.microsoft.com/office/powerpoint/2010/main" val="2726542698"/>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254000">
                    <a:schemeClr val="bg1"/>
                  </a:glow>
                </a:effectLst>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5: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Honour</a:t>
            </a:r>
            <a:r>
              <a:rPr lang="en-US" sz="2400" b="1" dirty="0">
                <a:effectLst>
                  <a:glow rad="228600">
                    <a:schemeClr val="accent4">
                      <a:satMod val="175000"/>
                      <a:alpha val="97000"/>
                    </a:schemeClr>
                  </a:glow>
                </a:effectLst>
                <a:latin typeface="Arial" charset="0"/>
                <a:ea typeface="ＭＳ Ｐゴシック" charset="0"/>
                <a:cs typeface="ＭＳ Ｐゴシック" charset="0"/>
              </a:rPr>
              <a:t> your </a:t>
            </a:r>
            <a:br>
              <a:rPr lang="en-US" sz="2400" b="1" dirty="0">
                <a:effectLst>
                  <a:glow rad="228600">
                    <a:schemeClr val="accent4">
                      <a:satMod val="175000"/>
                      <a:alpha val="97000"/>
                    </a:schemeClr>
                  </a:glow>
                </a:effectLst>
                <a:latin typeface="Arial" charset="0"/>
                <a:ea typeface="ＭＳ Ｐゴシック" charset="0"/>
                <a:cs typeface="ＭＳ Ｐゴシック" charset="0"/>
              </a:rPr>
            </a:br>
            <a:r>
              <a:rPr lang="en-US" sz="2400" b="1" dirty="0">
                <a:effectLst>
                  <a:glow rad="228600">
                    <a:schemeClr val="accent4">
                      <a:satMod val="175000"/>
                      <a:alpha val="97000"/>
                    </a:schemeClr>
                  </a:glow>
                </a:effectLst>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6: Don't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7: Don't commit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8: Don't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9: Don't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10: Don't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254000">
                    <a:schemeClr val="bg1"/>
                  </a:glow>
                </a:effectLst>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effectLst>
                  <a:glow rad="228600">
                    <a:schemeClr val="accent4">
                      <a:satMod val="175000"/>
                      <a:alpha val="97000"/>
                    </a:schemeClr>
                  </a:glow>
                </a:effectLst>
              </a:rPr>
              <a:t>1: Don't </a:t>
            </a:r>
            <a:r>
              <a:rPr lang="en-US" dirty="0">
                <a:solidFill>
                  <a:srgbClr val="FFFF00"/>
                </a:solidFill>
                <a:effectLst>
                  <a:glow rad="228600">
                    <a:schemeClr val="accent4">
                      <a:satMod val="175000"/>
                      <a:alpha val="97000"/>
                    </a:schemeClr>
                  </a:glow>
                </a:effectLst>
              </a:rPr>
              <a:t>worship</a:t>
            </a:r>
            <a:r>
              <a:rPr lang="en-US" dirty="0">
                <a:effectLst>
                  <a:glow rad="228600">
                    <a:schemeClr val="accent4">
                      <a:satMod val="175000"/>
                      <a:alpha val="97000"/>
                    </a:schemeClr>
                  </a:glow>
                </a:effectLst>
              </a:rPr>
              <a:t> </a:t>
            </a:r>
            <a:br>
              <a:rPr lang="en-US" dirty="0">
                <a:effectLst>
                  <a:glow rad="228600">
                    <a:schemeClr val="accent4">
                      <a:satMod val="175000"/>
                      <a:alpha val="97000"/>
                    </a:schemeClr>
                  </a:glow>
                </a:effectLst>
              </a:rPr>
            </a:br>
            <a:r>
              <a:rPr lang="en-US" dirty="0">
                <a:effectLst>
                  <a:glow rad="228600">
                    <a:schemeClr val="accent4">
                      <a:satMod val="175000"/>
                      <a:alpha val="97000"/>
                    </a:schemeClr>
                  </a:glow>
                </a:effectLst>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effectLst>
                  <a:glow rad="228600">
                    <a:schemeClr val="accent4">
                      <a:satMod val="175000"/>
                      <a:alpha val="97000"/>
                    </a:schemeClr>
                  </a:glow>
                </a:effectLst>
              </a:rPr>
              <a:t>2: Don't make </a:t>
            </a:r>
            <a:r>
              <a:rPr lang="en-US" dirty="0">
                <a:solidFill>
                  <a:srgbClr val="FFFF00"/>
                </a:solidFill>
                <a:effectLst>
                  <a:glow rad="228600">
                    <a:schemeClr val="accent4">
                      <a:satMod val="175000"/>
                      <a:alpha val="97000"/>
                    </a:schemeClr>
                  </a:glow>
                </a:effectLst>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3: Don't misuse </a:t>
            </a:r>
            <a:br>
              <a:rPr lang="en-US" sz="2400" b="1" dirty="0">
                <a:effectLst>
                  <a:glow rad="228600">
                    <a:schemeClr val="accent4">
                      <a:satMod val="175000"/>
                      <a:alpha val="97000"/>
                    </a:schemeClr>
                  </a:glow>
                </a:effectLst>
                <a:latin typeface="Arial" charset="0"/>
                <a:ea typeface="ＭＳ Ｐゴシック" charset="0"/>
                <a:cs typeface="ＭＳ Ｐゴシック" charset="0"/>
              </a:rPr>
            </a:br>
            <a:r>
              <a:rPr lang="en-US" sz="2400" b="1" dirty="0">
                <a:effectLst>
                  <a:glow rad="228600">
                    <a:schemeClr val="accent4">
                      <a:satMod val="175000"/>
                      <a:alpha val="97000"/>
                    </a:schemeClr>
                  </a:glow>
                </a:effectLst>
                <a:latin typeface="Arial" charset="0"/>
                <a:ea typeface="ＭＳ Ｐゴシック" charset="0"/>
                <a:cs typeface="ＭＳ Ｐゴシック" charset="0"/>
              </a:rPr>
              <a:t>God's </a:t>
            </a: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effectLst>
                  <a:glow rad="228600">
                    <a:schemeClr val="accent4">
                      <a:satMod val="175000"/>
                      <a:alpha val="97000"/>
                    </a:schemeClr>
                  </a:glow>
                </a:effectLst>
                <a:latin typeface="Arial" charset="0"/>
                <a:ea typeface="ＭＳ Ｐゴシック" charset="0"/>
                <a:cs typeface="ＭＳ Ｐゴシック" charset="0"/>
              </a:rPr>
              <a:t>4: Keep the </a:t>
            </a:r>
            <a:br>
              <a:rPr lang="en-US" sz="2400" b="1" dirty="0">
                <a:effectLst>
                  <a:glow rad="228600">
                    <a:schemeClr val="accent4">
                      <a:satMod val="175000"/>
                      <a:alpha val="97000"/>
                    </a:schemeClr>
                  </a:glow>
                </a:effectLst>
                <a:latin typeface="Arial" charset="0"/>
                <a:ea typeface="ＭＳ Ｐゴシック" charset="0"/>
                <a:cs typeface="ＭＳ Ｐゴシック" charset="0"/>
              </a:rPr>
            </a:br>
            <a:r>
              <a:rPr lang="en-US" sz="2400" b="1" dirty="0">
                <a:solidFill>
                  <a:srgbClr val="FFFF00"/>
                </a:solidFill>
                <a:effectLst>
                  <a:glow rad="228600">
                    <a:schemeClr val="accent4">
                      <a:satMod val="175000"/>
                      <a:alpha val="97000"/>
                    </a:schemeClr>
                  </a:glow>
                </a:effectLst>
                <a:latin typeface="Arial" charset="0"/>
                <a:ea typeface="ＭＳ Ｐゴシック" charset="0"/>
                <a:cs typeface="ＭＳ Ｐゴシック" charset="0"/>
              </a:rPr>
              <a:t>Sabbath</a:t>
            </a:r>
            <a:r>
              <a:rPr lang="en-US" sz="2400" b="1" dirty="0">
                <a:effectLst>
                  <a:glow rad="228600">
                    <a:schemeClr val="accent4">
                      <a:satMod val="175000"/>
                      <a:alpha val="97000"/>
                    </a:schemeClr>
                  </a:glow>
                </a:effectLst>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i="1" dirty="0">
                <a:solidFill>
                  <a:schemeClr val="tx2"/>
                </a:solidFill>
                <a:effectLst>
                  <a:glow rad="127000">
                    <a:schemeClr val="bg1"/>
                  </a:glow>
                </a:effectLst>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rPr>
              <a:t>What are they?</a:t>
            </a:r>
          </a:p>
        </p:txBody>
      </p:sp>
    </p:spTree>
    <p:extLst>
      <p:ext uri="{BB962C8B-B14F-4D97-AF65-F5344CB8AC3E}">
        <p14:creationId xmlns:p14="http://schemas.microsoft.com/office/powerpoint/2010/main" val="330898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4977" name="Picture 7"/>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457200" y="533400"/>
            <a:ext cx="8077200" cy="5883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defRPr/>
            </a:pPr>
            <a:endParaRPr lang="en-US" sz="4000" b="1" dirty="0">
              <a:solidFill>
                <a:srgbClr val="F1F7E9"/>
              </a:solidFill>
              <a:cs typeface="Times New Roman" charset="0"/>
            </a:endParaRPr>
          </a:p>
          <a:p>
            <a:pPr defTabSz="914400" fontAlgn="base">
              <a:spcBef>
                <a:spcPct val="50000"/>
              </a:spcBef>
              <a:spcAft>
                <a:spcPct val="0"/>
              </a:spcAft>
              <a:defRPr/>
            </a:pPr>
            <a:r>
              <a:rPr lang="en-US" sz="4000" b="1" dirty="0">
                <a:solidFill>
                  <a:srgbClr val="F1F7E9"/>
                </a:solidFill>
                <a:cs typeface="Times New Roman" charset="0"/>
              </a:rPr>
              <a:t>4 key </a:t>
            </a:r>
            <a:r>
              <a:rPr lang="en-US" sz="4000" b="1" u="sng" dirty="0">
                <a:solidFill>
                  <a:srgbClr val="F1F7E9"/>
                </a:solidFill>
                <a:cs typeface="Times New Roman" charset="0"/>
              </a:rPr>
              <a:t>people</a:t>
            </a:r>
            <a:r>
              <a:rPr lang="en-US" sz="4000" b="1" dirty="0">
                <a:solidFill>
                  <a:srgbClr val="F1F7E9"/>
                </a:solidFill>
                <a:cs typeface="Times New Roman" charset="0"/>
              </a:rPr>
              <a:t> of Patriarchal History (chapters 12–50)</a:t>
            </a:r>
          </a:p>
          <a:p>
            <a:pPr defTabSz="914400" fontAlgn="base">
              <a:spcBef>
                <a:spcPct val="50000"/>
              </a:spcBef>
              <a:spcAft>
                <a:spcPct val="0"/>
              </a:spcAft>
              <a:buFontTx/>
              <a:buChar char="•"/>
              <a:defRPr/>
            </a:pPr>
            <a:r>
              <a:rPr lang="en-US" sz="4000" b="1" dirty="0">
                <a:solidFill>
                  <a:srgbClr val="F1F7E9"/>
                </a:solidFill>
                <a:cs typeface="Times New Roman" charset="0"/>
              </a:rPr>
              <a:t>_________________</a:t>
            </a:r>
          </a:p>
          <a:p>
            <a:pPr defTabSz="914400" fontAlgn="base">
              <a:spcBef>
                <a:spcPct val="50000"/>
              </a:spcBef>
              <a:spcAft>
                <a:spcPct val="0"/>
              </a:spcAft>
              <a:buFontTx/>
              <a:buChar char="•"/>
              <a:defRPr/>
            </a:pPr>
            <a:r>
              <a:rPr lang="en-US" sz="4000" b="1" dirty="0">
                <a:solidFill>
                  <a:srgbClr val="F1F7E9"/>
                </a:solidFill>
                <a:cs typeface="Times New Roman" charset="0"/>
              </a:rPr>
              <a:t>_________________</a:t>
            </a:r>
          </a:p>
          <a:p>
            <a:pPr defTabSz="914400" fontAlgn="base">
              <a:spcBef>
                <a:spcPct val="50000"/>
              </a:spcBef>
              <a:spcAft>
                <a:spcPct val="0"/>
              </a:spcAft>
              <a:buFontTx/>
              <a:buChar char="•"/>
              <a:defRPr/>
            </a:pPr>
            <a:r>
              <a:rPr lang="en-US" sz="4000" b="1" dirty="0">
                <a:solidFill>
                  <a:srgbClr val="F1F7E9"/>
                </a:solidFill>
                <a:cs typeface="Times New Roman" charset="0"/>
              </a:rPr>
              <a:t>_________________</a:t>
            </a:r>
          </a:p>
          <a:p>
            <a:pPr defTabSz="914400" fontAlgn="base">
              <a:spcBef>
                <a:spcPct val="50000"/>
              </a:spcBef>
              <a:spcAft>
                <a:spcPct val="0"/>
              </a:spcAft>
              <a:buFontTx/>
              <a:buChar char="•"/>
              <a:defRPr/>
            </a:pPr>
            <a:r>
              <a:rPr lang="en-US" sz="4000" b="1" dirty="0">
                <a:solidFill>
                  <a:srgbClr val="F1F7E9"/>
                </a:solidFill>
                <a:cs typeface="Times New Roman" charset="0"/>
              </a:rPr>
              <a:t>_________________</a:t>
            </a:r>
            <a:endParaRPr lang="en-US" sz="4000" b="1" dirty="0">
              <a:solidFill>
                <a:srgbClr val="F1F7E9"/>
              </a:solidFill>
              <a:ea typeface="Times New Roman" charset="0"/>
              <a:cs typeface="Times New Roman" charset="0"/>
            </a:endParaRPr>
          </a:p>
        </p:txBody>
      </p:sp>
      <p:sp>
        <p:nvSpPr>
          <p:cNvPr id="254979"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1F7E9"/>
                </a:solidFill>
              </a:rPr>
              <a:t>56</a:t>
            </a:r>
          </a:p>
        </p:txBody>
      </p:sp>
      <p:sp>
        <p:nvSpPr>
          <p:cNvPr id="162825" name="Text Box 9"/>
          <p:cNvSpPr txBox="1">
            <a:spLocks noChangeArrowheads="1"/>
          </p:cNvSpPr>
          <p:nvPr/>
        </p:nvSpPr>
        <p:spPr bwMode="auto">
          <a:xfrm>
            <a:off x="1127125" y="2860675"/>
            <a:ext cx="2916238"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Abraham</a:t>
            </a:r>
          </a:p>
        </p:txBody>
      </p:sp>
      <p:sp>
        <p:nvSpPr>
          <p:cNvPr id="162826" name="Text Box 10"/>
          <p:cNvSpPr txBox="1">
            <a:spLocks noChangeArrowheads="1"/>
          </p:cNvSpPr>
          <p:nvPr/>
        </p:nvSpPr>
        <p:spPr bwMode="auto">
          <a:xfrm>
            <a:off x="1127125" y="3810000"/>
            <a:ext cx="186055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Isaac</a:t>
            </a:r>
          </a:p>
        </p:txBody>
      </p:sp>
      <p:sp>
        <p:nvSpPr>
          <p:cNvPr id="162827" name="Text Box 11"/>
          <p:cNvSpPr txBox="1">
            <a:spLocks noChangeArrowheads="1"/>
          </p:cNvSpPr>
          <p:nvPr/>
        </p:nvSpPr>
        <p:spPr bwMode="auto">
          <a:xfrm>
            <a:off x="1127125" y="4724400"/>
            <a:ext cx="20478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Jacob</a:t>
            </a:r>
          </a:p>
        </p:txBody>
      </p:sp>
      <p:sp>
        <p:nvSpPr>
          <p:cNvPr id="162828" name="Text Box 12"/>
          <p:cNvSpPr txBox="1">
            <a:spLocks noChangeArrowheads="1"/>
          </p:cNvSpPr>
          <p:nvPr/>
        </p:nvSpPr>
        <p:spPr bwMode="auto">
          <a:xfrm>
            <a:off x="1127125" y="5638800"/>
            <a:ext cx="2389188"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400">
                <a:solidFill>
                  <a:srgbClr val="FFFF00"/>
                </a:solidFill>
                <a:latin typeface="Arial Black" charset="0"/>
              </a:rPr>
              <a:t>Joseph</a:t>
            </a:r>
          </a:p>
        </p:txBody>
      </p:sp>
      <p:sp>
        <p:nvSpPr>
          <p:cNvPr id="162829" name="Rectangle 13"/>
          <p:cNvSpPr>
            <a:spLocks noGrp="1" noChangeArrowheads="1"/>
          </p:cNvSpPr>
          <p:nvPr>
            <p:ph type="title" idx="4294967295"/>
          </p:nvPr>
        </p:nvSpPr>
        <p:spPr>
          <a:xfrm>
            <a:off x="457200" y="304800"/>
            <a:ext cx="7772400" cy="1143000"/>
          </a:xfrm>
        </p:spPr>
        <p:txBody>
          <a:bodyPr/>
          <a:lstStyle/>
          <a:p>
            <a:pPr>
              <a:defRPr/>
            </a:pPr>
            <a:r>
              <a:rPr kumimoji="0" lang="en-US" sz="4000">
                <a:solidFill>
                  <a:schemeClr val="bg1"/>
                </a:solidFill>
                <a:effectLst/>
                <a:latin typeface="Arial" charset="0"/>
                <a:cs typeface="Times New Roman" charset="0"/>
              </a:rPr>
              <a:t>REVIEW QUIZ ON GENESIS:</a:t>
            </a:r>
            <a:endParaRPr lang="en-US">
              <a:latin typeface="Arial" charset="0"/>
              <a:cs typeface="ＭＳ Ｐゴシック" charset="0"/>
            </a:endParaRPr>
          </a:p>
        </p:txBody>
      </p:sp>
    </p:spTree>
    <p:extLst>
      <p:ext uri="{BB962C8B-B14F-4D97-AF65-F5344CB8AC3E}">
        <p14:creationId xmlns:p14="http://schemas.microsoft.com/office/powerpoint/2010/main" val="3873431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62825"/>
                                        </p:tgtEl>
                                        <p:attrNameLst>
                                          <p:attrName>style.visibility</p:attrName>
                                        </p:attrNameLst>
                                      </p:cBhvr>
                                      <p:to>
                                        <p:strVal val="visible"/>
                                      </p:to>
                                    </p:set>
                                    <p:anim to="" calcmode="lin" valueType="num">
                                      <p:cBhvr>
                                        <p:cTn id="7" dur="1" fill="hold"/>
                                        <p:tgtEl>
                                          <p:spTgt spid="162825"/>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62826"/>
                                        </p:tgtEl>
                                        <p:attrNameLst>
                                          <p:attrName>style.visibility</p:attrName>
                                        </p:attrNameLst>
                                      </p:cBhvr>
                                      <p:to>
                                        <p:strVal val="visible"/>
                                      </p:to>
                                    </p:set>
                                    <p:anim to="" calcmode="lin" valueType="num">
                                      <p:cBhvr>
                                        <p:cTn id="12" dur="1" fill="hold"/>
                                        <p:tgtEl>
                                          <p:spTgt spid="162826"/>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62827"/>
                                        </p:tgtEl>
                                        <p:attrNameLst>
                                          <p:attrName>style.visibility</p:attrName>
                                        </p:attrNameLst>
                                      </p:cBhvr>
                                      <p:to>
                                        <p:strVal val="visible"/>
                                      </p:to>
                                    </p:set>
                                    <p:anim to="" calcmode="lin" valueType="num">
                                      <p:cBhvr>
                                        <p:cTn id="17" dur="1" fill="hold"/>
                                        <p:tgtEl>
                                          <p:spTgt spid="16282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62828"/>
                                        </p:tgtEl>
                                        <p:attrNameLst>
                                          <p:attrName>style.visibility</p:attrName>
                                        </p:attrNameLst>
                                      </p:cBhvr>
                                      <p:to>
                                        <p:strVal val="visible"/>
                                      </p:to>
                                    </p:set>
                                    <p:animEffect transition="in" filter="circle(in)">
                                      <p:cBhvr>
                                        <p:cTn id="22" dur="2000"/>
                                        <p:tgtEl>
                                          <p:spTgt spid="162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5" grpId="0"/>
      <p:bldP spid="162826" grpId="0"/>
      <p:bldP spid="162827" grpId="0"/>
      <p:bldP spid="162828" grpId="0"/>
    </p:bldLst>
  </p:timing>
</p:sld>
</file>

<file path=ppt/slides/slide220.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latin typeface="Arial"/>
                <a:cs typeface="Arial"/>
              </a:rPr>
              <a:t>"Jesus replied, '"You must love the L</a:t>
            </a:r>
            <a:r>
              <a:rPr lang="en-US" sz="2000" b="1">
                <a:latin typeface="Arial"/>
                <a:cs typeface="Arial"/>
              </a:rPr>
              <a:t>ORD</a:t>
            </a:r>
            <a:r>
              <a:rPr lang="en-US" sz="2400" b="1">
                <a:latin typeface="Arial"/>
                <a:cs typeface="Arial"/>
              </a:rPr>
              <a:t> your God with all your heart, all your soul, and all your mind.'</a:t>
            </a:r>
            <a:r>
              <a:rPr lang="en-US" sz="2400" b="1" baseline="30000">
                <a:latin typeface="Arial"/>
                <a:cs typeface="Arial"/>
              </a:rPr>
              <a:t> 38</a:t>
            </a:r>
            <a:r>
              <a:rPr lang="en-US" sz="2400" b="1">
                <a:latin typeface="Arial"/>
                <a:cs typeface="Arial"/>
              </a:rPr>
              <a:t>This is the first and greatest command-ment'"</a:t>
            </a:r>
          </a:p>
          <a:p>
            <a:r>
              <a:rPr lang="en-US" sz="2400" b="1">
                <a:latin typeface="Arial"/>
                <a:cs typeface="Arial"/>
              </a:rPr>
              <a:t>(Matt 22:37-38).</a:t>
            </a:r>
          </a:p>
        </p:txBody>
      </p:sp>
    </p:spTree>
    <p:extLst>
      <p:ext uri="{BB962C8B-B14F-4D97-AF65-F5344CB8AC3E}">
        <p14:creationId xmlns:p14="http://schemas.microsoft.com/office/powerpoint/2010/main" val="205304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22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20:2-3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"I am the L</a:t>
            </a:r>
            <a:r>
              <a:rPr lang="en-US" sz="3200" b="1">
                <a:latin typeface="Arial"/>
                <a:cs typeface="Arial"/>
              </a:rPr>
              <a:t>ORD</a:t>
            </a:r>
            <a:r>
              <a:rPr lang="en-US" sz="3600" b="1">
                <a:latin typeface="Arial"/>
                <a:cs typeface="Arial"/>
              </a:rPr>
              <a:t> your God, who rescued you from the land of Egypt, the place of your slavery.  </a:t>
            </a:r>
            <a:r>
              <a:rPr lang="en-US" sz="3600" b="1" baseline="30000">
                <a:latin typeface="Arial"/>
                <a:cs typeface="Arial"/>
              </a:rPr>
              <a:t>3</a:t>
            </a:r>
            <a:r>
              <a:rPr lang="en-US" sz="3600" b="1">
                <a:latin typeface="Arial"/>
                <a:cs typeface="Arial"/>
              </a:rPr>
              <a:t>You must not have any other god but me."</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1</a:t>
            </a:r>
          </a:p>
        </p:txBody>
      </p:sp>
    </p:spTree>
    <p:extLst>
      <p:ext uri="{BB962C8B-B14F-4D97-AF65-F5344CB8AC3E}">
        <p14:creationId xmlns:p14="http://schemas.microsoft.com/office/powerpoint/2010/main" val="157144793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20:4-5a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r>
              <a:rPr lang="en-US"/>
              <a:t>"You must not make for yourself an idol of any kind or an image of anything in the heavens or on the earth or in the sea. </a:t>
            </a:r>
            <a:r>
              <a:rPr lang="en-US" baseline="30000"/>
              <a:t>5</a:t>
            </a:r>
            <a:r>
              <a:rPr lang="en-US"/>
              <a:t>You must not bow down to them or worship them, for I, the L</a:t>
            </a:r>
            <a:r>
              <a:rPr lang="en-US" sz="3200"/>
              <a:t>ORD</a:t>
            </a:r>
            <a:r>
              <a:rPr lang="en-US"/>
              <a:t> your God, am a jealous God who will not tolerate your affection for any other gods."</a:t>
            </a:r>
            <a:endParaRPr lang="en-US">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2</a:t>
            </a:r>
          </a:p>
        </p:txBody>
      </p:sp>
    </p:spTree>
    <p:extLst>
      <p:ext uri="{BB962C8B-B14F-4D97-AF65-F5344CB8AC3E}">
        <p14:creationId xmlns:p14="http://schemas.microsoft.com/office/powerpoint/2010/main" val="18599811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20:5a-6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r>
              <a:rPr lang="en-US"/>
              <a:t>"I lay the sins of the parents upon their children; the entire family is affected—even children in the third and fourth generations of those who reject me. </a:t>
            </a:r>
            <a:br>
              <a:rPr lang="en-US"/>
            </a:br>
            <a:r>
              <a:rPr lang="en-US" baseline="30000"/>
              <a:t>6</a:t>
            </a:r>
            <a:r>
              <a:rPr lang="en-US"/>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2</a:t>
            </a:r>
          </a:p>
        </p:txBody>
      </p:sp>
    </p:spTree>
    <p:extLst>
      <p:ext uri="{BB962C8B-B14F-4D97-AF65-F5344CB8AC3E}">
        <p14:creationId xmlns:p14="http://schemas.microsoft.com/office/powerpoint/2010/main" val="198605813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20:7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"You must not misuse the name of the L</a:t>
            </a:r>
            <a:r>
              <a:rPr lang="en-US" sz="3200" b="1">
                <a:latin typeface="Arial"/>
                <a:cs typeface="Arial"/>
              </a:rPr>
              <a:t>ORD</a:t>
            </a:r>
            <a:r>
              <a:rPr lang="en-US" sz="3600" b="1">
                <a:latin typeface="Arial"/>
                <a:cs typeface="Arial"/>
              </a:rPr>
              <a:t> your God. The L</a:t>
            </a:r>
            <a:r>
              <a:rPr lang="en-US" sz="3200" b="1">
                <a:latin typeface="Arial"/>
                <a:cs typeface="Arial"/>
              </a:rPr>
              <a:t>ORD</a:t>
            </a:r>
            <a:r>
              <a:rPr lang="en-US" sz="3600" b="1">
                <a:latin typeface="Arial"/>
                <a:cs typeface="Arial"/>
              </a:rPr>
              <a:t> will not let you go unpunished if you misuse his name."</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3</a:t>
            </a:r>
          </a:p>
        </p:txBody>
      </p:sp>
    </p:spTree>
    <p:extLst>
      <p:ext uri="{BB962C8B-B14F-4D97-AF65-F5344CB8AC3E}">
        <p14:creationId xmlns:p14="http://schemas.microsoft.com/office/powerpoint/2010/main" val="351531279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20:8-10a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a:t>
            </a:r>
            <a:r>
              <a:rPr lang="en-SG" sz="3600" b="1">
                <a:latin typeface="Arial"/>
                <a:cs typeface="Arial"/>
              </a:rPr>
              <a:t>Remember to observe the Sabbath day by keeping it holy.  </a:t>
            </a:r>
            <a:r>
              <a:rPr lang="en-SG" sz="3600" b="1" baseline="30000">
                <a:latin typeface="Arial"/>
                <a:cs typeface="Arial"/>
              </a:rPr>
              <a:t>9</a:t>
            </a:r>
            <a:r>
              <a:rPr lang="en-SG" sz="3600" b="1">
                <a:latin typeface="Arial"/>
                <a:cs typeface="Arial"/>
              </a:rPr>
              <a:t>You have six days each week for your ordinary work,  </a:t>
            </a:r>
            <a:r>
              <a:rPr lang="en-SG" sz="3600" b="1" baseline="30000">
                <a:latin typeface="Arial"/>
                <a:cs typeface="Arial"/>
              </a:rPr>
              <a:t>10</a:t>
            </a:r>
            <a:r>
              <a:rPr lang="en-SG" sz="3600" b="1">
                <a:latin typeface="Arial"/>
                <a:cs typeface="Arial"/>
              </a:rPr>
              <a:t>but the seventh day is a Sabbath day of rest dedicated to the L</a:t>
            </a:r>
            <a:r>
              <a:rPr lang="en-SG" sz="3200" b="1">
                <a:latin typeface="Arial"/>
                <a:cs typeface="Arial"/>
              </a:rPr>
              <a:t>ORD</a:t>
            </a:r>
            <a:r>
              <a:rPr lang="en-SG" sz="3600" b="1">
                <a:latin typeface="Arial"/>
                <a:cs typeface="Arial"/>
              </a:rPr>
              <a:t> your God. On that day no one in your household may do any work."</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4</a:t>
            </a:r>
          </a:p>
        </p:txBody>
      </p:sp>
    </p:spTree>
    <p:extLst>
      <p:ext uri="{BB962C8B-B14F-4D97-AF65-F5344CB8AC3E}">
        <p14:creationId xmlns:p14="http://schemas.microsoft.com/office/powerpoint/2010/main" val="166682095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20:10b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a:t>
            </a:r>
            <a:r>
              <a:rPr lang="en-SG" sz="3600" b="1">
                <a:latin typeface="Arial"/>
                <a:cs typeface="Arial"/>
              </a:rPr>
              <a:t>This includes you, your sons and daughters, your male and female servants, your livestock, and any foreigners living among you."</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4</a:t>
            </a:r>
          </a:p>
        </p:txBody>
      </p:sp>
    </p:spTree>
    <p:extLst>
      <p:ext uri="{BB962C8B-B14F-4D97-AF65-F5344CB8AC3E}">
        <p14:creationId xmlns:p14="http://schemas.microsoft.com/office/powerpoint/2010/main" val="1761143153"/>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20:11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a:t>
            </a:r>
            <a:r>
              <a:rPr lang="en-SG" sz="3600" b="1">
                <a:latin typeface="Arial"/>
                <a:cs typeface="Arial"/>
              </a:rPr>
              <a:t>For in six days the L</a:t>
            </a:r>
            <a:r>
              <a:rPr lang="en-SG" sz="3200" b="1">
                <a:latin typeface="Arial"/>
                <a:cs typeface="Arial"/>
              </a:rPr>
              <a:t>ORD</a:t>
            </a:r>
            <a:r>
              <a:rPr lang="en-SG" sz="3600" b="1">
                <a:latin typeface="Arial"/>
                <a:cs typeface="Arial"/>
              </a:rPr>
              <a:t> made the heavens, the earth, the sea, and everything in them; </a:t>
            </a:r>
            <a:br>
              <a:rPr lang="en-SG" sz="3600" b="1">
                <a:latin typeface="Arial"/>
                <a:cs typeface="Arial"/>
              </a:rPr>
            </a:br>
            <a:r>
              <a:rPr lang="en-SG" sz="3600" b="1">
                <a:latin typeface="Arial"/>
                <a:cs typeface="Arial"/>
              </a:rPr>
              <a:t>but on the seventh day he rested. </a:t>
            </a:r>
            <a:br>
              <a:rPr lang="en-SG" sz="3600" b="1">
                <a:latin typeface="Arial"/>
                <a:cs typeface="Arial"/>
              </a:rPr>
            </a:br>
            <a:r>
              <a:rPr lang="en-SG" sz="3600" b="1">
                <a:latin typeface="Arial"/>
                <a:cs typeface="Arial"/>
              </a:rPr>
              <a:t>That is why the L</a:t>
            </a:r>
            <a:r>
              <a:rPr lang="en-SG" sz="3200" b="1">
                <a:latin typeface="Arial"/>
                <a:cs typeface="Arial"/>
              </a:rPr>
              <a:t>ORD</a:t>
            </a:r>
            <a:r>
              <a:rPr lang="en-SG" sz="3600" b="1">
                <a:latin typeface="Arial"/>
                <a:cs typeface="Arial"/>
              </a:rPr>
              <a:t> blessed the Sabbath day and set it apart as holy."</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4</a:t>
            </a:r>
          </a:p>
        </p:txBody>
      </p:sp>
    </p:spTree>
    <p:extLst>
      <p:ext uri="{BB962C8B-B14F-4D97-AF65-F5344CB8AC3E}">
        <p14:creationId xmlns:p14="http://schemas.microsoft.com/office/powerpoint/2010/main" val="186129240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latin typeface="Arial"/>
                <a:cs typeface="Arial"/>
              </a:rPr>
              <a:t>"Jesus replied, '"You must love the L</a:t>
            </a:r>
            <a:r>
              <a:rPr lang="en-US" sz="2000" b="1">
                <a:latin typeface="Arial"/>
                <a:cs typeface="Arial"/>
              </a:rPr>
              <a:t>ORD</a:t>
            </a:r>
            <a:r>
              <a:rPr lang="en-US" sz="2400" b="1">
                <a:latin typeface="Arial"/>
                <a:cs typeface="Arial"/>
              </a:rPr>
              <a:t> your God with all your heart, all your soul, and all your mind.'</a:t>
            </a:r>
            <a:r>
              <a:rPr lang="en-US" sz="2400" b="1" baseline="30000">
                <a:latin typeface="Arial"/>
                <a:cs typeface="Arial"/>
              </a:rPr>
              <a:t> 38</a:t>
            </a:r>
            <a:r>
              <a:rPr lang="en-US" sz="2400" b="1">
                <a:latin typeface="Arial"/>
                <a:cs typeface="Arial"/>
              </a:rPr>
              <a:t>This is the first and greatest command-ment'"</a:t>
            </a:r>
          </a:p>
          <a:p>
            <a:r>
              <a:rPr lang="en-US" sz="2400" b="1">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latin typeface="Arial"/>
                <a:cs typeface="Arial"/>
              </a:rPr>
              <a:t>"A second is equally important: 'Love your neighbor as yourself.' </a:t>
            </a:r>
            <a:br>
              <a:rPr lang="en-US" sz="2400" b="1">
                <a:latin typeface="Arial"/>
                <a:cs typeface="Arial"/>
              </a:rPr>
            </a:br>
            <a:r>
              <a:rPr lang="en-US" sz="2400" b="1" baseline="30000">
                <a:latin typeface="Arial"/>
                <a:cs typeface="Arial"/>
              </a:rPr>
              <a:t>40</a:t>
            </a:r>
            <a:r>
              <a:rPr lang="en-US" sz="2400" b="1">
                <a:latin typeface="Arial"/>
                <a:cs typeface="Arial"/>
              </a:rPr>
              <a:t>The entire law and all the demands of the prophets are based on these two commandments"</a:t>
            </a:r>
          </a:p>
          <a:p>
            <a:r>
              <a:rPr lang="en-US" sz="2400" b="1">
                <a:latin typeface="Arial"/>
                <a:cs typeface="Arial"/>
              </a:rPr>
              <a:t>(Matt 22:39-40).</a:t>
            </a:r>
          </a:p>
        </p:txBody>
      </p:sp>
    </p:spTree>
    <p:extLst>
      <p:ext uri="{BB962C8B-B14F-4D97-AF65-F5344CB8AC3E}">
        <p14:creationId xmlns:p14="http://schemas.microsoft.com/office/powerpoint/2010/main" val="547066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229.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20:12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5</a:t>
            </a:r>
          </a:p>
        </p:txBody>
      </p:sp>
    </p:spTree>
    <p:extLst>
      <p:ext uri="{BB962C8B-B14F-4D97-AF65-F5344CB8AC3E}">
        <p14:creationId xmlns:p14="http://schemas.microsoft.com/office/powerpoint/2010/main" val="4419041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7025" name="Picture 2"/>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26"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900" b="1">
                <a:solidFill>
                  <a:srgbClr val="FFFFFF"/>
                </a:solidFill>
                <a:latin typeface="Arial" charset="0"/>
              </a:rPr>
              <a:t>©2003 TBBMI</a:t>
            </a:r>
          </a:p>
        </p:txBody>
      </p:sp>
      <p:sp>
        <p:nvSpPr>
          <p:cNvPr id="851972"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000000"/>
                </a:solidFill>
                <a:effectLst>
                  <a:outerShdw blurRad="38100" dist="38100" dir="2700000" algn="tl">
                    <a:srgbClr val="FFFFFF"/>
                  </a:outerShdw>
                </a:effectLst>
                <a:latin typeface="Comic Sans MS" charset="0"/>
                <a:ea typeface="ＭＳ Ｐゴシック" charset="0"/>
                <a:cs typeface="ＭＳ Ｐゴシック" charset="0"/>
              </a:rPr>
              <a:t>7.5.03a.</a:t>
            </a:r>
          </a:p>
        </p:txBody>
      </p:sp>
      <p:sp>
        <p:nvSpPr>
          <p:cNvPr id="851973"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000000"/>
                </a:solidFill>
                <a:effectLst>
                  <a:outerShdw blurRad="38100" dist="38100" dir="2700000" algn="tl">
                    <a:srgbClr val="FFFFFF"/>
                  </a:outerShdw>
                </a:effectLst>
                <a:latin typeface="Comic Sans MS" charset="0"/>
                <a:ea typeface="ＭＳ Ｐゴシック" charset="0"/>
                <a:cs typeface="ＭＳ Ｐゴシック" charset="0"/>
              </a:rPr>
              <a:t>19</a:t>
            </a:r>
          </a:p>
        </p:txBody>
      </p:sp>
      <p:sp>
        <p:nvSpPr>
          <p:cNvPr id="257029" name="Rectangle 6"/>
          <p:cNvSpPr>
            <a:spLocks noGrp="1" noChangeArrowheads="1"/>
          </p:cNvSpPr>
          <p:nvPr>
            <p:ph type="ctrTitle"/>
          </p:nvPr>
        </p:nvSpPr>
        <p:spPr>
          <a:xfrm>
            <a:off x="-228600" y="-152400"/>
            <a:ext cx="7315200" cy="3657600"/>
          </a:xfrm>
        </p:spPr>
        <p:txBody>
          <a:bodyPr/>
          <a:lstStyle/>
          <a:p>
            <a:pPr eaLnBrk="1" hangingPunct="1"/>
            <a:r>
              <a:rPr lang="en-US" altLang="zh-CN" sz="10600">
                <a:solidFill>
                  <a:srgbClr val="FFFFFF"/>
                </a:solidFill>
                <a:latin typeface="Times New Roman" charset="0"/>
              </a:rPr>
              <a:t>Key Word for Genesis:</a:t>
            </a:r>
          </a:p>
        </p:txBody>
      </p:sp>
      <p:sp>
        <p:nvSpPr>
          <p:cNvPr id="257030"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Election</a:t>
            </a:r>
          </a:p>
        </p:txBody>
      </p:sp>
      <p:sp>
        <p:nvSpPr>
          <p:cNvPr id="257031" name="Text Box 8"/>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FFFFFF"/>
                </a:solidFill>
              </a:rPr>
              <a:t>56</a:t>
            </a:r>
          </a:p>
        </p:txBody>
      </p:sp>
    </p:spTree>
    <p:extLst>
      <p:ext uri="{BB962C8B-B14F-4D97-AF65-F5344CB8AC3E}">
        <p14:creationId xmlns:p14="http://schemas.microsoft.com/office/powerpoint/2010/main" val="4105122197"/>
      </p:ext>
    </p:extLst>
  </p:cSld>
  <p:clrMapOvr>
    <a:masterClrMapping/>
  </p:clrMapOvr>
  <p:transition>
    <p:wheel spokes="0"/>
  </p:transition>
</p:sld>
</file>

<file path=ppt/slides/slide230.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20:13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latin typeface="Arial"/>
                <a:cs typeface="Arial"/>
              </a:rPr>
              <a:t>"You must not murder."</a:t>
            </a:r>
            <a:endParaRPr lang="en-US" sz="3600" b="1">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6</a:t>
            </a:r>
          </a:p>
        </p:txBody>
      </p:sp>
    </p:spTree>
    <p:extLst>
      <p:ext uri="{BB962C8B-B14F-4D97-AF65-F5344CB8AC3E}">
        <p14:creationId xmlns:p14="http://schemas.microsoft.com/office/powerpoint/2010/main" val="51336837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20:14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7</a:t>
            </a:r>
          </a:p>
        </p:txBody>
      </p:sp>
    </p:spTree>
    <p:extLst>
      <p:ext uri="{BB962C8B-B14F-4D97-AF65-F5344CB8AC3E}">
        <p14:creationId xmlns:p14="http://schemas.microsoft.com/office/powerpoint/2010/main" val="245645872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20:15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8</a:t>
            </a:r>
          </a:p>
        </p:txBody>
      </p:sp>
    </p:spTree>
    <p:extLst>
      <p:ext uri="{BB962C8B-B14F-4D97-AF65-F5344CB8AC3E}">
        <p14:creationId xmlns:p14="http://schemas.microsoft.com/office/powerpoint/2010/main" val="26483404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20:16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9</a:t>
            </a:r>
          </a:p>
        </p:txBody>
      </p:sp>
    </p:spTree>
    <p:extLst>
      <p:ext uri="{BB962C8B-B14F-4D97-AF65-F5344CB8AC3E}">
        <p14:creationId xmlns:p14="http://schemas.microsoft.com/office/powerpoint/2010/main" val="61162729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ta-IN" b="1" dirty="0" err="1">
                <a:solidFill>
                  <a:schemeClr val="bg1"/>
                </a:solidFill>
                <a:effectLst>
                  <a:outerShdw blurRad="50800" dist="76200" dir="2700000" algn="tl" rotWithShape="0">
                    <a:srgbClr val="000000">
                      <a:alpha val="90000"/>
                    </a:srgbClr>
                  </a:outerShdw>
                </a:effectLst>
                <a:latin typeface="Arial"/>
                <a:cs typeface="Arial"/>
              </a:rPr>
              <a:t>யாத்திராகமம்</a:t>
            </a:r>
            <a:r>
              <a:rPr lang="en-US" b="1" dirty="0">
                <a:solidFill>
                  <a:schemeClr val="bg1"/>
                </a:solidFill>
                <a:effectLst>
                  <a:outerShdw blurRad="50800" dist="76200" dir="2700000" algn="tl" rotWithShape="0">
                    <a:srgbClr val="000000">
                      <a:alpha val="90000"/>
                    </a:srgbClr>
                  </a:outerShdw>
                </a:effectLst>
                <a:latin typeface="Arial"/>
                <a:cs typeface="Arial"/>
              </a:rPr>
              <a:t> 20:17 </a:t>
            </a:r>
            <a:r>
              <a:rPr lang="en-US" sz="3600" b="1" dirty="0">
                <a:solidFill>
                  <a:schemeClr val="bg1"/>
                </a:solidFill>
                <a:effectLst>
                  <a:outerShdw blurRad="50800" dist="76200" dir="2700000" algn="tl" rotWithShape="0">
                    <a:srgbClr val="000000">
                      <a:alpha val="90000"/>
                    </a:srgbClr>
                  </a:outerShdw>
                </a:effectLst>
                <a:latin typeface="Arial"/>
                <a:cs typeface="Arial"/>
              </a:rPr>
              <a:t>NLT</a:t>
            </a:r>
            <a:endParaRPr lang="en-US" b="1" dirty="0">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r>
              <a:rPr lang="en-US" sz="2000"/>
              <a:t>Command 10</a:t>
            </a:r>
          </a:p>
        </p:txBody>
      </p:sp>
    </p:spTree>
    <p:extLst>
      <p:ext uri="{BB962C8B-B14F-4D97-AF65-F5344CB8AC3E}">
        <p14:creationId xmlns:p14="http://schemas.microsoft.com/office/powerpoint/2010/main" val="205447986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schemeClr val="bg1">
                    <a:lumMod val="65000"/>
                  </a:schemeClr>
                </a:solidFill>
              </a:rPr>
              <a:t>How do they</a:t>
            </a:r>
            <a:r>
              <a:rPr lang="en-US">
                <a:solidFill>
                  <a:schemeClr val="bg1"/>
                </a:solidFill>
              </a:rPr>
              <a:t> </a:t>
            </a:r>
            <a:br>
              <a:rPr lang="en-US" b="1">
                <a:solidFill>
                  <a:schemeClr val="bg1"/>
                </a:solidFill>
              </a:rPr>
            </a:br>
            <a:r>
              <a:rPr lang="en-US" sz="5400" b="1">
                <a:solidFill>
                  <a:srgbClr val="983225"/>
                </a:solidFill>
              </a:rPr>
              <a:t>APPLY TODAY?</a:t>
            </a:r>
          </a:p>
        </p:txBody>
      </p:sp>
    </p:spTree>
    <p:extLst>
      <p:ext uri="{BB962C8B-B14F-4D97-AF65-F5344CB8AC3E}">
        <p14:creationId xmlns:p14="http://schemas.microsoft.com/office/powerpoint/2010/main" val="90227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fontAlgn="base">
              <a:spcBef>
                <a:spcPct val="20000"/>
              </a:spcBef>
              <a:spcAft>
                <a:spcPct val="0"/>
              </a:spcAft>
              <a:buClr>
                <a:srgbClr val="0078F0"/>
              </a:buClr>
              <a:buSzPct val="85000"/>
              <a:buFont typeface="Wingdings" charset="0"/>
              <a:buChar char="o"/>
            </a:pPr>
            <a:r>
              <a:rPr kumimoji="1" lang="mr-IN" altLang="ja-JP" sz="2800" dirty="0">
                <a:solidFill>
                  <a:srgbClr val="FFFFFF"/>
                </a:solidFill>
                <a:latin typeface="Arial" charset="0"/>
                <a:ea typeface="ＭＳ Ｐゴシック" charset="0"/>
                <a:cs typeface="ＭＳ Ｐゴシック" charset="0"/>
              </a:rPr>
              <a:t>"</a:t>
            </a:r>
            <a:r>
              <a:rPr kumimoji="1" lang="en-US" altLang="ja-JP" sz="2800" dirty="0">
                <a:solidFill>
                  <a:srgbClr val="FFFFFF"/>
                </a:solidFill>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dirty="0">
                <a:solidFill>
                  <a:srgbClr val="FFFFFF"/>
                </a:solidFill>
                <a:latin typeface="Arial" charset="0"/>
                <a:ea typeface="ＭＳ Ｐゴシック" charset="0"/>
                <a:cs typeface="ＭＳ Ｐゴシック" charset="0"/>
              </a:rPr>
              <a:t>"</a:t>
            </a:r>
            <a:r>
              <a:rPr kumimoji="1" lang="en-US" altLang="ja-JP" sz="2800" dirty="0">
                <a:solidFill>
                  <a:srgbClr val="FFFFFF"/>
                </a:solidFill>
                <a:latin typeface="Arial" charset="0"/>
                <a:ea typeface="ＭＳ Ｐゴシック" charset="0"/>
                <a:cs typeface="ＭＳ Ｐゴシック" charset="0"/>
              </a:rPr>
              <a:t> </a:t>
            </a:r>
          </a:p>
          <a:p>
            <a:pPr marL="342900" indent="-342900" algn="r" defTabSz="914400" fontAlgn="base">
              <a:spcBef>
                <a:spcPct val="20000"/>
              </a:spcBef>
              <a:spcAft>
                <a:spcPct val="0"/>
              </a:spcAft>
              <a:buClr>
                <a:srgbClr val="0078F0"/>
              </a:buClr>
              <a:buSzPct val="85000"/>
              <a:buFont typeface="Wingdings" charset="0"/>
              <a:buNone/>
            </a:pPr>
            <a:r>
              <a:rPr kumimoji="1" lang="en-US" altLang="zh-CN" sz="2800" dirty="0">
                <a:solidFill>
                  <a:srgbClr val="FFFFFF"/>
                </a:solidFill>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pPr>
            <a:r>
              <a:rPr lang="en-US" altLang="zh-CN" b="1" dirty="0">
                <a:solidFill>
                  <a:srgbClr val="FFFFFF"/>
                </a:solidFill>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1.	T or F	Christians should keep parts of the OT law which are not repeated in the NT.</a:t>
            </a:r>
          </a:p>
          <a:p>
            <a:pPr marL="1435100" lvl="2" indent="-1435100" eaLnBrk="1" hangingPunct="1">
              <a:tabLst>
                <a:tab pos="442913" algn="l"/>
              </a:tabLst>
            </a:pPr>
            <a:r>
              <a:rPr lang="en-US" sz="2400" b="1">
                <a:solidFill>
                  <a:srgbClr val="FFFFFF"/>
                </a:solidFill>
                <a:effectLst>
                  <a:glow rad="101600">
                    <a:srgbClr val="000000">
                      <a:alpha val="75000"/>
                    </a:srgbClr>
                  </a:glow>
                </a:effectLst>
                <a:latin typeface="Arial"/>
                <a:cs typeface="Arial"/>
              </a:rPr>
              <a:t>2.	</a:t>
            </a:r>
            <a:r>
              <a:rPr lang="en-US" sz="2400" b="1" dirty="0">
                <a:solidFill>
                  <a:srgbClr val="FFFFFF"/>
                </a:solidFill>
                <a:effectLst>
                  <a:glow rad="101600">
                    <a:srgbClr val="000000">
                      <a:alpha val="75000"/>
                    </a:srgbClr>
                  </a:glow>
                </a:effectLst>
                <a:latin typeface="Arial"/>
                <a:cs typeface="Arial"/>
              </a:rPr>
              <a:t>T or F	The Sabbath should still be obeyed by Christians.</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3.	T or F	Believers today are obligated to keep all of the Ten Commandments.</a:t>
            </a:r>
          </a:p>
          <a:p>
            <a:pPr marL="1435100" lvl="2" indent="-1435100" eaLnBrk="1" hangingPunct="1">
              <a:tabLst>
                <a:tab pos="442913" algn="l"/>
              </a:tabLst>
            </a:pPr>
            <a:r>
              <a:rPr lang="en-US" sz="2400" b="1" dirty="0">
                <a:solidFill>
                  <a:srgbClr val="FFFFFF"/>
                </a:solidFill>
                <a:effectLst>
                  <a:glow rad="101600">
                    <a:srgbClr val="000000">
                      <a:alpha val="75000"/>
                    </a:srgbClr>
                  </a:glow>
                </a:effectLst>
                <a:latin typeface="Arial"/>
                <a:cs typeface="Arial"/>
              </a:rPr>
              <a:t>4.	T or F	Tithing should be practiced by all followers of Christ.</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5.	T or F	Christians today are prohibited from eating blood (e.g., </a:t>
            </a:r>
            <a:r>
              <a:rPr lang="en-US" sz="2400" b="1" dirty="0" err="1">
                <a:solidFill>
                  <a:srgbClr val="FFFF00"/>
                </a:solidFill>
                <a:effectLst>
                  <a:glow rad="101600">
                    <a:srgbClr val="000000">
                      <a:alpha val="75000"/>
                    </a:srgbClr>
                  </a:glow>
                </a:effectLst>
                <a:latin typeface="Arial"/>
                <a:cs typeface="Arial"/>
              </a:rPr>
              <a:t>yong</a:t>
            </a:r>
            <a:r>
              <a:rPr lang="en-US" sz="2400" b="1" dirty="0">
                <a:solidFill>
                  <a:srgbClr val="FFFF00"/>
                </a:solidFill>
                <a:effectLst>
                  <a:glow rad="101600">
                    <a:srgbClr val="000000">
                      <a:alpha val="75000"/>
                    </a:srgbClr>
                  </a:glow>
                </a:effectLst>
                <a:latin typeface="Arial"/>
                <a:cs typeface="Arial"/>
              </a:rPr>
              <a:t> tau foo, blood pudding, pig or duck blood at Chinese New Year).</a:t>
            </a:r>
          </a:p>
          <a:p>
            <a:pPr marL="1435100" lvl="2" indent="-1435100" eaLnBrk="1" hangingPunct="1">
              <a:tabLst>
                <a:tab pos="442913" algn="l"/>
              </a:tabLst>
            </a:pPr>
            <a:r>
              <a:rPr lang="en-US" sz="2400" b="1" dirty="0">
                <a:solidFill>
                  <a:srgbClr val="FFFFFF"/>
                </a:solidFill>
                <a:effectLst>
                  <a:glow rad="101600">
                    <a:srgbClr val="000000">
                      <a:alpha val="75000"/>
                    </a:srgbClr>
                  </a:glow>
                </a:effectLst>
                <a:latin typeface="Arial"/>
                <a:cs typeface="Arial"/>
              </a:rPr>
              <a:t>6.	T or F	Believers must not charge other Christians interest based upon the Law (Deut. 23:19; Exod. 22:25; Lev. 25:36-37; Ezek. 18:8, 13, 17; 22:12; Prov. 15:5; 28:8)</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indent="-719138" eaLnBrk="1" hangingPunct="1"/>
            <a:r>
              <a:rPr lang="en-US" sz="2400" b="1" i="1" kern="1200" dirty="0">
                <a:solidFill>
                  <a:srgbClr val="FFFFFF"/>
                </a:solidFill>
                <a:effectLst>
                  <a:glow rad="254000">
                    <a:srgbClr val="000000">
                      <a:alpha val="85000"/>
                    </a:srgbClr>
                  </a:glow>
                </a:effectLst>
                <a:latin typeface="Arial"/>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defTabSz="914400" eaLnBrk="0" fontAlgn="base" hangingPunct="0">
              <a:spcBef>
                <a:spcPct val="0"/>
              </a:spcBef>
              <a:spcAft>
                <a:spcPct val="0"/>
              </a:spcAft>
              <a:defRPr/>
            </a:pPr>
            <a:endParaRPr lang="en-US" sz="2400" b="1">
              <a:solidFill>
                <a:srgbClr val="000000"/>
              </a:solidFill>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indent="-742950" algn="l" defTabSz="914400" eaLnBrk="1" hangingPunct="1">
              <a:buFont typeface="+mj-lt"/>
              <a:buAutoNum type="arabicPeriod"/>
              <a:defRPr/>
            </a:pPr>
            <a:r>
              <a:rPr lang="en-US" altLang="zh-CN" sz="4000" b="1" dirty="0">
                <a:solidFill>
                  <a:srgbClr val="FFFFFF"/>
                </a:solidFill>
                <a:effectLst>
                  <a:glow rad="254000">
                    <a:srgbClr val="000000">
                      <a:alpha val="85000"/>
                    </a:srgbClr>
                  </a:glow>
                </a:effectLst>
                <a:cs typeface="Arial"/>
              </a:rPr>
              <a:t>Pentateuch as single book</a:t>
            </a:r>
          </a:p>
          <a:p>
            <a:pPr marL="742950" indent="-742950" algn="l" defTabSz="914400" eaLnBrk="1" hangingPunct="1">
              <a:buFont typeface="+mj-lt"/>
              <a:buAutoNum type="arabicPeriod"/>
              <a:defRPr/>
            </a:pPr>
            <a:r>
              <a:rPr lang="en-US" altLang="zh-CN" sz="4000" b="1" dirty="0">
                <a:solidFill>
                  <a:srgbClr val="FFFFFF"/>
                </a:solidFill>
                <a:effectLst>
                  <a:glow rad="254000">
                    <a:srgbClr val="000000">
                      <a:alpha val="85000"/>
                    </a:srgbClr>
                  </a:glow>
                </a:effectLst>
                <a:cs typeface="Arial"/>
              </a:rPr>
              <a:t>Pentateuch as 5 books</a:t>
            </a:r>
          </a:p>
          <a:p>
            <a:pPr marL="742950" indent="-742950" algn="l" defTabSz="914400" eaLnBrk="1" hangingPunct="1">
              <a:buFont typeface="+mj-lt"/>
              <a:buAutoNum type="arabicPeriod"/>
              <a:defRPr/>
            </a:pPr>
            <a:r>
              <a:rPr lang="en-US" altLang="zh-CN" sz="4000" b="1" dirty="0">
                <a:solidFill>
                  <a:srgbClr val="FFFFFF"/>
                </a:solidFill>
                <a:effectLst>
                  <a:glow rad="254000">
                    <a:srgbClr val="000000">
                      <a:alpha val="85000"/>
                    </a:srgbClr>
                  </a:glow>
                </a:effectLst>
                <a:cs typeface="Arial"/>
              </a:rPr>
              <a:t>Whole OT</a:t>
            </a:r>
          </a:p>
          <a:p>
            <a:pPr marL="742950" indent="-742950" algn="l" defTabSz="914400" eaLnBrk="1" hangingPunct="1">
              <a:buFont typeface="+mj-lt"/>
              <a:buAutoNum type="arabicPeriod"/>
              <a:defRPr/>
            </a:pPr>
            <a:r>
              <a:rPr lang="en-US" altLang="zh-CN" sz="4000" b="1" dirty="0">
                <a:solidFill>
                  <a:srgbClr val="FFFFFF"/>
                </a:solidFill>
                <a:effectLst>
                  <a:glow rad="254000">
                    <a:srgbClr val="000000">
                      <a:alpha val="85000"/>
                    </a:srgbClr>
                  </a:glow>
                </a:effectLst>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711575"/>
            <a:ext cx="7772400" cy="1470025"/>
          </a:xfrm>
        </p:spPr>
        <p:txBody>
          <a:bodyPr/>
          <a:lstStyle/>
          <a:p>
            <a:r>
              <a:rPr lang="en-US" dirty="0"/>
              <a:t>Desperate Housewives </a:t>
            </a:r>
            <a:br>
              <a:rPr lang="en-US" dirty="0"/>
            </a:br>
            <a:r>
              <a:rPr lang="en-US" dirty="0"/>
              <a:t>(Gen. 29:31–30:24)</a:t>
            </a:r>
          </a:p>
        </p:txBody>
      </p:sp>
      <p:pic>
        <p:nvPicPr>
          <p:cNvPr id="1026" name="Picture 2"/>
          <p:cNvPicPr>
            <a:picLocks noChangeAspect="1" noChangeArrowheads="1"/>
          </p:cNvPicPr>
          <p:nvPr/>
        </p:nvPicPr>
        <p:blipFill>
          <a:blip r:embed="rId3" cstate="print"/>
          <a:srcRect/>
          <a:stretch>
            <a:fillRect/>
          </a:stretch>
        </p:blipFill>
        <p:spPr bwMode="auto">
          <a:xfrm>
            <a:off x="3308" y="-12258"/>
            <a:ext cx="9102792" cy="4584258"/>
          </a:xfrm>
          <a:prstGeom prst="rect">
            <a:avLst/>
          </a:prstGeom>
          <a:noFill/>
          <a:ln w="9525">
            <a:noFill/>
            <a:miter lim="800000"/>
            <a:headEnd/>
            <a:tailEnd/>
          </a:ln>
        </p:spPr>
      </p:pic>
      <p:sp>
        <p:nvSpPr>
          <p:cNvPr id="5" name="Subtitle 4"/>
          <p:cNvSpPr>
            <a:spLocks noGrp="1"/>
          </p:cNvSpPr>
          <p:nvPr>
            <p:ph type="subTitle" idx="1"/>
          </p:nvPr>
        </p:nvSpPr>
        <p:spPr>
          <a:xfrm>
            <a:off x="0" y="5334000"/>
            <a:ext cx="9144000" cy="685800"/>
          </a:xfrm>
        </p:spPr>
        <p:txBody>
          <a:bodyPr>
            <a:normAutofit fontScale="92500"/>
          </a:bodyPr>
          <a:lstStyle/>
          <a:p>
            <a:r>
              <a:rPr lang="en-US" sz="4000" b="1" dirty="0">
                <a:solidFill>
                  <a:srgbClr val="FF0000"/>
                </a:solidFill>
              </a:rPr>
              <a:t>Warning: This Section (sex-shun?) is Rated R</a:t>
            </a:r>
          </a:p>
        </p:txBody>
      </p:sp>
      <p:sp>
        <p:nvSpPr>
          <p:cNvPr id="6" name="Subtitle 4"/>
          <p:cNvSpPr txBox="1">
            <a:spLocks/>
          </p:cNvSpPr>
          <p:nvPr/>
        </p:nvSpPr>
        <p:spPr>
          <a:xfrm>
            <a:off x="0" y="6248400"/>
            <a:ext cx="9220200" cy="685800"/>
          </a:xfrm>
          <a:prstGeom prst="rect">
            <a:avLst/>
          </a:prstGeom>
          <a:solidFill>
            <a:schemeClr val="tx1"/>
          </a:solidFill>
        </p:spPr>
        <p:txBody>
          <a:bodyPr vert="horz" lIns="91440" tIns="45720" rIns="91440" bIns="45720" rtlCol="0" anchor="ctr">
            <a:normAutofit fontScale="92500"/>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2800" b="1" dirty="0">
                <a:solidFill>
                  <a:prstClr val="white"/>
                </a:solidFill>
                <a:latin typeface="Calibri"/>
              </a:rPr>
              <a:t>Adapted from David Turner • </a:t>
            </a:r>
            <a:r>
              <a:rPr lang="en-US" sz="2800" b="1" dirty="0" err="1">
                <a:solidFill>
                  <a:prstClr val="white"/>
                </a:solidFill>
                <a:latin typeface="Calibri"/>
              </a:rPr>
              <a:t>bibleguy.org</a:t>
            </a:r>
            <a:r>
              <a:rPr lang="en-US" sz="2800" b="1" dirty="0">
                <a:solidFill>
                  <a:prstClr val="white"/>
                </a:solidFill>
                <a:latin typeface="Calibri"/>
              </a:rPr>
              <a:t> (used with permission) </a:t>
            </a:r>
          </a:p>
        </p:txBody>
      </p:sp>
    </p:spTree>
    <p:extLst>
      <p:ext uri="{BB962C8B-B14F-4D97-AF65-F5344CB8AC3E}">
        <p14:creationId xmlns:p14="http://schemas.microsoft.com/office/powerpoint/2010/main" val="1825735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a:lnSpc>
                <a:spcPct val="90000"/>
              </a:lnSpc>
              <a:buFont typeface="+mj-lt"/>
              <a:buAutoNum type="arabicPeriod"/>
            </a:pPr>
            <a:r>
              <a:rPr lang="en-US" sz="3200" b="1" dirty="0">
                <a:solidFill>
                  <a:srgbClr val="FFFFFF"/>
                </a:solidFill>
                <a:effectLst>
                  <a:glow rad="165100">
                    <a:srgbClr val="000000">
                      <a:alpha val="86000"/>
                    </a:srgbClr>
                  </a:glow>
                </a:effectLst>
              </a:rPr>
              <a:t>It revealed or exposed the </a:t>
            </a:r>
            <a:r>
              <a:rPr lang="en-US" sz="3200" b="1" i="1" dirty="0">
                <a:solidFill>
                  <a:srgbClr val="FFFF00"/>
                </a:solidFill>
                <a:effectLst>
                  <a:glow rad="165100">
                    <a:srgbClr val="000000">
                      <a:alpha val="86000"/>
                    </a:srgbClr>
                  </a:glow>
                </a:effectLst>
              </a:rPr>
              <a:t>sinfulness</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of man (Gal. 3:19).</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 typeface="+mj-lt"/>
              <a:buAutoNum type="arabicPeriod"/>
            </a:pPr>
            <a:r>
              <a:rPr lang="en-US" sz="3200" b="1" dirty="0">
                <a:solidFill>
                  <a:srgbClr val="FFFFFF"/>
                </a:solidFill>
                <a:effectLst>
                  <a:glow rad="165100">
                    <a:srgbClr val="000000">
                      <a:alpha val="86000"/>
                    </a:srgbClr>
                  </a:glow>
                </a:effectLst>
              </a:rPr>
              <a:t>It revealed the </a:t>
            </a:r>
            <a:r>
              <a:rPr lang="en-US" sz="3200" b="1" i="1" dirty="0">
                <a:solidFill>
                  <a:srgbClr val="FFFF00"/>
                </a:solidFill>
                <a:effectLst>
                  <a:glow rad="165100">
                    <a:srgbClr val="000000">
                      <a:alpha val="86000"/>
                    </a:srgbClr>
                  </a:glow>
                </a:effectLst>
              </a:rPr>
              <a:t>holiness</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of God (1 Pet. 1:15).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 typeface="+mj-lt"/>
              <a:buAutoNum type="arabicPeriod"/>
            </a:pPr>
            <a:r>
              <a:rPr lang="en-US" sz="3200" b="1" dirty="0">
                <a:solidFill>
                  <a:srgbClr val="FFFFFF"/>
                </a:solidFill>
                <a:effectLst>
                  <a:glow rad="165100">
                    <a:srgbClr val="000000">
                      <a:alpha val="86000"/>
                    </a:srgbClr>
                  </a:glow>
                </a:effectLst>
              </a:rPr>
              <a:t>It revealed the </a:t>
            </a:r>
            <a:r>
              <a:rPr lang="en-US" sz="3200" b="1" i="1" dirty="0">
                <a:solidFill>
                  <a:srgbClr val="FFFF00"/>
                </a:solidFill>
                <a:effectLst>
                  <a:glow rad="165100">
                    <a:srgbClr val="000000">
                      <a:alpha val="86000"/>
                    </a:srgbClr>
                  </a:glow>
                </a:effectLst>
              </a:rPr>
              <a:t>standard of holiness</a:t>
            </a:r>
            <a:r>
              <a:rPr lang="en-US" sz="3200" b="1" dirty="0">
                <a:solidFill>
                  <a:srgbClr val="FFFFFF"/>
                </a:solidFill>
                <a:effectLst>
                  <a:glow rad="165100">
                    <a:srgbClr val="000000">
                      <a:alpha val="86000"/>
                    </a:srgbClr>
                  </a:glow>
                </a:effectLst>
              </a:rPr>
              <a:t> for people in fellowship with God (Ps. 24:3-5).</a:t>
            </a:r>
          </a:p>
          <a:p>
            <a:pPr marL="514350" lvl="2" indent="-514350">
              <a:lnSpc>
                <a:spcPct val="90000"/>
              </a:lnSpc>
              <a:buFont typeface="+mj-lt"/>
              <a:buAutoNum type="arabicPeriod"/>
            </a:pPr>
            <a:endParaRPr lang="en-US" sz="3200" b="1" dirty="0">
              <a:solidFill>
                <a:srgbClr val="FFFFFF"/>
              </a:solidFill>
              <a:effectLst>
                <a:glow rad="165100">
                  <a:srgbClr val="000000">
                    <a:alpha val="86000"/>
                  </a:srgbClr>
                </a:glow>
              </a:effectLst>
            </a:endParaRPr>
          </a:p>
          <a:p>
            <a:pPr marL="514350" lvl="2" indent="-514350">
              <a:lnSpc>
                <a:spcPct val="90000"/>
              </a:lnSpc>
              <a:buFont typeface="+mj-lt"/>
              <a:buAutoNum type="arabicPeriod"/>
            </a:pPr>
            <a:r>
              <a:rPr lang="en-US" sz="3200" b="1" dirty="0">
                <a:solidFill>
                  <a:srgbClr val="FFFFFF"/>
                </a:solidFill>
                <a:effectLst>
                  <a:glow rad="165100">
                    <a:srgbClr val="000000">
                      <a:alpha val="86000"/>
                    </a:srgbClr>
                  </a:glow>
                </a:effectLst>
              </a:rPr>
              <a:t>It </a:t>
            </a:r>
            <a:r>
              <a:rPr lang="en-US" sz="3200" b="1" i="1" dirty="0">
                <a:solidFill>
                  <a:srgbClr val="FFFF00"/>
                </a:solidFill>
                <a:effectLst>
                  <a:glow rad="165100">
                    <a:srgbClr val="000000">
                      <a:alpha val="86000"/>
                    </a:srgbClr>
                  </a:glow>
                </a:effectLst>
              </a:rPr>
              <a:t>supervised</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fontAlgn="base" hangingPunct="0">
              <a:spcBef>
                <a:spcPct val="0"/>
              </a:spcBef>
              <a:spcAft>
                <a:spcPct val="0"/>
              </a:spcAft>
            </a:pPr>
            <a:r>
              <a:rPr lang="en-US" b="1" dirty="0">
                <a:solidFill>
                  <a:srgbClr val="EAEAEA"/>
                </a:solidFill>
                <a:latin typeface="Arial"/>
                <a:cs typeface="Arial"/>
              </a:rPr>
              <a:t>J. Dwight Pentecost, </a:t>
            </a:r>
            <a:r>
              <a:rPr lang="mr-IN" b="1" dirty="0">
                <a:solidFill>
                  <a:srgbClr val="EAEAEA"/>
                </a:solidFill>
                <a:latin typeface="Arial"/>
                <a:cs typeface="Arial"/>
              </a:rPr>
              <a:t>"</a:t>
            </a:r>
            <a:r>
              <a:rPr lang="en-US" b="1" dirty="0">
                <a:solidFill>
                  <a:srgbClr val="EAEAEA"/>
                </a:solidFill>
                <a:latin typeface="Arial"/>
                <a:cs typeface="Arial"/>
              </a:rPr>
              <a:t>The Purpose of the Law,</a:t>
            </a:r>
            <a:r>
              <a:rPr lang="mr-IN" b="1" dirty="0">
                <a:solidFill>
                  <a:srgbClr val="EAEAEA"/>
                </a:solidFill>
                <a:latin typeface="Arial"/>
                <a:cs typeface="Arial"/>
              </a:rPr>
              <a:t>"</a:t>
            </a:r>
            <a:r>
              <a:rPr lang="en-US" b="1" dirty="0">
                <a:solidFill>
                  <a:srgbClr val="EAEAEA"/>
                </a:solidFill>
                <a:latin typeface="Arial"/>
                <a:cs typeface="Arial"/>
              </a:rPr>
              <a:t>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lvl="2" indent="-514350">
              <a:lnSpc>
                <a:spcPct val="90000"/>
              </a:lnSpc>
              <a:buFont typeface="+mj-lt"/>
              <a:buAutoNum type="arabicPeriod" startAt="5"/>
            </a:pPr>
            <a:r>
              <a:rPr lang="en-US" sz="3200" b="1" dirty="0">
                <a:solidFill>
                  <a:srgbClr val="FFFFFF"/>
                </a:solidFill>
                <a:effectLst>
                  <a:glow rad="165100">
                    <a:srgbClr val="000000">
                      <a:alpha val="86000"/>
                    </a:srgbClr>
                  </a:glow>
                </a:effectLst>
              </a:rPr>
              <a:t>It </a:t>
            </a:r>
            <a:r>
              <a:rPr lang="en-US" sz="3200" b="1" i="1" dirty="0">
                <a:solidFill>
                  <a:srgbClr val="FFFF00"/>
                </a:solidFill>
                <a:effectLst>
                  <a:glow rad="165100">
                    <a:srgbClr val="000000">
                      <a:alpha val="86000"/>
                    </a:srgbClr>
                  </a:glow>
                </a:effectLst>
              </a:rPr>
              <a:t>unified</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the people to establish the nation in voluntary submission to God</a:t>
            </a:r>
            <a:r>
              <a:rPr lang="fr-FR" sz="3200" b="1" dirty="0">
                <a:solidFill>
                  <a:srgbClr val="FFFFFF"/>
                </a:solidFill>
                <a:effectLst>
                  <a:glow rad="165100">
                    <a:srgbClr val="000000">
                      <a:alpha val="86000"/>
                    </a:srgbClr>
                  </a:glow>
                </a:effectLst>
              </a:rPr>
              <a:t>'</a:t>
            </a:r>
            <a:r>
              <a:rPr lang="en-US" sz="3200" b="1" dirty="0">
                <a:solidFill>
                  <a:srgbClr val="FFFFFF"/>
                </a:solidFill>
                <a:effectLst>
                  <a:glow rad="165100">
                    <a:srgbClr val="000000">
                      <a:alpha val="86000"/>
                    </a:srgbClr>
                  </a:glow>
                </a:effectLst>
              </a:rPr>
              <a:t>s decrees (Exod. 19:5-8; Deut. 5:27-28).</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514350" lvl="2" indent="-514350">
              <a:lnSpc>
                <a:spcPct val="90000"/>
              </a:lnSpc>
              <a:buFont typeface="+mj-lt"/>
              <a:buAutoNum type="arabicPeriod" startAt="5"/>
            </a:pPr>
            <a:r>
              <a:rPr lang="en-US" sz="3200" b="1" dirty="0">
                <a:solidFill>
                  <a:srgbClr val="FFFFFF"/>
                </a:solidFill>
                <a:effectLst>
                  <a:glow rad="165100">
                    <a:srgbClr val="000000">
                      <a:alpha val="86000"/>
                    </a:srgbClr>
                  </a:glow>
                </a:effectLst>
              </a:rPr>
              <a:t>It </a:t>
            </a:r>
            <a:r>
              <a:rPr lang="en-US" sz="3200" b="1" i="1" dirty="0">
                <a:solidFill>
                  <a:srgbClr val="FFFF00"/>
                </a:solidFill>
                <a:effectLst>
                  <a:glow rad="165100">
                    <a:srgbClr val="000000">
                      <a:alpha val="86000"/>
                    </a:srgbClr>
                  </a:glow>
                </a:effectLst>
              </a:rPr>
              <a:t>separated</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Israel among the nations as a kingdom of priests to mediate God</a:t>
            </a:r>
            <a:r>
              <a:rPr lang="fr-FR" sz="3200" b="1" dirty="0">
                <a:solidFill>
                  <a:srgbClr val="FFFFFF"/>
                </a:solidFill>
                <a:effectLst>
                  <a:glow rad="165100">
                    <a:srgbClr val="000000">
                      <a:alpha val="86000"/>
                    </a:srgbClr>
                  </a:glow>
                </a:effectLst>
              </a:rPr>
              <a:t>'</a:t>
            </a:r>
            <a:r>
              <a:rPr lang="en-US" sz="3200" b="1" dirty="0">
                <a:solidFill>
                  <a:srgbClr val="FFFFFF"/>
                </a:solidFill>
                <a:effectLst>
                  <a:glow rad="165100">
                    <a:srgbClr val="000000">
                      <a:alpha val="86000"/>
                    </a:srgbClr>
                  </a:glow>
                </a:effectLst>
              </a:rPr>
              <a:t>s truth to these nations (Exod. 31:13).</a:t>
            </a:r>
          </a:p>
          <a:p>
            <a:pPr marL="514350" lvl="2" indent="-514350">
              <a:lnSpc>
                <a:spcPct val="90000"/>
              </a:lnSpc>
              <a:buFont typeface="+mj-lt"/>
              <a:buAutoNum type="arabicPeriod" startAt="5"/>
            </a:pPr>
            <a:endParaRPr lang="en-US" sz="3200" b="1" dirty="0">
              <a:solidFill>
                <a:srgbClr val="FFFFFF"/>
              </a:solidFill>
              <a:effectLst>
                <a:glow rad="165100">
                  <a:srgbClr val="000000">
                    <a:alpha val="86000"/>
                  </a:srgbClr>
                </a:glow>
              </a:effectLst>
            </a:endParaRPr>
          </a:p>
          <a:p>
            <a:pPr marL="514350" lvl="2" indent="-514350">
              <a:lnSpc>
                <a:spcPct val="90000"/>
              </a:lnSpc>
              <a:buFont typeface="+mj-lt"/>
              <a:buAutoNum type="arabicPeriod" startAt="5"/>
            </a:pPr>
            <a:r>
              <a:rPr lang="en-US" sz="3200" b="1" dirty="0">
                <a:solidFill>
                  <a:srgbClr val="FFFFFF"/>
                </a:solidFill>
                <a:effectLst>
                  <a:glow rad="165100">
                    <a:srgbClr val="000000">
                      <a:alpha val="86000"/>
                    </a:srgbClr>
                  </a:glow>
                </a:effectLst>
              </a:rPr>
              <a:t>It provided </a:t>
            </a:r>
            <a:r>
              <a:rPr lang="en-US" sz="3200" b="1" i="1" dirty="0">
                <a:solidFill>
                  <a:srgbClr val="FFFF00"/>
                </a:solidFill>
                <a:effectLst>
                  <a:glow rad="165100">
                    <a:srgbClr val="000000">
                      <a:alpha val="86000"/>
                    </a:srgbClr>
                  </a:glow>
                </a:effectLst>
              </a:rPr>
              <a:t>forgiveness</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fontAlgn="base" hangingPunct="0">
              <a:spcBef>
                <a:spcPct val="0"/>
              </a:spcBef>
              <a:spcAft>
                <a:spcPct val="0"/>
              </a:spcAft>
            </a:pPr>
            <a:r>
              <a:rPr lang="en-US" b="1" dirty="0">
                <a:solidFill>
                  <a:srgbClr val="EAEAEA"/>
                </a:solidFill>
                <a:latin typeface="Arial"/>
                <a:cs typeface="Arial"/>
              </a:rPr>
              <a:t>J. Dwight Pentecost, </a:t>
            </a:r>
            <a:r>
              <a:rPr lang="mr-IN" b="1" dirty="0">
                <a:solidFill>
                  <a:srgbClr val="EAEAEA"/>
                </a:solidFill>
                <a:latin typeface="Arial"/>
                <a:cs typeface="Arial"/>
              </a:rPr>
              <a:t>"</a:t>
            </a:r>
            <a:r>
              <a:rPr lang="en-US" b="1" dirty="0">
                <a:solidFill>
                  <a:srgbClr val="EAEAEA"/>
                </a:solidFill>
                <a:latin typeface="Arial"/>
                <a:cs typeface="Arial"/>
              </a:rPr>
              <a:t>The Purpose of the Law,</a:t>
            </a:r>
            <a:r>
              <a:rPr lang="mr-IN" b="1" dirty="0">
                <a:solidFill>
                  <a:srgbClr val="EAEAEA"/>
                </a:solidFill>
                <a:latin typeface="Arial"/>
                <a:cs typeface="Arial"/>
              </a:rPr>
              <a:t>"</a:t>
            </a:r>
            <a:r>
              <a:rPr lang="en-US" b="1" dirty="0">
                <a:solidFill>
                  <a:srgbClr val="EAEAEA"/>
                </a:solidFill>
                <a:latin typeface="Arial"/>
                <a:cs typeface="Arial"/>
              </a:rPr>
              <a:t>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lvl="2" indent="-722313">
              <a:lnSpc>
                <a:spcPct val="90000"/>
              </a:lnSpc>
              <a:buFont typeface="+mj-lt"/>
              <a:buAutoNum type="arabicPeriod" startAt="8"/>
            </a:pPr>
            <a:r>
              <a:rPr lang="en-US" sz="3200" b="1" dirty="0">
                <a:solidFill>
                  <a:srgbClr val="FFFFFF"/>
                </a:solidFill>
                <a:effectLst>
                  <a:glow rad="165100">
                    <a:srgbClr val="000000">
                      <a:alpha val="86000"/>
                    </a:srgbClr>
                  </a:glow>
                </a:effectLst>
              </a:rPr>
              <a:t>It made provision for Israel to </a:t>
            </a:r>
            <a:r>
              <a:rPr lang="en-US" sz="3200" b="1" i="1" dirty="0">
                <a:solidFill>
                  <a:srgbClr val="FFFF00"/>
                </a:solidFill>
                <a:effectLst>
                  <a:glow rad="165100">
                    <a:srgbClr val="000000">
                      <a:alpha val="86000"/>
                    </a:srgbClr>
                  </a:glow>
                </a:effectLst>
              </a:rPr>
              <a:t>worship</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God as a redeemed people (Lev. 23).</a:t>
            </a:r>
          </a:p>
          <a:p>
            <a:pPr marL="722313" lvl="2" indent="-722313">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722313" lvl="2" indent="-722313">
              <a:lnSpc>
                <a:spcPct val="90000"/>
              </a:lnSpc>
              <a:buFont typeface="+mj-lt"/>
              <a:buAutoNum type="arabicPeriod" startAt="8"/>
            </a:pPr>
            <a:r>
              <a:rPr lang="en-US" sz="3200" b="1" dirty="0">
                <a:solidFill>
                  <a:srgbClr val="FFFFFF"/>
                </a:solidFill>
                <a:effectLst>
                  <a:glow rad="165100">
                    <a:srgbClr val="000000">
                      <a:alpha val="86000"/>
                    </a:srgbClr>
                  </a:glow>
                </a:effectLst>
              </a:rPr>
              <a:t>It </a:t>
            </a:r>
            <a:r>
              <a:rPr lang="en-US" sz="3200" b="1" i="1" dirty="0">
                <a:solidFill>
                  <a:srgbClr val="FFFF00"/>
                </a:solidFill>
                <a:effectLst>
                  <a:glow rad="165100">
                    <a:srgbClr val="000000">
                      <a:alpha val="86000"/>
                    </a:srgbClr>
                  </a:glow>
                </a:effectLst>
              </a:rPr>
              <a:t>tested</a:t>
            </a:r>
            <a:r>
              <a:rPr lang="en-US" sz="3200" b="1" dirty="0">
                <a:solidFill>
                  <a:srgbClr val="FFFF00"/>
                </a:solidFill>
                <a:effectLst>
                  <a:glow rad="165100">
                    <a:srgbClr val="000000">
                      <a:alpha val="86000"/>
                    </a:srgbClr>
                  </a:glow>
                </a:effectLst>
              </a:rPr>
              <a:t> </a:t>
            </a:r>
            <a:r>
              <a:rPr lang="en-US" sz="3200" b="1" dirty="0">
                <a:solidFill>
                  <a:srgbClr val="FFFFFF"/>
                </a:solidFill>
                <a:effectLst>
                  <a:glow rad="165100">
                    <a:srgbClr val="000000">
                      <a:alpha val="86000"/>
                    </a:srgbClr>
                  </a:glow>
                </a:effectLst>
              </a:rPr>
              <a:t>if one was in the kingdom or the theocracy over which God ruled (Deut. 28).  Faith led to obedience and blessing; lack of faith lead to disobedience and judgment.</a:t>
            </a:r>
          </a:p>
          <a:p>
            <a:pPr marL="722313" lvl="2" indent="-722313">
              <a:lnSpc>
                <a:spcPct val="90000"/>
              </a:lnSpc>
              <a:buFont typeface="+mj-lt"/>
              <a:buAutoNum type="arabicPeriod" startAt="8"/>
            </a:pPr>
            <a:endParaRPr lang="en-US" sz="3200" b="1" dirty="0">
              <a:solidFill>
                <a:srgbClr val="FFFFFF"/>
              </a:solidFill>
              <a:effectLst>
                <a:glow rad="165100">
                  <a:srgbClr val="000000">
                    <a:alpha val="86000"/>
                  </a:srgbClr>
                </a:glow>
              </a:effectLst>
            </a:endParaRPr>
          </a:p>
          <a:p>
            <a:pPr marL="722313" lvl="2" indent="-722313">
              <a:lnSpc>
                <a:spcPct val="90000"/>
              </a:lnSpc>
              <a:buFont typeface="+mj-lt"/>
              <a:buAutoNum type="arabicPeriod" startAt="8"/>
            </a:pPr>
            <a:r>
              <a:rPr lang="en-US" sz="3200" b="1" dirty="0">
                <a:solidFill>
                  <a:srgbClr val="FFFFFF"/>
                </a:solidFill>
                <a:effectLst>
                  <a:glow rad="165100">
                    <a:srgbClr val="000000">
                      <a:alpha val="86000"/>
                    </a:srgbClr>
                  </a:glow>
                </a:effectLst>
              </a:rPr>
              <a:t>It </a:t>
            </a:r>
            <a:r>
              <a:rPr lang="en-US" sz="3200" b="1" i="1" dirty="0">
                <a:solidFill>
                  <a:srgbClr val="FFFF00"/>
                </a:solidFill>
                <a:effectLst>
                  <a:glow rad="165100">
                    <a:srgbClr val="000000">
                      <a:alpha val="86000"/>
                    </a:srgbClr>
                  </a:glow>
                </a:effectLst>
              </a:rPr>
              <a:t>revealed Jesus</a:t>
            </a:r>
            <a:r>
              <a:rPr lang="en-US" sz="3200" b="1" dirty="0">
                <a:solidFill>
                  <a:srgbClr val="FFFFFF"/>
                </a:solidFill>
                <a:effectLst>
                  <a:glow rad="165100">
                    <a:srgbClr val="000000">
                      <a:alpha val="86000"/>
                    </a:srgbClr>
                  </a:glow>
                </a:effectLst>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lvl="2" indent="0" algn="ctr" defTabSz="914400" eaLnBrk="0" fontAlgn="base" hangingPunct="0">
              <a:spcBef>
                <a:spcPct val="0"/>
              </a:spcBef>
              <a:spcAft>
                <a:spcPct val="0"/>
              </a:spcAft>
            </a:pPr>
            <a:r>
              <a:rPr lang="en-US" b="1" dirty="0">
                <a:solidFill>
                  <a:srgbClr val="EAEAEA"/>
                </a:solidFill>
                <a:latin typeface="Arial"/>
                <a:cs typeface="Arial"/>
              </a:rPr>
              <a:t>J. Dwight Pentecost, </a:t>
            </a:r>
            <a:r>
              <a:rPr lang="mr-IN" b="1" dirty="0">
                <a:solidFill>
                  <a:srgbClr val="EAEAEA"/>
                </a:solidFill>
                <a:latin typeface="Arial"/>
                <a:cs typeface="Arial"/>
              </a:rPr>
              <a:t>"</a:t>
            </a:r>
            <a:r>
              <a:rPr lang="en-US" b="1" dirty="0">
                <a:solidFill>
                  <a:srgbClr val="EAEAEA"/>
                </a:solidFill>
                <a:latin typeface="Arial"/>
                <a:cs typeface="Arial"/>
              </a:rPr>
              <a:t>The Purpose of the Law,</a:t>
            </a:r>
            <a:r>
              <a:rPr lang="mr-IN" b="1" dirty="0">
                <a:solidFill>
                  <a:srgbClr val="EAEAEA"/>
                </a:solidFill>
                <a:latin typeface="Arial"/>
                <a:cs typeface="Arial"/>
              </a:rPr>
              <a:t>"</a:t>
            </a:r>
            <a:r>
              <a:rPr lang="en-US" b="1" dirty="0">
                <a:solidFill>
                  <a:srgbClr val="EAEAEA"/>
                </a:solidFill>
                <a:latin typeface="Arial"/>
                <a:cs typeface="Arial"/>
              </a:rPr>
              <a:t> </a:t>
            </a:r>
            <a:r>
              <a:rPr lang="en-US" b="1" i="1" dirty="0">
                <a:solidFill>
                  <a:srgbClr val="EAEAEA"/>
                </a:solidFill>
                <a:latin typeface="Arial"/>
                <a:cs typeface="Arial"/>
              </a:rPr>
              <a:t>Bib Sac</a:t>
            </a:r>
            <a:r>
              <a:rPr lang="en-US" b="1" dirty="0">
                <a:solidFill>
                  <a:srgbClr val="EAEAEA"/>
                </a:solidFill>
                <a:latin typeface="Arial"/>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1.	</a:t>
            </a:r>
            <a:r>
              <a:rPr kumimoji="1" lang="en-US" altLang="zh-CN" sz="3200" b="1" u="sng" dirty="0">
                <a:solidFill>
                  <a:srgbClr val="003300"/>
                </a:solidFill>
                <a:latin typeface="Arial" charset="0"/>
                <a:ea typeface="ＭＳ Ｐゴシック" charset="0"/>
                <a:cs typeface="Arial" charset="0"/>
              </a:rPr>
              <a:t>Interpretation</a:t>
            </a:r>
            <a:r>
              <a:rPr kumimoji="1" lang="en-US" altLang="zh-CN" sz="3200" b="1" dirty="0">
                <a:solidFill>
                  <a:srgbClr val="003300"/>
                </a:solidFill>
                <a:latin typeface="Arial" charset="0"/>
                <a:ea typeface="ＭＳ Ｐゴシック" charset="0"/>
                <a:cs typeface="Arial" charset="0"/>
              </a:rPr>
              <a:t>: Study the </a:t>
            </a:r>
            <a:r>
              <a:rPr kumimoji="1" lang="en-US" altLang="zh-CN" sz="3200" b="1" i="1" dirty="0">
                <a:solidFill>
                  <a:srgbClr val="FF0000"/>
                </a:solidFill>
                <a:latin typeface="Arial" charset="0"/>
                <a:ea typeface="ＭＳ Ｐゴシック" charset="0"/>
                <a:cs typeface="Arial" charset="0"/>
              </a:rPr>
              <a:t>intent behind</a:t>
            </a:r>
            <a:r>
              <a:rPr kumimoji="1" lang="en-US" altLang="zh-CN" sz="3200" b="1" dirty="0">
                <a:solidFill>
                  <a:srgbClr val="FF00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the legal command, asking, </a:t>
            </a:r>
            <a:r>
              <a:rPr kumimoji="1" lang="mr-IN"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Why was this command given in Israel?</a:t>
            </a:r>
            <a:r>
              <a:rPr kumimoji="1" lang="mr-IN" altLang="zh-CN" sz="3200" b="1" dirty="0">
                <a:solidFill>
                  <a:srgbClr val="003300"/>
                </a:solidFill>
                <a:latin typeface="Arial" charset="0"/>
                <a:ea typeface="ＭＳ Ｐゴシック" charset="0"/>
                <a:cs typeface="Arial" charset="0"/>
              </a:rPr>
              <a:t>"</a:t>
            </a:r>
            <a:endParaRPr kumimoji="1" lang="en-US" altLang="zh-CN" sz="3200" b="1" dirty="0">
              <a:solidFill>
                <a:srgbClr val="003300"/>
              </a:solidFill>
              <a:latin typeface="Arial" charset="0"/>
              <a:ea typeface="ＭＳ Ｐゴシック" charset="0"/>
              <a:cs typeface="Arial" charset="0"/>
            </a:endParaRP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2.	</a:t>
            </a:r>
            <a:r>
              <a:rPr kumimoji="1" lang="en-US" altLang="zh-CN" sz="3200" b="1" u="sng" dirty="0" err="1">
                <a:solidFill>
                  <a:srgbClr val="003300"/>
                </a:solidFill>
                <a:latin typeface="Arial" charset="0"/>
                <a:ea typeface="ＭＳ Ｐゴシック" charset="0"/>
                <a:cs typeface="Arial" charset="0"/>
              </a:rPr>
              <a:t>Principlizing</a:t>
            </a:r>
            <a:r>
              <a:rPr kumimoji="1" lang="en-US" altLang="zh-CN" sz="3200" b="1" dirty="0">
                <a:solidFill>
                  <a:srgbClr val="003300"/>
                </a:solidFill>
                <a:latin typeface="Arial" charset="0"/>
                <a:ea typeface="ＭＳ Ｐゴシック" charset="0"/>
                <a:cs typeface="Arial" charset="0"/>
              </a:rPr>
              <a:t>: State the law</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intent in a </a:t>
            </a:r>
            <a:r>
              <a:rPr kumimoji="1" lang="en-US" altLang="zh-CN" sz="3200" b="1" i="1" dirty="0">
                <a:solidFill>
                  <a:srgbClr val="FF0000"/>
                </a:solidFill>
                <a:latin typeface="Arial" charset="0"/>
                <a:ea typeface="ＭＳ Ｐゴシック" charset="0"/>
                <a:cs typeface="Arial" charset="0"/>
              </a:rPr>
              <a:t>general principle</a:t>
            </a:r>
            <a:r>
              <a:rPr kumimoji="1" lang="en-US" altLang="zh-CN" sz="3200" b="1" i="1" dirty="0">
                <a:solidFill>
                  <a:srgbClr val="003300"/>
                </a:solidFill>
                <a:latin typeface="Arial" charset="0"/>
                <a:ea typeface="ＭＳ Ｐゴシック" charset="0"/>
                <a:cs typeface="Arial" charset="0"/>
              </a:rPr>
              <a:t> </a:t>
            </a:r>
            <a:r>
              <a:rPr kumimoji="1" lang="en-US" altLang="zh-CN" sz="3200" b="1" dirty="0">
                <a:solidFill>
                  <a:srgbClr val="003300"/>
                </a:solidFill>
                <a:latin typeface="Arial" charset="0"/>
                <a:ea typeface="ＭＳ Ｐゴシック" charset="0"/>
                <a:cs typeface="Arial" charset="0"/>
              </a:rPr>
              <a:t>showing God</a:t>
            </a:r>
            <a:r>
              <a:rPr kumimoji="1" lang="fr-FR" altLang="zh-CN" sz="3200" b="1" dirty="0">
                <a:solidFill>
                  <a:srgbClr val="003300"/>
                </a:solidFill>
                <a:latin typeface="Arial" charset="0"/>
                <a:ea typeface="ＭＳ Ｐゴシック" charset="0"/>
                <a:cs typeface="Arial" charset="0"/>
              </a:rPr>
              <a:t>'</a:t>
            </a:r>
            <a:r>
              <a:rPr kumimoji="1" lang="en-US" altLang="zh-CN" sz="3200" b="1" dirty="0">
                <a:solidFill>
                  <a:srgbClr val="003300"/>
                </a:solidFill>
                <a:latin typeface="Arial" charset="0"/>
                <a:ea typeface="ＭＳ Ｐゴシック" charset="0"/>
                <a:cs typeface="Arial" charset="0"/>
              </a:rPr>
              <a:t>s character.</a:t>
            </a:r>
          </a:p>
          <a:p>
            <a:pPr marL="539750" indent="-539750" defTabSz="914400" eaLnBrk="0" fontAlgn="base" hangingPunct="0">
              <a:spcBef>
                <a:spcPct val="20000"/>
              </a:spcBef>
              <a:spcAft>
                <a:spcPct val="0"/>
              </a:spcAft>
              <a:buClr>
                <a:srgbClr val="808000"/>
              </a:buClr>
            </a:pPr>
            <a:r>
              <a:rPr kumimoji="1" lang="en-US" altLang="zh-CN" sz="3200" b="1" dirty="0">
                <a:solidFill>
                  <a:srgbClr val="003300"/>
                </a:solidFill>
                <a:latin typeface="Arial" charset="0"/>
                <a:ea typeface="ＭＳ Ｐゴシック" charset="0"/>
                <a:cs typeface="Arial" charset="0"/>
              </a:rPr>
              <a:t>3.	</a:t>
            </a:r>
            <a:r>
              <a:rPr kumimoji="1" lang="en-US" altLang="zh-CN" sz="3200" b="1" u="sng" dirty="0">
                <a:solidFill>
                  <a:srgbClr val="003300"/>
                </a:solidFill>
                <a:latin typeface="Arial" charset="0"/>
                <a:ea typeface="ＭＳ Ｐゴシック" charset="0"/>
                <a:cs typeface="Arial" charset="0"/>
              </a:rPr>
              <a:t>Application</a:t>
            </a:r>
            <a:r>
              <a:rPr kumimoji="1" lang="en-US" altLang="zh-CN" sz="3200" b="1" dirty="0">
                <a:solidFill>
                  <a:srgbClr val="003300"/>
                </a:solidFill>
                <a:latin typeface="Arial" charset="0"/>
                <a:ea typeface="ＭＳ Ｐゴシック" charset="0"/>
                <a:cs typeface="Arial" charset="0"/>
              </a:rPr>
              <a:t>: Show </a:t>
            </a:r>
            <a:r>
              <a:rPr kumimoji="1" lang="en-US" altLang="zh-CN" sz="3200" b="1" i="1" dirty="0">
                <a:solidFill>
                  <a:srgbClr val="FF0000"/>
                </a:solidFill>
                <a:latin typeface="Arial" charset="0"/>
                <a:ea typeface="ＭＳ Ｐゴシック" charset="0"/>
                <a:cs typeface="Arial" charset="0"/>
              </a:rPr>
              <a:t>how this principle relates</a:t>
            </a:r>
            <a:r>
              <a:rPr kumimoji="1" lang="en-US" altLang="zh-CN" sz="3200" b="1" dirty="0">
                <a:solidFill>
                  <a:srgbClr val="003300"/>
                </a:solidFill>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0"/>
              </a:spcBef>
              <a:spcAft>
                <a:spcPct val="0"/>
              </a:spcAft>
            </a:pP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Interpretation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Intent behind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Application</a:t>
            </a:r>
            <a:r>
              <a:rPr lang="en-US" sz="2800" b="1" dirty="0">
                <a:solidFill>
                  <a:srgbClr val="FFFFFF"/>
                </a:solidFill>
                <a:latin typeface="Arial" pitchFamily="-107" charset="0"/>
                <a:ea typeface="ＭＳ Ｐゴシック" charset="0"/>
                <a:cs typeface="ＭＳ Ｐゴシック" charset="0"/>
              </a:rPr>
              <a:t>: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Parallel Modern </a:t>
            </a:r>
            <a:br>
              <a:rPr lang="en-US" sz="2800" b="1" dirty="0">
                <a:solidFill>
                  <a:srgbClr val="FFFFFF"/>
                </a:solidFill>
                <a:latin typeface="Arial" pitchFamily="-107" charset="0"/>
                <a:ea typeface="ＭＳ Ｐゴシック" charset="0"/>
                <a:cs typeface="ＭＳ Ｐゴシック" charset="0"/>
              </a:rPr>
            </a:br>
            <a:r>
              <a:rPr lang="en-US" sz="2800" b="1" dirty="0">
                <a:solidFill>
                  <a:srgbClr val="FFFFFF"/>
                </a:solidFill>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800" b="1" dirty="0">
                <a:solidFill>
                  <a:srgbClr val="FFFF00"/>
                </a:solidFill>
                <a:latin typeface="Arial" pitchFamily="-107" charset="0"/>
                <a:ea typeface="ＭＳ Ｐゴシック" charset="0"/>
                <a:cs typeface="ＭＳ Ｐゴシック" charset="0"/>
              </a:rPr>
              <a:t>Principlizing</a:t>
            </a:r>
            <a:r>
              <a:rPr lang="en-US" sz="2800" b="1" dirty="0">
                <a:solidFill>
                  <a:srgbClr val="FFFFFF"/>
                </a:solidFill>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lang="en-US" sz="2400" b="1" dirty="0">
                <a:solidFill>
                  <a:srgbClr val="FFFFFF"/>
                </a:solidFill>
                <a:latin typeface="Arial"/>
                <a:ea typeface="ＭＳ Ｐゴシック" charset="0"/>
                <a:cs typeface="Arial"/>
              </a:rPr>
              <a:t>ORD</a:t>
            </a:r>
            <a:r>
              <a:rPr lang="en-US" sz="2800" b="1" dirty="0">
                <a:solidFill>
                  <a:srgbClr val="FFFFFF"/>
                </a:solidFill>
                <a:latin typeface="Arial"/>
                <a:ea typeface="ＭＳ Ｐゴシック" charset="0"/>
                <a:cs typeface="Arial"/>
              </a:rPr>
              <a:t> your God</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(Lev. 23:22 </a:t>
            </a:r>
            <a:r>
              <a:rPr lang="en-US" sz="2400" b="1" dirty="0">
                <a:solidFill>
                  <a:srgbClr val="FFFFFF"/>
                </a:solidFill>
                <a:latin typeface="Arial"/>
                <a:ea typeface="ＭＳ Ｐゴシック" charset="0"/>
                <a:cs typeface="Arial"/>
              </a:rPr>
              <a:t>NLT</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en-US" sz="3600" b="1" dirty="0">
                <a:solidFill>
                  <a:srgbClr val="FFFFFF"/>
                </a:solidFill>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Principlizing</a:t>
            </a:r>
            <a:r>
              <a:rPr lang="en-US" sz="2400" b="1" dirty="0">
                <a:solidFill>
                  <a:srgbClr val="FFFFFF"/>
                </a:solidFill>
                <a:latin typeface="Arial"/>
                <a:ea typeface="ＭＳ Ｐゴシック" charset="0"/>
                <a:cs typeface="Arial"/>
              </a:rPr>
              <a:t>: God wants His people to give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a:r>
                <a:rPr lang="en-US" sz="2400" b="1" dirty="0">
                  <a:solidFill>
                    <a:srgbClr val="FFFF00"/>
                  </a:solidFill>
                  <a:latin typeface="Arial"/>
                  <a:ea typeface="ＭＳ Ｐゴシック" charset="0"/>
                  <a:cs typeface="Arial"/>
                </a:rPr>
                <a:t>Interpretation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Application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When you enter your neighbor</a:t>
            </a:r>
            <a:r>
              <a:rPr lang="fr-FR"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s vineyard, you may eat your fill of grapes, but you must not carry any away in a basket.  </a:t>
            </a:r>
            <a:br>
              <a:rPr lang="en-US" sz="2800" b="1" dirty="0">
                <a:solidFill>
                  <a:srgbClr val="FFFFFF"/>
                </a:solidFill>
                <a:latin typeface="Arial"/>
                <a:ea typeface="ＭＳ Ｐゴシック" charset="0"/>
                <a:cs typeface="Arial"/>
              </a:rPr>
            </a:br>
            <a:r>
              <a:rPr lang="en-US" sz="2800" b="1" baseline="30000" dirty="0">
                <a:solidFill>
                  <a:srgbClr val="FFFFFF"/>
                </a:solidFill>
                <a:latin typeface="Arial"/>
                <a:ea typeface="ＭＳ Ｐゴシック" charset="0"/>
                <a:cs typeface="Arial"/>
              </a:rPr>
              <a:t>25</a:t>
            </a:r>
            <a:r>
              <a:rPr lang="en-US" sz="2800" b="1" dirty="0">
                <a:solidFill>
                  <a:srgbClr val="FFFFFF"/>
                </a:solidFill>
                <a:latin typeface="Arial"/>
                <a:ea typeface="ＭＳ Ｐゴシック" charset="0"/>
                <a:cs typeface="Arial"/>
              </a:rPr>
              <a:t>And when you enter your neighbor</a:t>
            </a:r>
            <a:r>
              <a:rPr lang="fr-FR"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s field of grain, you may pluck the heads of grain with your hand, but you must not harvest it with a sickle</a:t>
            </a:r>
            <a:r>
              <a:rPr lang="mr-IN" sz="2800" b="1" dirty="0">
                <a:solidFill>
                  <a:srgbClr val="FFFFFF"/>
                </a:solidFill>
                <a:latin typeface="Arial"/>
                <a:ea typeface="ＭＳ Ｐゴシック" charset="0"/>
                <a:cs typeface="Arial"/>
              </a:rPr>
              <a:t>"</a:t>
            </a:r>
            <a:r>
              <a:rPr lang="en-US" sz="2800" b="1" dirty="0">
                <a:solidFill>
                  <a:srgbClr val="FFFFFF"/>
                </a:solidFill>
                <a:latin typeface="Arial"/>
                <a:ea typeface="ＭＳ Ｐゴシック" charset="0"/>
                <a:cs typeface="Arial"/>
              </a:rPr>
              <a:t> (Deut. 23:24-25 </a:t>
            </a:r>
            <a:r>
              <a:rPr lang="en-US" sz="2400" b="1" dirty="0">
                <a:solidFill>
                  <a:srgbClr val="FFFFFF"/>
                </a:solidFill>
                <a:latin typeface="Arial"/>
                <a:ea typeface="ＭＳ Ｐゴシック" charset="0"/>
                <a:cs typeface="Arial"/>
              </a:rPr>
              <a:t>NLT</a:t>
            </a:r>
            <a:r>
              <a:rPr lang="en-US" sz="2800" b="1" dirty="0">
                <a:solidFill>
                  <a:srgbClr val="FFFFFF"/>
                </a:solidFill>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en-US" sz="3600" b="1" dirty="0">
                <a:solidFill>
                  <a:srgbClr val="FFFFFF"/>
                </a:solidFill>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Principlizing</a:t>
            </a:r>
            <a:r>
              <a:rPr lang="en-US" sz="2400" b="1" dirty="0">
                <a:solidFill>
                  <a:srgbClr val="FFFFFF"/>
                </a:solidFill>
                <a:latin typeface="Arial"/>
                <a:ea typeface="ＭＳ Ｐゴシック" charset="0"/>
                <a:cs typeface="Arial"/>
              </a:rPr>
              <a:t>: God allows taking small items for He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a:r>
                <a:rPr lang="en-US" sz="2400" b="1" dirty="0">
                  <a:solidFill>
                    <a:srgbClr val="FFFF00"/>
                  </a:solidFill>
                  <a:latin typeface="Arial"/>
                  <a:ea typeface="ＭＳ Ｐゴシック" charset="0"/>
                  <a:cs typeface="Arial"/>
                </a:rPr>
                <a:t>Interpretation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Do not steal your neighbor</a:t>
              </a:r>
              <a:r>
                <a:rPr lang="fr-FR" sz="2400" b="1" dirty="0">
                  <a:solidFill>
                    <a:srgbClr val="FFFFFF"/>
                  </a:solidFill>
                  <a:latin typeface="Arial"/>
                  <a:ea typeface="ＭＳ Ｐゴシック" charset="0"/>
                  <a:cs typeface="Arial"/>
                </a:rPr>
                <a:t>'</a:t>
              </a:r>
              <a:r>
                <a:rPr lang="en-US" sz="2400" b="1" dirty="0">
                  <a:solidFill>
                    <a:srgbClr val="FFFFFF"/>
                  </a:solidFill>
                  <a:latin typeface="Arial"/>
                  <a:ea typeface="ＭＳ Ｐゴシック" charset="0"/>
                  <a:cs typeface="Arial"/>
                </a:rPr>
                <a:t>s crops, but also don</a:t>
              </a:r>
              <a:r>
                <a:rPr lang="fr-FR" sz="2400" b="1" dirty="0">
                  <a:solidFill>
                    <a:srgbClr val="FFFFFF"/>
                  </a:solidFill>
                  <a:latin typeface="Arial"/>
                  <a:ea typeface="ＭＳ Ｐゴシック" charset="0"/>
                  <a:cs typeface="Arial"/>
                </a:rPr>
                <a:t>'</a:t>
              </a:r>
              <a:r>
                <a:rPr lang="en-US" sz="2400" b="1" dirty="0">
                  <a:solidFill>
                    <a:srgbClr val="FFFFFF"/>
                  </a:solidFill>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defTabSz="914400" eaLnBrk="0" fontAlgn="base" hangingPunct="0">
                <a:spcBef>
                  <a:spcPct val="0"/>
                </a:spcBef>
                <a:spcAft>
                  <a:spcPct val="0"/>
                </a:spcAft>
              </a:pPr>
              <a:r>
                <a:rPr lang="en-US" sz="2400" b="1" dirty="0">
                  <a:solidFill>
                    <a:srgbClr val="FFFF00"/>
                  </a:solidFill>
                  <a:latin typeface="Arial"/>
                  <a:ea typeface="ＭＳ Ｐゴシック" charset="0"/>
                  <a:cs typeface="Arial"/>
                </a:rPr>
                <a:t>Application</a:t>
              </a:r>
              <a:r>
                <a:rPr lang="en-US" sz="2400" b="1" dirty="0">
                  <a:solidFill>
                    <a:srgbClr val="FFFFFF"/>
                  </a:solidFill>
                  <a:latin typeface="Arial"/>
                  <a:ea typeface="ＭＳ Ｐゴシック" charset="0"/>
                  <a:cs typeface="Arial"/>
                </a:rPr>
                <a:t>: </a:t>
              </a:r>
              <a:br>
                <a:rPr lang="en-US" sz="2400" b="1" dirty="0">
                  <a:solidFill>
                    <a:srgbClr val="FFFFFF"/>
                  </a:solidFill>
                  <a:latin typeface="Arial"/>
                  <a:ea typeface="ＭＳ Ｐゴシック" charset="0"/>
                  <a:cs typeface="Arial"/>
                </a:rPr>
              </a:br>
              <a:r>
                <a:rPr lang="en-US" sz="2400" b="1" dirty="0">
                  <a:solidFill>
                    <a:srgbClr val="FFFFFF"/>
                  </a:solidFill>
                  <a:latin typeface="Arial"/>
                  <a:ea typeface="ＭＳ Ｐゴシック" charset="0"/>
                  <a:cs typeface="Arial"/>
                </a:rPr>
                <a:t>As a guest, don</a:t>
              </a:r>
              <a:r>
                <a:rPr lang="fr-FR" sz="2400" b="1" dirty="0">
                  <a:solidFill>
                    <a:srgbClr val="FFFFFF"/>
                  </a:solidFill>
                  <a:latin typeface="Arial"/>
                  <a:ea typeface="ＭＳ Ｐゴシック" charset="0"/>
                  <a:cs typeface="Arial"/>
                </a:rPr>
                <a:t>'</a:t>
              </a:r>
              <a:r>
                <a:rPr lang="en-US" sz="2400" b="1" dirty="0">
                  <a:solidFill>
                    <a:srgbClr val="FFFFFF"/>
                  </a:solidFill>
                  <a:latin typeface="Arial"/>
                  <a:ea typeface="ＭＳ Ｐゴシック" charset="0"/>
                  <a:cs typeface="Arial"/>
                </a:rPr>
                <a:t>t be afraid to take the food given to you––but don</a:t>
              </a:r>
              <a:r>
                <a:rPr lang="fr-FR" sz="2400" b="1" dirty="0">
                  <a:solidFill>
                    <a:srgbClr val="FFFFFF"/>
                  </a:solidFill>
                  <a:latin typeface="Arial"/>
                  <a:ea typeface="ＭＳ Ｐゴシック" charset="0"/>
                  <a:cs typeface="Arial"/>
                </a:rPr>
                <a:t>'</a:t>
              </a:r>
              <a:r>
                <a:rPr lang="en-US" sz="2400" b="1" dirty="0">
                  <a:solidFill>
                    <a:srgbClr val="FFFFFF"/>
                  </a:solidFill>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378145160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4" name="Picture 2"/>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a:stretch>
            <a:fillRect/>
          </a:stretch>
        </p:blipFill>
        <p:spPr bwMode="auto">
          <a:xfrm>
            <a:off x="323528" y="834444"/>
            <a:ext cx="1343025" cy="1295400"/>
          </a:xfrm>
          <a:prstGeom prst="rect">
            <a:avLst/>
          </a:prstGeom>
          <a:noFill/>
          <a:ln w="9525">
            <a:noFill/>
            <a:miter lim="800000"/>
            <a:headEnd/>
            <a:tailEnd/>
          </a:ln>
        </p:spPr>
      </p:pic>
      <p:sp>
        <p:nvSpPr>
          <p:cNvPr id="2" name="Title 1"/>
          <p:cNvSpPr>
            <a:spLocks noGrp="1"/>
          </p:cNvSpPr>
          <p:nvPr>
            <p:ph type="title"/>
          </p:nvPr>
        </p:nvSpPr>
        <p:spPr>
          <a:xfrm>
            <a:off x="374848" y="-234280"/>
            <a:ext cx="8229600" cy="1143000"/>
          </a:xfrm>
          <a:solidFill>
            <a:schemeClr val="tx1"/>
          </a:solidFill>
        </p:spPr>
        <p:txBody>
          <a:bodyPr/>
          <a:lstStyle/>
          <a:p>
            <a:r>
              <a:rPr lang="en-US" dirty="0">
                <a:solidFill>
                  <a:schemeClr val="bg1"/>
                </a:solidFill>
                <a:effectLst/>
              </a:rPr>
              <a:t>Desperate for What?</a:t>
            </a:r>
          </a:p>
        </p:txBody>
      </p:sp>
      <p:pic>
        <p:nvPicPr>
          <p:cNvPr id="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23528" y="2096377"/>
            <a:ext cx="1371600" cy="1295400"/>
          </a:xfrm>
          <a:prstGeom prst="rect">
            <a:avLst/>
          </a:prstGeom>
          <a:noFill/>
          <a:ln w="9525">
            <a:noFill/>
            <a:miter lim="800000"/>
            <a:headEnd/>
            <a:tailEnd/>
          </a:ln>
        </p:spPr>
      </p:pic>
      <p:pic>
        <p:nvPicPr>
          <p:cNvPr id="6"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99728" y="3496810"/>
            <a:ext cx="1219200" cy="1295400"/>
          </a:xfrm>
          <a:prstGeom prst="rect">
            <a:avLst/>
          </a:prstGeom>
          <a:noFill/>
          <a:ln w="9525">
            <a:noFill/>
            <a:miter lim="800000"/>
            <a:headEnd/>
            <a:tailEnd/>
          </a:ln>
        </p:spPr>
      </p:pic>
      <p:pic>
        <p:nvPicPr>
          <p:cNvPr id="7"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75928" y="4653880"/>
            <a:ext cx="1162050" cy="1295400"/>
          </a:xfrm>
          <a:prstGeom prst="rect">
            <a:avLst/>
          </a:prstGeom>
          <a:noFill/>
          <a:ln w="9525">
            <a:noFill/>
            <a:miter lim="800000"/>
            <a:headEnd/>
            <a:tailEnd/>
          </a:ln>
        </p:spPr>
      </p:pic>
      <p:sp>
        <p:nvSpPr>
          <p:cNvPr id="8" name="TextBox 7"/>
          <p:cNvSpPr txBox="1"/>
          <p:nvPr/>
        </p:nvSpPr>
        <p:spPr>
          <a:xfrm>
            <a:off x="1771327" y="4886082"/>
            <a:ext cx="7396575" cy="830997"/>
          </a:xfrm>
          <a:prstGeom prst="rect">
            <a:avLst/>
          </a:prstGeom>
          <a:noFill/>
        </p:spPr>
        <p:txBody>
          <a:bodyPr wrap="square" rtlCol="0">
            <a:spAutoFit/>
          </a:bodyPr>
          <a:lstStyle/>
          <a:p>
            <a:pPr defTabSz="914400"/>
            <a:r>
              <a:rPr lang="en-US" sz="2400" b="1" dirty="0">
                <a:solidFill>
                  <a:prstClr val="black"/>
                </a:solidFill>
                <a:latin typeface="Calibri"/>
                <a:ea typeface="ＭＳ Ｐゴシック" charset="0"/>
                <a:cs typeface="ＭＳ Ｐゴシック" charset="0"/>
              </a:rPr>
              <a:t>Susan Mayer/</a:t>
            </a:r>
            <a:r>
              <a:rPr lang="en-US" sz="2400" b="1" dirty="0" err="1">
                <a:solidFill>
                  <a:prstClr val="black"/>
                </a:solidFill>
                <a:latin typeface="Calibri"/>
                <a:ea typeface="ＭＳ Ｐゴシック" charset="0"/>
                <a:cs typeface="ＭＳ Ｐゴシック" charset="0"/>
              </a:rPr>
              <a:t>Delfino</a:t>
            </a:r>
            <a:r>
              <a:rPr lang="en-US" sz="2400" dirty="0">
                <a:solidFill>
                  <a:prstClr val="black"/>
                </a:solidFill>
                <a:latin typeface="Calibri"/>
                <a:ea typeface="ＭＳ Ｐゴシック" charset="0"/>
                <a:cs typeface="ＭＳ Ｐゴシック" charset="0"/>
              </a:rPr>
              <a:t> – clumsy at most things, especially relationships. Single mom desperate for a </a:t>
            </a:r>
            <a:r>
              <a:rPr lang="en-US" sz="2400" b="1" i="1" dirty="0">
                <a:solidFill>
                  <a:prstClr val="black"/>
                </a:solidFill>
                <a:latin typeface="Calibri"/>
                <a:ea typeface="ＭＳ Ｐゴシック" charset="0"/>
                <a:cs typeface="ＭＳ Ｐゴシック" charset="0"/>
              </a:rPr>
              <a:t>man</a:t>
            </a:r>
            <a:r>
              <a:rPr lang="en-US" sz="2400" dirty="0">
                <a:solidFill>
                  <a:prstClr val="black"/>
                </a:solidFill>
                <a:latin typeface="Calibri"/>
                <a:ea typeface="ＭＳ Ｐゴシック" charset="0"/>
                <a:cs typeface="ＭＳ Ｐゴシック" charset="0"/>
              </a:rPr>
              <a:t>.</a:t>
            </a:r>
          </a:p>
        </p:txBody>
      </p:sp>
      <p:sp>
        <p:nvSpPr>
          <p:cNvPr id="9" name="TextBox 8"/>
          <p:cNvSpPr txBox="1"/>
          <p:nvPr/>
        </p:nvSpPr>
        <p:spPr>
          <a:xfrm>
            <a:off x="1771327" y="2143913"/>
            <a:ext cx="7396576" cy="1200328"/>
          </a:xfrm>
          <a:prstGeom prst="rect">
            <a:avLst/>
          </a:prstGeom>
          <a:noFill/>
        </p:spPr>
        <p:txBody>
          <a:bodyPr wrap="square" rtlCol="0">
            <a:spAutoFit/>
          </a:bodyPr>
          <a:lstStyle/>
          <a:p>
            <a:pPr defTabSz="914400"/>
            <a:r>
              <a:rPr lang="en-US" sz="2400" b="1" dirty="0">
                <a:solidFill>
                  <a:prstClr val="black"/>
                </a:solidFill>
                <a:latin typeface="Calibri"/>
                <a:ea typeface="ＭＳ Ｐゴシック" charset="0"/>
                <a:cs typeface="ＭＳ Ｐゴシック" charset="0"/>
              </a:rPr>
              <a:t>Lynette </a:t>
            </a:r>
            <a:r>
              <a:rPr lang="en-US" sz="2400" b="1" dirty="0" err="1">
                <a:solidFill>
                  <a:prstClr val="black"/>
                </a:solidFill>
                <a:latin typeface="Calibri"/>
                <a:ea typeface="ＭＳ Ｐゴシック" charset="0"/>
                <a:cs typeface="ＭＳ Ｐゴシック" charset="0"/>
              </a:rPr>
              <a:t>Scavo</a:t>
            </a:r>
            <a:r>
              <a:rPr lang="en-US" sz="2400" b="1" dirty="0">
                <a:solidFill>
                  <a:prstClr val="black"/>
                </a:solidFill>
                <a:latin typeface="Calibri"/>
                <a:ea typeface="ＭＳ Ｐゴシック" charset="0"/>
                <a:cs typeface="ＭＳ Ｐゴシック" charset="0"/>
              </a:rPr>
              <a:t> </a:t>
            </a:r>
            <a:r>
              <a:rPr lang="en-US" sz="2400" dirty="0">
                <a:solidFill>
                  <a:prstClr val="black"/>
                </a:solidFill>
                <a:latin typeface="Calibri"/>
                <a:ea typeface="ＭＳ Ｐゴシック" charset="0"/>
                <a:cs typeface="ＭＳ Ｐゴシック" charset="0"/>
              </a:rPr>
              <a:t>– She has found it easier to be successful in business than to be a successful housewife. Desperate for </a:t>
            </a:r>
            <a:r>
              <a:rPr lang="en-US" sz="2400" b="1" i="1" dirty="0">
                <a:solidFill>
                  <a:prstClr val="black"/>
                </a:solidFill>
                <a:latin typeface="Calibri"/>
                <a:ea typeface="ＭＳ Ｐゴシック" charset="0"/>
                <a:cs typeface="ＭＳ Ｐゴシック" charset="0"/>
              </a:rPr>
              <a:t>order</a:t>
            </a:r>
            <a:r>
              <a:rPr lang="en-US" sz="2400" dirty="0">
                <a:solidFill>
                  <a:prstClr val="black"/>
                </a:solidFill>
                <a:latin typeface="Calibri"/>
                <a:ea typeface="ＭＳ Ｐゴシック" charset="0"/>
                <a:cs typeface="ＭＳ Ｐゴシック" charset="0"/>
              </a:rPr>
              <a:t> and success at home.</a:t>
            </a:r>
          </a:p>
        </p:txBody>
      </p:sp>
      <p:sp>
        <p:nvSpPr>
          <p:cNvPr id="10" name="TextBox 9"/>
          <p:cNvSpPr txBox="1"/>
          <p:nvPr/>
        </p:nvSpPr>
        <p:spPr>
          <a:xfrm>
            <a:off x="1771326" y="3544346"/>
            <a:ext cx="7372673" cy="1200328"/>
          </a:xfrm>
          <a:prstGeom prst="rect">
            <a:avLst/>
          </a:prstGeom>
          <a:noFill/>
        </p:spPr>
        <p:txBody>
          <a:bodyPr wrap="square" rtlCol="0">
            <a:spAutoFit/>
          </a:bodyPr>
          <a:lstStyle/>
          <a:p>
            <a:pPr defTabSz="914400"/>
            <a:r>
              <a:rPr lang="en-US" sz="2400" b="1" dirty="0" err="1">
                <a:solidFill>
                  <a:prstClr val="black"/>
                </a:solidFill>
                <a:latin typeface="Calibri"/>
                <a:ea typeface="ＭＳ Ｐゴシック" charset="0"/>
                <a:cs typeface="ＭＳ Ｐゴシック" charset="0"/>
              </a:rPr>
              <a:t>Bree</a:t>
            </a:r>
            <a:r>
              <a:rPr lang="en-US" sz="2400" b="1" dirty="0">
                <a:solidFill>
                  <a:prstClr val="black"/>
                </a:solidFill>
                <a:latin typeface="Calibri"/>
                <a:ea typeface="ＭＳ Ｐゴシック" charset="0"/>
                <a:cs typeface="ＭＳ Ｐゴシック" charset="0"/>
              </a:rPr>
              <a:t> Van de Kamp - </a:t>
            </a:r>
            <a:r>
              <a:rPr lang="en-US" sz="2400" dirty="0">
                <a:solidFill>
                  <a:prstClr val="black"/>
                </a:solidFill>
                <a:latin typeface="Calibri"/>
                <a:ea typeface="ＭＳ Ｐゴシック" charset="0"/>
                <a:cs typeface="ＭＳ Ｐゴシック" charset="0"/>
              </a:rPr>
              <a:t>a White Anglo-Saxon Protestant (Presbyterian), conservative Republican, desperate for perfectionist </a:t>
            </a:r>
            <a:r>
              <a:rPr lang="en-US" sz="2400" b="1" i="1" dirty="0">
                <a:solidFill>
                  <a:prstClr val="black"/>
                </a:solidFill>
                <a:latin typeface="Calibri"/>
                <a:ea typeface="ＭＳ Ｐゴシック" charset="0"/>
                <a:cs typeface="ＭＳ Ｐゴシック" charset="0"/>
              </a:rPr>
              <a:t>control</a:t>
            </a:r>
            <a:r>
              <a:rPr lang="en-US" sz="2400" dirty="0">
                <a:solidFill>
                  <a:prstClr val="black"/>
                </a:solidFill>
                <a:latin typeface="Calibri"/>
                <a:ea typeface="ＭＳ Ｐゴシック" charset="0"/>
                <a:cs typeface="ＭＳ Ｐゴシック" charset="0"/>
              </a:rPr>
              <a:t> of life.</a:t>
            </a:r>
          </a:p>
        </p:txBody>
      </p:sp>
      <p:sp>
        <p:nvSpPr>
          <p:cNvPr id="11" name="TextBox 10"/>
          <p:cNvSpPr txBox="1"/>
          <p:nvPr/>
        </p:nvSpPr>
        <p:spPr>
          <a:xfrm>
            <a:off x="1771327" y="881980"/>
            <a:ext cx="7396576" cy="1200328"/>
          </a:xfrm>
          <a:prstGeom prst="rect">
            <a:avLst/>
          </a:prstGeom>
          <a:noFill/>
        </p:spPr>
        <p:txBody>
          <a:bodyPr wrap="square" rtlCol="0">
            <a:spAutoFit/>
          </a:bodyPr>
          <a:lstStyle/>
          <a:p>
            <a:pPr defTabSz="914400"/>
            <a:r>
              <a:rPr lang="en-US" sz="2400" b="1" dirty="0">
                <a:solidFill>
                  <a:prstClr val="black"/>
                </a:solidFill>
                <a:latin typeface="Calibri"/>
                <a:ea typeface="ＭＳ Ｐゴシック" charset="0"/>
                <a:cs typeface="ＭＳ Ｐゴシック" charset="0"/>
              </a:rPr>
              <a:t>Gabrielle Solis </a:t>
            </a:r>
            <a:r>
              <a:rPr lang="en-US" sz="2400" dirty="0">
                <a:solidFill>
                  <a:prstClr val="black"/>
                </a:solidFill>
                <a:latin typeface="Calibri"/>
                <a:ea typeface="ＭＳ Ｐゴシック" charset="0"/>
                <a:cs typeface="ＭＳ Ｐゴシック" charset="0"/>
              </a:rPr>
              <a:t>– Came from poverty. Successful model.  Desperate for materialistic </a:t>
            </a:r>
            <a:r>
              <a:rPr lang="en-US" sz="2400" b="1" i="1" dirty="0">
                <a:solidFill>
                  <a:prstClr val="black"/>
                </a:solidFill>
                <a:latin typeface="Calibri"/>
                <a:ea typeface="ＭＳ Ｐゴシック" charset="0"/>
                <a:cs typeface="ＭＳ Ｐゴシック" charset="0"/>
              </a:rPr>
              <a:t>wealth</a:t>
            </a:r>
            <a:r>
              <a:rPr lang="en-US" sz="2400" dirty="0">
                <a:solidFill>
                  <a:prstClr val="black"/>
                </a:solidFill>
                <a:latin typeface="Calibri"/>
                <a:ea typeface="ＭＳ Ｐゴシック" charset="0"/>
                <a:cs typeface="ＭＳ Ｐゴシック" charset="0"/>
              </a:rPr>
              <a:t> and the Hollywood lifestyle.</a:t>
            </a:r>
          </a:p>
        </p:txBody>
      </p:sp>
      <p:sp>
        <p:nvSpPr>
          <p:cNvPr id="12" name="TextBox 11"/>
          <p:cNvSpPr txBox="1"/>
          <p:nvPr/>
        </p:nvSpPr>
        <p:spPr>
          <a:xfrm>
            <a:off x="1066800" y="5982379"/>
            <a:ext cx="7162800" cy="830997"/>
          </a:xfrm>
          <a:prstGeom prst="rect">
            <a:avLst/>
          </a:prstGeom>
          <a:solidFill>
            <a:srgbClr val="000000"/>
          </a:solidFill>
        </p:spPr>
        <p:txBody>
          <a:bodyPr wrap="square" rtlCol="0">
            <a:spAutoFit/>
          </a:bodyPr>
          <a:lstStyle/>
          <a:p>
            <a:pPr defTabSz="914400"/>
            <a:r>
              <a:rPr lang="en-US" sz="2400" dirty="0">
                <a:solidFill>
                  <a:prstClr val="white"/>
                </a:solidFill>
                <a:latin typeface="Calibri"/>
                <a:ea typeface="ＭＳ Ｐゴシック" charset="0"/>
                <a:cs typeface="ＭＳ Ｐゴシック" charset="0"/>
              </a:rPr>
              <a:t>Note the fruit – Wanting something they do not have. </a:t>
            </a:r>
            <a:br>
              <a:rPr lang="en-US" sz="2400" dirty="0">
                <a:solidFill>
                  <a:prstClr val="white"/>
                </a:solidFill>
                <a:latin typeface="Calibri"/>
                <a:ea typeface="ＭＳ Ｐゴシック" charset="0"/>
                <a:cs typeface="ＭＳ Ｐゴシック" charset="0"/>
              </a:rPr>
            </a:br>
            <a:r>
              <a:rPr lang="en-US" sz="2400" dirty="0">
                <a:solidFill>
                  <a:prstClr val="white"/>
                </a:solidFill>
                <a:latin typeface="Calibri"/>
                <a:ea typeface="ＭＳ Ｐゴシック" charset="0"/>
                <a:cs typeface="ＭＳ Ｐゴシック" charset="0"/>
              </a:rPr>
              <a:t>If I only had ________, life would be better.</a:t>
            </a:r>
          </a:p>
        </p:txBody>
      </p:sp>
    </p:spTree>
    <p:extLst>
      <p:ext uri="{BB962C8B-B14F-4D97-AF65-F5344CB8AC3E}">
        <p14:creationId xmlns:p14="http://schemas.microsoft.com/office/powerpoint/2010/main" val="186411160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9"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ppt_x</p:attrName>
                                        </p:attrNameLst>
                                      </p:cBhvr>
                                      <p:tavLst>
                                        <p:tav tm="0">
                                          <p:val>
                                            <p:strVal val="#ppt_x-.2"/>
                                          </p:val>
                                        </p:tav>
                                        <p:tav tm="100000">
                                          <p:val>
                                            <p:strVal val="#ppt_x"/>
                                          </p:val>
                                        </p:tav>
                                      </p:tavLst>
                                    </p:anim>
                                    <p:anim calcmode="lin" valueType="num">
                                      <p:cBhvr>
                                        <p:cTn id="13"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29"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1000" fill="hold"/>
                                        <p:tgtEl>
                                          <p:spTgt spid="9"/>
                                        </p:tgtEl>
                                        <p:attrNameLst>
                                          <p:attrName>ppt_x</p:attrName>
                                        </p:attrNameLst>
                                      </p:cBhvr>
                                      <p:tavLst>
                                        <p:tav tm="0">
                                          <p:val>
                                            <p:strVal val="#ppt_x-.2"/>
                                          </p:val>
                                        </p:tav>
                                        <p:tav tm="100000">
                                          <p:val>
                                            <p:strVal val="#ppt_x"/>
                                          </p:val>
                                        </p:tav>
                                      </p:tavLst>
                                    </p:anim>
                                    <p:anim calcmode="lin" valueType="num">
                                      <p:cBhvr>
                                        <p:cTn id="25"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26" dur="10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par>
                                <p:cTn id="34" presetID="29"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ppt_x</p:attrName>
                                        </p:attrNameLst>
                                      </p:cBhvr>
                                      <p:tavLst>
                                        <p:tav tm="0">
                                          <p:val>
                                            <p:strVal val="#ppt_x-.2"/>
                                          </p:val>
                                        </p:tav>
                                        <p:tav tm="100000">
                                          <p:val>
                                            <p:strVal val="#ppt_x"/>
                                          </p:val>
                                        </p:tav>
                                      </p:tavLst>
                                    </p:anim>
                                    <p:anim calcmode="lin" valueType="num">
                                      <p:cBhvr>
                                        <p:cTn id="37" dur="1000" fill="hold"/>
                                        <p:tgtEl>
                                          <p:spTgt spid="10"/>
                                        </p:tgtEl>
                                        <p:attrNameLst>
                                          <p:attrName>ppt_y</p:attrName>
                                        </p:attrNameLst>
                                      </p:cBhvr>
                                      <p:tavLst>
                                        <p:tav tm="0">
                                          <p:val>
                                            <p:strVal val="#ppt_y"/>
                                          </p:val>
                                        </p:tav>
                                        <p:tav tm="100000">
                                          <p:val>
                                            <p:strVal val="#ppt_y"/>
                                          </p:val>
                                        </p:tav>
                                      </p:tavLst>
                                    </p:anim>
                                    <p:animEffect transition="in" filter="wipe(right)" prLst="gradientSize: 0.1">
                                      <p:cBhvr>
                                        <p:cTn id="38" dur="10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1000"/>
                                        <p:tgtEl>
                                          <p:spTgt spid="7"/>
                                        </p:tgtEl>
                                      </p:cBhvr>
                                    </p:animEffect>
                                    <p:anim calcmode="lin" valueType="num">
                                      <p:cBhvr>
                                        <p:cTn id="44" dur="1000" fill="hold"/>
                                        <p:tgtEl>
                                          <p:spTgt spid="7"/>
                                        </p:tgtEl>
                                        <p:attrNameLst>
                                          <p:attrName>ppt_x</p:attrName>
                                        </p:attrNameLst>
                                      </p:cBhvr>
                                      <p:tavLst>
                                        <p:tav tm="0">
                                          <p:val>
                                            <p:strVal val="#ppt_x"/>
                                          </p:val>
                                        </p:tav>
                                        <p:tav tm="100000">
                                          <p:val>
                                            <p:strVal val="#ppt_x"/>
                                          </p:val>
                                        </p:tav>
                                      </p:tavLst>
                                    </p:anim>
                                    <p:anim calcmode="lin" valueType="num">
                                      <p:cBhvr>
                                        <p:cTn id="45" dur="1000" fill="hold"/>
                                        <p:tgtEl>
                                          <p:spTgt spid="7"/>
                                        </p:tgtEl>
                                        <p:attrNameLst>
                                          <p:attrName>ppt_y</p:attrName>
                                        </p:attrNameLst>
                                      </p:cBhvr>
                                      <p:tavLst>
                                        <p:tav tm="0">
                                          <p:val>
                                            <p:strVal val="#ppt_y-.1"/>
                                          </p:val>
                                        </p:tav>
                                        <p:tav tm="100000">
                                          <p:val>
                                            <p:strVal val="#ppt_y"/>
                                          </p:val>
                                        </p:tav>
                                      </p:tavLst>
                                    </p:anim>
                                  </p:childTnLst>
                                </p:cTn>
                              </p:par>
                              <p:par>
                                <p:cTn id="46" presetID="29"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p:cTn id="48" dur="1000" fill="hold"/>
                                        <p:tgtEl>
                                          <p:spTgt spid="8"/>
                                        </p:tgtEl>
                                        <p:attrNameLst>
                                          <p:attrName>ppt_x</p:attrName>
                                        </p:attrNameLst>
                                      </p:cBhvr>
                                      <p:tavLst>
                                        <p:tav tm="0">
                                          <p:val>
                                            <p:strVal val="#ppt_x-.2"/>
                                          </p:val>
                                        </p:tav>
                                        <p:tav tm="100000">
                                          <p:val>
                                            <p:strVal val="#ppt_x"/>
                                          </p:val>
                                        </p:tav>
                                      </p:tavLst>
                                    </p:anim>
                                    <p:anim calcmode="lin" valueType="num">
                                      <p:cBhvr>
                                        <p:cTn id="49"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50" dur="10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animBg="1"/>
    </p:bld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295584911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51236" name="Rectangle 4"/>
          <p:cNvSpPr>
            <a:spLocks noChangeArrowheads="1"/>
          </p:cNvSpPr>
          <p:nvPr/>
        </p:nvSpPr>
        <p:spPr bwMode="auto">
          <a:xfrm>
            <a:off x="1431473" y="762000"/>
            <a:ext cx="6865937" cy="4767972"/>
          </a:xfrm>
          <a:prstGeom prst="rect">
            <a:avLst/>
          </a:prstGeom>
          <a:noFill/>
          <a:ln w="762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lgn="ctr" defTabSz="914400" eaLnBrk="0" fontAlgn="base" hangingPunct="0">
              <a:spcBef>
                <a:spcPct val="0"/>
              </a:spcBef>
              <a:spcAft>
                <a:spcPct val="0"/>
              </a:spcAft>
              <a:defRPr/>
            </a:pPr>
            <a:endParaRPr lang="en-US" sz="4400" b="1" dirty="0">
              <a:solidFill>
                <a:srgbClr val="FAFD00"/>
              </a:solidFill>
              <a:latin typeface="Times" pitchFamily="-112" charset="0"/>
              <a:ea typeface="ＭＳ Ｐゴシック" charset="0"/>
              <a:cs typeface="ＭＳ Ｐゴシック" charset="0"/>
            </a:endParaRPr>
          </a:p>
          <a:p>
            <a:pPr algn="ctr" defTabSz="914400" eaLnBrk="0" fontAlgn="base" hangingPunct="0">
              <a:spcBef>
                <a:spcPct val="0"/>
              </a:spcBef>
              <a:spcAft>
                <a:spcPct val="0"/>
              </a:spcAft>
              <a:defRPr/>
            </a:pPr>
            <a:r>
              <a:rPr lang="en-US" sz="3200" b="1" dirty="0">
                <a:solidFill>
                  <a:srgbClr val="00DFCA"/>
                </a:solidFill>
                <a:latin typeface="Times" pitchFamily="-112" charset="0"/>
                <a:ea typeface="ＭＳ Ｐゴシック" charset="0"/>
                <a:cs typeface="ＭＳ Ｐゴシック" charset="0"/>
              </a:rPr>
              <a:t>A Godly Education In Three Parts:</a:t>
            </a:r>
            <a:r>
              <a:rPr lang="en-US" sz="2400" b="1" dirty="0">
                <a:solidFill>
                  <a:srgbClr val="00DFCA"/>
                </a:solidFill>
                <a:latin typeface="Times" pitchFamily="-112" charset="0"/>
                <a:ea typeface="ＭＳ Ｐゴシック" charset="0"/>
                <a:cs typeface="ＭＳ Ｐゴシック" charset="0"/>
              </a:rPr>
              <a:t>                          </a:t>
            </a:r>
            <a:endParaRPr lang="en-US" sz="2800" b="1" dirty="0">
              <a:solidFill>
                <a:srgbClr val="00DFCA"/>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endParaRPr lang="en-US" sz="2400" b="1" dirty="0">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dirty="0">
                <a:solidFill>
                  <a:srgbClr val="FAFD00"/>
                </a:solidFill>
                <a:latin typeface="Times" pitchFamily="-112" charset="0"/>
                <a:ea typeface="ＭＳ Ｐゴシック" charset="0"/>
                <a:cs typeface="ＭＳ Ｐゴシック" charset="0"/>
              </a:rPr>
              <a:t>MORAL: </a:t>
            </a:r>
            <a:r>
              <a:rPr lang="en-US" sz="2400" b="1" dirty="0">
                <a:solidFill>
                  <a:srgbClr val="FFFFFF"/>
                </a:solidFill>
                <a:latin typeface="Times" pitchFamily="-112" charset="0"/>
                <a:ea typeface="ＭＳ Ｐゴシック" charset="0"/>
                <a:cs typeface="ＭＳ Ｐゴシック" charset="0"/>
              </a:rPr>
              <a:t>The Ten Commandments; a basis for our current legal system.</a:t>
            </a:r>
          </a:p>
          <a:p>
            <a:pPr defTabSz="914400" eaLnBrk="0" fontAlgn="base" hangingPunct="0">
              <a:spcBef>
                <a:spcPct val="0"/>
              </a:spcBef>
              <a:spcAft>
                <a:spcPct val="0"/>
              </a:spcAft>
              <a:defRPr/>
            </a:pPr>
            <a:endParaRPr lang="en-US" sz="2400" b="1" dirty="0">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dirty="0">
                <a:solidFill>
                  <a:srgbClr val="FAFD00"/>
                </a:solidFill>
                <a:latin typeface="Times" pitchFamily="-112" charset="0"/>
                <a:ea typeface="ＭＳ Ｐゴシック" charset="0"/>
                <a:cs typeface="ＭＳ Ｐゴシック" charset="0"/>
              </a:rPr>
              <a:t>CIVIL: </a:t>
            </a:r>
            <a:r>
              <a:rPr lang="en-US" sz="2400" b="1" dirty="0">
                <a:solidFill>
                  <a:srgbClr val="FFFFFF"/>
                </a:solidFill>
                <a:latin typeface="Times" pitchFamily="-112" charset="0"/>
                <a:ea typeface="ＭＳ Ｐゴシック" charset="0"/>
                <a:cs typeface="ＭＳ Ｐゴシック" charset="0"/>
              </a:rPr>
              <a:t>How the people are to live with each other in the new social structure.</a:t>
            </a:r>
          </a:p>
          <a:p>
            <a:pPr defTabSz="914400" eaLnBrk="0" fontAlgn="base" hangingPunct="0">
              <a:spcBef>
                <a:spcPct val="0"/>
              </a:spcBef>
              <a:spcAft>
                <a:spcPct val="0"/>
              </a:spcAft>
              <a:defRPr/>
            </a:pPr>
            <a:endParaRPr lang="en-US" sz="2400" b="1" dirty="0">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dirty="0">
                <a:solidFill>
                  <a:srgbClr val="FAFD00"/>
                </a:solidFill>
                <a:latin typeface="Times" pitchFamily="-112" charset="0"/>
                <a:ea typeface="ＭＳ Ｐゴシック" charset="0"/>
                <a:cs typeface="ＭＳ Ｐゴシック" charset="0"/>
              </a:rPr>
              <a:t>CEREMONIAL: </a:t>
            </a:r>
            <a:r>
              <a:rPr lang="en-US" sz="2400" b="1" dirty="0">
                <a:solidFill>
                  <a:srgbClr val="FFFFFF"/>
                </a:solidFill>
                <a:latin typeface="Times" pitchFamily="-112" charset="0"/>
                <a:ea typeface="ＭＳ Ｐゴシック" charset="0"/>
                <a:cs typeface="ＭＳ Ｐゴシック"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fontAlgn="base" hangingPunct="0">
              <a:spcBef>
                <a:spcPct val="50000"/>
              </a:spcBef>
              <a:spcAft>
                <a:spcPct val="0"/>
              </a:spcAft>
              <a:defRPr/>
            </a:pPr>
            <a:r>
              <a:rPr lang="en-US" sz="8800">
                <a:solidFill>
                  <a:srgbClr val="FFD34A"/>
                </a:solidFill>
                <a:latin typeface="Times" pitchFamily="-112" charset="0"/>
                <a:ea typeface="ＭＳ Ｐゴシック" charset="0"/>
                <a:cs typeface="ＭＳ Ｐゴシック"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08" charset="0"/>
              <a:ea typeface="ＭＳ Ｐゴシック" charset="0"/>
              <a:cs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291516"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4" name="Rectangle 9"/>
          <p:cNvSpPr>
            <a:spLocks noChangeArrowheads="1"/>
          </p:cNvSpPr>
          <p:nvPr/>
        </p:nvSpPr>
        <p:spPr bwMode="auto">
          <a:xfrm>
            <a:off x="8235953"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800" b="1">
                <a:solidFill>
                  <a:srgbClr val="000000"/>
                </a:solidFill>
                <a:latin typeface="Helvetica" charset="0"/>
                <a:ea typeface="ＭＳ Ｐゴシック" charset="0"/>
                <a:cs typeface="ＭＳ Ｐゴシック" charset="0"/>
              </a:rPr>
              <a:t>40</a:t>
            </a:r>
          </a:p>
        </p:txBody>
      </p:sp>
      <p:sp>
        <p:nvSpPr>
          <p:cNvPr id="490505" name="AutoShape 10"/>
          <p:cNvSpPr>
            <a:spLocks noChangeArrowheads="1"/>
          </p:cNvSpPr>
          <p:nvPr/>
        </p:nvSpPr>
        <p:spPr bwMode="auto">
          <a:xfrm>
            <a:off x="8064503"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6" name="Rectangle 11"/>
          <p:cNvSpPr>
            <a:spLocks noChangeArrowheads="1"/>
          </p:cNvSpPr>
          <p:nvPr/>
        </p:nvSpPr>
        <p:spPr bwMode="auto">
          <a:xfrm>
            <a:off x="8062916" y="3616325"/>
            <a:ext cx="952500" cy="1143000"/>
          </a:xfrm>
          <a:prstGeom prst="rect">
            <a:avLst/>
          </a:prstGeom>
          <a:solidFill>
            <a:srgbClr val="FFFF00"/>
          </a:solidFill>
          <a:ln w="38100">
            <a:solidFill>
              <a:srgbClr val="000000"/>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7" name="AutoShape 12"/>
          <p:cNvSpPr>
            <a:spLocks noChangeArrowheads="1"/>
          </p:cNvSpPr>
          <p:nvPr/>
        </p:nvSpPr>
        <p:spPr bwMode="auto">
          <a:xfrm>
            <a:off x="8083553"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8" name="Line 13"/>
          <p:cNvSpPr>
            <a:spLocks noChangeShapeType="1"/>
          </p:cNvSpPr>
          <p:nvPr/>
        </p:nvSpPr>
        <p:spPr bwMode="auto">
          <a:xfrm>
            <a:off x="8107366"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09" name="Line 14"/>
          <p:cNvSpPr>
            <a:spLocks noChangeShapeType="1"/>
          </p:cNvSpPr>
          <p:nvPr/>
        </p:nvSpPr>
        <p:spPr bwMode="auto">
          <a:xfrm>
            <a:off x="8107366"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0" name="Line 15"/>
          <p:cNvSpPr>
            <a:spLocks noChangeShapeType="1"/>
          </p:cNvSpPr>
          <p:nvPr/>
        </p:nvSpPr>
        <p:spPr bwMode="auto">
          <a:xfrm>
            <a:off x="8107366"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1" name="Line 16"/>
          <p:cNvSpPr>
            <a:spLocks noChangeShapeType="1"/>
          </p:cNvSpPr>
          <p:nvPr/>
        </p:nvSpPr>
        <p:spPr bwMode="auto">
          <a:xfrm>
            <a:off x="8107366"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2" name="Line 17"/>
          <p:cNvSpPr>
            <a:spLocks noChangeShapeType="1"/>
          </p:cNvSpPr>
          <p:nvPr/>
        </p:nvSpPr>
        <p:spPr bwMode="auto">
          <a:xfrm>
            <a:off x="8120066"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3" name="Rectangle 18"/>
          <p:cNvSpPr>
            <a:spLocks noChangeArrowheads="1"/>
          </p:cNvSpPr>
          <p:nvPr/>
        </p:nvSpPr>
        <p:spPr bwMode="auto">
          <a:xfrm>
            <a:off x="8121653"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Chicago" charset="0"/>
                <a:ea typeface="ＭＳ Ｐゴシック" charset="0"/>
                <a:cs typeface="ＭＳ Ｐゴシック" charset="0"/>
              </a:rPr>
              <a:t>MOSES</a:t>
            </a:r>
          </a:p>
        </p:txBody>
      </p:sp>
      <p:sp>
        <p:nvSpPr>
          <p:cNvPr id="490514" name="Rectangle 19"/>
          <p:cNvSpPr>
            <a:spLocks noChangeArrowheads="1"/>
          </p:cNvSpPr>
          <p:nvPr/>
        </p:nvSpPr>
        <p:spPr bwMode="auto">
          <a:xfrm>
            <a:off x="8270878"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Sinai</a:t>
            </a:r>
          </a:p>
        </p:txBody>
      </p:sp>
      <p:sp>
        <p:nvSpPr>
          <p:cNvPr id="490515" name="Rectangle 20"/>
          <p:cNvSpPr>
            <a:spLocks noChangeArrowheads="1"/>
          </p:cNvSpPr>
          <p:nvPr/>
        </p:nvSpPr>
        <p:spPr bwMode="auto">
          <a:xfrm>
            <a:off x="8189916"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M - C - C</a:t>
            </a:r>
          </a:p>
        </p:txBody>
      </p:sp>
      <p:sp>
        <p:nvSpPr>
          <p:cNvPr id="490516" name="Line 21"/>
          <p:cNvSpPr>
            <a:spLocks noChangeShapeType="1"/>
          </p:cNvSpPr>
          <p:nvPr/>
        </p:nvSpPr>
        <p:spPr bwMode="auto">
          <a:xfrm>
            <a:off x="8101016"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7" name="Rectangle 22"/>
          <p:cNvSpPr>
            <a:spLocks noChangeArrowheads="1"/>
          </p:cNvSpPr>
          <p:nvPr/>
        </p:nvSpPr>
        <p:spPr bwMode="auto">
          <a:xfrm>
            <a:off x="8234366" y="3670300"/>
            <a:ext cx="1191031"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ta-IN" altLang="zh-CN" sz="900" b="1" dirty="0" err="1">
                <a:solidFill>
                  <a:srgbClr val="000000"/>
                </a:solidFill>
                <a:latin typeface="Helvetica" charset="0"/>
                <a:ea typeface="ＭＳ Ｐゴシック" charset="0"/>
                <a:cs typeface="ＭＳ Ｐゴシック" charset="0"/>
              </a:rPr>
              <a:t>யாத்திராகமம்</a:t>
            </a:r>
            <a:endParaRPr lang="en-US" altLang="zh-CN" sz="900" b="1" dirty="0">
              <a:solidFill>
                <a:srgbClr val="000000"/>
              </a:solidFill>
              <a:latin typeface="Helvetica" charset="0"/>
              <a:ea typeface="ＭＳ Ｐゴシック" charset="0"/>
              <a:cs typeface="ＭＳ Ｐゴシック" charset="0"/>
            </a:endParaRP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384689" y="3395604"/>
            <a:ext cx="10090187" cy="7016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4000" b="1" dirty="0">
                <a:solidFill>
                  <a:srgbClr val="FAFD00"/>
                </a:solidFill>
                <a:latin typeface="Times" charset="0"/>
              </a:rPr>
              <a:t>BUT ARE THE BIG 10 </a:t>
            </a:r>
            <a:r>
              <a:rPr lang="en-US" altLang="zh-CN" sz="4000" b="1" i="1" dirty="0">
                <a:solidFill>
                  <a:srgbClr val="FAFD00"/>
                </a:solidFill>
                <a:latin typeface="Times" charset="0"/>
              </a:rPr>
              <a:t>MORAL</a:t>
            </a:r>
            <a:r>
              <a:rPr lang="en-US" altLang="zh-CN" sz="4000" b="1" dirty="0">
                <a:solidFill>
                  <a:srgbClr val="FAFD00"/>
                </a:solidFill>
                <a:latin typeface="Times" charset="0"/>
              </a:rPr>
              <a:t> LAW?</a:t>
            </a:r>
            <a:endParaRPr lang="en-US" altLang="zh-CN" sz="4400" b="1" dirty="0">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320934272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en-US" b="1" dirty="0">
                <a:solidFill>
                  <a:srgbClr val="FFFFFF"/>
                </a:solidFill>
                <a:effectLst>
                  <a:glow rad="228600">
                    <a:srgbClr val="000000"/>
                  </a:glow>
                </a:effectLst>
                <a:latin typeface="Arial"/>
              </a:rPr>
              <a:t>Every time period</a:t>
            </a:r>
          </a:p>
          <a:p>
            <a:pPr marL="571500" indent="-571500" defTabSz="914400">
              <a:buFont typeface="Arial"/>
              <a:buChar char="•"/>
            </a:pPr>
            <a:r>
              <a:rPr lang="en-US" b="1" dirty="0">
                <a:solidFill>
                  <a:srgbClr val="FFFFFF"/>
                </a:solidFill>
                <a:effectLst>
                  <a:glow rad="228600">
                    <a:srgbClr val="000000"/>
                  </a:glow>
                </a:effectLst>
                <a:latin typeface="Arial"/>
              </a:rPr>
              <a:t>Every culture</a:t>
            </a:r>
          </a:p>
          <a:p>
            <a:pPr marL="571500" indent="-571500" defTabSz="914400">
              <a:buFont typeface="Arial"/>
              <a:buChar char="•"/>
            </a:pPr>
            <a:r>
              <a:rPr lang="en-US" b="1" dirty="0">
                <a:solidFill>
                  <a:srgbClr val="FFFFFF"/>
                </a:solidFill>
                <a:effectLst>
                  <a:glow rad="228600">
                    <a:srgbClr val="000000"/>
                  </a:glow>
                </a:effectLst>
                <a:latin typeface="Arial"/>
              </a:rPr>
              <a:t>Every place</a:t>
            </a:r>
          </a:p>
          <a:p>
            <a:pPr marL="571500" indent="-571500" defTabSz="9144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3136944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defTabSz="914400" eaLnBrk="0" fontAlgn="base" hangingPunct="0">
                  <a:spcBef>
                    <a:spcPct val="0"/>
                  </a:spcBef>
                  <a:spcAft>
                    <a:spcPct val="0"/>
                  </a:spcAft>
                </a:pPr>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83619538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1F7E9"/>
                    </a:solidFill>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1F7E9"/>
                    </a:solidFill>
                    <a:latin typeface="Arial Narrow" charset="0"/>
                    <a:ea typeface="ＭＳ Ｐゴシック"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a:solidFill>
                      <a:srgbClr val="F1F7E9"/>
                    </a:solidFill>
                    <a:latin typeface="Arial Narrow" charset="0"/>
                    <a:ea typeface="ＭＳ Ｐゴシック" charset="0"/>
                    <a:cs typeface="Times New Roman" charset="0"/>
                  </a:rPr>
                  <a:t> </a:t>
                </a:r>
                <a:r>
                  <a:rPr lang="en-US" altLang="zh-CN" sz="2400" b="1">
                    <a:solidFill>
                      <a:srgbClr val="F1F7E9"/>
                    </a:solidFill>
                    <a:latin typeface="Arial Narrow" charset="0"/>
                    <a:ea typeface="ＭＳ Ｐゴシック"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ＭＳ Ｐゴシック"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Honor your father and your mother, so that you may live long in the land the L</a:t>
                  </a:r>
                  <a:r>
                    <a:rPr lang="en-US" altLang="ja-JP" sz="1600" b="1" dirty="0">
                      <a:solidFill>
                        <a:srgbClr val="003300"/>
                      </a:solidFill>
                      <a:latin typeface="Arial Narrow" charset="0"/>
                      <a:ea typeface="ＭＳ Ｐゴシック" charset="0"/>
                      <a:cs typeface="Times New Roman" charset="0"/>
                    </a:rPr>
                    <a:t>ORD</a:t>
                  </a:r>
                  <a:r>
                    <a:rPr lang="en-US" altLang="ja-JP" b="1" dirty="0">
                      <a:solidFill>
                        <a:srgbClr val="003300"/>
                      </a:solidFill>
                      <a:latin typeface="Arial Narrow" charset="0"/>
                      <a:ea typeface="ＭＳ Ｐゴシック" charset="0"/>
                      <a:cs typeface="Times New Roman" charset="0"/>
                    </a:rPr>
                    <a:t> your God is giving you</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(Exod. 20:12).</a:t>
                  </a:r>
                  <a:endParaRPr lang="en-US" altLang="zh-CN" b="1" dirty="0">
                    <a:solidFill>
                      <a:srgbClr val="003300"/>
                    </a:solidFill>
                    <a:latin typeface="Arial Narrow" charset="0"/>
                    <a:ea typeface="ＭＳ Ｐゴシック"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Children, obey your parents in the Lord, for this is right.  </a:t>
                  </a:r>
                  <a:r>
                    <a:rPr lang="fr-FR"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Honor your father and mother</a:t>
                  </a:r>
                  <a:r>
                    <a:rPr lang="fr-FR"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which is the first commandment with a promise–that it may go well with you and that you may enjoy long life on the earth</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(Eph. 6:1-3; Matt. 15:4-6; 19:19; Mark 7:10; 10:19; 6x).</a:t>
                  </a:r>
                  <a:endParaRPr lang="en-US" altLang="zh-CN" b="1" dirty="0">
                    <a:solidFill>
                      <a:srgbClr val="003300"/>
                    </a:solidFill>
                    <a:latin typeface="Arial Narrow" charset="0"/>
                    <a:ea typeface="ＭＳ Ｐゴシック"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ＭＳ Ｐゴシック"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You shall not murder</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(Exod. 20:13).</a:t>
                  </a:r>
                  <a:endParaRPr lang="en-US" altLang="zh-CN" b="1" dirty="0">
                    <a:solidFill>
                      <a:srgbClr val="003300"/>
                    </a:solidFill>
                    <a:latin typeface="Arial Narrow" charset="0"/>
                    <a:ea typeface="ＭＳ Ｐゴシック"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Anyone who hates his brother is a murderer, and you know that no murderer has eternal life in him</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(1 John 3:15; cf. Matt. 19:18; Mark 10:19; Luke 18:20; Rom. 13:9; James 2:11; 6x).</a:t>
                  </a:r>
                  <a:endParaRPr lang="en-US" altLang="zh-CN" b="1" dirty="0">
                    <a:solidFill>
                      <a:srgbClr val="003300"/>
                    </a:solidFill>
                    <a:latin typeface="Arial Narrow" charset="0"/>
                    <a:ea typeface="ＭＳ Ｐゴシック"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b="1" dirty="0">
                      <a:solidFill>
                        <a:srgbClr val="003300"/>
                      </a:solidFill>
                      <a:latin typeface="Arial Narrow" charset="0"/>
                      <a:ea typeface="宋体" charset="0"/>
                      <a:cs typeface="宋体" charset="0"/>
                    </a:rPr>
                    <a:t> made the heavens and the earth… but he rested on the seventh day…</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dirty="0">
                      <a:solidFill>
                        <a:srgbClr val="003300"/>
                      </a:solidFill>
                      <a:latin typeface="Arial Narrow" charset="0"/>
                      <a:ea typeface="宋体" charset="0"/>
                      <a:cs typeface="宋体" charset="0"/>
                    </a:rPr>
                    <a:t> No NT text requires this of Christians. </a:t>
                  </a:r>
                </a:p>
                <a:p>
                  <a:pPr algn="ctr" defTabSz="914400" eaLnBrk="0" fontAlgn="base" hangingPunct="0">
                    <a:spcBef>
                      <a:spcPct val="0"/>
                    </a:spcBef>
                    <a:spcAft>
                      <a:spcPct val="0"/>
                    </a:spcAft>
                  </a:pPr>
                  <a:r>
                    <a:rPr lang="en-US" altLang="zh-CN" b="1" dirty="0">
                      <a:solidFill>
                        <a:srgbClr val="003300"/>
                      </a:solidFill>
                      <a:latin typeface="Arial Narrow" charset="0"/>
                      <a:ea typeface="宋体" charset="0"/>
                      <a:cs typeface="宋体" charset="0"/>
                    </a:rPr>
                    <a:t>However, one passage clearly </a:t>
                  </a:r>
                  <a:r>
                    <a:rPr lang="en-US" altLang="zh-CN" b="1" i="1" dirty="0">
                      <a:solidFill>
                        <a:srgbClr val="003300"/>
                      </a:solidFill>
                      <a:latin typeface="Arial Narrow" charset="0"/>
                      <a:ea typeface="宋体" charset="0"/>
                      <a:cs typeface="宋体" charset="0"/>
                    </a:rPr>
                    <a:t>prohibits</a:t>
                  </a:r>
                  <a:r>
                    <a:rPr lang="en-US" altLang="zh-CN" b="1" dirty="0">
                      <a:solidFill>
                        <a:srgbClr val="003300"/>
                      </a:solidFill>
                      <a:latin typeface="Arial Narrow" charset="0"/>
                      <a:ea typeface="宋体" charset="0"/>
                      <a:cs typeface="宋体" charset="0"/>
                    </a:rPr>
                    <a:t> the practice as required for believers: </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 </a:t>
                  </a:r>
                  <a:br>
                    <a:rPr lang="en-US" altLang="zh-CN" b="1" dirty="0">
                      <a:solidFill>
                        <a:srgbClr val="003300"/>
                      </a:solidFill>
                      <a:latin typeface="Arial Narrow" charset="0"/>
                      <a:ea typeface="宋体" charset="0"/>
                      <a:cs typeface="宋体" charset="0"/>
                    </a:rPr>
                  </a:br>
                  <a:r>
                    <a:rPr lang="en-US" altLang="zh-CN"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339730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2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ＭＳ Ｐゴシック"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zh-CN" altLang="en-US" sz="2800" b="1">
                    <a:solidFill>
                      <a:srgbClr val="F1F7E9"/>
                    </a:solidFill>
                    <a:latin typeface="Arial Narrow" charset="0"/>
                    <a:ea typeface="ＭＳ Ｐゴシック" charset="0"/>
                    <a:cs typeface="Times New Roman" charset="0"/>
                  </a:rPr>
                  <a:t> </a:t>
                </a:r>
                <a:r>
                  <a:rPr lang="en-US" altLang="zh-CN" sz="2800" b="1">
                    <a:solidFill>
                      <a:srgbClr val="F1F7E9"/>
                    </a:solidFill>
                    <a:latin typeface="Arial Narrow" charset="0"/>
                    <a:ea typeface="ＭＳ Ｐゴシック"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commit adultery</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20:14).</a:t>
                </a:r>
                <a:endParaRPr lang="en-US" altLang="zh-CN" sz="2000" b="1" dirty="0">
                  <a:solidFill>
                    <a:srgbClr val="003300"/>
                  </a:solidFill>
                  <a:latin typeface="Arial Narrow" charset="0"/>
                  <a:ea typeface="ＭＳ Ｐゴシック"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(Heb. 13:4; cf. Mark 10:19; 12x).</a:t>
                </a:r>
                <a:endParaRPr lang="en-US" altLang="zh-CN" sz="2000" b="1" dirty="0">
                  <a:solidFill>
                    <a:srgbClr val="003300"/>
                  </a:solidFill>
                  <a:latin typeface="Arial Narrow" charset="0"/>
                  <a:ea typeface="ＭＳ Ｐゴシック"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steal</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20:15).</a:t>
                </a:r>
                <a:endParaRPr lang="en-US" altLang="zh-CN" sz="2000" b="1" dirty="0">
                  <a:solidFill>
                    <a:srgbClr val="003300"/>
                  </a:solidFill>
                  <a:latin typeface="Arial Narrow" charset="0"/>
                  <a:ea typeface="ＭＳ Ｐゴシック"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(Eph. 4:28; cf. Matt. 27:64; Mark 10:19; Luke 18:20; Rom. 13:9; Titus 2:10; 6x).</a:t>
                </a:r>
                <a:endParaRPr lang="en-US" altLang="zh-CN" sz="2000" b="1" dirty="0">
                  <a:solidFill>
                    <a:srgbClr val="003300"/>
                  </a:solidFill>
                  <a:latin typeface="Arial Narrow" charset="0"/>
                  <a:ea typeface="ＭＳ Ｐゴシック"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give false testimony against your neighbor</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20:16).</a:t>
                </a:r>
                <a:endParaRPr lang="en-US" altLang="zh-CN" sz="2000" b="1" dirty="0">
                  <a:solidFill>
                    <a:srgbClr val="003300"/>
                  </a:solidFill>
                  <a:latin typeface="Arial Narrow" charset="0"/>
                  <a:ea typeface="ＭＳ Ｐゴシック"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Do not lie to each other, since you have taken off your old self with its practices</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(Col. 3:9; cf. Eph. 4:25; 4x).</a:t>
                </a:r>
                <a:endParaRPr lang="en-US" altLang="zh-CN" sz="2000" b="1" dirty="0">
                  <a:solidFill>
                    <a:srgbClr val="003300"/>
                  </a:solidFill>
                  <a:latin typeface="Arial Narrow" charset="0"/>
                  <a:ea typeface="ＭＳ Ｐゴシック"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covet your neighbor</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20:17).</a:t>
                </a:r>
                <a:endParaRPr lang="en-US" altLang="zh-CN" sz="2000" b="1" dirty="0">
                  <a:solidFill>
                    <a:srgbClr val="003300"/>
                  </a:solidFill>
                  <a:latin typeface="Arial Narrow" charset="0"/>
                  <a:ea typeface="ＭＳ Ｐゴシック"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Watch out! Be on your guard against all kinds of greed; a man</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life does not consist in the abundance of his possessions</a:t>
                </a:r>
                <a:r>
                  <a:rPr lang="fr-FR" altLang="ja-JP" sz="2000" b="1" dirty="0">
                    <a:solidFill>
                      <a:srgbClr val="003300"/>
                    </a:solidFill>
                    <a:latin typeface="Arial Narrow" charset="0"/>
                    <a:ea typeface="ＭＳ Ｐゴシック" charset="0"/>
                    <a:cs typeface="Times New Roman" charset="0"/>
                  </a:rPr>
                  <a:t>'</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(Luke 12:15; Rom. 7:7; 13:9; Eph. 5:3; James 4:2; 2 Pet. 2:3, 14; </a:t>
                </a:r>
                <a:r>
                  <a:rPr lang="en-US" altLang="zh-CN" sz="2000" b="1" dirty="0">
                    <a:solidFill>
                      <a:srgbClr val="003300"/>
                    </a:solidFill>
                    <a:latin typeface="Arial Narrow" charset="0"/>
                    <a:ea typeface="ＭＳ Ｐゴシック" charset="0"/>
                    <a:cs typeface="Times New Roman" charset="0"/>
                  </a:rPr>
                  <a:t>9x</a:t>
                </a:r>
                <a:r>
                  <a:rPr lang="en-US" altLang="ja-JP" sz="2000" b="1" dirty="0">
                    <a:solidFill>
                      <a:srgbClr val="003300"/>
                    </a:solidFill>
                    <a:latin typeface="Arial Narrow" charset="0"/>
                    <a:ea typeface="ＭＳ Ｐゴシック" charset="0"/>
                    <a:cs typeface="Times New Roman" charset="0"/>
                  </a:rPr>
                  <a:t>).</a:t>
                </a:r>
                <a:endParaRPr lang="en-US" altLang="zh-CN" sz="2000" b="1" dirty="0">
                  <a:solidFill>
                    <a:srgbClr val="003300"/>
                  </a:solidFill>
                  <a:latin typeface="Arial Narrow" charset="0"/>
                  <a:ea typeface="ＭＳ Ｐゴシック"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3065020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eaLnBrk="0" fontAlgn="base" hangingPunct="0">
              <a:spcBef>
                <a:spcPct val="0"/>
              </a:spcBef>
              <a:spcAft>
                <a:spcPct val="0"/>
              </a:spcAft>
              <a:defRPr/>
            </a:pPr>
            <a:endParaRPr lang="en-US" sz="2800">
              <a:solidFill>
                <a:srgbClr val="FFFFFF"/>
              </a:solidFill>
              <a:latin typeface="Times New Roman" charset="0"/>
              <a:ea typeface="ＭＳ Ｐゴシック" charset="0"/>
              <a:cs typeface="ＭＳ Ｐゴシック" charset="0"/>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br>
              <a:rPr lang="en-US" altLang="zh-CN" sz="2000">
                <a:solidFill>
                  <a:srgbClr val="FFFFFF"/>
                </a:solidFill>
                <a:latin typeface="Arial" charset="0"/>
                <a:ea typeface="ＭＳ Ｐゴシック" charset="0"/>
                <a:cs typeface="Arial" charset="0"/>
              </a:rPr>
            </a:b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br>
              <a:rPr lang="en-US" altLang="zh-CN" sz="2000">
                <a:solidFill>
                  <a:srgbClr val="FFFFFF"/>
                </a:solidFill>
                <a:latin typeface="Arial" charset="0"/>
                <a:ea typeface="ＭＳ Ｐゴシック" charset="0"/>
                <a:cs typeface="Arial" charset="0"/>
              </a:rPr>
            </a:b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defTabSz="914400" eaLnBrk="0" fontAlgn="base" hangingPunct="0">
              <a:spcBef>
                <a:spcPct val="0"/>
              </a:spcBef>
              <a:spcAft>
                <a:spcPct val="0"/>
              </a:spcAft>
              <a:tabLst>
                <a:tab pos="457200" algn="r"/>
                <a:tab pos="2743200" algn="ctr"/>
                <a:tab pos="5486400" algn="r"/>
              </a:tabLst>
            </a:pPr>
            <a:endParaRPr lang="en-US" altLang="zh-CN" sz="2800">
              <a:solidFill>
                <a:srgbClr val="FFFFFF"/>
              </a:solidFill>
              <a:latin typeface="Arial" charset="0"/>
              <a:ea typeface="ＭＳ Ｐゴシック"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4032105382"/>
              </p:ext>
            </p:extLst>
          </p:nvPr>
        </p:nvGraphicFramePr>
        <p:xfrm>
          <a:off x="24326" y="1268413"/>
          <a:ext cx="9086337" cy="731837"/>
        </p:xfrm>
        <a:graphic>
          <a:graphicData uri="http://schemas.openxmlformats.org/drawingml/2006/table">
            <a:tbl>
              <a:tblPr/>
              <a:tblGrid>
                <a:gridCol w="1681222">
                  <a:extLst>
                    <a:ext uri="{9D8B030D-6E8A-4147-A177-3AD203B41FA5}">
                      <a16:colId xmlns:a16="http://schemas.microsoft.com/office/drawing/2014/main" val="20000"/>
                    </a:ext>
                  </a:extLst>
                </a:gridCol>
                <a:gridCol w="1640789">
                  <a:extLst>
                    <a:ext uri="{9D8B030D-6E8A-4147-A177-3AD203B41FA5}">
                      <a16:colId xmlns:a16="http://schemas.microsoft.com/office/drawing/2014/main" val="20001"/>
                    </a:ext>
                  </a:extLst>
                </a:gridCol>
                <a:gridCol w="2023105">
                  <a:extLst>
                    <a:ext uri="{9D8B030D-6E8A-4147-A177-3AD203B41FA5}">
                      <a16:colId xmlns:a16="http://schemas.microsoft.com/office/drawing/2014/main" val="20002"/>
                    </a:ext>
                  </a:extLst>
                </a:gridCol>
                <a:gridCol w="1967023">
                  <a:extLst>
                    <a:ext uri="{9D8B030D-6E8A-4147-A177-3AD203B41FA5}">
                      <a16:colId xmlns:a16="http://schemas.microsoft.com/office/drawing/2014/main" val="20003"/>
                    </a:ext>
                  </a:extLst>
                </a:gridCol>
                <a:gridCol w="1774198">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Greg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Bahnsen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Douglas </a:t>
                      </a:r>
                      <a:br>
                        <a:rPr kumimoji="0" lang="en-US" sz="1600" b="1" i="0" u="none" strike="noStrike" cap="none" normalizeH="0" baseline="0" dirty="0">
                          <a:ln>
                            <a:noFill/>
                          </a:ln>
                          <a:solidFill>
                            <a:schemeClr val="tx1"/>
                          </a:solidFill>
                          <a:effectLst/>
                          <a:latin typeface="Arial" charset="0"/>
                          <a:ea typeface="ＭＳ Ｐゴシック" charset="0"/>
                          <a:cs typeface="Times" charset="0"/>
                        </a:rPr>
                      </a:br>
                      <a:r>
                        <a:rPr kumimoji="0" lang="en-US" sz="1600" b="1" i="0" u="none" strike="noStrike" cap="none" normalizeH="0" baseline="0" dirty="0">
                          <a:ln>
                            <a:noFill/>
                          </a:ln>
                          <a:solidFill>
                            <a:schemeClr val="tx1"/>
                          </a:solidFill>
                          <a:effectLst/>
                          <a:latin typeface="Arial" charset="0"/>
                          <a:ea typeface="ＭＳ Ｐゴシック" charset="0"/>
                          <a:cs typeface="Times" charset="0"/>
                        </a:rPr>
                        <a:t>Moo</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defTabSz="914400" eaLnBrk="0" fontAlgn="base" hangingPunct="0">
              <a:spcBef>
                <a:spcPct val="0"/>
              </a:spcBef>
              <a:spcAft>
                <a:spcPct val="0"/>
              </a:spcAft>
            </a:pPr>
            <a:endParaRPr lang="en-US" sz="2800">
              <a:solidFill>
                <a:srgbClr val="FFFFFF"/>
              </a:solidFill>
              <a:latin typeface="Times New Roman" charset="0"/>
              <a:ea typeface="ＭＳ Ｐゴシック" charset="0"/>
              <a:cs typeface="ＭＳ Ｐゴシック" charset="0"/>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218650"/>
            <a:ext cx="9144000" cy="2554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a:t>
            </a:r>
            <a:r>
              <a:rPr lang="en-US" sz="1600" b="1" dirty="0">
                <a:solidFill>
                  <a:srgbClr val="FFFFFF"/>
                </a:solidFill>
                <a:latin typeface="Arial" charset="0"/>
                <a:cs typeface="Arial" charset="0"/>
              </a:rPr>
              <a:t>is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588712"/>
            <a:ext cx="220779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solidFill>
                  <a:srgbClr val="FFFFFF"/>
                </a:solidFill>
                <a:latin typeface="Arial" charset="0"/>
                <a:cs typeface="Arial" charset="0"/>
              </a:rPr>
              <a:t>Law as </a:t>
            </a:r>
            <a:r>
              <a:rPr lang="en-US" b="1" i="1">
                <a:solidFill>
                  <a:srgbClr val="FFFF00"/>
                </a:solidFill>
                <a:latin typeface="Arial" charset="0"/>
                <a:cs typeface="Arial" charset="0"/>
              </a:rPr>
              <a:t>not applicable </a:t>
            </a:r>
            <a:br>
              <a:rPr lang="en-US" b="1" i="1">
                <a:solidFill>
                  <a:srgbClr val="FFFF00"/>
                </a:solidFill>
                <a:latin typeface="Arial" charset="0"/>
                <a:cs typeface="Arial" charset="0"/>
              </a:rPr>
            </a:br>
            <a:r>
              <a:rPr lang="en-US">
                <a:solidFill>
                  <a:srgbClr val="FFFFFF"/>
                </a:solidFill>
                <a:latin typeface="Arial" charset="0"/>
                <a:cs typeface="Arial" charset="0"/>
              </a:rPr>
              <a:t>in every sense</a:t>
            </a:r>
          </a:p>
        </p:txBody>
      </p:sp>
    </p:spTree>
    <p:extLst>
      <p:ext uri="{BB962C8B-B14F-4D97-AF65-F5344CB8AC3E}">
        <p14:creationId xmlns:p14="http://schemas.microsoft.com/office/powerpoint/2010/main" val="1635106386"/>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dirty="0">
                <a:effectLst/>
                <a:latin typeface="Arial" charset="0"/>
                <a:ea typeface="宋体" charset="0"/>
                <a:cs typeface="宋体" charset="0"/>
              </a:rPr>
              <a:t>Does the Law of Moses Apply to Me?</a:t>
            </a:r>
            <a:endParaRPr kumimoji="0" lang="en-US" altLang="zh-CN" sz="1800" b="1" dirty="0">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909945719"/>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dirty="0">
                <a:effectLst/>
                <a:latin typeface="Arial" charset="0"/>
                <a:ea typeface="宋体" charset="0"/>
                <a:cs typeface="宋体" charset="0"/>
              </a:rPr>
              <a:t>Does the Law of Moses Apply to Me?</a:t>
            </a:r>
            <a:endParaRPr kumimoji="0" lang="en-US" altLang="zh-CN" sz="1800" b="1" dirty="0">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3480085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dirty="0">
                <a:solidFill>
                  <a:schemeClr val="bg1"/>
                </a:solidFill>
                <a:effectLst/>
                <a:latin typeface="Arial" charset="0"/>
                <a:ea typeface="宋体" charset="0"/>
                <a:cs typeface="宋体" charset="0"/>
              </a:rPr>
              <a:t>Does the Law of Moses Apply to Me?</a:t>
            </a:r>
            <a:endParaRPr kumimoji="0" lang="en-US" altLang="zh-CN" sz="1800" b="1" dirty="0">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7158585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771930" y="2895600"/>
            <a:ext cx="5637425" cy="727806"/>
          </a:xfrm>
        </p:spPr>
        <p:txBody>
          <a:bodyPr>
            <a:noAutofit/>
          </a:bodyPr>
          <a:lstStyle/>
          <a:p>
            <a:r>
              <a:rPr lang="en-US" sz="5400" b="1" dirty="0">
                <a:latin typeface="Baskerville Old Face" pitchFamily="18" charset="0"/>
              </a:rPr>
              <a:t>Jacob</a:t>
            </a:r>
            <a:r>
              <a:rPr lang="fr-FR" sz="5400" b="1" dirty="0">
                <a:latin typeface="Baskerville Old Face" pitchFamily="18" charset="0"/>
              </a:rPr>
              <a:t>'</a:t>
            </a:r>
            <a:r>
              <a:rPr lang="en-US" sz="5400" b="1" dirty="0">
                <a:latin typeface="Baskerville Old Face" pitchFamily="18" charset="0"/>
              </a:rPr>
              <a:t>s</a:t>
            </a:r>
          </a:p>
        </p:txBody>
      </p:sp>
      <p:sp>
        <p:nvSpPr>
          <p:cNvPr id="3" name="Subtitle 2"/>
          <p:cNvSpPr>
            <a:spLocks noGrp="1"/>
          </p:cNvSpPr>
          <p:nvPr>
            <p:ph type="subTitle" idx="1"/>
          </p:nvPr>
        </p:nvSpPr>
        <p:spPr>
          <a:xfrm>
            <a:off x="1390242" y="5638800"/>
            <a:ext cx="6400800" cy="609600"/>
          </a:xfrm>
        </p:spPr>
        <p:txBody>
          <a:bodyPr/>
          <a:lstStyle/>
          <a:p>
            <a:r>
              <a:rPr lang="en-US" b="1" dirty="0">
                <a:solidFill>
                  <a:schemeClr val="tx1"/>
                </a:solidFill>
                <a:effectLst/>
              </a:rPr>
              <a:t>Genesis 29:31–30:24</a:t>
            </a:r>
          </a:p>
        </p:txBody>
      </p:sp>
      <p:pic>
        <p:nvPicPr>
          <p:cNvPr id="1026"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3962400"/>
            <a:ext cx="7200085" cy="1828800"/>
          </a:xfrm>
          <a:prstGeom prst="rect">
            <a:avLst/>
          </a:prstGeom>
          <a:noFill/>
          <a:ln w="9525">
            <a:noFill/>
            <a:miter lim="800000"/>
            <a:headEnd/>
            <a:tailEnd/>
          </a:ln>
        </p:spPr>
      </p:pic>
      <p:pic>
        <p:nvPicPr>
          <p:cNvPr id="2050" name="Picture 2"/>
          <p:cNvPicPr>
            <a:picLocks noChangeAspect="1" noChangeArrowheads="1"/>
          </p:cNvPicPr>
          <p:nvPr/>
        </p:nvPicPr>
        <p:blipFill>
          <a:blip r:embed="rId5" cstate="print"/>
          <a:srcRect/>
          <a:stretch>
            <a:fillRect/>
          </a:stretch>
        </p:blipFill>
        <p:spPr bwMode="auto">
          <a:xfrm>
            <a:off x="2719140" y="152400"/>
            <a:ext cx="3743005" cy="2697881"/>
          </a:xfrm>
          <a:prstGeom prst="rect">
            <a:avLst/>
          </a:prstGeom>
          <a:noFill/>
          <a:ln w="9525">
            <a:noFill/>
            <a:miter lim="800000"/>
            <a:headEnd/>
            <a:tailEnd/>
          </a:ln>
        </p:spPr>
      </p:pic>
    </p:spTree>
    <p:extLst>
      <p:ext uri="{BB962C8B-B14F-4D97-AF65-F5344CB8AC3E}">
        <p14:creationId xmlns:p14="http://schemas.microsoft.com/office/powerpoint/2010/main" val="998522567"/>
      </p:ext>
    </p:extLst>
  </p:cSld>
  <p:clrMapOvr>
    <a:overrideClrMapping bg1="lt1" tx1="dk1" bg2="lt2" tx2="dk2" accent1="accent1" accent2="accent2" accent3="accent3" accent4="accent4" accent5="accent5" accent6="accent6" hlink="hlink" folHlink="folHlink"/>
  </p:clrMapOvr>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dirty="0">
                <a:solidFill>
                  <a:schemeClr val="bg1"/>
                </a:solidFill>
                <a:effectLst/>
                <a:latin typeface="Arial" charset="0"/>
                <a:ea typeface="宋体" charset="0"/>
                <a:cs typeface="宋体" charset="0"/>
              </a:rPr>
              <a:t>Does the Law of Moses Apply to Me?</a:t>
            </a:r>
            <a:endParaRPr kumimoji="0" lang="en-US" altLang="zh-CN" sz="1800" b="1" dirty="0">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9303097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dirty="0">
                <a:solidFill>
                  <a:schemeClr val="bg1"/>
                </a:solidFill>
                <a:effectLst/>
                <a:latin typeface="Arial" charset="0"/>
                <a:ea typeface="宋体" charset="0"/>
                <a:cs typeface="宋体" charset="0"/>
              </a:rPr>
              <a:t>Does the Law of Moses Apply to Me?</a:t>
            </a:r>
            <a:endParaRPr kumimoji="0" lang="en-US" altLang="zh-CN" sz="1800" b="1" dirty="0">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1770314692"/>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7150119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t"/>
          <a:lstStyle/>
          <a:p>
            <a:pPr algn="ctr"/>
            <a:r>
              <a:rPr kumimoji="0" lang="en-US" altLang="zh-CN" sz="3200" b="1" dirty="0">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349947636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445152178"/>
      </p:ext>
    </p:extLst>
  </p:cSld>
  <p:clrMapOvr>
    <a:overrideClrMapping bg1="lt1" tx1="dk1" bg2="lt2" tx2="dk2" accent1="accent1" accent2="accent2" accent3="accent3" accent4="accent4" accent5="accent5" accent6="accent6" hlink="hlink" folHlink="folHlink"/>
  </p:clrMapOvr>
</p:sld>
</file>

<file path=ppt/slides/slide2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Group 5"/>
          <p:cNvGrpSpPr/>
          <p:nvPr/>
        </p:nvGrpSpPr>
        <p:grpSpPr>
          <a:xfrm>
            <a:off x="1642872" y="0"/>
            <a:ext cx="5280462" cy="6858000"/>
            <a:chOff x="1642872" y="0"/>
            <a:chExt cx="5280462" cy="6858000"/>
          </a:xfrm>
        </p:grpSpPr>
        <p:pic>
          <p:nvPicPr>
            <p:cNvPr id="3" name="Picture 2"/>
            <p:cNvPicPr>
              <a:picLocks noChangeAspect="1"/>
            </p:cNvPicPr>
            <p:nvPr/>
          </p:nvPicPr>
          <p:blipFill>
            <a:blip r:embed="rId3"/>
            <a:stretch>
              <a:fillRect/>
            </a:stretch>
          </p:blipFill>
          <p:spPr>
            <a:xfrm>
              <a:off x="1642872" y="0"/>
              <a:ext cx="5280462" cy="6858000"/>
            </a:xfrm>
            <a:prstGeom prst="rect">
              <a:avLst/>
            </a:prstGeom>
          </p:spPr>
        </p:pic>
        <p:sp>
          <p:nvSpPr>
            <p:cNvPr id="4" name="Rectangle 3"/>
            <p:cNvSpPr/>
            <p:nvPr/>
          </p:nvSpPr>
          <p:spPr bwMode="auto">
            <a:xfrm>
              <a:off x="2900809" y="227651"/>
              <a:ext cx="3520657" cy="946551"/>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4139125" y="6020221"/>
            <a:ext cx="5004873" cy="681979"/>
          </a:xfrm>
          <a:solidFill>
            <a:schemeClr val="tx1"/>
          </a:solidFill>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Care for the Poor</a:t>
            </a:r>
          </a:p>
        </p:txBody>
      </p:sp>
      <p:sp>
        <p:nvSpPr>
          <p:cNvPr id="5" name="Rectangle 2"/>
          <p:cNvSpPr txBox="1">
            <a:spLocks noChangeArrowheads="1"/>
          </p:cNvSpPr>
          <p:nvPr/>
        </p:nvSpPr>
        <p:spPr bwMode="auto">
          <a:xfrm>
            <a:off x="1642872" y="210717"/>
            <a:ext cx="5280462" cy="1216982"/>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chemeClr val="tx1"/>
                </a:solidFill>
                <a:effectLst/>
                <a:latin typeface="Chalkboard"/>
                <a:ea typeface="ＭＳ Ｐゴシック" charset="0"/>
                <a:cs typeface="Chalkboard"/>
              </a:rPr>
              <a:t>"You're poor and live in Israel? Man, you are one blessed dude!"</a:t>
            </a:r>
          </a:p>
        </p:txBody>
      </p:sp>
    </p:spTree>
    <p:extLst>
      <p:ext uri="{BB962C8B-B14F-4D97-AF65-F5344CB8AC3E}">
        <p14:creationId xmlns:p14="http://schemas.microsoft.com/office/powerpoint/2010/main" val="2863773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336713336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pPr>
            <a:r>
              <a:rPr lang="en-US" altLang="zh-CN" b="1" dirty="0">
                <a:solidFill>
                  <a:srgbClr val="FFFFFF"/>
                </a:solidFill>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1.	T or F	Christians should keep parts of the OT law which are not repeated in the NT.</a:t>
            </a:r>
          </a:p>
          <a:p>
            <a:pPr marL="1435100" lvl="2" indent="-1435100" eaLnBrk="1" hangingPunct="1">
              <a:tabLst>
                <a:tab pos="442913" algn="l"/>
              </a:tabLst>
            </a:pPr>
            <a:r>
              <a:rPr lang="en-US" sz="2400" b="1">
                <a:solidFill>
                  <a:srgbClr val="FFFFFF"/>
                </a:solidFill>
                <a:effectLst>
                  <a:glow rad="101600">
                    <a:srgbClr val="000000">
                      <a:alpha val="75000"/>
                    </a:srgbClr>
                  </a:glow>
                </a:effectLst>
                <a:latin typeface="Arial"/>
                <a:cs typeface="Arial"/>
              </a:rPr>
              <a:t>2.	</a:t>
            </a:r>
            <a:r>
              <a:rPr lang="en-US" sz="2400" b="1" dirty="0">
                <a:solidFill>
                  <a:srgbClr val="FFFFFF"/>
                </a:solidFill>
                <a:effectLst>
                  <a:glow rad="101600">
                    <a:srgbClr val="000000">
                      <a:alpha val="75000"/>
                    </a:srgbClr>
                  </a:glow>
                </a:effectLst>
                <a:latin typeface="Arial"/>
                <a:cs typeface="Arial"/>
              </a:rPr>
              <a:t>T or F	The Sabbath should still be obeyed by Christians.</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3.	T or F	Believers today are obligated to keep all of the Ten Commandments.</a:t>
            </a:r>
          </a:p>
          <a:p>
            <a:pPr marL="1435100" lvl="2" indent="-1435100" eaLnBrk="1" hangingPunct="1">
              <a:tabLst>
                <a:tab pos="442913" algn="l"/>
              </a:tabLst>
            </a:pPr>
            <a:r>
              <a:rPr lang="en-US" sz="2400" b="1" dirty="0">
                <a:solidFill>
                  <a:srgbClr val="FFFFFF"/>
                </a:solidFill>
                <a:effectLst>
                  <a:glow rad="101600">
                    <a:srgbClr val="000000">
                      <a:alpha val="75000"/>
                    </a:srgbClr>
                  </a:glow>
                </a:effectLst>
                <a:latin typeface="Arial"/>
                <a:cs typeface="Arial"/>
              </a:rPr>
              <a:t>4.	T or F	Tithing should be practiced by all followers of Christ.</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5.	T or F	Christians today are prohibited from eating blood (e.g., </a:t>
            </a:r>
            <a:r>
              <a:rPr lang="en-US" sz="2400" b="1" dirty="0" err="1">
                <a:solidFill>
                  <a:srgbClr val="FFFF00"/>
                </a:solidFill>
                <a:effectLst>
                  <a:glow rad="101600">
                    <a:srgbClr val="000000">
                      <a:alpha val="75000"/>
                    </a:srgbClr>
                  </a:glow>
                </a:effectLst>
                <a:latin typeface="Arial"/>
                <a:cs typeface="Arial"/>
              </a:rPr>
              <a:t>yong</a:t>
            </a:r>
            <a:r>
              <a:rPr lang="en-US" sz="2400" b="1" dirty="0">
                <a:solidFill>
                  <a:srgbClr val="FFFF00"/>
                </a:solidFill>
                <a:effectLst>
                  <a:glow rad="101600">
                    <a:srgbClr val="000000">
                      <a:alpha val="75000"/>
                    </a:srgbClr>
                  </a:glow>
                </a:effectLst>
                <a:latin typeface="Arial"/>
                <a:cs typeface="Arial"/>
              </a:rPr>
              <a:t> tau foo, blood pudding, pig or duck blood at Chinese New Year).</a:t>
            </a:r>
          </a:p>
          <a:p>
            <a:pPr marL="1435100" lvl="2" indent="-1435100" eaLnBrk="1" hangingPunct="1">
              <a:tabLst>
                <a:tab pos="442913" algn="l"/>
              </a:tabLst>
            </a:pPr>
            <a:r>
              <a:rPr lang="en-US" sz="2400" b="1" dirty="0">
                <a:solidFill>
                  <a:srgbClr val="FFFFFF"/>
                </a:solidFill>
                <a:effectLst>
                  <a:glow rad="101600">
                    <a:srgbClr val="000000">
                      <a:alpha val="75000"/>
                    </a:srgbClr>
                  </a:glow>
                </a:effectLst>
                <a:latin typeface="Arial"/>
                <a:cs typeface="Arial"/>
              </a:rPr>
              <a:t>6.	T or F	Believers must not charge other Christians interest based upon the Law (Deut. 23:19; Exod. 22:25; Lev. 25:36-37; Ezek. 18:8, 13, 17; 22:12; Prov. 15:5; 28:8)</a:t>
            </a:r>
          </a:p>
          <a:p>
            <a:pPr marL="1435100" lvl="2" indent="-1435100" eaLnBrk="1" hangingPunct="1">
              <a:tabLst>
                <a:tab pos="442913" algn="l"/>
              </a:tabLst>
            </a:pPr>
            <a:r>
              <a:rPr lang="en-US" sz="2400" b="1" dirty="0">
                <a:solidFill>
                  <a:srgbClr val="FFFF00"/>
                </a:solidFill>
                <a:effectLst>
                  <a:glow rad="101600">
                    <a:srgbClr val="000000">
                      <a:alpha val="75000"/>
                    </a:srgbClr>
                  </a:glow>
                </a:effectLst>
                <a:latin typeface="Arial"/>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indent="-719138" eaLnBrk="1" hangingPunct="1"/>
            <a:r>
              <a:rPr lang="en-US" sz="2400" b="1" i="1" kern="1200" dirty="0">
                <a:solidFill>
                  <a:srgbClr val="FFFFFF"/>
                </a:solidFill>
                <a:effectLst>
                  <a:glow rad="254000">
                    <a:srgbClr val="000000">
                      <a:alpha val="85000"/>
                    </a:srgbClr>
                  </a:glow>
                </a:effectLst>
                <a:latin typeface="Arial"/>
                <a:cs typeface="Arial"/>
              </a:rPr>
              <a:t>True (T)? Or False (F)? What's your view?</a:t>
            </a:r>
          </a:p>
        </p:txBody>
      </p:sp>
      <p:sp>
        <p:nvSpPr>
          <p:cNvPr id="8" name="TextBox 7"/>
          <p:cNvSpPr txBox="1"/>
          <p:nvPr/>
        </p:nvSpPr>
        <p:spPr>
          <a:xfrm rot="20472343">
            <a:off x="886065" y="3095841"/>
            <a:ext cx="6453239" cy="707886"/>
          </a:xfrm>
          <a:prstGeom prst="rect">
            <a:avLst/>
          </a:prstGeom>
          <a:solidFill>
            <a:srgbClr val="800000"/>
          </a:solidFill>
        </p:spPr>
        <p:txBody>
          <a:bodyPr wrap="square" rtlCol="0">
            <a:spAutoFit/>
          </a:bodyPr>
          <a:lstStyle/>
          <a:p>
            <a:pPr algn="ctr" defTabSz="914400" eaLnBrk="0" fontAlgn="base" hangingPunct="0">
              <a:spcBef>
                <a:spcPct val="0"/>
              </a:spcBef>
              <a:spcAft>
                <a:spcPct val="0"/>
              </a:spcAft>
            </a:pPr>
            <a:r>
              <a:rPr lang="en-US" sz="4000" dirty="0">
                <a:solidFill>
                  <a:srgbClr val="EAEAEA"/>
                </a:solidFill>
                <a:latin typeface="Arial"/>
                <a:ea typeface="ＭＳ Ｐゴシック" charset="0"/>
                <a:cs typeface="Arial"/>
              </a:rPr>
              <a:t>I marked all FALSE</a:t>
            </a:r>
          </a:p>
        </p:txBody>
      </p:sp>
      <p:sp>
        <p:nvSpPr>
          <p:cNvPr id="9" name="Oval 8"/>
          <p:cNvSpPr/>
          <p:nvPr/>
        </p:nvSpPr>
        <p:spPr bwMode="auto">
          <a:xfrm>
            <a:off x="1245266" y="926118"/>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0" name="Oval 9"/>
          <p:cNvSpPr/>
          <p:nvPr/>
        </p:nvSpPr>
        <p:spPr bwMode="auto">
          <a:xfrm>
            <a:off x="1245266" y="1646198"/>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1" name="Oval 10"/>
          <p:cNvSpPr/>
          <p:nvPr/>
        </p:nvSpPr>
        <p:spPr bwMode="auto">
          <a:xfrm>
            <a:off x="1245266" y="2072928"/>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2" name="Oval 11"/>
          <p:cNvSpPr/>
          <p:nvPr/>
        </p:nvSpPr>
        <p:spPr bwMode="auto">
          <a:xfrm>
            <a:off x="1245266" y="2721000"/>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3" name="Oval 12"/>
          <p:cNvSpPr/>
          <p:nvPr/>
        </p:nvSpPr>
        <p:spPr bwMode="auto">
          <a:xfrm>
            <a:off x="1245266" y="3441080"/>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4" name="Oval 13"/>
          <p:cNvSpPr/>
          <p:nvPr/>
        </p:nvSpPr>
        <p:spPr bwMode="auto">
          <a:xfrm>
            <a:off x="1245266" y="4607225"/>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
        <p:nvSpPr>
          <p:cNvPr id="15" name="Oval 14"/>
          <p:cNvSpPr/>
          <p:nvPr/>
        </p:nvSpPr>
        <p:spPr bwMode="auto">
          <a:xfrm>
            <a:off x="1245266" y="6061402"/>
            <a:ext cx="432048" cy="432048"/>
          </a:xfrm>
          <a:prstGeom prst="ellipse">
            <a:avLst/>
          </a:prstGeom>
          <a:noFill/>
          <a:ln w="57150" cap="sq" cmpd="sng" algn="ctr">
            <a:solidFill>
              <a:schemeClr val="tx2"/>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EAEAEA"/>
              </a:solidFill>
              <a:latin typeface="Times New Roman" pitchFamily="-108" charset="0"/>
              <a:ea typeface="ＭＳ Ｐゴシック" charset="0"/>
              <a:cs typeface="ＭＳ Ｐゴシック" charset="0"/>
            </a:endParaRPr>
          </a:p>
        </p:txBody>
      </p:sp>
    </p:spTree>
    <p:extLst>
      <p:ext uri="{BB962C8B-B14F-4D97-AF65-F5344CB8AC3E}">
        <p14:creationId xmlns:p14="http://schemas.microsoft.com/office/powerpoint/2010/main" val="40859445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2000"/>
                                        <p:tgtEl>
                                          <p:spTgt spid="8"/>
                                        </p:tgtEl>
                                      </p:cBhvr>
                                    </p:animEffect>
                                    <p:anim calcmode="lin" valueType="num">
                                      <p:cBhvr>
                                        <p:cTn id="36" dur="2000" fill="hold"/>
                                        <p:tgtEl>
                                          <p:spTgt spid="8"/>
                                        </p:tgtEl>
                                        <p:attrNameLst>
                                          <p:attrName>ppt_w</p:attrName>
                                        </p:attrNameLst>
                                      </p:cBhvr>
                                      <p:tavLst>
                                        <p:tav tm="0" fmla="#ppt_w*sin(2.5*pi*$)">
                                          <p:val>
                                            <p:fltVal val="0"/>
                                          </p:val>
                                        </p:tav>
                                        <p:tav tm="100000">
                                          <p:val>
                                            <p:fltVal val="1"/>
                                          </p:val>
                                        </p:tav>
                                      </p:tavLst>
                                    </p:anim>
                                    <p:anim calcmode="lin" valueType="num">
                                      <p:cBhvr>
                                        <p:cTn id="37"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Lst>
  </p:timing>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defTabSz="914400" eaLnBrk="0" fontAlgn="base" hangingPunct="0">
              <a:spcBef>
                <a:spcPct val="20000"/>
              </a:spcBef>
              <a:buClr>
                <a:srgbClr val="FFCC00"/>
              </a:buClr>
              <a:buSzPct val="70000"/>
              <a:buFont typeface="Wingdings" charset="0"/>
              <a:buNone/>
              <a:defRPr/>
            </a:pPr>
            <a:r>
              <a:rPr lang="en-US" sz="1100" b="1" kern="0" dirty="0">
                <a:solidFill>
                  <a:srgbClr val="FFFFFF"/>
                </a:solidFill>
                <a:effectLst>
                  <a:outerShdw blurRad="38100" dist="38100" dir="2700000" algn="tl">
                    <a:srgbClr val="000000"/>
                  </a:outerShdw>
                </a:effectLst>
                <a:latin typeface="Arial"/>
                <a:ea typeface="ＭＳ Ｐゴシック" charset="0"/>
                <a:cs typeface="Arial"/>
              </a:rPr>
              <a:t>Dr. Rick Griffith • Singapore Bible College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defTabSz="914400" fontAlgn="base">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dirty="0">
                <a:solidFill>
                  <a:srgbClr val="FFFFFF"/>
                </a:solidFill>
                <a:effectLst>
                  <a:outerShdw blurRad="38100" dist="38100" dir="2700000" algn="tl">
                    <a:srgbClr val="000000"/>
                  </a:outerShdw>
                </a:effectLst>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Adam rules with God (Gen. 1:26, 28; 2:19)</a:t>
            </a:r>
            <a:r>
              <a:rPr lang="en-US" sz="900" b="1">
                <a:solidFill>
                  <a:srgbClr val="FFFFFF"/>
                </a:solidFill>
                <a:effectLst>
                  <a:outerShdw blurRad="38100" dist="38100" dir="2700000" algn="tl">
                    <a:srgbClr val="000000"/>
                  </a:outerShdw>
                </a:effectLst>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Satan begins rule as god of this world (Gen. 3:15; </a:t>
            </a:r>
          </a:p>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algn="ctr" defTabSz="914400" eaLnBrk="0" fontAlgn="base" hangingPunct="0">
              <a:spcBef>
                <a:spcPct val="0"/>
              </a:spcBef>
              <a:spcAft>
                <a:spcPct val="0"/>
              </a:spcAft>
              <a:defRPr/>
            </a:pPr>
            <a:r>
              <a:rPr lang="en-US" sz="2800" b="1" dirty="0">
                <a:solidFill>
                  <a:srgbClr val="FFFFFF"/>
                </a:solidFill>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defTabSz="914400" fontAlgn="base">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dirty="0">
                <a:solidFill>
                  <a:srgbClr val="FFFFFF"/>
                </a:solidFill>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God covenants with Abraham to reestablish man</a:t>
            </a:r>
            <a:r>
              <a:rPr lang="fr-FR"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defTabSz="914400" eaLnBrk="0" fontAlgn="base" hangingPunct="0">
              <a:spcBef>
                <a:spcPct val="0"/>
              </a:spcBef>
              <a:spcAft>
                <a:spcPct val="0"/>
              </a:spcAft>
              <a:defRPr/>
            </a:pPr>
            <a:r>
              <a:rPr lang="en-US" sz="1200" b="1">
                <a:solidFill>
                  <a:srgbClr val="FFA040"/>
                </a:solidFill>
                <a:effectLst>
                  <a:outerShdw blurRad="38100" dist="38100" dir="2700000" algn="tl">
                    <a:srgbClr val="000000"/>
                  </a:outerShdw>
                </a:effectLst>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Israel</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Jeremiah 31:31-34 promises: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Forgiveness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Indwelling Spirit</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New heart, nature, mind</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Reunification of Israel and Judah</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2 Samuel 7:12-16 promises:</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Sons ("house" never wiped out)</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Kingdom (political dynasty)</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Throne (right to rule by descendants)</a:t>
            </a:r>
          </a:p>
          <a:p>
            <a:pPr defTabSz="914400" eaLnBrk="0" fontAlgn="base" hangingPunct="0">
              <a:spcBef>
                <a:spcPct val="0"/>
              </a:spcBef>
              <a:spcAft>
                <a:spcPct val="0"/>
              </a:spcAft>
              <a:buSzPct val="100000"/>
              <a:buFontTx/>
              <a:buChar char="•"/>
              <a:defRPr/>
            </a:pPr>
            <a:r>
              <a:rPr lang="en-US" sz="800" b="1" dirty="0">
                <a:solidFill>
                  <a:srgbClr val="FFFFFF"/>
                </a:solidFill>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Genesis 15:18 (cf. Deut. 30:1-10) promises:</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Land from Wadi of Egypt to Euphrates River (Isa. 27:12)</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Eternal possession of land (Gen. 17:8) after exile/restoration</a:t>
            </a:r>
          </a:p>
          <a:p>
            <a:pPr defTabSz="914400" eaLnBrk="0" fontAlgn="base" hangingPunct="0">
              <a:spcBef>
                <a:spcPct val="0"/>
              </a:spcBef>
              <a:spcAft>
                <a:spcPct val="0"/>
              </a:spcAft>
              <a:buSzPct val="100000"/>
              <a:buFontTx/>
              <a:buChar char="•"/>
              <a:defRPr/>
            </a:pPr>
            <a:r>
              <a:rPr lang="en-US" sz="800" b="1">
                <a:solidFill>
                  <a:srgbClr val="FFFFFF"/>
                </a:solidFill>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Israel rejects Messiah</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Christ subdues Israel</a:t>
            </a:r>
            <a:r>
              <a:rPr lang="fr-FR" altLang="ja-JP" sz="8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800" b="1" dirty="0">
                <a:solidFill>
                  <a:srgbClr val="FFFFFF"/>
                </a:solidFill>
                <a:effectLst>
                  <a:outerShdw blurRad="38100" dist="38100" dir="2700000" algn="tl">
                    <a:srgbClr val="000000"/>
                  </a:outerShdw>
                </a:effectLst>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Israel judged for rejecting Messiah by dispersion away from land for 19 centuries </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70–</a:t>
            </a:r>
            <a:r>
              <a:rPr lang="en-US" sz="600" b="1" dirty="0">
                <a:solidFill>
                  <a:srgbClr val="FFFFFF"/>
                </a:solidFill>
                <a:latin typeface="Arial" pitchFamily="24" charset="0"/>
                <a:ea typeface="ＭＳ Ｐゴシック" charset="-128"/>
                <a:cs typeface="ＭＳ Ｐゴシック" charset="-128"/>
              </a:rPr>
              <a:t>AD</a:t>
            </a:r>
            <a:r>
              <a:rPr lang="en-US" sz="800" b="1" dirty="0">
                <a:solidFill>
                  <a:srgbClr val="FFFFFF"/>
                </a:solidFill>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900" b="1" dirty="0">
                <a:solidFill>
                  <a:srgbClr val="FFFFFF"/>
                </a:solidFill>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1000" b="1" dirty="0">
                <a:solidFill>
                  <a:srgbClr val="FFFFFF"/>
                </a:solidFill>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Full restoration (Ezek. 37:8-28) Jerusalem world capital</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New Jerusalem</a:t>
            </a:r>
          </a:p>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Christ reigns over the world </a:t>
            </a:r>
          </a:p>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(Isa. 11) </a:t>
            </a:r>
          </a:p>
          <a:p>
            <a:pPr algn="ctr" defTabSz="914400" eaLnBrk="0" fontAlgn="base" hangingPunct="0">
              <a:spcBef>
                <a:spcPct val="0"/>
              </a:spcBef>
              <a:spcAft>
                <a:spcPct val="0"/>
              </a:spcAft>
              <a:defRPr/>
            </a:pPr>
            <a:r>
              <a:rPr lang="en-US" sz="800" b="1" dirty="0">
                <a:solidFill>
                  <a:srgbClr val="000000"/>
                </a:solidFill>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FFFFFF"/>
                </a:solidFill>
                <a:effectLst>
                  <a:outerShdw blurRad="38100" dist="38100" dir="2700000" algn="tl">
                    <a:srgbClr val="000000"/>
                  </a:outerShdw>
                </a:effectLst>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600" b="1">
                <a:solidFill>
                  <a:srgbClr val="FFFFFF"/>
                </a:solidFill>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1400" b="1" dirty="0">
                <a:solidFill>
                  <a:srgbClr val="FFFFFF"/>
                </a:solidFill>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Christ hands kingdom over to Father (1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Arial" charset="0"/>
                <a:ea typeface="ＭＳ Ｐゴシック" charset="0"/>
                <a:cs typeface="Arial" charset="0"/>
              </a:rPr>
              <a:t>Scripture has a dual kingdom-covenant theme.  Israel</a:t>
            </a:r>
            <a:r>
              <a:rPr lang="fr-FR" sz="10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sz="1000" b="1" dirty="0">
                <a:solidFill>
                  <a:srgbClr val="FFFFFF"/>
                </a:solidFill>
                <a:effectLst>
                  <a:outerShdw blurRad="38100" dist="38100" dir="2700000" algn="tl">
                    <a:srgbClr val="000000"/>
                  </a:outerShdw>
                </a:effectLst>
                <a:latin typeface="Arial" charset="0"/>
                <a:ea typeface="ＭＳ Ｐゴシック" charset="0"/>
                <a:cs typeface="Arial" charset="0"/>
              </a:rPr>
              <a:t>s role from Abraham to Christ expands to include the Church (continuity) yet the Church never replaces the nation as the "new Israel" (discontinuity).  Israel will again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900" b="1" dirty="0">
                <a:solidFill>
                  <a:srgbClr val="FFFFFF"/>
                </a:solidFill>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defTabSz="914400" eaLnBrk="0" fontAlgn="base" hangingPunct="0">
              <a:spcBef>
                <a:spcPct val="0"/>
              </a:spcBef>
              <a:spcAft>
                <a:spcPct val="0"/>
              </a:spcAft>
              <a:defRPr/>
            </a:pPr>
            <a:r>
              <a:rPr lang="en-US" sz="900" b="1">
                <a:solidFill>
                  <a:srgbClr val="FFFFFF"/>
                </a:solidFill>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spid="_x0000_s8313" name="Microsoft ClipArt Gallery" r:id="rId4" imgW="2120900" imgH="2108200" progId="">
                  <p:embed/>
                </p:oleObj>
              </mc:Choice>
              <mc:Fallback>
                <p:oleObj name="Microsoft ClipArt Gallery" r:id="rId4" imgW="2120900" imgH="2108200" progId="">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700" b="1" i="1" dirty="0">
                <a:solidFill>
                  <a:srgbClr val="FFFFFF"/>
                </a:solidFill>
                <a:latin typeface="Arial" pitchFamily="24" charset="0"/>
                <a:ea typeface="ＭＳ Ｐゴシック" charset="-128"/>
                <a:cs typeface="ＭＳ Ｐゴシック" charset="-128"/>
              </a:rPr>
              <a:t>Eighth Edition</a:t>
            </a:r>
          </a:p>
          <a:p>
            <a:pPr defTabSz="914400" eaLnBrk="0" fontAlgn="base" hangingPunct="0">
              <a:spcBef>
                <a:spcPct val="0"/>
              </a:spcBef>
              <a:spcAft>
                <a:spcPct val="0"/>
              </a:spcAft>
              <a:defRPr/>
            </a:pPr>
            <a:r>
              <a:rPr lang="en-US" sz="700" b="1" i="1" dirty="0">
                <a:solidFill>
                  <a:srgbClr val="FFFFFF"/>
                </a:solidFill>
                <a:latin typeface="Arial" pitchFamily="24" charset="0"/>
                <a:ea typeface="ＭＳ Ｐゴシック" charset="-128"/>
                <a:cs typeface="ＭＳ Ｐゴシック" charset="-128"/>
              </a:rPr>
              <a:t>29 Aug 2016</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1000">
                <a:solidFill>
                  <a:srgbClr val="FFFFFF"/>
                </a:solidFill>
                <a:latin typeface="Arial" charset="0"/>
                <a:ea typeface="ＭＳ Ｐゴシック" charset="0"/>
                <a:cs typeface="ＭＳ Ｐゴシック" charset="0"/>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All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things made new! </a:t>
            </a:r>
          </a:p>
          <a:p>
            <a:pPr algn="ctr" defTabSz="914400" eaLnBrk="0" fontAlgn="base" hangingPunct="0">
              <a:spcBef>
                <a:spcPct val="0"/>
              </a:spcBef>
              <a:spcAft>
                <a:spcPct val="0"/>
              </a:spcAft>
              <a:defRPr/>
            </a:pPr>
            <a:r>
              <a:rPr lang="en-US" sz="800" b="1">
                <a:solidFill>
                  <a:srgbClr val="000000"/>
                </a:solidFill>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defTabSz="914400" eaLnBrk="0" fontAlgn="base" hangingPunct="0">
              <a:spcBef>
                <a:spcPct val="0"/>
              </a:spcBef>
              <a:spcAft>
                <a:spcPct val="0"/>
              </a:spcAft>
              <a:defRPr/>
            </a:pPr>
            <a:r>
              <a:rPr lang="en-US" sz="800" b="1">
                <a:solidFill>
                  <a:srgbClr val="FFFFFF"/>
                </a:solidFill>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algn="ctr" defTabSz="914400" eaLnBrk="0" fontAlgn="base" hangingPunct="0">
              <a:spcBef>
                <a:spcPct val="0"/>
              </a:spcBef>
              <a:spcAft>
                <a:spcPct val="0"/>
              </a:spcAft>
              <a:defRPr/>
            </a:pPr>
            <a:r>
              <a:rPr lang="en-US" sz="800" b="1" dirty="0">
                <a:solidFill>
                  <a:srgbClr val="FFFFFF"/>
                </a:solidFill>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defTabSz="914400" eaLnBrk="0" fontAlgn="base" hangingPunct="0">
              <a:spcBef>
                <a:spcPct val="0"/>
              </a:spcBef>
              <a:spcAft>
                <a:spcPct val="0"/>
              </a:spcAft>
              <a:defRPr/>
            </a:pPr>
            <a:r>
              <a:rPr lang="en-US" sz="900" b="1" dirty="0">
                <a:solidFill>
                  <a:srgbClr val="FFFFFF"/>
                </a:solidFill>
                <a:effectLst>
                  <a:outerShdw blurRad="38100" dist="38100" dir="2700000" algn="tl">
                    <a:srgbClr val="000000"/>
                  </a:outerShdw>
                </a:effectLst>
                <a:latin typeface="Arial" charset="0"/>
                <a:ea typeface="ＭＳ Ｐゴシック" charset="0"/>
                <a:cs typeface="Arial" charset="0"/>
              </a:rPr>
              <a:t>Genesis 6:18; 9:8-17</a:t>
            </a:r>
          </a:p>
        </p:txBody>
      </p:sp>
      <p:sp>
        <p:nvSpPr>
          <p:cNvPr id="104553" name="Text Box 105"/>
          <p:cNvSpPr txBox="1">
            <a:spLocks noChangeArrowheads="1"/>
          </p:cNvSpPr>
          <p:nvPr/>
        </p:nvSpPr>
        <p:spPr bwMode="auto">
          <a:xfrm>
            <a:off x="9285288" y="158750"/>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FFFFFF"/>
                </a:solidFill>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defTabSz="914400" eaLnBrk="0" fontAlgn="base" hangingPunct="0">
              <a:spcBef>
                <a:spcPct val="0"/>
              </a:spcBef>
              <a:spcAft>
                <a:spcPct val="0"/>
              </a:spcAft>
              <a:defRPr/>
            </a:pPr>
            <a:endParaRPr lang="en-US" sz="3200" b="1">
              <a:solidFill>
                <a:srgbClr val="FFA040"/>
              </a:solidFill>
              <a:effectLst>
                <a:outerShdw blurRad="38100" dist="38100" dir="2700000" algn="tl">
                  <a:srgbClr val="000000"/>
                </a:outerShdw>
              </a:effectLst>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8329613" y="0"/>
            <a:ext cx="82867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dirty="0">
                <a:solidFill>
                  <a:srgbClr val="FFFFFF"/>
                </a:solidFill>
                <a:latin typeface="Arial" pitchFamily="-111" charset="0"/>
                <a:ea typeface="ＭＳ Ｐゴシック" charset="0"/>
                <a:cs typeface="ＭＳ Ｐゴシック" charset="0"/>
              </a:rPr>
              <a:t>22 &amp;</a:t>
            </a:r>
          </a:p>
          <a:p>
            <a:pPr algn="ctr" defTabSz="914400" eaLnBrk="0" fontAlgn="base" hangingPunct="0">
              <a:spcBef>
                <a:spcPct val="0"/>
              </a:spcBef>
              <a:spcAft>
                <a:spcPct val="0"/>
              </a:spcAft>
              <a:defRPr/>
            </a:pPr>
            <a:r>
              <a:rPr lang="en-US" sz="2400" b="1" dirty="0">
                <a:solidFill>
                  <a:srgbClr val="FFFFFF"/>
                </a:solidFill>
                <a:latin typeface="Arial" pitchFamily="-111" charset="0"/>
                <a:ea typeface="ＭＳ Ｐゴシック" charset="0"/>
                <a:cs typeface="ＭＳ Ｐゴシック" charset="0"/>
              </a:rPr>
              <a:t>337</a:t>
            </a:r>
          </a:p>
        </p:txBody>
      </p:sp>
      <p:sp>
        <p:nvSpPr>
          <p:cNvPr id="109" name="Oval 108"/>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Tree>
    <p:extLst>
      <p:ext uri="{BB962C8B-B14F-4D97-AF65-F5344CB8AC3E}">
        <p14:creationId xmlns:p14="http://schemas.microsoft.com/office/powerpoint/2010/main" val="35270230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388350" y="14288"/>
            <a:ext cx="681038" cy="461962"/>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a:ea typeface="ＭＳ Ｐゴシック" charset="0"/>
                <a:cs typeface="Arial"/>
              </a:rPr>
              <a:t>116</a:t>
            </a:r>
          </a:p>
        </p:txBody>
      </p:sp>
      <p:graphicFrame>
        <p:nvGraphicFramePr>
          <p:cNvPr id="8" name="Table 7"/>
          <p:cNvGraphicFramePr>
            <a:graphicFrameLocks noGrp="1"/>
          </p:cNvGraphicFramePr>
          <p:nvPr>
            <p:extLst>
              <p:ext uri="{D42A27DB-BD31-4B8C-83A1-F6EECF244321}">
                <p14:modId xmlns:p14="http://schemas.microsoft.com/office/powerpoint/2010/main" val="1677015161"/>
              </p:ext>
            </p:extLst>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Recipient </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(Date &amp; Place)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Abraham as mediator for all nations in 2060 BC at Ur of the Chaldees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Moses as mediator for Israel in 1445 BC at Mount Sinai</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Scripture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Genesis 12:1-3 (but formalized into a covenant in Genesis 15)</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ta-IN" sz="2400" b="1" i="0" u="none" strike="noStrike" cap="none" normalizeH="0" baseline="0" dirty="0" err="1">
                          <a:ln>
                            <a:noFill/>
                          </a:ln>
                          <a:solidFill>
                            <a:srgbClr val="FFFFFF"/>
                          </a:solidFill>
                          <a:effectLst/>
                          <a:latin typeface="Arial" charset="0"/>
                          <a:ea typeface="ＭＳ Ｐゴシック" charset="0"/>
                          <a:cs typeface="Times New Roman" charset="0"/>
                        </a:rPr>
                        <a:t>யாத்திராகமம்</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20–31 is the heart of the covenant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Between God &amp;</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person (for a future nation)</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nation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Scope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Universal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all peoples will be blessed through you</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Only Israel received the Law (Deut. 4:8; </a:t>
                      </a:r>
                      <a:br>
                        <a:rPr kumimoji="0" lang="en-US" sz="2400" b="1" i="0" u="none" strike="noStrike" cap="none" normalizeH="0" baseline="0">
                          <a:ln>
                            <a:noFill/>
                          </a:ln>
                          <a:solidFill>
                            <a:srgbClr val="FFFFFF"/>
                          </a:solidFill>
                          <a:effectLst/>
                          <a:latin typeface="Arial" charset="0"/>
                          <a:ea typeface="ＭＳ Ｐゴシック" charset="0"/>
                          <a:cs typeface="Times New Roman" charset="0"/>
                        </a:rPr>
                      </a:br>
                      <a:r>
                        <a:rPr kumimoji="0" lang="en-US" sz="2400" b="1" i="0" u="none" strike="noStrike" cap="none" normalizeH="0" baseline="0">
                          <a:ln>
                            <a:noFill/>
                          </a:ln>
                          <a:solidFill>
                            <a:srgbClr val="FFFFFF"/>
                          </a:solidFill>
                          <a:effectLst/>
                          <a:latin typeface="Arial" charset="0"/>
                          <a:ea typeface="ＭＳ Ｐゴシック" charset="0"/>
                          <a:cs typeface="Times New Roman" charset="0"/>
                        </a:rPr>
                        <a:t>Ps. 147:20)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1"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animBg="1"/>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defRPr/>
            </a:pPr>
            <a:r>
              <a:rPr lang="en-US" sz="2400" b="1">
                <a:solidFill>
                  <a:srgbClr val="FFFFFF"/>
                </a:solidFill>
                <a:latin typeface="Times New Roman" pitchFamily="-112" charset="0"/>
                <a:ea typeface="ＭＳ Ｐゴシック" charset="0"/>
                <a:cs typeface="ＭＳ Ｐゴシック" charset="0"/>
              </a:rPr>
              <a:t>116</a:t>
            </a:r>
          </a:p>
        </p:txBody>
      </p:sp>
      <p:graphicFrame>
        <p:nvGraphicFramePr>
          <p:cNvPr id="180246" name="Group 22"/>
          <p:cNvGraphicFramePr>
            <a:graphicFrameLocks noGrp="1"/>
          </p:cNvGraphicFramePr>
          <p:nvPr>
            <p:extLst>
              <p:ext uri="{D42A27DB-BD31-4B8C-83A1-F6EECF244321}">
                <p14:modId xmlns:p14="http://schemas.microsoft.com/office/powerpoint/2010/main" val="2941376127"/>
              </p:ext>
            </p:extLst>
          </p:nvPr>
        </p:nvGraphicFramePr>
        <p:xfrm>
          <a:off x="76200" y="990600"/>
          <a:ext cx="8991600" cy="570103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Promises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Land, seed, and blessing (without indication of time of fulfillment)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Blessing for obedience and cursing for disobedience (Lev. 26; Deut. 28)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Conditions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Unconditional: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If you will…then 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Partici-pation</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Abraham asleep (Gen. 15:17)</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Israel agreed to obey (Exod. 19:8)</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Analogy</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Father to son (royal grant)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Suzerain (superior king) to vassal (servant nation)</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9" name="Oval 8"/>
          <p:cNvSpPr/>
          <p:nvPr/>
        </p:nvSpPr>
        <p:spPr bwMode="auto">
          <a:xfrm>
            <a:off x="525297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latin typeface="Times New Roman" pitchFamily="-108" charset="0"/>
            </a:endParaRPr>
          </a:p>
        </p:txBody>
      </p:sp>
    </p:spTree>
    <p:extLst>
      <p:ext uri="{BB962C8B-B14F-4D97-AF65-F5344CB8AC3E}">
        <p14:creationId xmlns:p14="http://schemas.microsoft.com/office/powerpoint/2010/main" val="852224516"/>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1"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1"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1" animBg="1"/>
      <p:bldP spid="9" grpId="1" animBg="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3" cstate="print"/>
          <a:srcRect/>
          <a:stretch>
            <a:fillRect/>
          </a:stretch>
        </p:blipFill>
        <p:spPr bwMode="auto">
          <a:xfrm>
            <a:off x="7010400" y="685800"/>
            <a:ext cx="2008659" cy="1447800"/>
          </a:xfrm>
          <a:prstGeom prst="rect">
            <a:avLst/>
          </a:prstGeom>
          <a:noFill/>
          <a:ln w="9525">
            <a:noFill/>
            <a:miter lim="800000"/>
            <a:headEnd/>
            <a:tailEnd/>
          </a:ln>
        </p:spPr>
      </p:pic>
      <p:sp>
        <p:nvSpPr>
          <p:cNvPr id="2" name="Title 1"/>
          <p:cNvSpPr>
            <a:spLocks noGrp="1"/>
          </p:cNvSpPr>
          <p:nvPr>
            <p:ph type="title"/>
          </p:nvPr>
        </p:nvSpPr>
        <p:spPr/>
        <p:txBody>
          <a:bodyPr/>
          <a:lstStyle/>
          <a:p>
            <a:pPr algn="l"/>
            <a:r>
              <a:rPr lang="en-US" b="1" dirty="0"/>
              <a:t>Jacob</a:t>
            </a:r>
            <a:r>
              <a:rPr lang="fr-FR" b="1" dirty="0"/>
              <a:t>'</a:t>
            </a:r>
            <a:r>
              <a:rPr lang="en-US" b="1" dirty="0"/>
              <a:t>s Desperate Wives</a:t>
            </a:r>
          </a:p>
        </p:txBody>
      </p:sp>
      <p:sp>
        <p:nvSpPr>
          <p:cNvPr id="3" name="Content Placeholder 2"/>
          <p:cNvSpPr>
            <a:spLocks noGrp="1"/>
          </p:cNvSpPr>
          <p:nvPr>
            <p:ph idx="1"/>
          </p:nvPr>
        </p:nvSpPr>
        <p:spPr/>
        <p:txBody>
          <a:bodyPr>
            <a:normAutofit/>
          </a:bodyPr>
          <a:lstStyle/>
          <a:p>
            <a:r>
              <a:rPr lang="en-US" dirty="0"/>
              <a:t>Leah – Desperate for Love</a:t>
            </a:r>
          </a:p>
          <a:p>
            <a:pPr lvl="1"/>
            <a:r>
              <a:rPr lang="en-US" dirty="0"/>
              <a:t>Had children but never gained love from it</a:t>
            </a:r>
          </a:p>
          <a:p>
            <a:r>
              <a:rPr lang="en-US" dirty="0"/>
              <a:t>Rachel – Desperate for Children</a:t>
            </a:r>
          </a:p>
          <a:p>
            <a:pPr lvl="1"/>
            <a:r>
              <a:rPr lang="en-US" dirty="0"/>
              <a:t>Had love but was desperate for children</a:t>
            </a:r>
          </a:p>
          <a:p>
            <a:endParaRPr lang="en-US" dirty="0"/>
          </a:p>
          <a:p>
            <a:r>
              <a:rPr lang="en-US" dirty="0"/>
              <a:t>Jacob</a:t>
            </a:r>
            <a:r>
              <a:rPr lang="fr-FR" dirty="0"/>
              <a:t>'</a:t>
            </a:r>
            <a:r>
              <a:rPr lang="en-US" dirty="0"/>
              <a:t>s frustration – He </a:t>
            </a:r>
            <a:r>
              <a:rPr lang="en-US" dirty="0" err="1"/>
              <a:t>couldn’t</a:t>
            </a:r>
            <a:r>
              <a:rPr lang="en-US" dirty="0"/>
              <a:t> satisfy what they were desperate to receive. A husband seldom can.</a:t>
            </a:r>
          </a:p>
        </p:txBody>
      </p:sp>
    </p:spTree>
    <p:extLst>
      <p:ext uri="{BB962C8B-B14F-4D97-AF65-F5344CB8AC3E}">
        <p14:creationId xmlns:p14="http://schemas.microsoft.com/office/powerpoint/2010/main" val="2877391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ppt_x</p:attrName>
                                        </p:attrNameLst>
                                      </p:cBhvr>
                                      <p:tavLst>
                                        <p:tav tm="0">
                                          <p:val>
                                            <p:strVal val="#ppt_x-.2"/>
                                          </p:val>
                                        </p:tav>
                                        <p:tav tm="100000">
                                          <p:val>
                                            <p:strVal val="#ppt_x"/>
                                          </p:val>
                                        </p:tav>
                                      </p:tavLst>
                                    </p:anim>
                                    <p:anim calcmode="lin" valueType="num">
                                      <p:cBhvr>
                                        <p:cTn id="8" dur="1000" fill="hold"/>
                                        <p:tgtEl>
                                          <p:spTgt spid="3">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1000" fill="hold"/>
                                        <p:tgtEl>
                                          <p:spTgt spid="3">
                                            <p:txEl>
                                              <p:pRg st="1" end="1"/>
                                            </p:txEl>
                                          </p:spTgt>
                                        </p:tgtEl>
                                        <p:attrNameLst>
                                          <p:attrName>ppt_x</p:attrName>
                                        </p:attrNameLst>
                                      </p:cBhvr>
                                      <p:tavLst>
                                        <p:tav tm="0">
                                          <p:val>
                                            <p:strVal val="#ppt_x-.2"/>
                                          </p:val>
                                        </p:tav>
                                        <p:tav tm="100000">
                                          <p:val>
                                            <p:strVal val="#ppt_x"/>
                                          </p:val>
                                        </p:tav>
                                      </p:tavLst>
                                    </p:anim>
                                    <p:anim calcmode="lin" valueType="num">
                                      <p:cBhvr>
                                        <p:cTn id="15" dur="1000" fill="hold"/>
                                        <p:tgtEl>
                                          <p:spTgt spid="3">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16" dur="10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9"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1000" fill="hold"/>
                                        <p:tgtEl>
                                          <p:spTgt spid="3">
                                            <p:txEl>
                                              <p:pRg st="2" end="2"/>
                                            </p:txEl>
                                          </p:spTgt>
                                        </p:tgtEl>
                                        <p:attrNameLst>
                                          <p:attrName>ppt_x</p:attrName>
                                        </p:attrNameLst>
                                      </p:cBhvr>
                                      <p:tavLst>
                                        <p:tav tm="0">
                                          <p:val>
                                            <p:strVal val="#ppt_x-.2"/>
                                          </p:val>
                                        </p:tav>
                                        <p:tav tm="100000">
                                          <p:val>
                                            <p:strVal val="#ppt_x"/>
                                          </p:val>
                                        </p:tav>
                                      </p:tavLst>
                                    </p:anim>
                                    <p:anim calcmode="lin" valueType="num">
                                      <p:cBhvr>
                                        <p:cTn id="22" dur="1000" fill="hold"/>
                                        <p:tgtEl>
                                          <p:spTgt spid="3">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23" dur="10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9"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1000" fill="hold"/>
                                        <p:tgtEl>
                                          <p:spTgt spid="3">
                                            <p:txEl>
                                              <p:pRg st="3" end="3"/>
                                            </p:txEl>
                                          </p:spTgt>
                                        </p:tgtEl>
                                        <p:attrNameLst>
                                          <p:attrName>ppt_x</p:attrName>
                                        </p:attrNameLst>
                                      </p:cBhvr>
                                      <p:tavLst>
                                        <p:tav tm="0">
                                          <p:val>
                                            <p:strVal val="#ppt_x-.2"/>
                                          </p:val>
                                        </p:tav>
                                        <p:tav tm="100000">
                                          <p:val>
                                            <p:strVal val="#ppt_x"/>
                                          </p:val>
                                        </p:tav>
                                      </p:tavLst>
                                    </p:anim>
                                    <p:anim calcmode="lin" valueType="num">
                                      <p:cBhvr>
                                        <p:cTn id="29" dur="1000" fill="hold"/>
                                        <p:tgtEl>
                                          <p:spTgt spid="3">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9"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 calcmode="lin" valueType="num">
                                      <p:cBhvr>
                                        <p:cTn id="35" dur="1000" fill="hold"/>
                                        <p:tgtEl>
                                          <p:spTgt spid="3">
                                            <p:txEl>
                                              <p:pRg st="5" end="5"/>
                                            </p:txEl>
                                          </p:spTgt>
                                        </p:tgtEl>
                                        <p:attrNameLst>
                                          <p:attrName>ppt_x</p:attrName>
                                        </p:attrNameLst>
                                      </p:cBhvr>
                                      <p:tavLst>
                                        <p:tav tm="0">
                                          <p:val>
                                            <p:strVal val="#ppt_x-.2"/>
                                          </p:val>
                                        </p:tav>
                                        <p:tav tm="100000">
                                          <p:val>
                                            <p:strVal val="#ppt_x"/>
                                          </p:val>
                                        </p:tav>
                                      </p:tavLst>
                                    </p:anim>
                                    <p:anim calcmode="lin" valueType="num">
                                      <p:cBhvr>
                                        <p:cTn id="36" dur="1000" fill="hold"/>
                                        <p:tgtEl>
                                          <p:spTgt spid="3">
                                            <p:txEl>
                                              <p:pRg st="5" end="5"/>
                                            </p:txEl>
                                          </p:spTgt>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defRPr/>
            </a:pPr>
            <a:r>
              <a:rPr lang="en-US" sz="2400" b="1">
                <a:solidFill>
                  <a:srgbClr val="FFFFFF"/>
                </a:solidFill>
                <a:latin typeface="Times New Roman" pitchFamily="-112" charset="0"/>
                <a:ea typeface="ＭＳ Ｐゴシック" charset="0"/>
                <a:cs typeface="ＭＳ Ｐゴシック" charset="0"/>
              </a:rPr>
              <a:t>116</a:t>
            </a:r>
          </a:p>
        </p:txBody>
      </p:sp>
      <p:graphicFrame>
        <p:nvGraphicFramePr>
          <p:cNvPr id="8" name="Table 7"/>
          <p:cNvGraphicFramePr>
            <a:graphicFrameLocks noGrp="1"/>
          </p:cNvGraphicFramePr>
          <p:nvPr>
            <p:extLst>
              <p:ext uri="{D42A27DB-BD31-4B8C-83A1-F6EECF244321}">
                <p14:modId xmlns:p14="http://schemas.microsoft.com/office/powerpoint/2010/main" val="2336501546"/>
              </p:ext>
            </p:extLst>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Form</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Oral (no written stipulations)</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Written on tablets of stone &amp; Pentateuch</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Emphasis</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 over discipline/judgment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(five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blessings</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in Gen. 12:1-3)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Judgment/discipline over blessing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(contrast Deut. 28:1-14 &amp; 28:15-68)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Christ</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Ultimate seed (Gen. 12:3)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Typified in tabernacle (Heb. 8–10)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Sign</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Circumcision (Gen. 17:11)</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Sabbath (Exod. 31:13, 17)</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323543"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10" name="Oval 9"/>
          <p:cNvSpPr/>
          <p:nvPr/>
        </p:nvSpPr>
        <p:spPr bwMode="auto">
          <a:xfrm>
            <a:off x="5323543"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Tree>
    <p:extLst>
      <p:ext uri="{BB962C8B-B14F-4D97-AF65-F5344CB8AC3E}">
        <p14:creationId xmlns:p14="http://schemas.microsoft.com/office/powerpoint/2010/main" val="1137668461"/>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21043203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6067" name="Rectangle 2"/>
          <p:cNvSpPr>
            <a:spLocks noGrp="1" noChangeArrowheads="1"/>
          </p:cNvSpPr>
          <p:nvPr>
            <p:ph type="ctrTitle"/>
          </p:nvPr>
        </p:nvSpPr>
        <p:spPr>
          <a:xfrm>
            <a:off x="706515" y="44624"/>
            <a:ext cx="7681910" cy="541337"/>
          </a:xfrm>
          <a:solidFill>
            <a:srgbClr val="000090"/>
          </a:solidFill>
        </p:spPr>
        <p:txBody>
          <a:bodyPr/>
          <a:lstStyle/>
          <a:p>
            <a:pPr eaLnBrk="1" hangingPunct="1"/>
            <a:r>
              <a:rPr kumimoji="1" lang="en-US" altLang="zh-CN" sz="3600" b="1" dirty="0">
                <a:solidFill>
                  <a:schemeClr val="bg1"/>
                </a:solidFill>
                <a:latin typeface="Arial" charset="0"/>
              </a:rPr>
              <a:t>Government in Scripture</a:t>
            </a:r>
            <a:endParaRPr kumimoji="1" lang="en-US" altLang="zh-CN" sz="3600" b="1" dirty="0">
              <a:solidFill>
                <a:schemeClr val="bg1"/>
              </a:solidFill>
              <a:ea typeface="华文楷体"/>
              <a:cs typeface="Arial"/>
            </a:endParaRPr>
          </a:p>
        </p:txBody>
      </p:sp>
      <p:sp>
        <p:nvSpPr>
          <p:cNvPr id="216068" name="Text Box 5"/>
          <p:cNvSpPr txBox="1">
            <a:spLocks noChangeArrowheads="1"/>
          </p:cNvSpPr>
          <p:nvPr/>
        </p:nvSpPr>
        <p:spPr bwMode="auto">
          <a:xfrm>
            <a:off x="8509000" y="87313"/>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90"/>
                </a:solidFill>
                <a:effectLst/>
                <a:uLnTx/>
                <a:uFillTx/>
                <a:latin typeface="Arial"/>
                <a:ea typeface="ＭＳ Ｐゴシック" charset="0"/>
                <a:cs typeface="Arial"/>
              </a:rPr>
              <a:t>24</a:t>
            </a:r>
          </a:p>
        </p:txBody>
      </p:sp>
      <p:graphicFrame>
        <p:nvGraphicFramePr>
          <p:cNvPr id="5" name="Table 4"/>
          <p:cNvGraphicFramePr>
            <a:graphicFrameLocks noGrp="1"/>
          </p:cNvGraphicFramePr>
          <p:nvPr/>
        </p:nvGraphicFramePr>
        <p:xfrm>
          <a:off x="-36512" y="1414274"/>
          <a:ext cx="9180513" cy="5444490"/>
        </p:xfrm>
        <a:graphic>
          <a:graphicData uri="http://schemas.openxmlformats.org/drawingml/2006/table">
            <a:tbl>
              <a:tblPr bandRow="1">
                <a:tableStyleId>{C083E6E3-FA7D-4D7B-A595-EF9225AFEA82}</a:tableStyleId>
              </a:tblPr>
              <a:tblGrid>
                <a:gridCol w="903002">
                  <a:extLst>
                    <a:ext uri="{9D8B030D-6E8A-4147-A177-3AD203B41FA5}">
                      <a16:colId xmlns:a16="http://schemas.microsoft.com/office/drawing/2014/main" val="20000"/>
                    </a:ext>
                  </a:extLst>
                </a:gridCol>
                <a:gridCol w="969206">
                  <a:extLst>
                    <a:ext uri="{9D8B030D-6E8A-4147-A177-3AD203B41FA5}">
                      <a16:colId xmlns:a16="http://schemas.microsoft.com/office/drawing/2014/main" val="20001"/>
                    </a:ext>
                  </a:extLst>
                </a:gridCol>
                <a:gridCol w="1187961">
                  <a:extLst>
                    <a:ext uri="{9D8B030D-6E8A-4147-A177-3AD203B41FA5}">
                      <a16:colId xmlns:a16="http://schemas.microsoft.com/office/drawing/2014/main" val="20002"/>
                    </a:ext>
                  </a:extLst>
                </a:gridCol>
                <a:gridCol w="1003336">
                  <a:extLst>
                    <a:ext uri="{9D8B030D-6E8A-4147-A177-3AD203B41FA5}">
                      <a16:colId xmlns:a16="http://schemas.microsoft.com/office/drawing/2014/main" val="20003"/>
                    </a:ext>
                  </a:extLst>
                </a:gridCol>
                <a:gridCol w="1036779">
                  <a:extLst>
                    <a:ext uri="{9D8B030D-6E8A-4147-A177-3AD203B41FA5}">
                      <a16:colId xmlns:a16="http://schemas.microsoft.com/office/drawing/2014/main" val="20004"/>
                    </a:ext>
                  </a:extLst>
                </a:gridCol>
                <a:gridCol w="1020057">
                  <a:extLst>
                    <a:ext uri="{9D8B030D-6E8A-4147-A177-3AD203B41FA5}">
                      <a16:colId xmlns:a16="http://schemas.microsoft.com/office/drawing/2014/main" val="20005"/>
                    </a:ext>
                  </a:extLst>
                </a:gridCol>
                <a:gridCol w="1028419">
                  <a:extLst>
                    <a:ext uri="{9D8B030D-6E8A-4147-A177-3AD203B41FA5}">
                      <a16:colId xmlns:a16="http://schemas.microsoft.com/office/drawing/2014/main" val="20006"/>
                    </a:ext>
                  </a:extLst>
                </a:gridCol>
                <a:gridCol w="1011696">
                  <a:extLst>
                    <a:ext uri="{9D8B030D-6E8A-4147-A177-3AD203B41FA5}">
                      <a16:colId xmlns:a16="http://schemas.microsoft.com/office/drawing/2014/main" val="20007"/>
                    </a:ext>
                  </a:extLst>
                </a:gridCol>
                <a:gridCol w="1020057">
                  <a:extLst>
                    <a:ext uri="{9D8B030D-6E8A-4147-A177-3AD203B41FA5}">
                      <a16:colId xmlns:a16="http://schemas.microsoft.com/office/drawing/2014/main" val="20008"/>
                    </a:ext>
                  </a:extLst>
                </a:gridCol>
              </a:tblGrid>
              <a:tr h="248816">
                <a:tc>
                  <a:txBody>
                    <a:bodyPr/>
                    <a:lstStyle/>
                    <a:p>
                      <a:pPr algn="ctr"/>
                      <a:endParaRPr lang="en-US" altLang="zh-CN" sz="1200" b="1" dirty="0">
                        <a:solidFill>
                          <a:schemeClr val="bg1"/>
                        </a:solidFill>
                        <a:latin typeface="Arial"/>
                        <a:ea typeface="华文楷体"/>
                        <a:cs typeface="Arial"/>
                      </a:endParaRPr>
                    </a:p>
                    <a:p>
                      <a:pPr algn="ctr"/>
                      <a:r>
                        <a:rPr lang="en-US" altLang="zh-CN" sz="1200" b="1" i="1" dirty="0">
                          <a:solidFill>
                            <a:schemeClr val="bg1"/>
                          </a:solidFill>
                          <a:latin typeface="Arial"/>
                          <a:ea typeface="华文楷体"/>
                          <a:cs typeface="Arial"/>
                        </a:rPr>
                        <a:t>Type</a:t>
                      </a:r>
                    </a:p>
                    <a:p>
                      <a:pPr algn="ctr"/>
                      <a:endParaRPr lang="en-US" sz="1200" b="1" kern="1200" dirty="0">
                        <a:solidFill>
                          <a:srgbClr val="FFFFFF"/>
                        </a:solidFill>
                        <a:latin typeface="Arial"/>
                        <a:ea typeface="+mn-ea"/>
                        <a:cs typeface="Arial"/>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altLang="zh-CN" sz="1200" b="1" dirty="0">
                          <a:solidFill>
                            <a:schemeClr val="bg1"/>
                          </a:solidFill>
                          <a:latin typeface="Arial"/>
                          <a:ea typeface="华文楷体"/>
                          <a:cs typeface="Arial"/>
                        </a:rPr>
                        <a:t>Co-Rule</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sz="1200" b="1" dirty="0">
                          <a:solidFill>
                            <a:schemeClr val="bg1"/>
                          </a:solidFill>
                          <a:latin typeface="Arial"/>
                          <a:ea typeface="华文楷体"/>
                          <a:cs typeface="Arial"/>
                        </a:rPr>
                        <a:t>Human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sz="1200" b="1" dirty="0">
                          <a:solidFill>
                            <a:schemeClr val="bg1"/>
                          </a:solidFill>
                          <a:latin typeface="Arial"/>
                          <a:ea typeface="华文楷体"/>
                          <a:cs typeface="Arial"/>
                        </a:rPr>
                        <a:t>Theocracy</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altLang="zh-CN" sz="1200" b="1" dirty="0">
                          <a:solidFill>
                            <a:schemeClr val="bg1"/>
                          </a:solidFill>
                          <a:latin typeface="Arial"/>
                          <a:ea typeface="华文楷体"/>
                          <a:cs typeface="Arial"/>
                        </a:rPr>
                        <a:t>Anarchy</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altLang="zh-CN" sz="1200" b="1" dirty="0">
                          <a:solidFill>
                            <a:schemeClr val="bg1"/>
                          </a:solidFill>
                          <a:latin typeface="Arial"/>
                          <a:ea typeface="华文楷体"/>
                          <a:cs typeface="Arial"/>
                        </a:rPr>
                        <a:t>Monarchy</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altLang="zh-CN" sz="1200" b="1" dirty="0">
                          <a:solidFill>
                            <a:schemeClr val="bg1"/>
                          </a:solidFill>
                          <a:latin typeface="Arial"/>
                          <a:ea typeface="华文楷体"/>
                          <a:cs typeface="Arial"/>
                        </a:rPr>
                        <a:t>Foreign</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altLang="zh-CN" sz="1200" b="1" dirty="0">
                          <a:solidFill>
                            <a:schemeClr val="bg1"/>
                          </a:solidFill>
                          <a:latin typeface="Arial"/>
                          <a:ea typeface="华文楷体"/>
                          <a:cs typeface="Arial"/>
                        </a:rPr>
                        <a:t>Monarchy</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tc>
                  <a:txBody>
                    <a:bodyPr/>
                    <a:lstStyle/>
                    <a:p>
                      <a:pPr algn="ctr"/>
                      <a:r>
                        <a:rPr lang="en-US" altLang="zh-CN" sz="1200" b="1" dirty="0">
                          <a:solidFill>
                            <a:schemeClr val="bg1"/>
                          </a:solidFill>
                          <a:latin typeface="Arial"/>
                          <a:ea typeface="华文楷体"/>
                          <a:cs typeface="Arial"/>
                        </a:rPr>
                        <a:t>Co-Rule</a:t>
                      </a:r>
                      <a:endParaRPr lang="en-US" sz="1200" b="1" dirty="0">
                        <a:solidFill>
                          <a:schemeClr val="bg1"/>
                        </a:solidFill>
                        <a:latin typeface="Arial"/>
                        <a:ea typeface="华文楷体"/>
                        <a:cs typeface="Arial"/>
                      </a:endParaRP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28575"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628650">
                <a:tc>
                  <a:txBody>
                    <a:bodyPr/>
                    <a:lstStyle/>
                    <a:p>
                      <a:pPr algn="ctr"/>
                      <a:r>
                        <a:rPr lang="en-US" sz="1200" b="1" i="1" dirty="0">
                          <a:solidFill>
                            <a:srgbClr val="FFFFFF"/>
                          </a:solidFill>
                          <a:latin typeface="Arial"/>
                          <a:cs typeface="Arial"/>
                        </a:rPr>
                        <a:t>Rulers</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God &amp; Unfallen Man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Man &amp; Satan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God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Judges</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Kings of Israel &amp; Judah</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Pagan Kings &amp; Heads of State</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Jesus with Believing</a:t>
                      </a:r>
                      <a:r>
                        <a:rPr lang="en-US" sz="1200" b="1" baseline="0" dirty="0">
                          <a:latin typeface="Arial"/>
                          <a:cs typeface="Arial"/>
                        </a:rPr>
                        <a:t> Israel &amp; Gentiles</a:t>
                      </a:r>
                      <a:endParaRPr lang="en-US" sz="1200" b="1" dirty="0">
                        <a:latin typeface="Arial"/>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God &amp; Redeemed</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628650">
                <a:tc>
                  <a:txBody>
                    <a:bodyPr/>
                    <a:lstStyle/>
                    <a:p>
                      <a:pPr algn="ctr"/>
                      <a:r>
                        <a:rPr lang="en-US" sz="1200" b="1" i="1" dirty="0">
                          <a:solidFill>
                            <a:srgbClr val="FFFFFF"/>
                          </a:solidFill>
                          <a:latin typeface="Arial"/>
                          <a:cs typeface="Arial"/>
                        </a:rPr>
                        <a:t>Ruler Names</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Lord God</a:t>
                      </a:r>
                      <a:br>
                        <a:rPr lang="en-US" sz="1200" b="1" dirty="0">
                          <a:latin typeface="Arial"/>
                          <a:cs typeface="Arial"/>
                        </a:rPr>
                      </a:br>
                      <a:r>
                        <a:rPr lang="en-US" sz="1200" b="1" dirty="0">
                          <a:latin typeface="Arial"/>
                          <a:cs typeface="Arial"/>
                        </a:rPr>
                        <a:t>Adam</a:t>
                      </a:r>
                      <a:br>
                        <a:rPr lang="en-US" sz="1200" b="1" dirty="0">
                          <a:latin typeface="Arial"/>
                          <a:cs typeface="Arial"/>
                        </a:rPr>
                      </a:br>
                      <a:r>
                        <a:rPr lang="en-US" sz="1200" b="1" dirty="0">
                          <a:latin typeface="Arial"/>
                          <a:cs typeface="Arial"/>
                        </a:rPr>
                        <a:t>Eve</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Adam</a:t>
                      </a:r>
                      <a:br>
                        <a:rPr lang="en-US" sz="1200" b="1" dirty="0">
                          <a:latin typeface="Arial"/>
                          <a:cs typeface="Arial"/>
                        </a:rPr>
                      </a:br>
                      <a:r>
                        <a:rPr lang="en-US" sz="1200" b="1" dirty="0">
                          <a:latin typeface="Arial"/>
                          <a:cs typeface="Arial"/>
                        </a:rPr>
                        <a:t>Noah</a:t>
                      </a:r>
                      <a:br>
                        <a:rPr lang="en-US" sz="1200" b="1" dirty="0">
                          <a:latin typeface="Arial"/>
                          <a:cs typeface="Arial"/>
                        </a:rPr>
                      </a:br>
                      <a:r>
                        <a:rPr lang="en-US" sz="1200" b="1" dirty="0">
                          <a:latin typeface="Arial"/>
                          <a:cs typeface="Arial"/>
                        </a:rPr>
                        <a:t>Abraham</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God</a:t>
                      </a:r>
                      <a:r>
                        <a:rPr lang="en-US" sz="1200" b="1" baseline="0" dirty="0">
                          <a:latin typeface="Arial"/>
                          <a:cs typeface="Arial"/>
                        </a:rPr>
                        <a:t> via Moses or Joshua</a:t>
                      </a:r>
                      <a:endParaRPr lang="en-US" sz="1200" b="1" dirty="0">
                        <a:latin typeface="Arial"/>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Gideon</a:t>
                      </a:r>
                      <a:br>
                        <a:rPr lang="en-US" sz="1200" b="1" dirty="0">
                          <a:latin typeface="Arial"/>
                          <a:cs typeface="Arial"/>
                        </a:rPr>
                      </a:br>
                      <a:r>
                        <a:rPr lang="en-US" sz="1200" b="1" dirty="0">
                          <a:latin typeface="Arial"/>
                          <a:cs typeface="Arial"/>
                        </a:rPr>
                        <a:t>Samson</a:t>
                      </a:r>
                      <a:br>
                        <a:rPr lang="en-US" sz="1200" b="1" dirty="0">
                          <a:latin typeface="Arial"/>
                          <a:cs typeface="Arial"/>
                        </a:rPr>
                      </a:br>
                      <a:r>
                        <a:rPr lang="en-US" sz="1200" b="1" dirty="0">
                          <a:latin typeface="Arial"/>
                          <a:cs typeface="Arial"/>
                        </a:rPr>
                        <a:t>Samuel</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Saul</a:t>
                      </a:r>
                      <a:br>
                        <a:rPr lang="en-US" sz="1200" b="1" dirty="0">
                          <a:latin typeface="Arial"/>
                          <a:cs typeface="Arial"/>
                        </a:rPr>
                      </a:br>
                      <a:r>
                        <a:rPr lang="en-US" sz="1200" b="1" dirty="0">
                          <a:latin typeface="Arial"/>
                          <a:cs typeface="Arial"/>
                        </a:rPr>
                        <a:t>David</a:t>
                      </a:r>
                      <a:br>
                        <a:rPr lang="en-US" sz="1200" b="1" dirty="0">
                          <a:latin typeface="Arial"/>
                          <a:cs typeface="Arial"/>
                        </a:rPr>
                      </a:br>
                      <a:r>
                        <a:rPr lang="en-US" sz="1200" b="1" dirty="0">
                          <a:latin typeface="Arial"/>
                          <a:cs typeface="Arial"/>
                        </a:rPr>
                        <a:t>Zedekiah</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Nebuchad-nezzar</a:t>
                      </a:r>
                      <a:br>
                        <a:rPr lang="en-US" sz="1200" b="1" dirty="0">
                          <a:latin typeface="Arial"/>
                          <a:cs typeface="Arial"/>
                        </a:rPr>
                      </a:br>
                      <a:r>
                        <a:rPr lang="en-US" sz="1200" b="1" dirty="0">
                          <a:latin typeface="Arial"/>
                          <a:cs typeface="Arial"/>
                        </a:rPr>
                        <a:t>Cyrus</a:t>
                      </a:r>
                      <a:br>
                        <a:rPr lang="en-US" sz="1200" b="1" dirty="0">
                          <a:latin typeface="Arial"/>
                          <a:cs typeface="Arial"/>
                        </a:rPr>
                      </a:br>
                      <a:r>
                        <a:rPr lang="en-US" sz="1200" b="1" dirty="0">
                          <a:latin typeface="Arial"/>
                          <a:cs typeface="Arial"/>
                        </a:rPr>
                        <a:t>Herod</a:t>
                      </a:r>
                      <a:br>
                        <a:rPr lang="en-US" sz="1200" b="1" dirty="0">
                          <a:latin typeface="Arial"/>
                          <a:cs typeface="Arial"/>
                        </a:rPr>
                      </a:br>
                      <a:r>
                        <a:rPr lang="en-US" sz="1200" b="1" dirty="0">
                          <a:latin typeface="Arial"/>
                          <a:cs typeface="Arial"/>
                        </a:rPr>
                        <a:t>Obama!</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Christ</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God</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628650">
                <a:tc>
                  <a:txBody>
                    <a:bodyPr/>
                    <a:lstStyle/>
                    <a:p>
                      <a:pPr algn="ctr"/>
                      <a:r>
                        <a:rPr lang="en-US" sz="1200" b="1" i="1" dirty="0">
                          <a:solidFill>
                            <a:srgbClr val="FFFFFF"/>
                          </a:solidFill>
                          <a:latin typeface="Arial"/>
                          <a:cs typeface="Arial"/>
                        </a:rPr>
                        <a:t>Subjects</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Animals</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All men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Israel</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Israel</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Israel</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Israel &amp; nations</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Israel &amp; Gentiles</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Angels?</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3"/>
                  </a:ext>
                </a:extLst>
              </a:tr>
              <a:tr h="628650">
                <a:tc>
                  <a:txBody>
                    <a:bodyPr/>
                    <a:lstStyle/>
                    <a:p>
                      <a:pPr algn="ctr"/>
                      <a:r>
                        <a:rPr lang="en-US" sz="1200" b="1" i="1" dirty="0">
                          <a:solidFill>
                            <a:srgbClr val="FFFFFF"/>
                          </a:solidFill>
                          <a:latin typeface="Arial"/>
                          <a:cs typeface="Arial"/>
                        </a:rPr>
                        <a:t>Authority</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Fellowship with God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Conscience of each individual</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Mosaic Covenant (Law)</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Each man’s opinion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200" b="1" dirty="0">
                          <a:latin typeface="Arial"/>
                          <a:cs typeface="Arial"/>
                        </a:rPr>
                        <a:t>Mosaic Covenant &amp;</a:t>
                      </a:r>
                      <a:r>
                        <a:rPr lang="en-US" sz="1200" b="1" baseline="0" dirty="0">
                          <a:latin typeface="Arial"/>
                          <a:cs typeface="Arial"/>
                        </a:rPr>
                        <a:t> King’s </a:t>
                      </a:r>
                      <a:r>
                        <a:rPr lang="en-US" sz="1200" b="1" dirty="0">
                          <a:latin typeface="Arial"/>
                          <a:cs typeface="Arial"/>
                        </a:rPr>
                        <a:t>Law</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Gentile ruler’s law</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New Covenant under Christ</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Fellowship with God</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r h="331470">
                <a:tc>
                  <a:txBody>
                    <a:bodyPr/>
                    <a:lstStyle/>
                    <a:p>
                      <a:pPr algn="ctr"/>
                      <a:r>
                        <a:rPr lang="en-US" sz="1200" b="1" i="1" dirty="0">
                          <a:solidFill>
                            <a:srgbClr val="FFFFFF"/>
                          </a:solidFill>
                          <a:latin typeface="Arial"/>
                          <a:cs typeface="Arial"/>
                        </a:rPr>
                        <a:t>Sin</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Absent</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Degeneration</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Controlled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Increased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Mixed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Mixed</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Reduced Greatly</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Absent</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5"/>
                  </a:ext>
                </a:extLst>
              </a:tr>
              <a:tr h="533400">
                <a:tc>
                  <a:txBody>
                    <a:bodyPr/>
                    <a:lstStyle/>
                    <a:p>
                      <a:pPr algn="ctr"/>
                      <a:r>
                        <a:rPr lang="en-US" altLang="zh-CN" sz="1200" b="1" i="1" dirty="0">
                          <a:solidFill>
                            <a:srgbClr val="FFFFFF"/>
                          </a:solidFill>
                          <a:latin typeface="Arial"/>
                          <a:ea typeface="华文楷体"/>
                          <a:cs typeface="Arial"/>
                        </a:rPr>
                        <a:t>Time</a:t>
                      </a:r>
                      <a:endParaRPr lang="en-US" sz="1200" b="1" i="1" dirty="0">
                        <a:solidFill>
                          <a:srgbClr val="FFFFFF"/>
                        </a:solidFill>
                        <a:latin typeface="Arial"/>
                        <a:ea typeface="华文楷体"/>
                        <a:cs typeface="Arial"/>
                      </a:endParaRP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E0043"/>
                    </a:solidFill>
                  </a:tcPr>
                </a:tc>
                <a:tc>
                  <a:txBody>
                    <a:bodyPr/>
                    <a:lstStyle/>
                    <a:p>
                      <a:pPr algn="ctr"/>
                      <a:r>
                        <a:rPr lang="en-US" altLang="zh-CN" sz="1200" b="1" dirty="0">
                          <a:latin typeface="Arial"/>
                          <a:ea typeface="华文楷体"/>
                          <a:cs typeface="Arial"/>
                        </a:rPr>
                        <a:t>4143 BC</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4143-1445 BC</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1445-1390 BC</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1390-1043 BC</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1043-586 BC</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586-return</a:t>
                      </a:r>
                      <a:r>
                        <a:rPr lang="en-US" altLang="zh-CN" sz="1200" b="1" baseline="0" dirty="0">
                          <a:latin typeface="Arial"/>
                          <a:ea typeface="华文楷体"/>
                          <a:cs typeface="Arial"/>
                        </a:rPr>
                        <a:t> of Christ</a:t>
                      </a:r>
                      <a:endParaRPr lang="en-US" altLang="zh-CN"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1000</a:t>
                      </a:r>
                      <a:r>
                        <a:rPr lang="en-US" altLang="zh-CN" sz="1200" b="1" baseline="0" dirty="0">
                          <a:latin typeface="Arial"/>
                          <a:ea typeface="华文楷体"/>
                          <a:cs typeface="Arial"/>
                        </a:rPr>
                        <a:t> years</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Eternal state</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6"/>
                  </a:ext>
                </a:extLst>
              </a:tr>
              <a:tr h="533400">
                <a:tc>
                  <a:txBody>
                    <a:bodyPr/>
                    <a:lstStyle/>
                    <a:p>
                      <a:pPr algn="ctr"/>
                      <a:r>
                        <a:rPr lang="en-US" sz="1200" b="1" i="1" dirty="0">
                          <a:solidFill>
                            <a:srgbClr val="FFFFFF"/>
                          </a:solidFill>
                          <a:latin typeface="Arial"/>
                          <a:cs typeface="Arial"/>
                        </a:rPr>
                        <a:t>Scripture</a:t>
                      </a:r>
                    </a:p>
                  </a:txBody>
                  <a:tcPr anchor="ctr">
                    <a:lnL w="28575"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solidFill>
                      <a:srgbClr val="6E0043"/>
                    </a:solidFill>
                  </a:tcPr>
                </a:tc>
                <a:tc>
                  <a:txBody>
                    <a:bodyPr/>
                    <a:lstStyle/>
                    <a:p>
                      <a:pPr algn="ctr"/>
                      <a:r>
                        <a:rPr lang="en-US" sz="1200" b="1" dirty="0">
                          <a:latin typeface="Arial"/>
                          <a:cs typeface="Arial"/>
                        </a:rPr>
                        <a:t>Gen.</a:t>
                      </a:r>
                      <a:r>
                        <a:rPr lang="en-US" sz="1200" b="1" baseline="0" dirty="0">
                          <a:latin typeface="Arial"/>
                          <a:cs typeface="Arial"/>
                        </a:rPr>
                        <a:t> 1–2</a:t>
                      </a:r>
                      <a:endParaRPr lang="en-US" sz="1200" b="1" dirty="0">
                        <a:latin typeface="Arial"/>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Gen. 3–</a:t>
                      </a:r>
                      <a:br>
                        <a:rPr lang="en-US" sz="1200" b="1" dirty="0">
                          <a:latin typeface="Arial"/>
                          <a:cs typeface="Arial"/>
                        </a:rPr>
                      </a:br>
                      <a:r>
                        <a:rPr lang="en-US" sz="1200" b="1" dirty="0">
                          <a:latin typeface="Arial"/>
                          <a:cs typeface="Arial"/>
                        </a:rPr>
                        <a:t>Exod. 18</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Exod. 19–Josh. 24</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Judg. 1–</a:t>
                      </a:r>
                      <a:br>
                        <a:rPr lang="en-US" sz="1200" b="1" dirty="0">
                          <a:latin typeface="Arial"/>
                          <a:cs typeface="Arial"/>
                        </a:rPr>
                      </a:br>
                      <a:r>
                        <a:rPr lang="en-US" sz="1200" b="1" dirty="0">
                          <a:latin typeface="Arial"/>
                          <a:cs typeface="Arial"/>
                        </a:rPr>
                        <a:t>1 Sam. 7</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1 Sam. 8–</a:t>
                      </a:r>
                      <a:br>
                        <a:rPr lang="en-US" sz="1200" b="1" dirty="0">
                          <a:latin typeface="Arial"/>
                          <a:cs typeface="Arial"/>
                        </a:rPr>
                      </a:br>
                      <a:r>
                        <a:rPr lang="en-US" sz="1200" b="1" dirty="0">
                          <a:latin typeface="Arial"/>
                          <a:cs typeface="Arial"/>
                        </a:rPr>
                        <a:t>2 Chron. 36</a:t>
                      </a: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Dan.</a:t>
                      </a:r>
                      <a:r>
                        <a:rPr lang="en-US" altLang="zh-CN" sz="1200" b="1" baseline="0" dirty="0">
                          <a:latin typeface="Arial"/>
                          <a:ea typeface="华文楷体"/>
                          <a:cs typeface="Arial"/>
                        </a:rPr>
                        <a:t> 9:</a:t>
                      </a:r>
                      <a:r>
                        <a:rPr lang="en-US" altLang="zh-CN" sz="1200" b="1" dirty="0">
                          <a:latin typeface="Arial"/>
                          <a:ea typeface="华文楷体"/>
                          <a:cs typeface="Arial"/>
                        </a:rPr>
                        <a:t>26</a:t>
                      </a:r>
                      <a:r>
                        <a:rPr lang="zh-CN" altLang="en-US" sz="1200" b="1" dirty="0">
                          <a:latin typeface="Arial"/>
                          <a:ea typeface="华文楷体"/>
                          <a:cs typeface="Arial"/>
                        </a:rPr>
                        <a:t>；</a:t>
                      </a:r>
                      <a:endParaRPr lang="en-US" altLang="zh-CN" sz="1200" b="1" dirty="0">
                        <a:latin typeface="Arial"/>
                        <a:ea typeface="华文楷体"/>
                        <a:cs typeface="Arial"/>
                      </a:endParaRPr>
                    </a:p>
                    <a:p>
                      <a:pPr algn="ctr"/>
                      <a:r>
                        <a:rPr lang="en-US" altLang="zh-CN" sz="1200" b="1" dirty="0">
                          <a:latin typeface="Arial"/>
                          <a:ea typeface="华文楷体"/>
                          <a:cs typeface="Arial"/>
                        </a:rPr>
                        <a:t>Luke</a:t>
                      </a:r>
                      <a:r>
                        <a:rPr lang="en-US" altLang="zh-CN" sz="1200" b="1" baseline="0" dirty="0">
                          <a:latin typeface="Arial"/>
                          <a:ea typeface="华文楷体"/>
                          <a:cs typeface="Arial"/>
                        </a:rPr>
                        <a:t> 21:</a:t>
                      </a:r>
                      <a:r>
                        <a:rPr lang="en-US" altLang="zh-CN" sz="1200" b="1" dirty="0">
                          <a:latin typeface="Arial"/>
                          <a:ea typeface="华文楷体"/>
                          <a:cs typeface="Arial"/>
                        </a:rPr>
                        <a:t>24</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altLang="zh-CN" sz="1200" b="1" dirty="0">
                          <a:latin typeface="Arial"/>
                          <a:ea typeface="华文楷体"/>
                          <a:cs typeface="Arial"/>
                        </a:rPr>
                        <a:t>Isa.</a:t>
                      </a:r>
                      <a:r>
                        <a:rPr lang="en-US" altLang="zh-CN" sz="1200" b="1" baseline="0" dirty="0">
                          <a:latin typeface="Arial"/>
                          <a:ea typeface="华文楷体"/>
                          <a:cs typeface="Arial"/>
                        </a:rPr>
                        <a:t> 11</a:t>
                      </a:r>
                      <a:r>
                        <a:rPr lang="zh-CN" altLang="en-US" sz="1200" b="1" dirty="0">
                          <a:latin typeface="Arial"/>
                          <a:ea typeface="华文楷体"/>
                          <a:cs typeface="Arial"/>
                        </a:rPr>
                        <a:t>；</a:t>
                      </a:r>
                      <a:r>
                        <a:rPr lang="en-US" altLang="zh-CN" sz="1200" b="1" dirty="0">
                          <a:latin typeface="Arial"/>
                          <a:ea typeface="华文楷体"/>
                          <a:cs typeface="Arial"/>
                        </a:rPr>
                        <a:t>Rev.</a:t>
                      </a:r>
                      <a:r>
                        <a:rPr lang="en-US" altLang="zh-CN" sz="1200" b="1" baseline="0" dirty="0">
                          <a:latin typeface="Arial"/>
                          <a:ea typeface="华文楷体"/>
                          <a:cs typeface="Arial"/>
                        </a:rPr>
                        <a:t> 20:</a:t>
                      </a:r>
                      <a:r>
                        <a:rPr lang="en-US" altLang="zh-CN" sz="1200" b="1" dirty="0">
                          <a:latin typeface="Arial"/>
                          <a:ea typeface="华文楷体"/>
                          <a:cs typeface="Arial"/>
                        </a:rPr>
                        <a:t>1-6</a:t>
                      </a:r>
                      <a:endParaRPr lang="en-US" sz="1200" b="1" dirty="0">
                        <a:latin typeface="Arial"/>
                        <a:ea typeface="华文楷体"/>
                        <a:cs typeface="Arial"/>
                      </a:endParaRPr>
                    </a:p>
                  </a:txBody>
                  <a:tcPr anchor="ct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tc>
                  <a:txBody>
                    <a:bodyPr/>
                    <a:lstStyle/>
                    <a:p>
                      <a:pPr algn="ctr"/>
                      <a:r>
                        <a:rPr lang="en-US" sz="1200" b="1" dirty="0">
                          <a:latin typeface="Arial"/>
                          <a:cs typeface="Arial"/>
                        </a:rPr>
                        <a:t>Rev. 21–22</a:t>
                      </a:r>
                    </a:p>
                  </a:txBody>
                  <a:tcPr anchor="ctr">
                    <a:lnL w="12700" cap="flat" cmpd="sng" algn="ctr">
                      <a:solidFill>
                        <a:scrgbClr r="0" g="0" b="0"/>
                      </a:solidFill>
                      <a:prstDash val="solid"/>
                      <a:round/>
                      <a:headEnd type="none" w="med" len="med"/>
                      <a:tailEnd type="none" w="med" len="med"/>
                    </a:lnL>
                    <a:lnR w="28575"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28575"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6" name="TextBox 5"/>
          <p:cNvSpPr txBox="1"/>
          <p:nvPr/>
        </p:nvSpPr>
        <p:spPr>
          <a:xfrm>
            <a:off x="107504" y="620688"/>
            <a:ext cx="8928991" cy="646331"/>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a:ea typeface="华文楷体"/>
                <a:cs typeface="Arial"/>
              </a:rPr>
              <a:t>The Bible has many themes (e.g., redemption, community, promise, covenant, God’s glory). However, the overall theme is probably the rule of God or kingdom (see the study on pages 32-33).  This government has taken many forms in the past but it will culminate in rule under Messiah in the future, which itself will merge into the eternal state.</a:t>
            </a:r>
            <a:endParaRPr kumimoji="0" lang="en-US" sz="1200" b="1" i="0" u="none" strike="noStrike" kern="1200" cap="none" spc="0" normalizeH="0" baseline="0" noProof="0" dirty="0">
              <a:ln>
                <a:noFill/>
              </a:ln>
              <a:solidFill>
                <a:srgbClr val="000000"/>
              </a:solidFill>
              <a:effectLst/>
              <a:uLnTx/>
              <a:uFillTx/>
              <a:latin typeface="Arial"/>
              <a:ea typeface="华文楷体"/>
              <a:cs typeface="Arial"/>
            </a:endParaRPr>
          </a:p>
        </p:txBody>
      </p:sp>
    </p:spTree>
    <p:extLst>
      <p:ext uri="{BB962C8B-B14F-4D97-AF65-F5344CB8AC3E}">
        <p14:creationId xmlns:p14="http://schemas.microsoft.com/office/powerpoint/2010/main" val="1822204385"/>
      </p:ext>
    </p:extLst>
  </p:cSld>
  <p:clrMapOvr>
    <a:masterClrMapping/>
  </p:clrMapOvr>
  <p:transition spd="med">
    <p:randomBar dir="vert"/>
  </p:transition>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4189188835"/>
      </p:ext>
    </p:extLst>
  </p:cSld>
  <p:clrMapOvr>
    <a:overrideClrMapping bg1="lt1" tx1="dk1" bg2="lt2" tx2="dk2" accent1="accent1" accent2="accent2" accent3="accent3" accent4="accent4" accent5="accent5" accent6="accent6" hlink="hlink" folHlink="folHlink"/>
  </p:clrMapOvr>
</p:sld>
</file>

<file path=ppt/slides/slide2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19100"/>
            <a:ext cx="9144000" cy="6017143"/>
          </a:xfrm>
          <a:prstGeom prst="rect">
            <a:avLst/>
          </a:prstGeom>
        </p:spPr>
      </p:pic>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en-US" b="1" dirty="0">
                <a:effectLst>
                  <a:glow rad="228600">
                    <a:srgbClr val="000000"/>
                  </a:glow>
                </a:effectLst>
                <a:latin typeface="Arial" charset="0"/>
                <a:cs typeface="ＭＳ Ｐゴシック" charset="0"/>
              </a:rPr>
              <a:t>The Tabernacle</a:t>
            </a:r>
          </a:p>
        </p:txBody>
      </p:sp>
    </p:spTree>
    <p:extLst>
      <p:ext uri="{BB962C8B-B14F-4D97-AF65-F5344CB8AC3E}">
        <p14:creationId xmlns:p14="http://schemas.microsoft.com/office/powerpoint/2010/main" val="240345172"/>
      </p:ext>
    </p:extLst>
  </p:cSld>
  <p:clrMapOvr>
    <a:overrideClrMapping bg1="lt1" tx1="dk1" bg2="lt2" tx2="dk2" accent1="accent1" accent2="accent2" accent3="accent3" accent4="accent4" accent5="accent5" accent6="accent6" hlink="hlink" folHlink="folHlink"/>
  </p:clrMapOvr>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5313" name="Text Box 3"/>
          <p:cNvSpPr txBox="1">
            <a:spLocks noChangeArrowheads="1"/>
          </p:cNvSpPr>
          <p:nvPr/>
        </p:nvSpPr>
        <p:spPr bwMode="auto">
          <a:xfrm>
            <a:off x="8221663" y="1524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119</a:t>
            </a:r>
          </a:p>
        </p:txBody>
      </p:sp>
      <p:pic>
        <p:nvPicPr>
          <p:cNvPr id="525314" name="Picture 12" descr="the ar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25788" y="3221038"/>
            <a:ext cx="6126162" cy="3713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5315" name="Picture 5" descr="replica of the ar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53000" cy="4532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8" name="Rectangle 2"/>
          <p:cNvSpPr>
            <a:spLocks noGrp="1" noChangeArrowheads="1"/>
          </p:cNvSpPr>
          <p:nvPr>
            <p:ph type="title"/>
          </p:nvPr>
        </p:nvSpPr>
        <p:spPr>
          <a:xfrm>
            <a:off x="4343400" y="152400"/>
            <a:ext cx="3733800" cy="2590800"/>
          </a:xfrm>
          <a:solidFill>
            <a:srgbClr val="285014"/>
          </a:solidFill>
          <a:effectLst>
            <a:outerShdw blurRad="63500" dist="89803" dir="2700000" algn="ctr" rotWithShape="0">
              <a:schemeClr val="accent2">
                <a:alpha val="74998"/>
              </a:schemeClr>
            </a:outerShdw>
          </a:effectLst>
        </p:spPr>
        <p:txBody>
          <a:bodyPr/>
          <a:lstStyle/>
          <a:p>
            <a:pPr algn="ctr" eaLnBrk="1" hangingPunct="1">
              <a:defRPr/>
            </a:pPr>
            <a:r>
              <a:rPr lang="en-US" altLang="zh-CN" b="1">
                <a:latin typeface="Arial Black" charset="0"/>
                <a:ea typeface="SimSun" charset="0"/>
                <a:cs typeface="SimSun" charset="0"/>
              </a:rPr>
              <a:t>Ark of the Covenant</a:t>
            </a:r>
            <a:endParaRPr lang="en-US">
              <a:latin typeface="Arial Black" charset="0"/>
              <a:ea typeface="SimSun" charset="0"/>
              <a:cs typeface="SimSun" charset="0"/>
            </a:endParaRPr>
          </a:p>
        </p:txBody>
      </p:sp>
    </p:spTree>
    <p:extLst>
      <p:ext uri="{BB962C8B-B14F-4D97-AF65-F5344CB8AC3E}">
        <p14:creationId xmlns:p14="http://schemas.microsoft.com/office/powerpoint/2010/main" val="406988127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7215" name="Picture 15"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33400"/>
            <a:ext cx="5257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7362" name="Text Box 3"/>
          <p:cNvSpPr txBox="1">
            <a:spLocks noChangeArrowheads="1"/>
          </p:cNvSpPr>
          <p:nvPr/>
        </p:nvSpPr>
        <p:spPr bwMode="auto">
          <a:xfrm>
            <a:off x="8247063" y="44450"/>
            <a:ext cx="862012"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119a</a:t>
            </a:r>
          </a:p>
        </p:txBody>
      </p:sp>
      <p:pic>
        <p:nvPicPr>
          <p:cNvPr id="307211" name="Picture 11" descr="lamp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038" y="3886200"/>
            <a:ext cx="3627438" cy="315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2" name="Picture 12" descr="table of showbrea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16563" y="3703638"/>
            <a:ext cx="3703637" cy="3154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4" name="Picture 14" descr="great basi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181600" y="609600"/>
            <a:ext cx="4114800" cy="316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213" name="Picture 13" descr="alter of incense"/>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846388" y="3429000"/>
            <a:ext cx="3325812" cy="3429000"/>
          </a:xfrm>
          <a:prstGeom prst="rect">
            <a:avLst/>
          </a:prstGeom>
          <a:noFill/>
          <a:ln w="5715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307202" name="Rectangle 2"/>
          <p:cNvSpPr>
            <a:spLocks noGrp="1" noChangeArrowheads="1"/>
          </p:cNvSpPr>
          <p:nvPr>
            <p:ph type="title"/>
          </p:nvPr>
        </p:nvSpPr>
        <p:spPr>
          <a:xfrm>
            <a:off x="684213" y="0"/>
            <a:ext cx="7488237" cy="701675"/>
          </a:xfrm>
          <a:solidFill>
            <a:srgbClr val="003300"/>
          </a:solidFill>
          <a:effectLst>
            <a:outerShdw blurRad="63500" dist="38099" dir="2700000" algn="ctr" rotWithShape="0">
              <a:srgbClr val="000000">
                <a:alpha val="74998"/>
              </a:srgbClr>
            </a:outerShdw>
          </a:effectLst>
        </p:spPr>
        <p:txBody>
          <a:bodyPr/>
          <a:lstStyle/>
          <a:p>
            <a:pPr algn="ctr" eaLnBrk="1" hangingPunct="1">
              <a:defRPr/>
            </a:pPr>
            <a:r>
              <a:rPr lang="en-US" altLang="zh-CN" dirty="0">
                <a:latin typeface="Arial Black" charset="0"/>
                <a:ea typeface="SimSun" charset="0"/>
                <a:cs typeface="SimSun" charset="0"/>
              </a:rPr>
              <a:t>T</a:t>
            </a:r>
            <a:r>
              <a:rPr lang="en-US" altLang="zh-CN" b="1" dirty="0">
                <a:latin typeface="Arial Black" charset="0"/>
                <a:ea typeface="SimSun" charset="0"/>
                <a:cs typeface="SimSun" charset="0"/>
              </a:rPr>
              <a:t>he Furnishings</a:t>
            </a:r>
            <a:endParaRPr lang="en-US" dirty="0">
              <a:latin typeface="Arial Black" charset="0"/>
              <a:ea typeface="SimSun" charset="0"/>
              <a:cs typeface="SimSun" charset="0"/>
            </a:endParaRPr>
          </a:p>
        </p:txBody>
      </p:sp>
      <p:sp>
        <p:nvSpPr>
          <p:cNvPr id="307216" name="Rectangle 16"/>
          <p:cNvSpPr>
            <a:spLocks noChangeArrowheads="1"/>
          </p:cNvSpPr>
          <p:nvPr/>
        </p:nvSpPr>
        <p:spPr bwMode="auto">
          <a:xfrm>
            <a:off x="4724400" y="2667000"/>
            <a:ext cx="4419600" cy="914400"/>
          </a:xfrm>
          <a:prstGeom prst="rect">
            <a:avLst/>
          </a:prstGeom>
          <a:noFill/>
          <a:ln w="9525">
            <a:noFill/>
            <a:miter lim="800000"/>
            <a:headEnd/>
            <a:tailEnd/>
          </a:ln>
          <a:effectLst>
            <a:outerShdw blurRad="63500" dist="38099" dir="2700000" algn="ctr" rotWithShape="0">
              <a:srgbClr val="000000">
                <a:alpha val="74998"/>
              </a:srgbClr>
            </a:outerShdw>
          </a:effectLst>
        </p:spPr>
        <p:txBody>
          <a:bodyPr anchor="ctr"/>
          <a:lstStyle/>
          <a:p>
            <a:pPr algn="ctr" defTabSz="914400" fontAlgn="base">
              <a:spcBef>
                <a:spcPct val="0"/>
              </a:spcBef>
              <a:spcAft>
                <a:spcPct val="0"/>
              </a:spcAft>
              <a:defRPr/>
            </a:pPr>
            <a:r>
              <a:rPr kumimoji="1" lang="en-US" altLang="zh-CN" sz="3600">
                <a:solidFill>
                  <a:srgbClr val="FFFFFF"/>
                </a:solidFill>
                <a:effectLst>
                  <a:outerShdw blurRad="38100" dist="38100" dir="2700000" algn="tl">
                    <a:srgbClr val="000000"/>
                  </a:outerShdw>
                </a:effectLst>
                <a:latin typeface="Arial Black" charset="0"/>
                <a:ea typeface="SimSun" charset="0"/>
                <a:cs typeface="SimSun" charset="0"/>
              </a:rPr>
              <a:t>Laver</a:t>
            </a:r>
            <a:endParaRPr kumimoji="1" lang="en-US" sz="3600">
              <a:solidFill>
                <a:srgbClr val="FFFFFF"/>
              </a:solidFill>
              <a:effectLst>
                <a:outerShdw blurRad="38100" dist="38100" dir="2700000" algn="tl">
                  <a:srgbClr val="000000"/>
                </a:outerShdw>
              </a:effectLst>
              <a:latin typeface="Arial Black" charset="0"/>
              <a:ea typeface="SimSun" charset="0"/>
              <a:cs typeface="SimSun" charset="0"/>
            </a:endParaRPr>
          </a:p>
        </p:txBody>
      </p:sp>
      <p:sp>
        <p:nvSpPr>
          <p:cNvPr id="307217" name="Rectangle 17"/>
          <p:cNvSpPr>
            <a:spLocks noChangeArrowheads="1"/>
          </p:cNvSpPr>
          <p:nvPr/>
        </p:nvSpPr>
        <p:spPr bwMode="auto">
          <a:xfrm>
            <a:off x="-152400" y="6019800"/>
            <a:ext cx="3124200" cy="914400"/>
          </a:xfrm>
          <a:prstGeom prst="rect">
            <a:avLst/>
          </a:prstGeom>
          <a:noFill/>
          <a:ln w="9525">
            <a:noFill/>
            <a:miter lim="800000"/>
            <a:headEnd/>
            <a:tailEnd/>
          </a:ln>
          <a:effectLst>
            <a:outerShdw blurRad="63500" dist="38099" dir="2700000" algn="ctr" rotWithShape="0">
              <a:srgbClr val="000000">
                <a:alpha val="74998"/>
              </a:srgbClr>
            </a:outerShdw>
          </a:effectLst>
        </p:spPr>
        <p:txBody>
          <a:bodyPr anchor="ctr"/>
          <a:lstStyle/>
          <a:p>
            <a:pPr algn="ctr" defTabSz="914400" fontAlgn="base">
              <a:spcBef>
                <a:spcPct val="0"/>
              </a:spcBef>
              <a:spcAft>
                <a:spcPct val="0"/>
              </a:spcAft>
              <a:defRPr/>
            </a:pPr>
            <a:r>
              <a:rPr kumimoji="1" lang="en-US" altLang="zh-CN" sz="3600">
                <a:solidFill>
                  <a:srgbClr val="FFFFFF"/>
                </a:solidFill>
                <a:effectLst>
                  <a:outerShdw blurRad="38100" dist="38100" dir="2700000" algn="tl">
                    <a:srgbClr val="000000"/>
                  </a:outerShdw>
                </a:effectLst>
                <a:latin typeface="Arial Black" charset="0"/>
                <a:ea typeface="SimSun" charset="0"/>
                <a:cs typeface="SimSun" charset="0"/>
              </a:rPr>
              <a:t>Lampstand</a:t>
            </a:r>
            <a:endParaRPr kumimoji="1" lang="en-US" sz="3600">
              <a:solidFill>
                <a:srgbClr val="FFFFFF"/>
              </a:solidFill>
              <a:effectLst>
                <a:outerShdw blurRad="38100" dist="38100" dir="2700000" algn="tl">
                  <a:srgbClr val="000000"/>
                </a:outerShdw>
              </a:effectLst>
              <a:latin typeface="Arial Black" charset="0"/>
              <a:ea typeface="SimSun" charset="0"/>
              <a:cs typeface="SimSun" charset="0"/>
            </a:endParaRPr>
          </a:p>
        </p:txBody>
      </p:sp>
      <p:sp>
        <p:nvSpPr>
          <p:cNvPr id="307218" name="Rectangle 18"/>
          <p:cNvSpPr>
            <a:spLocks noChangeArrowheads="1"/>
          </p:cNvSpPr>
          <p:nvPr/>
        </p:nvSpPr>
        <p:spPr bwMode="auto">
          <a:xfrm>
            <a:off x="1066800" y="2362200"/>
            <a:ext cx="4419600" cy="914400"/>
          </a:xfrm>
          <a:prstGeom prst="rect">
            <a:avLst/>
          </a:prstGeom>
          <a:noFill/>
          <a:ln w="9525">
            <a:noFill/>
            <a:miter lim="800000"/>
            <a:headEnd/>
            <a:tailEnd/>
          </a:ln>
          <a:effectLst>
            <a:outerShdw blurRad="63500" dist="38099" dir="2700000" algn="ctr" rotWithShape="0">
              <a:srgbClr val="000000">
                <a:alpha val="74998"/>
              </a:srgbClr>
            </a:outerShdw>
          </a:effectLst>
        </p:spPr>
        <p:txBody>
          <a:bodyPr anchor="ctr"/>
          <a:lstStyle/>
          <a:p>
            <a:pPr algn="ctr" defTabSz="914400" fontAlgn="base">
              <a:spcBef>
                <a:spcPct val="0"/>
              </a:spcBef>
              <a:spcAft>
                <a:spcPct val="0"/>
              </a:spcAft>
              <a:defRPr/>
            </a:pPr>
            <a:r>
              <a:rPr kumimoji="1" lang="en-US" altLang="zh-CN" sz="3600">
                <a:solidFill>
                  <a:srgbClr val="FFFFFF"/>
                </a:solidFill>
                <a:effectLst>
                  <a:outerShdw blurRad="38100" dist="38100" dir="2700000" algn="tl">
                    <a:srgbClr val="000000"/>
                  </a:outerShdw>
                </a:effectLst>
                <a:latin typeface="Arial Black" charset="0"/>
                <a:ea typeface="SimSun" charset="0"/>
                <a:cs typeface="SimSun" charset="0"/>
              </a:rPr>
              <a:t>Brazen Altar</a:t>
            </a:r>
            <a:endParaRPr kumimoji="1" lang="en-US" sz="3600">
              <a:solidFill>
                <a:srgbClr val="FFFFFF"/>
              </a:solidFill>
              <a:effectLst>
                <a:outerShdw blurRad="38100" dist="38100" dir="2700000" algn="tl">
                  <a:srgbClr val="000000"/>
                </a:outerShdw>
              </a:effectLst>
              <a:latin typeface="Arial Black" charset="0"/>
              <a:ea typeface="SimSun" charset="0"/>
              <a:cs typeface="SimSun" charset="0"/>
            </a:endParaRPr>
          </a:p>
        </p:txBody>
      </p:sp>
      <p:sp>
        <p:nvSpPr>
          <p:cNvPr id="307219" name="Rectangle 19"/>
          <p:cNvSpPr>
            <a:spLocks noChangeArrowheads="1"/>
          </p:cNvSpPr>
          <p:nvPr/>
        </p:nvSpPr>
        <p:spPr bwMode="auto">
          <a:xfrm>
            <a:off x="5486400" y="6019800"/>
            <a:ext cx="4419600" cy="914400"/>
          </a:xfrm>
          <a:prstGeom prst="rect">
            <a:avLst/>
          </a:prstGeom>
          <a:noFill/>
          <a:ln w="9525">
            <a:noFill/>
            <a:miter lim="800000"/>
            <a:headEnd/>
            <a:tailEnd/>
          </a:ln>
          <a:effectLst>
            <a:outerShdw blurRad="63500" dist="38099" dir="2700000" algn="ctr" rotWithShape="0">
              <a:srgbClr val="000000">
                <a:alpha val="74998"/>
              </a:srgbClr>
            </a:outerShdw>
          </a:effectLst>
        </p:spPr>
        <p:txBody>
          <a:bodyPr anchor="ctr"/>
          <a:lstStyle/>
          <a:p>
            <a:pPr algn="ctr" defTabSz="914400" fontAlgn="base">
              <a:spcBef>
                <a:spcPct val="0"/>
              </a:spcBef>
              <a:spcAft>
                <a:spcPct val="0"/>
              </a:spcAft>
              <a:defRPr/>
            </a:pPr>
            <a:r>
              <a:rPr kumimoji="1" lang="en-US" altLang="zh-CN" sz="3600">
                <a:solidFill>
                  <a:srgbClr val="FFFFFF"/>
                </a:solidFill>
                <a:effectLst>
                  <a:outerShdw blurRad="38100" dist="38100" dir="2700000" algn="tl">
                    <a:srgbClr val="000000"/>
                  </a:outerShdw>
                </a:effectLst>
                <a:latin typeface="Arial Black" charset="0"/>
                <a:ea typeface="SimSun" charset="0"/>
                <a:cs typeface="SimSun" charset="0"/>
              </a:rPr>
              <a:t>Showbread</a:t>
            </a:r>
            <a:endParaRPr kumimoji="1" lang="en-US" sz="3600">
              <a:solidFill>
                <a:srgbClr val="FFFFFF"/>
              </a:solidFill>
              <a:effectLst>
                <a:outerShdw blurRad="38100" dist="38100" dir="2700000" algn="tl">
                  <a:srgbClr val="000000"/>
                </a:outerShdw>
              </a:effectLst>
              <a:latin typeface="Arial Black" charset="0"/>
              <a:ea typeface="SimSun" charset="0"/>
              <a:cs typeface="SimSun" charset="0"/>
            </a:endParaRPr>
          </a:p>
        </p:txBody>
      </p:sp>
      <p:sp>
        <p:nvSpPr>
          <p:cNvPr id="307220" name="Rectangle 20"/>
          <p:cNvSpPr>
            <a:spLocks noChangeArrowheads="1"/>
          </p:cNvSpPr>
          <p:nvPr/>
        </p:nvSpPr>
        <p:spPr bwMode="auto">
          <a:xfrm>
            <a:off x="2819400" y="5410200"/>
            <a:ext cx="3200400" cy="1524000"/>
          </a:xfrm>
          <a:prstGeom prst="rect">
            <a:avLst/>
          </a:prstGeom>
          <a:noFill/>
          <a:ln w="9525">
            <a:noFill/>
            <a:miter lim="800000"/>
            <a:headEnd/>
            <a:tailEnd/>
          </a:ln>
          <a:effectLst>
            <a:outerShdw blurRad="63500" dist="38099" dir="2700000" algn="ctr" rotWithShape="0">
              <a:srgbClr val="000000">
                <a:alpha val="74998"/>
              </a:srgbClr>
            </a:outerShdw>
          </a:effectLst>
        </p:spPr>
        <p:txBody>
          <a:bodyPr anchor="ctr"/>
          <a:lstStyle/>
          <a:p>
            <a:pPr algn="ctr" defTabSz="914400" fontAlgn="base">
              <a:spcBef>
                <a:spcPct val="0"/>
              </a:spcBef>
              <a:spcAft>
                <a:spcPct val="0"/>
              </a:spcAft>
              <a:defRPr/>
            </a:pPr>
            <a:r>
              <a:rPr kumimoji="1" lang="en-US" altLang="zh-CN" sz="3600">
                <a:solidFill>
                  <a:srgbClr val="FFFFFF"/>
                </a:solidFill>
                <a:effectLst>
                  <a:outerShdw blurRad="38100" dist="38100" dir="2700000" algn="tl">
                    <a:srgbClr val="000000"/>
                  </a:outerShdw>
                </a:effectLst>
                <a:latin typeface="Arial Black" charset="0"/>
                <a:ea typeface="SimSun" charset="0"/>
                <a:cs typeface="SimSun" charset="0"/>
              </a:rPr>
              <a:t>Altar of Incense</a:t>
            </a:r>
            <a:endParaRPr kumimoji="1" lang="en-US" sz="3600">
              <a:solidFill>
                <a:srgbClr val="FFFFFF"/>
              </a:solidFill>
              <a:effectLst>
                <a:outerShdw blurRad="38100" dist="38100" dir="2700000" algn="tl">
                  <a:srgbClr val="000000"/>
                </a:outerShdw>
              </a:effectLst>
              <a:latin typeface="Arial Black" charset="0"/>
              <a:ea typeface="SimSun" charset="0"/>
              <a:cs typeface="SimSun" charset="0"/>
            </a:endParaRPr>
          </a:p>
        </p:txBody>
      </p:sp>
    </p:spTree>
    <p:extLst>
      <p:ext uri="{BB962C8B-B14F-4D97-AF65-F5344CB8AC3E}">
        <p14:creationId xmlns:p14="http://schemas.microsoft.com/office/powerpoint/2010/main" val="1070074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07215"/>
                                        </p:tgtEl>
                                        <p:attrNameLst>
                                          <p:attrName>style.visibility</p:attrName>
                                        </p:attrNameLst>
                                      </p:cBhvr>
                                      <p:to>
                                        <p:strVal val="visible"/>
                                      </p:to>
                                    </p:set>
                                    <p:animEffect transition="in" filter="dissolve">
                                      <p:cBhvr>
                                        <p:cTn id="7" dur="500"/>
                                        <p:tgtEl>
                                          <p:spTgt spid="3072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18"/>
                                        </p:tgtEl>
                                        <p:attrNameLst>
                                          <p:attrName>style.visibility</p:attrName>
                                        </p:attrNameLst>
                                      </p:cBhvr>
                                      <p:to>
                                        <p:strVal val="visible"/>
                                      </p:to>
                                    </p:set>
                                    <p:animEffect transition="in" filter="dissolve">
                                      <p:cBhvr>
                                        <p:cTn id="12" dur="500"/>
                                        <p:tgtEl>
                                          <p:spTgt spid="3072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5" presetClass="entr" presetSubtype="0" fill="hold" nodeType="clickEffect">
                                  <p:stCondLst>
                                    <p:cond delay="0"/>
                                  </p:stCondLst>
                                  <p:childTnLst>
                                    <p:set>
                                      <p:cBhvr>
                                        <p:cTn id="16" dur="1" fill="hold">
                                          <p:stCondLst>
                                            <p:cond delay="0"/>
                                          </p:stCondLst>
                                        </p:cTn>
                                        <p:tgtEl>
                                          <p:spTgt spid="307214"/>
                                        </p:tgtEl>
                                        <p:attrNameLst>
                                          <p:attrName>style.visibility</p:attrName>
                                        </p:attrNameLst>
                                      </p:cBhvr>
                                      <p:to>
                                        <p:strVal val="visible"/>
                                      </p:to>
                                    </p:set>
                                    <p:animEffect transition="in" filter="fade">
                                      <p:cBhvr>
                                        <p:cTn id="17" dur="2000"/>
                                        <p:tgtEl>
                                          <p:spTgt spid="307214"/>
                                        </p:tgtEl>
                                      </p:cBhvr>
                                    </p:animEffect>
                                    <p:anim calcmode="lin" valueType="num">
                                      <p:cBhvr>
                                        <p:cTn id="18" dur="2000" fill="hold"/>
                                        <p:tgtEl>
                                          <p:spTgt spid="307214"/>
                                        </p:tgtEl>
                                        <p:attrNameLst>
                                          <p:attrName>style.rotation</p:attrName>
                                        </p:attrNameLst>
                                      </p:cBhvr>
                                      <p:tavLst>
                                        <p:tav tm="0">
                                          <p:val>
                                            <p:fltVal val="720"/>
                                          </p:val>
                                        </p:tav>
                                        <p:tav tm="100000">
                                          <p:val>
                                            <p:fltVal val="0"/>
                                          </p:val>
                                        </p:tav>
                                      </p:tavLst>
                                    </p:anim>
                                    <p:anim calcmode="lin" valueType="num">
                                      <p:cBhvr>
                                        <p:cTn id="19" dur="2000" fill="hold"/>
                                        <p:tgtEl>
                                          <p:spTgt spid="307214"/>
                                        </p:tgtEl>
                                        <p:attrNameLst>
                                          <p:attrName>ppt_h</p:attrName>
                                        </p:attrNameLst>
                                      </p:cBhvr>
                                      <p:tavLst>
                                        <p:tav tm="0">
                                          <p:val>
                                            <p:fltVal val="0"/>
                                          </p:val>
                                        </p:tav>
                                        <p:tav tm="100000">
                                          <p:val>
                                            <p:strVal val="#ppt_h"/>
                                          </p:val>
                                        </p:tav>
                                      </p:tavLst>
                                    </p:anim>
                                    <p:anim calcmode="lin" valueType="num">
                                      <p:cBhvr>
                                        <p:cTn id="20" dur="2000" fill="hold"/>
                                        <p:tgtEl>
                                          <p:spTgt spid="307214"/>
                                        </p:tgtEl>
                                        <p:attrNameLst>
                                          <p:attrName>ppt_w</p:attrName>
                                        </p:attrNameLst>
                                      </p:cBhvr>
                                      <p:tavLst>
                                        <p:tav tm="0">
                                          <p:val>
                                            <p:fltVal val="0"/>
                                          </p:val>
                                        </p:tav>
                                        <p:tav tm="100000">
                                          <p:val>
                                            <p:strVal val="#ppt_w"/>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35" presetClass="entr" presetSubtype="0" fill="hold" grpId="0" nodeType="clickEffect">
                                  <p:stCondLst>
                                    <p:cond delay="0"/>
                                  </p:stCondLst>
                                  <p:childTnLst>
                                    <p:set>
                                      <p:cBhvr>
                                        <p:cTn id="24" dur="1" fill="hold">
                                          <p:stCondLst>
                                            <p:cond delay="0"/>
                                          </p:stCondLst>
                                        </p:cTn>
                                        <p:tgtEl>
                                          <p:spTgt spid="307216"/>
                                        </p:tgtEl>
                                        <p:attrNameLst>
                                          <p:attrName>style.visibility</p:attrName>
                                        </p:attrNameLst>
                                      </p:cBhvr>
                                      <p:to>
                                        <p:strVal val="visible"/>
                                      </p:to>
                                    </p:set>
                                    <p:animEffect transition="in" filter="fade">
                                      <p:cBhvr>
                                        <p:cTn id="25" dur="2000"/>
                                        <p:tgtEl>
                                          <p:spTgt spid="307216"/>
                                        </p:tgtEl>
                                      </p:cBhvr>
                                    </p:animEffect>
                                    <p:anim calcmode="lin" valueType="num">
                                      <p:cBhvr>
                                        <p:cTn id="26" dur="2000" fill="hold"/>
                                        <p:tgtEl>
                                          <p:spTgt spid="307216"/>
                                        </p:tgtEl>
                                        <p:attrNameLst>
                                          <p:attrName>style.rotation</p:attrName>
                                        </p:attrNameLst>
                                      </p:cBhvr>
                                      <p:tavLst>
                                        <p:tav tm="0">
                                          <p:val>
                                            <p:fltVal val="720"/>
                                          </p:val>
                                        </p:tav>
                                        <p:tav tm="100000">
                                          <p:val>
                                            <p:fltVal val="0"/>
                                          </p:val>
                                        </p:tav>
                                      </p:tavLst>
                                    </p:anim>
                                    <p:anim calcmode="lin" valueType="num">
                                      <p:cBhvr>
                                        <p:cTn id="27" dur="2000" fill="hold"/>
                                        <p:tgtEl>
                                          <p:spTgt spid="307216"/>
                                        </p:tgtEl>
                                        <p:attrNameLst>
                                          <p:attrName>ppt_h</p:attrName>
                                        </p:attrNameLst>
                                      </p:cBhvr>
                                      <p:tavLst>
                                        <p:tav tm="0">
                                          <p:val>
                                            <p:fltVal val="0"/>
                                          </p:val>
                                        </p:tav>
                                        <p:tav tm="100000">
                                          <p:val>
                                            <p:strVal val="#ppt_h"/>
                                          </p:val>
                                        </p:tav>
                                      </p:tavLst>
                                    </p:anim>
                                    <p:anim calcmode="lin" valueType="num">
                                      <p:cBhvr>
                                        <p:cTn id="28" dur="2000" fill="hold"/>
                                        <p:tgtEl>
                                          <p:spTgt spid="307216"/>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nodeType="clickEffect">
                                  <p:stCondLst>
                                    <p:cond delay="0"/>
                                  </p:stCondLst>
                                  <p:childTnLst>
                                    <p:set>
                                      <p:cBhvr>
                                        <p:cTn id="32" dur="1" fill="hold">
                                          <p:stCondLst>
                                            <p:cond delay="0"/>
                                          </p:stCondLst>
                                        </p:cTn>
                                        <p:tgtEl>
                                          <p:spTgt spid="307211"/>
                                        </p:tgtEl>
                                        <p:attrNameLst>
                                          <p:attrName>style.visibility</p:attrName>
                                        </p:attrNameLst>
                                      </p:cBhvr>
                                      <p:to>
                                        <p:strVal val="visible"/>
                                      </p:to>
                                    </p:set>
                                    <p:anim calcmode="lin" valueType="num">
                                      <p:cBhvr>
                                        <p:cTn id="33" dur="1000" fill="hold"/>
                                        <p:tgtEl>
                                          <p:spTgt spid="307211"/>
                                        </p:tgtEl>
                                        <p:attrNameLst>
                                          <p:attrName>ppt_w</p:attrName>
                                        </p:attrNameLst>
                                      </p:cBhvr>
                                      <p:tavLst>
                                        <p:tav tm="0">
                                          <p:val>
                                            <p:fltVal val="0"/>
                                          </p:val>
                                        </p:tav>
                                        <p:tav tm="100000">
                                          <p:val>
                                            <p:strVal val="#ppt_w"/>
                                          </p:val>
                                        </p:tav>
                                      </p:tavLst>
                                    </p:anim>
                                    <p:anim calcmode="lin" valueType="num">
                                      <p:cBhvr>
                                        <p:cTn id="34" dur="1000" fill="hold"/>
                                        <p:tgtEl>
                                          <p:spTgt spid="307211"/>
                                        </p:tgtEl>
                                        <p:attrNameLst>
                                          <p:attrName>ppt_h</p:attrName>
                                        </p:attrNameLst>
                                      </p:cBhvr>
                                      <p:tavLst>
                                        <p:tav tm="0">
                                          <p:val>
                                            <p:fltVal val="0"/>
                                          </p:val>
                                        </p:tav>
                                        <p:tav tm="100000">
                                          <p:val>
                                            <p:strVal val="#ppt_h"/>
                                          </p:val>
                                        </p:tav>
                                      </p:tavLst>
                                    </p:anim>
                                    <p:anim calcmode="lin" valueType="num">
                                      <p:cBhvr>
                                        <p:cTn id="35" dur="1000" fill="hold"/>
                                        <p:tgtEl>
                                          <p:spTgt spid="30721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3072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307217"/>
                                        </p:tgtEl>
                                        <p:attrNameLst>
                                          <p:attrName>style.visibility</p:attrName>
                                        </p:attrNameLst>
                                      </p:cBhvr>
                                      <p:to>
                                        <p:strVal val="visible"/>
                                      </p:to>
                                    </p:set>
                                    <p:anim calcmode="lin" valueType="num">
                                      <p:cBhvr>
                                        <p:cTn id="41" dur="1000" fill="hold"/>
                                        <p:tgtEl>
                                          <p:spTgt spid="307217"/>
                                        </p:tgtEl>
                                        <p:attrNameLst>
                                          <p:attrName>ppt_w</p:attrName>
                                        </p:attrNameLst>
                                      </p:cBhvr>
                                      <p:tavLst>
                                        <p:tav tm="0">
                                          <p:val>
                                            <p:fltVal val="0"/>
                                          </p:val>
                                        </p:tav>
                                        <p:tav tm="100000">
                                          <p:val>
                                            <p:strVal val="#ppt_w"/>
                                          </p:val>
                                        </p:tav>
                                      </p:tavLst>
                                    </p:anim>
                                    <p:anim calcmode="lin" valueType="num">
                                      <p:cBhvr>
                                        <p:cTn id="42" dur="1000" fill="hold"/>
                                        <p:tgtEl>
                                          <p:spTgt spid="307217"/>
                                        </p:tgtEl>
                                        <p:attrNameLst>
                                          <p:attrName>ppt_h</p:attrName>
                                        </p:attrNameLst>
                                      </p:cBhvr>
                                      <p:tavLst>
                                        <p:tav tm="0">
                                          <p:val>
                                            <p:fltVal val="0"/>
                                          </p:val>
                                        </p:tav>
                                        <p:tav tm="100000">
                                          <p:val>
                                            <p:strVal val="#ppt_h"/>
                                          </p:val>
                                        </p:tav>
                                      </p:tavLst>
                                    </p:anim>
                                    <p:anim calcmode="lin" valueType="num">
                                      <p:cBhvr>
                                        <p:cTn id="43" dur="1000" fill="hold"/>
                                        <p:tgtEl>
                                          <p:spTgt spid="307217"/>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3072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nodeType="clickEffect">
                                  <p:stCondLst>
                                    <p:cond delay="0"/>
                                  </p:stCondLst>
                                  <p:childTnLst>
                                    <p:set>
                                      <p:cBhvr>
                                        <p:cTn id="48" dur="1" fill="hold">
                                          <p:stCondLst>
                                            <p:cond delay="0"/>
                                          </p:stCondLst>
                                        </p:cTn>
                                        <p:tgtEl>
                                          <p:spTgt spid="307212"/>
                                        </p:tgtEl>
                                        <p:attrNameLst>
                                          <p:attrName>style.visibility</p:attrName>
                                        </p:attrNameLst>
                                      </p:cBhvr>
                                      <p:to>
                                        <p:strVal val="visible"/>
                                      </p:to>
                                    </p:set>
                                    <p:animEffect transition="in" filter="blinds(horizontal)">
                                      <p:cBhvr>
                                        <p:cTn id="49" dur="500"/>
                                        <p:tgtEl>
                                          <p:spTgt spid="30721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307219"/>
                                        </p:tgtEl>
                                        <p:attrNameLst>
                                          <p:attrName>style.visibility</p:attrName>
                                        </p:attrNameLst>
                                      </p:cBhvr>
                                      <p:to>
                                        <p:strVal val="visible"/>
                                      </p:to>
                                    </p:set>
                                    <p:animEffect transition="in" filter="blinds(horizontal)">
                                      <p:cBhvr>
                                        <p:cTn id="54" dur="500"/>
                                        <p:tgtEl>
                                          <p:spTgt spid="30721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1" presetClass="entr" presetSubtype="0" fill="hold" nodeType="clickEffect">
                                  <p:stCondLst>
                                    <p:cond delay="0"/>
                                  </p:stCondLst>
                                  <p:childTnLst>
                                    <p:set>
                                      <p:cBhvr>
                                        <p:cTn id="58" dur="1" fill="hold">
                                          <p:stCondLst>
                                            <p:cond delay="0"/>
                                          </p:stCondLst>
                                        </p:cTn>
                                        <p:tgtEl>
                                          <p:spTgt spid="307213"/>
                                        </p:tgtEl>
                                        <p:attrNameLst>
                                          <p:attrName>style.visibility</p:attrName>
                                        </p:attrNameLst>
                                      </p:cBhvr>
                                      <p:to>
                                        <p:strVal val="visible"/>
                                      </p:to>
                                    </p:set>
                                    <p:animEffect transition="in" filter="fade">
                                      <p:cBhvr>
                                        <p:cTn id="59" dur="770" decel="100000"/>
                                        <p:tgtEl>
                                          <p:spTgt spid="307213"/>
                                        </p:tgtEl>
                                      </p:cBhvr>
                                    </p:animEffect>
                                    <p:animScale>
                                      <p:cBhvr>
                                        <p:cTn id="60" dur="770" decel="100000"/>
                                        <p:tgtEl>
                                          <p:spTgt spid="307213"/>
                                        </p:tgtEl>
                                      </p:cBhvr>
                                      <p:from x="10000" y="10000"/>
                                      <p:to x="200000" y="450000"/>
                                    </p:animScale>
                                    <p:animScale>
                                      <p:cBhvr>
                                        <p:cTn id="61" dur="1230" accel="100000" fill="hold">
                                          <p:stCondLst>
                                            <p:cond delay="770"/>
                                          </p:stCondLst>
                                        </p:cTn>
                                        <p:tgtEl>
                                          <p:spTgt spid="307213"/>
                                        </p:tgtEl>
                                      </p:cBhvr>
                                      <p:from x="200000" y="450000"/>
                                      <p:to x="100000" y="100000"/>
                                    </p:animScale>
                                    <p:set>
                                      <p:cBhvr>
                                        <p:cTn id="62" dur="770" fill="hold"/>
                                        <p:tgtEl>
                                          <p:spTgt spid="307213"/>
                                        </p:tgtEl>
                                        <p:attrNameLst>
                                          <p:attrName>ppt_x</p:attrName>
                                        </p:attrNameLst>
                                      </p:cBhvr>
                                      <p:to>
                                        <p:strVal val="(0.5)"/>
                                      </p:to>
                                    </p:set>
                                    <p:anim from="(0.5)" to="(#ppt_x)" calcmode="lin" valueType="num">
                                      <p:cBhvr>
                                        <p:cTn id="63" dur="1230" accel="100000" fill="hold">
                                          <p:stCondLst>
                                            <p:cond delay="770"/>
                                          </p:stCondLst>
                                        </p:cTn>
                                        <p:tgtEl>
                                          <p:spTgt spid="307213"/>
                                        </p:tgtEl>
                                        <p:attrNameLst>
                                          <p:attrName>ppt_x</p:attrName>
                                        </p:attrNameLst>
                                      </p:cBhvr>
                                    </p:anim>
                                    <p:set>
                                      <p:cBhvr>
                                        <p:cTn id="64" dur="770" fill="hold"/>
                                        <p:tgtEl>
                                          <p:spTgt spid="307213"/>
                                        </p:tgtEl>
                                        <p:attrNameLst>
                                          <p:attrName>ppt_y</p:attrName>
                                        </p:attrNameLst>
                                      </p:cBhvr>
                                      <p:to>
                                        <p:strVal val="(#ppt_y+0.4)"/>
                                      </p:to>
                                    </p:set>
                                    <p:anim from="(#ppt_y+0.4)" to="(#ppt_y)" calcmode="lin" valueType="num">
                                      <p:cBhvr>
                                        <p:cTn id="65" dur="1230" accel="100000" fill="hold">
                                          <p:stCondLst>
                                            <p:cond delay="770"/>
                                          </p:stCondLst>
                                        </p:cTn>
                                        <p:tgtEl>
                                          <p:spTgt spid="307213"/>
                                        </p:tgtEl>
                                        <p:attrNameLst>
                                          <p:attrName>ppt_y</p:attrName>
                                        </p:attrNameLst>
                                      </p:cBhvr>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51" presetClass="entr" presetSubtype="0" fill="hold" grpId="0" nodeType="clickEffect">
                                  <p:stCondLst>
                                    <p:cond delay="0"/>
                                  </p:stCondLst>
                                  <p:childTnLst>
                                    <p:set>
                                      <p:cBhvr>
                                        <p:cTn id="69" dur="1" fill="hold">
                                          <p:stCondLst>
                                            <p:cond delay="0"/>
                                          </p:stCondLst>
                                        </p:cTn>
                                        <p:tgtEl>
                                          <p:spTgt spid="307220"/>
                                        </p:tgtEl>
                                        <p:attrNameLst>
                                          <p:attrName>style.visibility</p:attrName>
                                        </p:attrNameLst>
                                      </p:cBhvr>
                                      <p:to>
                                        <p:strVal val="visible"/>
                                      </p:to>
                                    </p:set>
                                    <p:animEffect transition="in" filter="fade">
                                      <p:cBhvr>
                                        <p:cTn id="70" dur="770" decel="100000"/>
                                        <p:tgtEl>
                                          <p:spTgt spid="307220"/>
                                        </p:tgtEl>
                                      </p:cBhvr>
                                    </p:animEffect>
                                    <p:animScale>
                                      <p:cBhvr>
                                        <p:cTn id="71" dur="770" decel="100000"/>
                                        <p:tgtEl>
                                          <p:spTgt spid="307220"/>
                                        </p:tgtEl>
                                      </p:cBhvr>
                                      <p:from x="10000" y="10000"/>
                                      <p:to x="200000" y="450000"/>
                                    </p:animScale>
                                    <p:animScale>
                                      <p:cBhvr>
                                        <p:cTn id="72" dur="1230" accel="100000" fill="hold">
                                          <p:stCondLst>
                                            <p:cond delay="770"/>
                                          </p:stCondLst>
                                        </p:cTn>
                                        <p:tgtEl>
                                          <p:spTgt spid="307220"/>
                                        </p:tgtEl>
                                      </p:cBhvr>
                                      <p:from x="200000" y="450000"/>
                                      <p:to x="100000" y="100000"/>
                                    </p:animScale>
                                    <p:set>
                                      <p:cBhvr>
                                        <p:cTn id="73" dur="770" fill="hold"/>
                                        <p:tgtEl>
                                          <p:spTgt spid="307220"/>
                                        </p:tgtEl>
                                        <p:attrNameLst>
                                          <p:attrName>ppt_x</p:attrName>
                                        </p:attrNameLst>
                                      </p:cBhvr>
                                      <p:to>
                                        <p:strVal val="(0.5)"/>
                                      </p:to>
                                    </p:set>
                                    <p:anim from="(0.5)" to="(#ppt_x)" calcmode="lin" valueType="num">
                                      <p:cBhvr>
                                        <p:cTn id="74" dur="1230" accel="100000" fill="hold">
                                          <p:stCondLst>
                                            <p:cond delay="770"/>
                                          </p:stCondLst>
                                        </p:cTn>
                                        <p:tgtEl>
                                          <p:spTgt spid="307220"/>
                                        </p:tgtEl>
                                        <p:attrNameLst>
                                          <p:attrName>ppt_x</p:attrName>
                                        </p:attrNameLst>
                                      </p:cBhvr>
                                    </p:anim>
                                    <p:set>
                                      <p:cBhvr>
                                        <p:cTn id="75" dur="770" fill="hold"/>
                                        <p:tgtEl>
                                          <p:spTgt spid="307220"/>
                                        </p:tgtEl>
                                        <p:attrNameLst>
                                          <p:attrName>ppt_y</p:attrName>
                                        </p:attrNameLst>
                                      </p:cBhvr>
                                      <p:to>
                                        <p:strVal val="(#ppt_y+0.4)"/>
                                      </p:to>
                                    </p:set>
                                    <p:anim from="(#ppt_y+0.4)" to="(#ppt_y)" calcmode="lin" valueType="num">
                                      <p:cBhvr>
                                        <p:cTn id="76" dur="1230" accel="100000" fill="hold">
                                          <p:stCondLst>
                                            <p:cond delay="770"/>
                                          </p:stCondLst>
                                        </p:cTn>
                                        <p:tgtEl>
                                          <p:spTgt spid="30722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6" grpId="0"/>
      <p:bldP spid="307217" grpId="0"/>
      <p:bldP spid="307218" grpId="0"/>
      <p:bldP spid="307219" grpId="0"/>
      <p:bldP spid="307220" grpId="0"/>
    </p:bldLst>
  </p:timing>
</p:sld>
</file>

<file path=ppt/slides/slide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en-US" b="1">
                <a:solidFill>
                  <a:srgbClr val="FFFFFF"/>
                </a:solidFill>
                <a:latin typeface="Arial" charset="0"/>
              </a:rPr>
              <a:t>The Lampstand</a:t>
            </a: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BRANCH</a:t>
            </a: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SHAFT</a:t>
            </a:r>
          </a:p>
        </p:txBody>
      </p:sp>
      <p:sp>
        <p:nvSpPr>
          <p:cNvPr id="7" name="TextBox 6"/>
          <p:cNvSpPr txBox="1"/>
          <p:nvPr/>
        </p:nvSpPr>
        <p:spPr>
          <a:xfrm>
            <a:off x="6443663" y="3357563"/>
            <a:ext cx="2449512" cy="830262"/>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FLOWER OR BUD</a:t>
            </a:r>
          </a:p>
        </p:txBody>
      </p:sp>
      <p:sp>
        <p:nvSpPr>
          <p:cNvPr id="8" name="TextBox 7"/>
          <p:cNvSpPr txBox="1"/>
          <p:nvPr/>
        </p:nvSpPr>
        <p:spPr>
          <a:xfrm>
            <a:off x="5867400" y="4076700"/>
            <a:ext cx="2449513" cy="831850"/>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KNOP OR BUD</a:t>
            </a:r>
          </a:p>
        </p:txBody>
      </p:sp>
      <p:sp>
        <p:nvSpPr>
          <p:cNvPr id="9" name="TextBox 8"/>
          <p:cNvSpPr txBox="1"/>
          <p:nvPr/>
        </p:nvSpPr>
        <p:spPr>
          <a:xfrm>
            <a:off x="4716463" y="4868863"/>
            <a:ext cx="2447925" cy="831850"/>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BOWL OR CALYX</a:t>
            </a: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BRANCHES, BUDS, KNOPS AND FLOWERS</a:t>
            </a:r>
          </a:p>
        </p:txBody>
      </p:sp>
    </p:spTree>
    <p:extLst>
      <p:ext uri="{BB962C8B-B14F-4D97-AF65-F5344CB8AC3E}">
        <p14:creationId xmlns:p14="http://schemas.microsoft.com/office/powerpoint/2010/main" val="3562680022"/>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31457" name="Picture 2" descr="Slid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3" name="Rectangle 5"/>
          <p:cNvSpPr>
            <a:spLocks noChangeArrowheads="1"/>
          </p:cNvSpPr>
          <p:nvPr/>
        </p:nvSpPr>
        <p:spPr bwMode="auto">
          <a:xfrm>
            <a:off x="3048000" y="5562600"/>
            <a:ext cx="5562600" cy="1295400"/>
          </a:xfrm>
          <a:prstGeom prst="rect">
            <a:avLst/>
          </a:prstGeom>
          <a:noFill/>
          <a:ln w="9525">
            <a:noFill/>
            <a:miter lim="800000"/>
            <a:headEnd/>
            <a:tailEnd/>
          </a:ln>
          <a:effectLst>
            <a:outerShdw blurRad="63500" dist="38099" dir="2700000" algn="ctr" rotWithShape="0">
              <a:schemeClr val="tx1">
                <a:alpha val="74998"/>
              </a:schemeClr>
            </a:outerShdw>
          </a:effectLst>
        </p:spPr>
        <p:txBody>
          <a:bodyPr anchor="ctr"/>
          <a:lstStyle/>
          <a:p>
            <a:pPr algn="ctr" defTabSz="914400" fontAlgn="base">
              <a:spcBef>
                <a:spcPct val="0"/>
              </a:spcBef>
              <a:spcAft>
                <a:spcPct val="0"/>
              </a:spcAft>
              <a:defRPr/>
            </a:pPr>
            <a:r>
              <a:rPr lang="en-US" altLang="zh-CN" sz="3600" i="1">
                <a:solidFill>
                  <a:srgbClr val="FFFFFF"/>
                </a:solidFill>
                <a:effectLst>
                  <a:outerShdw blurRad="38100" dist="38100" dir="2700000" algn="tl">
                    <a:srgbClr val="808080"/>
                  </a:outerShdw>
                </a:effectLst>
                <a:latin typeface="Arial Black" charset="0"/>
                <a:ea typeface="SimSun" charset="0"/>
                <a:cs typeface="SimSun" charset="0"/>
              </a:rPr>
              <a:t>A: The furniture is rearranged</a:t>
            </a:r>
            <a:endParaRPr lang="en-US" sz="3600" i="1">
              <a:solidFill>
                <a:srgbClr val="FFFFFF"/>
              </a:solidFill>
              <a:effectLst>
                <a:outerShdw blurRad="38100" dist="38100" dir="2700000" algn="tl">
                  <a:srgbClr val="808080"/>
                </a:outerShdw>
              </a:effectLst>
              <a:latin typeface="Arial Black" charset="0"/>
              <a:ea typeface="SimSun" charset="0"/>
              <a:cs typeface="SimSun" charset="0"/>
            </a:endParaRPr>
          </a:p>
        </p:txBody>
      </p:sp>
      <p:sp>
        <p:nvSpPr>
          <p:cNvPr id="278534" name="Rectangle 6"/>
          <p:cNvSpPr>
            <a:spLocks noGrp="1" noChangeArrowheads="1"/>
          </p:cNvSpPr>
          <p:nvPr>
            <p:ph type="title" idx="4294967295"/>
          </p:nvPr>
        </p:nvSpPr>
        <p:spPr>
          <a:xfrm>
            <a:off x="3200400" y="3962400"/>
            <a:ext cx="5181600" cy="1905000"/>
          </a:xfrm>
          <a:effectLst>
            <a:outerShdw blurRad="63500" dist="38099" dir="2700000" algn="ctr" rotWithShape="0">
              <a:schemeClr val="tx1">
                <a:alpha val="74998"/>
              </a:schemeClr>
            </a:outerShdw>
          </a:effectLst>
        </p:spPr>
        <p:txBody>
          <a:bodyPr/>
          <a:lstStyle/>
          <a:p>
            <a:pPr eaLnBrk="1" hangingPunct="1">
              <a:defRPr/>
            </a:pPr>
            <a:r>
              <a:rPr lang="en-US" altLang="zh-CN" sz="3600" i="1" dirty="0">
                <a:solidFill>
                  <a:srgbClr val="FFFFFF"/>
                </a:solidFill>
                <a:effectLst>
                  <a:outerShdw blurRad="38100" dist="38100" dir="2700000" algn="tl">
                    <a:srgbClr val="808080"/>
                  </a:outerShdw>
                </a:effectLst>
                <a:latin typeface="Arial Black" charset="0"/>
                <a:ea typeface="SimSun" charset="0"/>
                <a:cs typeface="SimSun" charset="0"/>
              </a:rPr>
              <a:t>Q: What</a:t>
            </a:r>
            <a:r>
              <a:rPr lang="fr-FR" altLang="zh-CN" sz="3600" i="1" dirty="0">
                <a:solidFill>
                  <a:srgbClr val="FFFFFF"/>
                </a:solidFill>
                <a:effectLst>
                  <a:outerShdw blurRad="38100" dist="38100" dir="2700000" algn="tl">
                    <a:srgbClr val="808080"/>
                  </a:outerShdw>
                </a:effectLst>
                <a:latin typeface="Arial Black" charset="0"/>
                <a:ea typeface="SimSun" charset="0"/>
                <a:cs typeface="SimSun" charset="0"/>
              </a:rPr>
              <a:t>'</a:t>
            </a:r>
            <a:r>
              <a:rPr lang="en-US" altLang="zh-CN" sz="3600" i="1" dirty="0">
                <a:solidFill>
                  <a:srgbClr val="FFFFFF"/>
                </a:solidFill>
                <a:effectLst>
                  <a:outerShdw blurRad="38100" dist="38100" dir="2700000" algn="tl">
                    <a:srgbClr val="808080"/>
                  </a:outerShdw>
                </a:effectLst>
                <a:latin typeface="Arial Black" charset="0"/>
                <a:ea typeface="SimSun" charset="0"/>
                <a:cs typeface="SimSun" charset="0"/>
              </a:rPr>
              <a:t>s wrong with this depiction?</a:t>
            </a:r>
            <a:endParaRPr lang="en-US" sz="3600" i="1" dirty="0">
              <a:solidFill>
                <a:srgbClr val="FFFFFF"/>
              </a:solidFill>
              <a:effectLst>
                <a:outerShdw blurRad="38100" dist="38100" dir="2700000" algn="tl">
                  <a:srgbClr val="808080"/>
                </a:outerShdw>
              </a:effectLst>
              <a:latin typeface="Arial Black" charset="0"/>
              <a:ea typeface="SimSun" charset="0"/>
              <a:cs typeface="SimSun" charset="0"/>
            </a:endParaRPr>
          </a:p>
        </p:txBody>
      </p:sp>
    </p:spTree>
    <p:extLst>
      <p:ext uri="{BB962C8B-B14F-4D97-AF65-F5344CB8AC3E}">
        <p14:creationId xmlns:p14="http://schemas.microsoft.com/office/powerpoint/2010/main" val="24435974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78533"/>
                                        </p:tgtEl>
                                        <p:attrNameLst>
                                          <p:attrName>style.visibility</p:attrName>
                                        </p:attrNameLst>
                                      </p:cBhvr>
                                      <p:to>
                                        <p:strVal val="visible"/>
                                      </p:to>
                                    </p:set>
                                    <p:animEffect transition="in" filter="fade">
                                      <p:cBhvr>
                                        <p:cTn id="7" dur="770" decel="100000"/>
                                        <p:tgtEl>
                                          <p:spTgt spid="278533"/>
                                        </p:tgtEl>
                                      </p:cBhvr>
                                    </p:animEffect>
                                    <p:animScale>
                                      <p:cBhvr>
                                        <p:cTn id="8" dur="770" decel="100000"/>
                                        <p:tgtEl>
                                          <p:spTgt spid="278533"/>
                                        </p:tgtEl>
                                      </p:cBhvr>
                                      <p:from x="10000" y="10000"/>
                                      <p:to x="200000" y="450000"/>
                                    </p:animScale>
                                    <p:animScale>
                                      <p:cBhvr>
                                        <p:cTn id="9" dur="1230" accel="100000" fill="hold">
                                          <p:stCondLst>
                                            <p:cond delay="770"/>
                                          </p:stCondLst>
                                        </p:cTn>
                                        <p:tgtEl>
                                          <p:spTgt spid="278533"/>
                                        </p:tgtEl>
                                      </p:cBhvr>
                                      <p:from x="200000" y="450000"/>
                                      <p:to x="100000" y="100000"/>
                                    </p:animScale>
                                    <p:set>
                                      <p:cBhvr>
                                        <p:cTn id="10" dur="770" fill="hold"/>
                                        <p:tgtEl>
                                          <p:spTgt spid="278533"/>
                                        </p:tgtEl>
                                        <p:attrNameLst>
                                          <p:attrName>ppt_x</p:attrName>
                                        </p:attrNameLst>
                                      </p:cBhvr>
                                      <p:to>
                                        <p:strVal val="(0.5)"/>
                                      </p:to>
                                    </p:set>
                                    <p:anim from="(0.5)" to="(#ppt_x)" calcmode="lin" valueType="num">
                                      <p:cBhvr>
                                        <p:cTn id="11" dur="1230" accel="100000" fill="hold">
                                          <p:stCondLst>
                                            <p:cond delay="770"/>
                                          </p:stCondLst>
                                        </p:cTn>
                                        <p:tgtEl>
                                          <p:spTgt spid="278533"/>
                                        </p:tgtEl>
                                        <p:attrNameLst>
                                          <p:attrName>ppt_x</p:attrName>
                                        </p:attrNameLst>
                                      </p:cBhvr>
                                    </p:anim>
                                    <p:set>
                                      <p:cBhvr>
                                        <p:cTn id="12" dur="770" fill="hold"/>
                                        <p:tgtEl>
                                          <p:spTgt spid="278533"/>
                                        </p:tgtEl>
                                        <p:attrNameLst>
                                          <p:attrName>ppt_y</p:attrName>
                                        </p:attrNameLst>
                                      </p:cBhvr>
                                      <p:to>
                                        <p:strVal val="(#ppt_y+0.4)"/>
                                      </p:to>
                                    </p:set>
                                    <p:anim from="(#ppt_y+0.4)" to="(#ppt_y)" calcmode="lin" valueType="num">
                                      <p:cBhvr>
                                        <p:cTn id="13" dur="1230" accel="100000" fill="hold">
                                          <p:stCondLst>
                                            <p:cond delay="770"/>
                                          </p:stCondLst>
                                        </p:cTn>
                                        <p:tgtEl>
                                          <p:spTgt spid="27853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3" grpId="0"/>
    </p:bldLst>
  </p:timing>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33505" name="Picture 2" descr="Slide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itle 1"/>
          <p:cNvSpPr>
            <a:spLocks noGrp="1"/>
          </p:cNvSpPr>
          <p:nvPr>
            <p:ph type="title"/>
          </p:nvPr>
        </p:nvSpPr>
        <p:spPr>
          <a:xfrm>
            <a:off x="3123" y="5445224"/>
            <a:ext cx="6585101" cy="1143000"/>
          </a:xfrm>
        </p:spPr>
        <p:txBody>
          <a:bodyPr/>
          <a:lstStyle/>
          <a:p>
            <a:pPr eaLnBrk="1" hangingPunct="1">
              <a:defRPr/>
            </a:pPr>
            <a:r>
              <a:rPr lang="en-US" altLang="zh-CN" b="1" dirty="0">
                <a:solidFill>
                  <a:srgbClr val="FFFFFF"/>
                </a:solidFill>
                <a:effectLst>
                  <a:glow rad="127000">
                    <a:schemeClr val="tx1"/>
                  </a:glow>
                </a:effectLst>
                <a:cs typeface="Arial"/>
              </a:rPr>
              <a:t>The Holy Place</a:t>
            </a:r>
          </a:p>
        </p:txBody>
      </p:sp>
    </p:spTree>
    <p:extLst>
      <p:ext uri="{BB962C8B-B14F-4D97-AF65-F5344CB8AC3E}">
        <p14:creationId xmlns:p14="http://schemas.microsoft.com/office/powerpoint/2010/main" val="3161382063"/>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descr="womaninpain.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609600"/>
            <a:ext cx="9210164" cy="6165482"/>
          </a:xfrm>
          <a:prstGeom prst="rect">
            <a:avLst/>
          </a:prstGeom>
        </p:spPr>
      </p:pic>
      <p:sp>
        <p:nvSpPr>
          <p:cNvPr id="2" name="Title 1"/>
          <p:cNvSpPr>
            <a:spLocks noGrp="1"/>
          </p:cNvSpPr>
          <p:nvPr>
            <p:ph type="title"/>
          </p:nvPr>
        </p:nvSpPr>
        <p:spPr>
          <a:xfrm>
            <a:off x="0" y="274638"/>
            <a:ext cx="9144000" cy="1143000"/>
          </a:xfrm>
        </p:spPr>
        <p:txBody>
          <a:bodyPr>
            <a:normAutofit fontScale="90000"/>
          </a:bodyPr>
          <a:lstStyle/>
          <a:p>
            <a:r>
              <a:rPr lang="en-US" dirty="0"/>
              <a:t>Desperation leads to desperate solutions</a:t>
            </a:r>
          </a:p>
        </p:txBody>
      </p:sp>
      <p:sp>
        <p:nvSpPr>
          <p:cNvPr id="3" name="Content Placeholder 2"/>
          <p:cNvSpPr>
            <a:spLocks noGrp="1"/>
          </p:cNvSpPr>
          <p:nvPr>
            <p:ph sz="half" idx="1"/>
          </p:nvPr>
        </p:nvSpPr>
        <p:spPr/>
        <p:txBody>
          <a:bodyPr>
            <a:normAutofit fontScale="92500" lnSpcReduction="20000"/>
          </a:bodyPr>
          <a:lstStyle/>
          <a:p>
            <a:pPr>
              <a:buNone/>
            </a:pPr>
            <a:r>
              <a:rPr lang="en-US" dirty="0"/>
              <a:t>Genesis 30:3–4 </a:t>
            </a:r>
          </a:p>
          <a:p>
            <a:pPr marL="0">
              <a:buNone/>
            </a:pPr>
            <a:r>
              <a:rPr lang="en-US" baseline="30000" dirty="0"/>
              <a:t>3</a:t>
            </a:r>
            <a:r>
              <a:rPr lang="en-US" dirty="0"/>
              <a:t> [Rachel] replied, </a:t>
            </a:r>
            <a:r>
              <a:rPr lang="mr-IN" dirty="0"/>
              <a:t>"</a:t>
            </a:r>
            <a:r>
              <a:rPr lang="en-US" dirty="0"/>
              <a:t>Here is my servant Bilhah! Have sexual relations with her so that she can bear children for me and I can have a family through her.</a:t>
            </a:r>
            <a:r>
              <a:rPr lang="mr-IN" dirty="0"/>
              <a:t>"</a:t>
            </a:r>
            <a:r>
              <a:rPr lang="en-US" dirty="0"/>
              <a:t> </a:t>
            </a:r>
            <a:r>
              <a:rPr lang="en-US" baseline="30000" dirty="0"/>
              <a:t>4</a:t>
            </a:r>
            <a:r>
              <a:rPr lang="en-US" dirty="0"/>
              <a:t> So Rachel gave him her servant Bilhah as a wife, and Jacob had marital relations with her. </a:t>
            </a:r>
          </a:p>
          <a:p>
            <a:endParaRPr lang="en-US" dirty="0"/>
          </a:p>
        </p:txBody>
      </p:sp>
      <p:sp>
        <p:nvSpPr>
          <p:cNvPr id="4" name="Content Placeholder 3"/>
          <p:cNvSpPr>
            <a:spLocks noGrp="1"/>
          </p:cNvSpPr>
          <p:nvPr>
            <p:ph sz="half" idx="2"/>
          </p:nvPr>
        </p:nvSpPr>
        <p:spPr/>
        <p:txBody>
          <a:bodyPr>
            <a:normAutofit fontScale="92500" lnSpcReduction="20000"/>
          </a:bodyPr>
          <a:lstStyle/>
          <a:p>
            <a:r>
              <a:rPr lang="en-US" dirty="0"/>
              <a:t>Sarah</a:t>
            </a:r>
            <a:r>
              <a:rPr lang="fr-FR" dirty="0"/>
              <a:t>'</a:t>
            </a:r>
            <a:r>
              <a:rPr lang="en-US" dirty="0"/>
              <a:t>s desperation for children led to the birth of Ishmael.</a:t>
            </a:r>
          </a:p>
          <a:p>
            <a:r>
              <a:rPr lang="en-US" dirty="0"/>
              <a:t>Jacob</a:t>
            </a:r>
            <a:r>
              <a:rPr lang="fr-FR" dirty="0"/>
              <a:t>'</a:t>
            </a:r>
            <a:r>
              <a:rPr lang="en-US" dirty="0"/>
              <a:t>s desperation for the blessing caused deception. </a:t>
            </a:r>
          </a:p>
          <a:p>
            <a:r>
              <a:rPr lang="en-US" dirty="0"/>
              <a:t>Now, Rachel</a:t>
            </a:r>
            <a:r>
              <a:rPr lang="fr-FR" dirty="0"/>
              <a:t>'</a:t>
            </a:r>
            <a:r>
              <a:rPr lang="en-US" dirty="0"/>
              <a:t>s desperation causes her to turn to a surrogate.</a:t>
            </a:r>
          </a:p>
          <a:p>
            <a:r>
              <a:rPr lang="mr-IN" dirty="0"/>
              <a:t>"</a:t>
            </a:r>
            <a:r>
              <a:rPr lang="en-US" dirty="0"/>
              <a:t>bear children for me</a:t>
            </a:r>
            <a:r>
              <a:rPr lang="mr-IN" dirty="0"/>
              <a:t>"</a:t>
            </a:r>
            <a:r>
              <a:rPr lang="en-US" dirty="0"/>
              <a:t> – lit. </a:t>
            </a:r>
            <a:r>
              <a:rPr lang="mr-IN" dirty="0"/>
              <a:t>"</a:t>
            </a:r>
            <a:r>
              <a:rPr lang="en-US" dirty="0"/>
              <a:t>bear children upon my knees</a:t>
            </a:r>
            <a:r>
              <a:rPr lang="mr-IN" dirty="0"/>
              <a:t>"</a:t>
            </a:r>
            <a:r>
              <a:rPr lang="en-US" dirty="0"/>
              <a:t>  </a:t>
            </a:r>
          </a:p>
        </p:txBody>
      </p:sp>
    </p:spTree>
    <p:extLst>
      <p:ext uri="{BB962C8B-B14F-4D97-AF65-F5344CB8AC3E}">
        <p14:creationId xmlns:p14="http://schemas.microsoft.com/office/powerpoint/2010/main" val="159754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20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20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9" presetClass="entr" presetSubtype="0" fill="hold" nodeType="click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 calcmode="lin" valueType="num">
                                      <p:cBhvr>
                                        <p:cTn id="24" dur="1000" fill="hold"/>
                                        <p:tgtEl>
                                          <p:spTgt spid="4">
                                            <p:txEl>
                                              <p:pRg st="0" end="0"/>
                                            </p:txEl>
                                          </p:spTgt>
                                        </p:tgtEl>
                                        <p:attrNameLst>
                                          <p:attrName>ppt_x</p:attrName>
                                        </p:attrNameLst>
                                      </p:cBhvr>
                                      <p:tavLst>
                                        <p:tav tm="0">
                                          <p:val>
                                            <p:strVal val="#ppt_x-.2"/>
                                          </p:val>
                                        </p:tav>
                                        <p:tav tm="100000">
                                          <p:val>
                                            <p:strVal val="#ppt_x"/>
                                          </p:val>
                                        </p:tav>
                                      </p:tavLst>
                                    </p:anim>
                                    <p:anim calcmode="lin" valueType="num">
                                      <p:cBhvr>
                                        <p:cTn id="25" dur="1000" fill="hold"/>
                                        <p:tgtEl>
                                          <p:spTgt spid="4">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26" dur="10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9" presetClass="entr" presetSubtype="0" fill="hold" nodeType="clickEffect">
                                  <p:stCondLst>
                                    <p:cond delay="0"/>
                                  </p:stCondLst>
                                  <p:childTnLst>
                                    <p:set>
                                      <p:cBhvr>
                                        <p:cTn id="30" dur="1" fill="hold">
                                          <p:stCondLst>
                                            <p:cond delay="0"/>
                                          </p:stCondLst>
                                        </p:cTn>
                                        <p:tgtEl>
                                          <p:spTgt spid="4">
                                            <p:txEl>
                                              <p:pRg st="1" end="1"/>
                                            </p:txEl>
                                          </p:spTgt>
                                        </p:tgtEl>
                                        <p:attrNameLst>
                                          <p:attrName>style.visibility</p:attrName>
                                        </p:attrNameLst>
                                      </p:cBhvr>
                                      <p:to>
                                        <p:strVal val="visible"/>
                                      </p:to>
                                    </p:set>
                                    <p:anim calcmode="lin" valueType="num">
                                      <p:cBhvr>
                                        <p:cTn id="31" dur="1000" fill="hold"/>
                                        <p:tgtEl>
                                          <p:spTgt spid="4">
                                            <p:txEl>
                                              <p:pRg st="1" end="1"/>
                                            </p:txEl>
                                          </p:spTgt>
                                        </p:tgtEl>
                                        <p:attrNameLst>
                                          <p:attrName>ppt_x</p:attrName>
                                        </p:attrNameLst>
                                      </p:cBhvr>
                                      <p:tavLst>
                                        <p:tav tm="0">
                                          <p:val>
                                            <p:strVal val="#ppt_x-.2"/>
                                          </p:val>
                                        </p:tav>
                                        <p:tav tm="100000">
                                          <p:val>
                                            <p:strVal val="#ppt_x"/>
                                          </p:val>
                                        </p:tav>
                                      </p:tavLst>
                                    </p:anim>
                                    <p:anim calcmode="lin" valueType="num">
                                      <p:cBhvr>
                                        <p:cTn id="32" dur="1000" fill="hold"/>
                                        <p:tgtEl>
                                          <p:spTgt spid="4">
                                            <p:txEl>
                                              <p:pRg st="1" end="1"/>
                                            </p:txEl>
                                          </p:spTgt>
                                        </p:tgtEl>
                                        <p:attrNameLst>
                                          <p:attrName>ppt_y</p:attrName>
                                        </p:attrNameLst>
                                      </p:cBhvr>
                                      <p:tavLst>
                                        <p:tav tm="0">
                                          <p:val>
                                            <p:strVal val="#ppt_y"/>
                                          </p:val>
                                        </p:tav>
                                        <p:tav tm="100000">
                                          <p:val>
                                            <p:strVal val="#ppt_y"/>
                                          </p:val>
                                        </p:tav>
                                      </p:tavLst>
                                    </p:anim>
                                    <p:animEffect transition="in" filter="wipe(right)" prLst="gradientSize: 0.1">
                                      <p:cBhvr>
                                        <p:cTn id="33" dur="1000"/>
                                        <p:tgtEl>
                                          <p:spTgt spid="4">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9" presetClass="entr" presetSubtype="0" fill="hold" nodeType="clickEffect">
                                  <p:stCondLst>
                                    <p:cond delay="0"/>
                                  </p:stCondLst>
                                  <p:childTnLst>
                                    <p:set>
                                      <p:cBhvr>
                                        <p:cTn id="37" dur="1" fill="hold">
                                          <p:stCondLst>
                                            <p:cond delay="0"/>
                                          </p:stCondLst>
                                        </p:cTn>
                                        <p:tgtEl>
                                          <p:spTgt spid="4">
                                            <p:txEl>
                                              <p:pRg st="2" end="2"/>
                                            </p:txEl>
                                          </p:spTgt>
                                        </p:tgtEl>
                                        <p:attrNameLst>
                                          <p:attrName>style.visibility</p:attrName>
                                        </p:attrNameLst>
                                      </p:cBhvr>
                                      <p:to>
                                        <p:strVal val="visible"/>
                                      </p:to>
                                    </p:set>
                                    <p:anim calcmode="lin" valueType="num">
                                      <p:cBhvr>
                                        <p:cTn id="38" dur="1000" fill="hold"/>
                                        <p:tgtEl>
                                          <p:spTgt spid="4">
                                            <p:txEl>
                                              <p:pRg st="2" end="2"/>
                                            </p:txEl>
                                          </p:spTgt>
                                        </p:tgtEl>
                                        <p:attrNameLst>
                                          <p:attrName>ppt_x</p:attrName>
                                        </p:attrNameLst>
                                      </p:cBhvr>
                                      <p:tavLst>
                                        <p:tav tm="0">
                                          <p:val>
                                            <p:strVal val="#ppt_x-.2"/>
                                          </p:val>
                                        </p:tav>
                                        <p:tav tm="100000">
                                          <p:val>
                                            <p:strVal val="#ppt_x"/>
                                          </p:val>
                                        </p:tav>
                                      </p:tavLst>
                                    </p:anim>
                                    <p:anim calcmode="lin" valueType="num">
                                      <p:cBhvr>
                                        <p:cTn id="39" dur="1000" fill="hold"/>
                                        <p:tgtEl>
                                          <p:spTgt spid="4">
                                            <p:txEl>
                                              <p:pRg st="2" end="2"/>
                                            </p:txEl>
                                          </p:spTgt>
                                        </p:tgtEl>
                                        <p:attrNameLst>
                                          <p:attrName>ppt_y</p:attrName>
                                        </p:attrNameLst>
                                      </p:cBhvr>
                                      <p:tavLst>
                                        <p:tav tm="0">
                                          <p:val>
                                            <p:strVal val="#ppt_y"/>
                                          </p:val>
                                        </p:tav>
                                        <p:tav tm="100000">
                                          <p:val>
                                            <p:strVal val="#ppt_y"/>
                                          </p:val>
                                        </p:tav>
                                      </p:tavLst>
                                    </p:anim>
                                    <p:animEffect transition="in" filter="wipe(right)" prLst="gradientSize: 0.1">
                                      <p:cBhvr>
                                        <p:cTn id="40" dur="1000"/>
                                        <p:tgtEl>
                                          <p:spTgt spid="4">
                                            <p:txEl>
                                              <p:pRg st="2" end="2"/>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9" presetClass="entr" presetSubtype="0" fill="hold" nodeType="clickEffect">
                                  <p:stCondLst>
                                    <p:cond delay="0"/>
                                  </p:stCondLst>
                                  <p:childTnLst>
                                    <p:set>
                                      <p:cBhvr>
                                        <p:cTn id="44" dur="1" fill="hold">
                                          <p:stCondLst>
                                            <p:cond delay="0"/>
                                          </p:stCondLst>
                                        </p:cTn>
                                        <p:tgtEl>
                                          <p:spTgt spid="4">
                                            <p:txEl>
                                              <p:pRg st="3" end="3"/>
                                            </p:txEl>
                                          </p:spTgt>
                                        </p:tgtEl>
                                        <p:attrNameLst>
                                          <p:attrName>style.visibility</p:attrName>
                                        </p:attrNameLst>
                                      </p:cBhvr>
                                      <p:to>
                                        <p:strVal val="visible"/>
                                      </p:to>
                                    </p:set>
                                    <p:anim calcmode="lin" valueType="num">
                                      <p:cBhvr>
                                        <p:cTn id="45" dur="1000" fill="hold"/>
                                        <p:tgtEl>
                                          <p:spTgt spid="4">
                                            <p:txEl>
                                              <p:pRg st="3" end="3"/>
                                            </p:txEl>
                                          </p:spTgt>
                                        </p:tgtEl>
                                        <p:attrNameLst>
                                          <p:attrName>ppt_x</p:attrName>
                                        </p:attrNameLst>
                                      </p:cBhvr>
                                      <p:tavLst>
                                        <p:tav tm="0">
                                          <p:val>
                                            <p:strVal val="#ppt_x-.2"/>
                                          </p:val>
                                        </p:tav>
                                        <p:tav tm="100000">
                                          <p:val>
                                            <p:strVal val="#ppt_x"/>
                                          </p:val>
                                        </p:tav>
                                      </p:tavLst>
                                    </p:anim>
                                    <p:anim calcmode="lin" valueType="num">
                                      <p:cBhvr>
                                        <p:cTn id="46" dur="1000" fill="hold"/>
                                        <p:tgtEl>
                                          <p:spTgt spid="4">
                                            <p:txEl>
                                              <p:pRg st="3" end="3"/>
                                            </p:txEl>
                                          </p:spTgt>
                                        </p:tgtEl>
                                        <p:attrNameLst>
                                          <p:attrName>ppt_y</p:attrName>
                                        </p:attrNameLst>
                                      </p:cBhvr>
                                      <p:tavLst>
                                        <p:tav tm="0">
                                          <p:val>
                                            <p:strVal val="#ppt_y"/>
                                          </p:val>
                                        </p:tav>
                                        <p:tav tm="100000">
                                          <p:val>
                                            <p:strVal val="#ppt_y"/>
                                          </p:val>
                                        </p:tav>
                                      </p:tavLst>
                                    </p:anim>
                                    <p:animEffect transition="in" filter="wipe(right)" prLst="gradientSize: 0.1">
                                      <p:cBhvr>
                                        <p:cTn id="47" dur="10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34529"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zh-CN" altLang="en-US" sz="1400">
              <a:solidFill>
                <a:srgbClr val="000000"/>
              </a:solidFill>
              <a:latin typeface="Arial Narrow" charset="0"/>
              <a:ea typeface="ＭＳ Ｐゴシック" charset="0"/>
              <a:cs typeface="Times New Roman" charset="0"/>
            </a:endParaRPr>
          </a:p>
        </p:txBody>
      </p:sp>
      <p:sp>
        <p:nvSpPr>
          <p:cNvPr id="534530" name="Title 1"/>
          <p:cNvSpPr>
            <a:spLocks noGrp="1"/>
          </p:cNvSpPr>
          <p:nvPr>
            <p:ph type="title"/>
          </p:nvPr>
        </p:nvSpPr>
        <p:spPr>
          <a:xfrm>
            <a:off x="685800" y="152400"/>
            <a:ext cx="7772400" cy="1143000"/>
          </a:xfrm>
        </p:spPr>
        <p:txBody>
          <a:bodyPr/>
          <a:lstStyle/>
          <a:p>
            <a:pPr eaLnBrk="1" hangingPunct="1"/>
            <a:r>
              <a:rPr lang="en-US" altLang="zh-CN" b="1">
                <a:solidFill>
                  <a:srgbClr val="FFFFFF"/>
                </a:solidFill>
                <a:latin typeface="Arial" charset="0"/>
                <a:cs typeface="Arial" charset="0"/>
              </a:rPr>
              <a:t>The Holy Place</a:t>
            </a:r>
          </a:p>
        </p:txBody>
      </p:sp>
      <p:sp>
        <p:nvSpPr>
          <p:cNvPr id="534531" name="Content Placeholder 2"/>
          <p:cNvSpPr>
            <a:spLocks noGrp="1"/>
          </p:cNvSpPr>
          <p:nvPr>
            <p:ph idx="1"/>
          </p:nvPr>
        </p:nvSpPr>
        <p:spPr/>
        <p:txBody>
          <a:bodyPr/>
          <a:lstStyle/>
          <a:p>
            <a:pPr eaLnBrk="1" hangingPunct="1"/>
            <a:endParaRPr lang="zh-CN" altLang="en-US">
              <a:latin typeface="Times New Roman" charset="0"/>
            </a:endParaRPr>
          </a:p>
        </p:txBody>
      </p:sp>
      <p:pic>
        <p:nvPicPr>
          <p:cNvPr id="534532" name="Picture 3" descr="Holy Plac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0009634"/>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showMasterSp="0" show="0">
  <p:cSld>
    <p:bg>
      <p:bgPr>
        <a:solidFill>
          <a:schemeClr val="accent1"/>
        </a:solidFill>
        <a:effectLst/>
      </p:bgPr>
    </p:bg>
    <p:spTree>
      <p:nvGrpSpPr>
        <p:cNvPr id="1" name=""/>
        <p:cNvGrpSpPr/>
        <p:nvPr/>
      </p:nvGrpSpPr>
      <p:grpSpPr>
        <a:xfrm>
          <a:off x="0" y="0"/>
          <a:ext cx="0" cy="0"/>
          <a:chOff x="0" y="0"/>
          <a:chExt cx="0" cy="0"/>
        </a:xfrm>
      </p:grpSpPr>
      <p:sp>
        <p:nvSpPr>
          <p:cNvPr id="535554" name="Text Box 3"/>
          <p:cNvSpPr txBox="1">
            <a:spLocks noChangeArrowheads="1"/>
          </p:cNvSpPr>
          <p:nvPr/>
        </p:nvSpPr>
        <p:spPr bwMode="auto">
          <a:xfrm>
            <a:off x="8137525" y="15240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119b</a:t>
            </a:r>
          </a:p>
        </p:txBody>
      </p:sp>
      <p:pic>
        <p:nvPicPr>
          <p:cNvPr id="535555" name="Picture 4"/>
          <p:cNvPicPr>
            <a:picLocks noChangeAspect="1" noChangeArrowheads="1"/>
          </p:cNvPicPr>
          <p:nvPr/>
        </p:nvPicPr>
        <p:blipFill>
          <a:blip r:embed="rId3"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0" y="1752600"/>
            <a:ext cx="3633788" cy="5257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08230" name="Picture 6" descr="j01825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228600"/>
            <a:ext cx="183515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5557" name="Picture 7" descr="j0285300"/>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7315200" y="5029200"/>
            <a:ext cx="18288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2286000" y="4267200"/>
            <a:ext cx="3886200" cy="2590800"/>
          </a:xfrm>
          <a:solidFill>
            <a:schemeClr val="bg2"/>
          </a:solidFill>
        </p:spPr>
        <p:txBody>
          <a:bodyPr/>
          <a:lstStyle/>
          <a:p>
            <a:pPr algn="ctr" eaLnBrk="1" hangingPunct="1">
              <a:defRPr/>
            </a:pPr>
            <a:r>
              <a:rPr lang="en-US" altLang="zh-CN">
                <a:latin typeface="Arial Black" charset="0"/>
                <a:ea typeface="SimSun" charset="0"/>
                <a:cs typeface="SimSun" charset="0"/>
              </a:rPr>
              <a:t>T</a:t>
            </a:r>
            <a:r>
              <a:rPr lang="en-US" altLang="zh-CN" b="1">
                <a:latin typeface="Arial Black" charset="0"/>
                <a:ea typeface="SimSun" charset="0"/>
                <a:cs typeface="SimSun" charset="0"/>
              </a:rPr>
              <a:t>he </a:t>
            </a:r>
            <a:br>
              <a:rPr lang="en-US" altLang="zh-CN" b="1">
                <a:latin typeface="Arial Black" charset="0"/>
                <a:ea typeface="SimSun" charset="0"/>
                <a:cs typeface="SimSun" charset="0"/>
              </a:rPr>
            </a:br>
            <a:r>
              <a:rPr lang="en-US" altLang="zh-CN" b="1">
                <a:latin typeface="Arial Black" charset="0"/>
                <a:ea typeface="SimSun" charset="0"/>
                <a:cs typeface="SimSun" charset="0"/>
              </a:rPr>
              <a:t>Living</a:t>
            </a:r>
            <a:br>
              <a:rPr lang="en-US" altLang="zh-CN" b="1">
                <a:latin typeface="Arial Black" charset="0"/>
                <a:ea typeface="SimSun" charset="0"/>
                <a:cs typeface="SimSun" charset="0"/>
              </a:rPr>
            </a:br>
            <a:r>
              <a:rPr lang="en-US" altLang="zh-CN" b="1">
                <a:latin typeface="Arial Black" charset="0"/>
                <a:ea typeface="SimSun" charset="0"/>
                <a:cs typeface="SimSun" charset="0"/>
              </a:rPr>
              <a:t>Tabernacle</a:t>
            </a:r>
            <a:endParaRPr lang="en-US">
              <a:latin typeface="Arial Black" charset="0"/>
              <a:ea typeface="SimSun" charset="0"/>
              <a:cs typeface="SimSun" charset="0"/>
            </a:endParaRPr>
          </a:p>
        </p:txBody>
      </p:sp>
      <p:sp>
        <p:nvSpPr>
          <p:cNvPr id="308232" name="Text Box 8" descr="White marble"/>
          <p:cNvSpPr txBox="1">
            <a:spLocks noChangeArrowheads="1"/>
          </p:cNvSpPr>
          <p:nvPr/>
        </p:nvSpPr>
        <p:spPr bwMode="auto">
          <a:xfrm>
            <a:off x="4114800" y="914400"/>
            <a:ext cx="4800600" cy="2862263"/>
          </a:xfrm>
          <a:prstGeom prst="rect">
            <a:avLst/>
          </a:prstGeom>
          <a:blipFill dpi="0" rotWithShape="1">
            <a:blip r:embed="rId6"/>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3600" b="1">
                <a:solidFill>
                  <a:srgbClr val="003300"/>
                </a:solidFill>
                <a:latin typeface="Arial" charset="0"/>
                <a:cs typeface="Arial" charset="0"/>
              </a:rPr>
              <a:t>Some see the arrangement of furniture as depicting the cross of Christ.</a:t>
            </a:r>
            <a:endParaRPr lang="en-US" altLang="zh-CN" sz="2000">
              <a:solidFill>
                <a:srgbClr val="003300"/>
              </a:solidFill>
              <a:latin typeface="Arial" charset="0"/>
              <a:cs typeface="Arial" charset="0"/>
            </a:endParaRPr>
          </a:p>
        </p:txBody>
      </p:sp>
    </p:spTree>
    <p:extLst>
      <p:ext uri="{BB962C8B-B14F-4D97-AF65-F5344CB8AC3E}">
        <p14:creationId xmlns:p14="http://schemas.microsoft.com/office/powerpoint/2010/main" val="1816283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08232"/>
                                        </p:tgtEl>
                                        <p:attrNameLst>
                                          <p:attrName>style.visibility</p:attrName>
                                        </p:attrNameLst>
                                      </p:cBhvr>
                                      <p:to>
                                        <p:strVal val="visible"/>
                                      </p:to>
                                    </p:set>
                                    <p:animEffect transition="in" filter="fade">
                                      <p:cBhvr>
                                        <p:cTn id="7" dur="770" decel="100000"/>
                                        <p:tgtEl>
                                          <p:spTgt spid="308232"/>
                                        </p:tgtEl>
                                      </p:cBhvr>
                                    </p:animEffect>
                                    <p:animScale>
                                      <p:cBhvr>
                                        <p:cTn id="8" dur="770" decel="100000"/>
                                        <p:tgtEl>
                                          <p:spTgt spid="308232"/>
                                        </p:tgtEl>
                                      </p:cBhvr>
                                      <p:from x="10000" y="10000"/>
                                      <p:to x="200000" y="450000"/>
                                    </p:animScale>
                                    <p:animScale>
                                      <p:cBhvr>
                                        <p:cTn id="9" dur="1230" accel="100000" fill="hold">
                                          <p:stCondLst>
                                            <p:cond delay="770"/>
                                          </p:stCondLst>
                                        </p:cTn>
                                        <p:tgtEl>
                                          <p:spTgt spid="308232"/>
                                        </p:tgtEl>
                                      </p:cBhvr>
                                      <p:from x="200000" y="450000"/>
                                      <p:to x="100000" y="100000"/>
                                    </p:animScale>
                                    <p:set>
                                      <p:cBhvr>
                                        <p:cTn id="10" dur="770" fill="hold"/>
                                        <p:tgtEl>
                                          <p:spTgt spid="308232"/>
                                        </p:tgtEl>
                                        <p:attrNameLst>
                                          <p:attrName>ppt_x</p:attrName>
                                        </p:attrNameLst>
                                      </p:cBhvr>
                                      <p:to>
                                        <p:strVal val="(0.5)"/>
                                      </p:to>
                                    </p:set>
                                    <p:anim from="(0.5)" to="(#ppt_x)" calcmode="lin" valueType="num">
                                      <p:cBhvr>
                                        <p:cTn id="11" dur="1230" accel="100000" fill="hold">
                                          <p:stCondLst>
                                            <p:cond delay="770"/>
                                          </p:stCondLst>
                                        </p:cTn>
                                        <p:tgtEl>
                                          <p:spTgt spid="308232"/>
                                        </p:tgtEl>
                                        <p:attrNameLst>
                                          <p:attrName>ppt_x</p:attrName>
                                        </p:attrNameLst>
                                      </p:cBhvr>
                                    </p:anim>
                                    <p:set>
                                      <p:cBhvr>
                                        <p:cTn id="12" dur="770" fill="hold"/>
                                        <p:tgtEl>
                                          <p:spTgt spid="308232"/>
                                        </p:tgtEl>
                                        <p:attrNameLst>
                                          <p:attrName>ppt_y</p:attrName>
                                        </p:attrNameLst>
                                      </p:cBhvr>
                                      <p:to>
                                        <p:strVal val="(#ppt_y+0.4)"/>
                                      </p:to>
                                    </p:set>
                                    <p:anim from="(#ppt_y+0.4)" to="(#ppt_y)" calcmode="lin" valueType="num">
                                      <p:cBhvr>
                                        <p:cTn id="13" dur="1230" accel="100000" fill="hold">
                                          <p:stCondLst>
                                            <p:cond delay="770"/>
                                          </p:stCondLst>
                                        </p:cTn>
                                        <p:tgtEl>
                                          <p:spTgt spid="308232"/>
                                        </p:tgtEl>
                                        <p:attrNameLst>
                                          <p:attrName>ppt_y</p:attrName>
                                        </p:attrNameLst>
                                      </p:cBhvr>
                                    </p:anim>
                                  </p:childTnLst>
                                </p:cTn>
                              </p:par>
                              <p:par>
                                <p:cTn id="14" presetID="51" presetClass="entr" presetSubtype="0" fill="hold" nodeType="withEffect">
                                  <p:stCondLst>
                                    <p:cond delay="0"/>
                                  </p:stCondLst>
                                  <p:childTnLst>
                                    <p:set>
                                      <p:cBhvr>
                                        <p:cTn id="15" dur="1" fill="hold">
                                          <p:stCondLst>
                                            <p:cond delay="0"/>
                                          </p:stCondLst>
                                        </p:cTn>
                                        <p:tgtEl>
                                          <p:spTgt spid="308230"/>
                                        </p:tgtEl>
                                        <p:attrNameLst>
                                          <p:attrName>style.visibility</p:attrName>
                                        </p:attrNameLst>
                                      </p:cBhvr>
                                      <p:to>
                                        <p:strVal val="visible"/>
                                      </p:to>
                                    </p:set>
                                    <p:animEffect transition="in" filter="fade">
                                      <p:cBhvr>
                                        <p:cTn id="16" dur="770" decel="100000"/>
                                        <p:tgtEl>
                                          <p:spTgt spid="308230"/>
                                        </p:tgtEl>
                                      </p:cBhvr>
                                    </p:animEffect>
                                    <p:animScale>
                                      <p:cBhvr>
                                        <p:cTn id="17" dur="770" decel="100000"/>
                                        <p:tgtEl>
                                          <p:spTgt spid="308230"/>
                                        </p:tgtEl>
                                      </p:cBhvr>
                                      <p:from x="10000" y="10000"/>
                                      <p:to x="200000" y="450000"/>
                                    </p:animScale>
                                    <p:animScale>
                                      <p:cBhvr>
                                        <p:cTn id="18" dur="1230" accel="100000" fill="hold">
                                          <p:stCondLst>
                                            <p:cond delay="770"/>
                                          </p:stCondLst>
                                        </p:cTn>
                                        <p:tgtEl>
                                          <p:spTgt spid="308230"/>
                                        </p:tgtEl>
                                      </p:cBhvr>
                                      <p:from x="200000" y="450000"/>
                                      <p:to x="100000" y="100000"/>
                                    </p:animScale>
                                    <p:set>
                                      <p:cBhvr>
                                        <p:cTn id="19" dur="770" fill="hold"/>
                                        <p:tgtEl>
                                          <p:spTgt spid="308230"/>
                                        </p:tgtEl>
                                        <p:attrNameLst>
                                          <p:attrName>ppt_x</p:attrName>
                                        </p:attrNameLst>
                                      </p:cBhvr>
                                      <p:to>
                                        <p:strVal val="(0.5)"/>
                                      </p:to>
                                    </p:set>
                                    <p:anim from="(0.5)" to="(#ppt_x)" calcmode="lin" valueType="num">
                                      <p:cBhvr>
                                        <p:cTn id="20" dur="1230" accel="100000" fill="hold">
                                          <p:stCondLst>
                                            <p:cond delay="770"/>
                                          </p:stCondLst>
                                        </p:cTn>
                                        <p:tgtEl>
                                          <p:spTgt spid="308230"/>
                                        </p:tgtEl>
                                        <p:attrNameLst>
                                          <p:attrName>ppt_x</p:attrName>
                                        </p:attrNameLst>
                                      </p:cBhvr>
                                    </p:anim>
                                    <p:set>
                                      <p:cBhvr>
                                        <p:cTn id="21" dur="770" fill="hold"/>
                                        <p:tgtEl>
                                          <p:spTgt spid="308230"/>
                                        </p:tgtEl>
                                        <p:attrNameLst>
                                          <p:attrName>ppt_y</p:attrName>
                                        </p:attrNameLst>
                                      </p:cBhvr>
                                      <p:to>
                                        <p:strVal val="(#ppt_y+0.4)"/>
                                      </p:to>
                                    </p:set>
                                    <p:anim from="(#ppt_y+0.4)" to="(#ppt_y)" calcmode="lin" valueType="num">
                                      <p:cBhvr>
                                        <p:cTn id="22" dur="1230" accel="100000" fill="hold">
                                          <p:stCondLst>
                                            <p:cond delay="770"/>
                                          </p:stCondLst>
                                        </p:cTn>
                                        <p:tgtEl>
                                          <p:spTgt spid="30823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32" grpId="0" animBg="1"/>
    </p:bldLst>
  </p:timing>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4707"/>
            <a:ext cx="9204816" cy="6542883"/>
          </a:xfrm>
          <a:prstGeom prst="rect">
            <a:avLst/>
          </a:prstGeom>
        </p:spPr>
      </p:pic>
      <p:sp>
        <p:nvSpPr>
          <p:cNvPr id="900098" name="Rectangle 2"/>
          <p:cNvSpPr>
            <a:spLocks noGrp="1" noChangeArrowheads="1"/>
          </p:cNvSpPr>
          <p:nvPr>
            <p:ph type="ctrTitle"/>
          </p:nvPr>
        </p:nvSpPr>
        <p:spPr>
          <a:xfrm>
            <a:off x="2413591" y="1275912"/>
            <a:ext cx="5039832" cy="3072292"/>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Furniture of the Tabernacle</a:t>
            </a:r>
          </a:p>
        </p:txBody>
      </p:sp>
    </p:spTree>
    <p:extLst>
      <p:ext uri="{BB962C8B-B14F-4D97-AF65-F5344CB8AC3E}">
        <p14:creationId xmlns:p14="http://schemas.microsoft.com/office/powerpoint/2010/main" val="37026648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3" name="Picture 2"/>
          <p:cNvPicPr>
            <a:picLocks noChangeAspect="1"/>
          </p:cNvPicPr>
          <p:nvPr/>
        </p:nvPicPr>
        <p:blipFill>
          <a:blip r:embed="rId3"/>
          <a:stretch>
            <a:fillRect/>
          </a:stretch>
        </p:blipFill>
        <p:spPr>
          <a:xfrm>
            <a:off x="0" y="0"/>
            <a:ext cx="9144000" cy="6931152"/>
          </a:xfrm>
          <a:prstGeom prst="rect">
            <a:avLst/>
          </a:prstGeom>
        </p:spPr>
      </p:pic>
    </p:spTree>
    <p:extLst>
      <p:ext uri="{BB962C8B-B14F-4D97-AF65-F5344CB8AC3E}">
        <p14:creationId xmlns:p14="http://schemas.microsoft.com/office/powerpoint/2010/main" val="333343163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305674865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algn="r"/>
            <a:r>
              <a:rPr lang="en-US" b="1" dirty="0">
                <a:latin typeface="Arial" panose="020B0604020202020204" pitchFamily="34" charset="0"/>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Brazen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Table</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of</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algn="ctr"/>
            <a:r>
              <a:rPr lang="en-US" b="1" dirty="0">
                <a:latin typeface="Arial" panose="020B0604020202020204" pitchFamily="34" charset="0"/>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Golden</a:t>
            </a:r>
            <a:br>
              <a:rPr lang="en-US" b="1" dirty="0">
                <a:latin typeface="Arial" panose="020B0604020202020204" pitchFamily="34" charset="0"/>
                <a:cs typeface="Arial" panose="020B0604020202020204" pitchFamily="34" charset="0"/>
              </a:rPr>
            </a:br>
            <a:r>
              <a:rPr lang="en-US" b="1" dirty="0">
                <a:latin typeface="Arial" panose="020B0604020202020204" pitchFamily="34" charset="0"/>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Ark</a:t>
            </a:r>
          </a:p>
        </p:txBody>
      </p:sp>
    </p:spTree>
    <p:extLst>
      <p:ext uri="{BB962C8B-B14F-4D97-AF65-F5344CB8AC3E}">
        <p14:creationId xmlns:p14="http://schemas.microsoft.com/office/powerpoint/2010/main" val="421880587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Brazen Altar</a:t>
            </a:r>
          </a:p>
        </p:txBody>
      </p:sp>
    </p:spTree>
    <p:extLst>
      <p:ext uri="{BB962C8B-B14F-4D97-AF65-F5344CB8AC3E}">
        <p14:creationId xmlns:p14="http://schemas.microsoft.com/office/powerpoint/2010/main" val="121349822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202B5C1-E9EA-1149-AFF6-1903566C9AD8}"/>
              </a:ext>
            </a:extLst>
          </p:cNvPr>
          <p:cNvGrpSpPr/>
          <p:nvPr/>
        </p:nvGrpSpPr>
        <p:grpSpPr>
          <a:xfrm>
            <a:off x="-12701" y="0"/>
            <a:ext cx="9169400" cy="5422472"/>
            <a:chOff x="-12701" y="0"/>
            <a:chExt cx="9169400" cy="5422472"/>
          </a:xfrm>
        </p:grpSpPr>
        <p:pic>
          <p:nvPicPr>
            <p:cNvPr id="3" name="Picture 2"/>
            <p:cNvPicPr>
              <a:picLocks noChangeAspect="1"/>
            </p:cNvPicPr>
            <p:nvPr/>
          </p:nvPicPr>
          <p:blipFill rotWithShape="1">
            <a:blip r:embed="rId3"/>
            <a:srcRect l="2131" r="5543"/>
            <a:stretch/>
          </p:blipFill>
          <p:spPr>
            <a:xfrm>
              <a:off x="-12701" y="0"/>
              <a:ext cx="9169400" cy="5417240"/>
            </a:xfrm>
            <a:prstGeom prst="rect">
              <a:avLst/>
            </a:prstGeom>
          </p:spPr>
        </p:pic>
        <p:sp>
          <p:nvSpPr>
            <p:cNvPr id="4" name="Rectangle 3">
              <a:extLst>
                <a:ext uri="{FF2B5EF4-FFF2-40B4-BE49-F238E27FC236}">
                  <a16:creationId xmlns:a16="http://schemas.microsoft.com/office/drawing/2014/main" id="{B14099E8-B1CC-194C-ABDB-F87D2F390A1F}"/>
                </a:ext>
              </a:extLst>
            </p:cNvPr>
            <p:cNvSpPr/>
            <p:nvPr/>
          </p:nvSpPr>
          <p:spPr bwMode="auto">
            <a:xfrm>
              <a:off x="4927602" y="4160451"/>
              <a:ext cx="4216398" cy="1262021"/>
            </a:xfrm>
            <a:prstGeom prst="rect">
              <a:avLst/>
            </a:prstGeom>
            <a:solidFill>
              <a:schemeClr val="accent6">
                <a:lumMod val="5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8" name="Rectangle 7">
              <a:extLst>
                <a:ext uri="{FF2B5EF4-FFF2-40B4-BE49-F238E27FC236}">
                  <a16:creationId xmlns:a16="http://schemas.microsoft.com/office/drawing/2014/main" id="{B0370D21-D03B-554C-AE86-2C1132913DD3}"/>
                </a:ext>
              </a:extLst>
            </p:cNvPr>
            <p:cNvSpPr/>
            <p:nvPr/>
          </p:nvSpPr>
          <p:spPr bwMode="auto">
            <a:xfrm>
              <a:off x="0" y="4160451"/>
              <a:ext cx="4944533" cy="1262021"/>
            </a:xfrm>
            <a:prstGeom prst="rect">
              <a:avLst/>
            </a:prstGeom>
            <a:solidFill>
              <a:srgbClr val="983225"/>
            </a:solidFill>
            <a:ln w="9525" cap="flat" cmpd="sng" algn="ctr">
              <a:solidFill>
                <a:srgbClr val="983225"/>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0" y="5562600"/>
            <a:ext cx="9143999" cy="1177925"/>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The Brazen Altar</a:t>
            </a:r>
          </a:p>
        </p:txBody>
      </p:sp>
      <p:sp>
        <p:nvSpPr>
          <p:cNvPr id="5" name="Rectangle 2">
            <a:extLst>
              <a:ext uri="{FF2B5EF4-FFF2-40B4-BE49-F238E27FC236}">
                <a16:creationId xmlns:a16="http://schemas.microsoft.com/office/drawing/2014/main" id="{09060CFE-FD9C-5E48-BA60-C3BE84C72FD9}"/>
              </a:ext>
            </a:extLst>
          </p:cNvPr>
          <p:cNvSpPr txBox="1">
            <a:spLocks noChangeArrowheads="1"/>
          </p:cNvSpPr>
          <p:nvPr/>
        </p:nvSpPr>
        <p:spPr bwMode="auto">
          <a:xfrm>
            <a:off x="1" y="4245117"/>
            <a:ext cx="4923370" cy="10837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eaLnBrk="0" fontAlgn="base" hangingPunct="0">
              <a:spcBef>
                <a:spcPct val="0"/>
              </a:spcBef>
              <a:spcAft>
                <a:spcPct val="0"/>
              </a:spcAft>
              <a:defRPr sz="2000" b="1" kern="0">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effectLst/>
              </a:rPr>
              <a:t>“E</a:t>
            </a:r>
            <a:r>
              <a:rPr lang="en-SG" dirty="0">
                <a:effectLst/>
              </a:rPr>
              <a:t>very priest stands daily… offering time after time the same sacrifices that can never take away sins</a:t>
            </a:r>
            <a:r>
              <a:rPr lang="en-US" dirty="0">
                <a:effectLst/>
              </a:rPr>
              <a:t>” (Heb 10:11).</a:t>
            </a:r>
          </a:p>
        </p:txBody>
      </p:sp>
      <p:sp>
        <p:nvSpPr>
          <p:cNvPr id="6" name="Rectangle 2">
            <a:extLst>
              <a:ext uri="{FF2B5EF4-FFF2-40B4-BE49-F238E27FC236}">
                <a16:creationId xmlns:a16="http://schemas.microsoft.com/office/drawing/2014/main" id="{5F19AB96-FEC8-8745-A463-65C02614E310}"/>
              </a:ext>
            </a:extLst>
          </p:cNvPr>
          <p:cNvSpPr txBox="1">
            <a:spLocks noChangeArrowheads="1"/>
          </p:cNvSpPr>
          <p:nvPr/>
        </p:nvSpPr>
        <p:spPr bwMode="auto">
          <a:xfrm>
            <a:off x="5020733" y="4245117"/>
            <a:ext cx="4131160" cy="10837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eaLnBrk="0" fontAlgn="base" hangingPunct="0">
              <a:spcBef>
                <a:spcPct val="0"/>
              </a:spcBef>
              <a:spcAft>
                <a:spcPct val="0"/>
              </a:spcAft>
              <a:defRPr sz="2000" b="1" kern="0">
                <a:solidFill>
                  <a:schemeClr val="bg1"/>
                </a:solidFill>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“By one offering he has perfected forever those who are sanctified” (Heb 10:14).</a:t>
            </a:r>
          </a:p>
        </p:txBody>
      </p:sp>
    </p:spTree>
    <p:extLst>
      <p:ext uri="{BB962C8B-B14F-4D97-AF65-F5344CB8AC3E}">
        <p14:creationId xmlns:p14="http://schemas.microsoft.com/office/powerpoint/2010/main" val="127054395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211665"/>
            <a:ext cx="9215040" cy="6350000"/>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a:t>
            </a:r>
          </a:p>
        </p:txBody>
      </p:sp>
    </p:spTree>
    <p:extLst>
      <p:ext uri="{BB962C8B-B14F-4D97-AF65-F5344CB8AC3E}">
        <p14:creationId xmlns:p14="http://schemas.microsoft.com/office/powerpoint/2010/main" val="2610316330"/>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a:t>
            </a:r>
          </a:p>
        </p:txBody>
      </p:sp>
      <p:pic>
        <p:nvPicPr>
          <p:cNvPr id="2" name="Picture 1"/>
          <p:cNvPicPr>
            <a:picLocks noChangeAspect="1"/>
          </p:cNvPicPr>
          <p:nvPr/>
        </p:nvPicPr>
        <p:blipFill>
          <a:blip r:embed="rId3"/>
          <a:stretch>
            <a:fillRect/>
          </a:stretch>
        </p:blipFill>
        <p:spPr>
          <a:xfrm>
            <a:off x="-1" y="0"/>
            <a:ext cx="9143999" cy="6871062"/>
          </a:xfrm>
          <a:prstGeom prst="rect">
            <a:avLst/>
          </a:prstGeom>
        </p:spPr>
      </p:pic>
    </p:spTree>
    <p:extLst>
      <p:ext uri="{BB962C8B-B14F-4D97-AF65-F5344CB8AC3E}">
        <p14:creationId xmlns:p14="http://schemas.microsoft.com/office/powerpoint/2010/main" val="14007139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9073" name="Rectangle 2"/>
          <p:cNvSpPr>
            <a:spLocks noGrp="1" noChangeArrowheads="1"/>
          </p:cNvSpPr>
          <p:nvPr>
            <p:ph type="title" idx="4294967295"/>
          </p:nvPr>
        </p:nvSpPr>
        <p:spPr>
          <a:xfrm>
            <a:off x="4724400" y="198438"/>
            <a:ext cx="3657600" cy="487362"/>
          </a:xfrm>
        </p:spPr>
        <p:txBody>
          <a:bodyPr/>
          <a:lstStyle/>
          <a:p>
            <a:pPr eaLnBrk="1" hangingPunct="1"/>
            <a:r>
              <a:rPr lang="en-US" altLang="zh-CN" sz="1800">
                <a:solidFill>
                  <a:srgbClr val="FFFF00"/>
                </a:solidFill>
                <a:latin typeface="Arial" charset="0"/>
              </a:rPr>
              <a:t>Patriarchal Family Tree</a:t>
            </a:r>
            <a:endParaRPr lang="en-US" altLang="zh-CN" sz="1800">
              <a:latin typeface="Arial" charset="0"/>
            </a:endParaRPr>
          </a:p>
        </p:txBody>
      </p:sp>
      <p:sp>
        <p:nvSpPr>
          <p:cNvPr id="2590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Arial" charset="0"/>
              <a:ea typeface="ＭＳ Ｐゴシック" charset="0"/>
              <a:cs typeface="ＭＳ Ｐゴシック" charset="0"/>
            </a:endParaRPr>
          </a:p>
        </p:txBody>
      </p:sp>
      <p:sp>
        <p:nvSpPr>
          <p:cNvPr id="259075" name="Text Box 3"/>
          <p:cNvSpPr txBox="1">
            <a:spLocks noChangeArrowheads="1"/>
          </p:cNvSpPr>
          <p:nvPr/>
        </p:nvSpPr>
        <p:spPr bwMode="auto">
          <a:xfrm>
            <a:off x="3657600" y="7620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7000"/>
                </a:solidFill>
                <a:latin typeface="Arial" charset="0"/>
                <a:cs typeface="Arial" charset="0"/>
              </a:rPr>
              <a:t>Terah</a:t>
            </a:r>
          </a:p>
        </p:txBody>
      </p:sp>
      <p:sp>
        <p:nvSpPr>
          <p:cNvPr id="259076" name="Text Box 4"/>
          <p:cNvSpPr txBox="1">
            <a:spLocks noChangeArrowheads="1"/>
          </p:cNvSpPr>
          <p:nvPr/>
        </p:nvSpPr>
        <p:spPr bwMode="auto">
          <a:xfrm>
            <a:off x="1028700" y="13716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Haran</a:t>
            </a:r>
          </a:p>
        </p:txBody>
      </p:sp>
      <p:sp>
        <p:nvSpPr>
          <p:cNvPr id="259077" name="Text Box 5"/>
          <p:cNvSpPr txBox="1">
            <a:spLocks noChangeArrowheads="1"/>
          </p:cNvSpPr>
          <p:nvPr/>
        </p:nvSpPr>
        <p:spPr bwMode="auto">
          <a:xfrm>
            <a:off x="3657600" y="137160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Nahor</a:t>
            </a:r>
          </a:p>
        </p:txBody>
      </p:sp>
      <p:sp>
        <p:nvSpPr>
          <p:cNvPr id="259078" name="Text Box 6"/>
          <p:cNvSpPr txBox="1">
            <a:spLocks noChangeArrowheads="1"/>
          </p:cNvSpPr>
          <p:nvPr/>
        </p:nvSpPr>
        <p:spPr bwMode="auto">
          <a:xfrm>
            <a:off x="6400800" y="137160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7000"/>
                </a:solidFill>
                <a:latin typeface="Arial" charset="0"/>
                <a:cs typeface="Arial" charset="0"/>
              </a:rPr>
              <a:t>Abraham</a:t>
            </a:r>
            <a:endParaRPr lang="en-US" altLang="zh-CN" b="1">
              <a:solidFill>
                <a:srgbClr val="009900"/>
              </a:solidFill>
              <a:latin typeface="Arial" charset="0"/>
              <a:cs typeface="Arial" charset="0"/>
            </a:endParaRPr>
          </a:p>
        </p:txBody>
      </p:sp>
      <p:sp>
        <p:nvSpPr>
          <p:cNvPr id="259079" name="Text Box 7"/>
          <p:cNvSpPr txBox="1">
            <a:spLocks noChangeArrowheads="1"/>
          </p:cNvSpPr>
          <p:nvPr/>
        </p:nvSpPr>
        <p:spPr bwMode="auto">
          <a:xfrm>
            <a:off x="914400" y="213360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Lot</a:t>
            </a:r>
          </a:p>
        </p:txBody>
      </p:sp>
      <p:sp>
        <p:nvSpPr>
          <p:cNvPr id="259080" name="Text Box 8"/>
          <p:cNvSpPr txBox="1">
            <a:spLocks noChangeArrowheads="1"/>
          </p:cNvSpPr>
          <p:nvPr/>
        </p:nvSpPr>
        <p:spPr bwMode="auto">
          <a:xfrm>
            <a:off x="3505200" y="205740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Bethuel</a:t>
            </a:r>
          </a:p>
        </p:txBody>
      </p:sp>
      <p:sp>
        <p:nvSpPr>
          <p:cNvPr id="259081" name="Text Box 9"/>
          <p:cNvSpPr txBox="1">
            <a:spLocks noChangeArrowheads="1"/>
          </p:cNvSpPr>
          <p:nvPr/>
        </p:nvSpPr>
        <p:spPr bwMode="auto">
          <a:xfrm>
            <a:off x="5257800" y="213995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Hagar) </a:t>
            </a:r>
            <a:r>
              <a:rPr lang="en-US" altLang="zh-CN" b="1">
                <a:solidFill>
                  <a:srgbClr val="000000"/>
                </a:solidFill>
                <a:latin typeface="Arial" charset="0"/>
                <a:cs typeface="Arial" charset="0"/>
              </a:rPr>
              <a:t>Ishmael</a:t>
            </a:r>
          </a:p>
        </p:txBody>
      </p:sp>
      <p:sp>
        <p:nvSpPr>
          <p:cNvPr id="259082" name="Text Box 10"/>
          <p:cNvSpPr txBox="1">
            <a:spLocks noChangeArrowheads="1"/>
          </p:cNvSpPr>
          <p:nvPr/>
        </p:nvSpPr>
        <p:spPr bwMode="auto">
          <a:xfrm>
            <a:off x="7162800" y="213995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Sarah) </a:t>
            </a:r>
            <a:r>
              <a:rPr lang="en-US" altLang="zh-CN" b="1">
                <a:solidFill>
                  <a:srgbClr val="007000"/>
                </a:solidFill>
                <a:latin typeface="Arial" charset="0"/>
                <a:cs typeface="Arial" charset="0"/>
              </a:rPr>
              <a:t>Isaac</a:t>
            </a:r>
            <a:endParaRPr lang="en-US" altLang="zh-CN" b="1">
              <a:solidFill>
                <a:srgbClr val="009900"/>
              </a:solidFill>
              <a:latin typeface="Arial" charset="0"/>
              <a:cs typeface="Arial" charset="0"/>
            </a:endParaRPr>
          </a:p>
        </p:txBody>
      </p:sp>
      <p:sp>
        <p:nvSpPr>
          <p:cNvPr id="259083" name="Text Box 11"/>
          <p:cNvSpPr txBox="1">
            <a:spLocks noChangeArrowheads="1"/>
          </p:cNvSpPr>
          <p:nvPr/>
        </p:nvSpPr>
        <p:spPr bwMode="auto">
          <a:xfrm>
            <a:off x="2743200" y="289560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Laban     Rebekah</a:t>
            </a:r>
          </a:p>
        </p:txBody>
      </p:sp>
      <p:sp>
        <p:nvSpPr>
          <p:cNvPr id="259084" name="Text Box 12"/>
          <p:cNvSpPr txBox="1">
            <a:spLocks noChangeArrowheads="1"/>
          </p:cNvSpPr>
          <p:nvPr/>
        </p:nvSpPr>
        <p:spPr bwMode="auto">
          <a:xfrm>
            <a:off x="2133600" y="3581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Leah</a:t>
            </a:r>
          </a:p>
        </p:txBody>
      </p:sp>
      <p:sp>
        <p:nvSpPr>
          <p:cNvPr id="259085" name="Text Box 13"/>
          <p:cNvSpPr txBox="1">
            <a:spLocks noChangeArrowheads="1"/>
          </p:cNvSpPr>
          <p:nvPr/>
        </p:nvSpPr>
        <p:spPr bwMode="auto">
          <a:xfrm>
            <a:off x="6443663" y="328453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Esau</a:t>
            </a:r>
            <a:endParaRPr lang="en-US" altLang="zh-CN" b="1">
              <a:solidFill>
                <a:srgbClr val="33CC33"/>
              </a:solidFill>
              <a:latin typeface="Arial" charset="0"/>
              <a:cs typeface="Arial" charset="0"/>
            </a:endParaRPr>
          </a:p>
        </p:txBody>
      </p:sp>
      <p:sp>
        <p:nvSpPr>
          <p:cNvPr id="259086" name="Text Box 14"/>
          <p:cNvSpPr txBox="1">
            <a:spLocks noChangeArrowheads="1"/>
          </p:cNvSpPr>
          <p:nvPr/>
        </p:nvSpPr>
        <p:spPr bwMode="auto">
          <a:xfrm>
            <a:off x="76200" y="4267200"/>
            <a:ext cx="1981200" cy="23018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Leah)</a:t>
            </a:r>
            <a:r>
              <a:rPr lang="en-US" altLang="zh-CN" b="1">
                <a:solidFill>
                  <a:srgbClr val="000000"/>
                </a:solidFill>
                <a:latin typeface="Arial" charset="0"/>
                <a:cs typeface="Arial" charset="0"/>
              </a:rPr>
              <a:t>  Reuben, Simeon, Issachar, Zebulun, Levi, Judah</a:t>
            </a:r>
            <a:endParaRPr lang="en-US" altLang="zh-CN" b="1">
              <a:solidFill>
                <a:srgbClr val="009900"/>
              </a:solidFill>
              <a:latin typeface="Arial" charset="0"/>
              <a:cs typeface="Arial" charset="0"/>
            </a:endParaRPr>
          </a:p>
        </p:txBody>
      </p:sp>
      <p:sp>
        <p:nvSpPr>
          <p:cNvPr id="259087" name="Text Box 15"/>
          <p:cNvSpPr txBox="1">
            <a:spLocks noChangeArrowheads="1"/>
          </p:cNvSpPr>
          <p:nvPr/>
        </p:nvSpPr>
        <p:spPr bwMode="auto">
          <a:xfrm>
            <a:off x="2159000" y="4267200"/>
            <a:ext cx="18288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Zilpah)</a:t>
            </a:r>
            <a:r>
              <a:rPr lang="en-US" altLang="zh-CN" b="1">
                <a:solidFill>
                  <a:srgbClr val="000000"/>
                </a:solidFill>
                <a:latin typeface="Arial" charset="0"/>
                <a:cs typeface="Arial" charset="0"/>
              </a:rPr>
              <a:t> Gad, Asher</a:t>
            </a:r>
          </a:p>
        </p:txBody>
      </p:sp>
      <p:sp>
        <p:nvSpPr>
          <p:cNvPr id="259088" name="Text Box 16"/>
          <p:cNvSpPr txBox="1">
            <a:spLocks noChangeArrowheads="1"/>
          </p:cNvSpPr>
          <p:nvPr/>
        </p:nvSpPr>
        <p:spPr bwMode="auto">
          <a:xfrm>
            <a:off x="4089400" y="426720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Bilhah)</a:t>
            </a:r>
            <a:r>
              <a:rPr lang="en-US" altLang="zh-CN" b="1">
                <a:solidFill>
                  <a:srgbClr val="000000"/>
                </a:solidFill>
                <a:latin typeface="Arial" charset="0"/>
                <a:cs typeface="Arial" charset="0"/>
              </a:rPr>
              <a:t> Dan, Naphtali</a:t>
            </a:r>
          </a:p>
        </p:txBody>
      </p:sp>
      <p:sp>
        <p:nvSpPr>
          <p:cNvPr id="259089" name="Text Box 17"/>
          <p:cNvSpPr txBox="1">
            <a:spLocks noChangeArrowheads="1"/>
          </p:cNvSpPr>
          <p:nvPr/>
        </p:nvSpPr>
        <p:spPr bwMode="auto">
          <a:xfrm>
            <a:off x="6096000" y="426720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FF33CC"/>
                </a:solidFill>
                <a:latin typeface="Arial" charset="0"/>
                <a:cs typeface="Arial" charset="0"/>
              </a:rPr>
              <a:t>(of Rachel)</a:t>
            </a:r>
            <a:r>
              <a:rPr lang="en-US" altLang="zh-CN" b="1">
                <a:solidFill>
                  <a:srgbClr val="000000"/>
                </a:solidFill>
                <a:latin typeface="Arial" charset="0"/>
                <a:cs typeface="Arial" charset="0"/>
              </a:rPr>
              <a:t> </a:t>
            </a:r>
            <a:br>
              <a:rPr lang="en-US" altLang="zh-CN" b="1">
                <a:solidFill>
                  <a:srgbClr val="000000"/>
                </a:solidFill>
                <a:latin typeface="Arial" charset="0"/>
                <a:cs typeface="Arial" charset="0"/>
              </a:rPr>
            </a:br>
            <a:r>
              <a:rPr lang="en-US" altLang="zh-CN" b="1">
                <a:solidFill>
                  <a:srgbClr val="000000"/>
                </a:solidFill>
                <a:latin typeface="Arial" charset="0"/>
                <a:cs typeface="Arial" charset="0"/>
              </a:rPr>
              <a:t>Benjamin, </a:t>
            </a:r>
            <a:r>
              <a:rPr lang="en-US" altLang="zh-CN" b="1">
                <a:solidFill>
                  <a:srgbClr val="007000"/>
                </a:solidFill>
                <a:latin typeface="Arial" charset="0"/>
                <a:cs typeface="Arial" charset="0"/>
              </a:rPr>
              <a:t>Joseph</a:t>
            </a:r>
            <a:endParaRPr lang="en-US" altLang="zh-CN" b="1">
              <a:solidFill>
                <a:srgbClr val="000000"/>
              </a:solidFill>
              <a:latin typeface="Arial" charset="0"/>
              <a:cs typeface="Arial" charset="0"/>
            </a:endParaRPr>
          </a:p>
        </p:txBody>
      </p:sp>
      <p:sp>
        <p:nvSpPr>
          <p:cNvPr id="259090" name="Text Box 18"/>
          <p:cNvSpPr txBox="1">
            <a:spLocks noChangeArrowheads="1"/>
          </p:cNvSpPr>
          <p:nvPr/>
        </p:nvSpPr>
        <p:spPr bwMode="auto">
          <a:xfrm>
            <a:off x="7661275" y="554037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7000"/>
                </a:solidFill>
                <a:latin typeface="Arial" charset="0"/>
                <a:cs typeface="Arial" charset="0"/>
              </a:rPr>
              <a:t>Ephraim</a:t>
            </a:r>
            <a:endParaRPr lang="en-US" altLang="zh-CN" b="1">
              <a:solidFill>
                <a:srgbClr val="000000"/>
              </a:solidFill>
              <a:latin typeface="Arial" charset="0"/>
              <a:cs typeface="Arial" charset="0"/>
            </a:endParaRPr>
          </a:p>
        </p:txBody>
      </p:sp>
      <p:sp>
        <p:nvSpPr>
          <p:cNvPr id="259091" name="Line 19"/>
          <p:cNvSpPr>
            <a:spLocks noChangeShapeType="1"/>
          </p:cNvSpPr>
          <p:nvPr/>
        </p:nvSpPr>
        <p:spPr bwMode="auto">
          <a:xfrm>
            <a:off x="1447800" y="129540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2" name="Line 20"/>
          <p:cNvSpPr>
            <a:spLocks noChangeShapeType="1"/>
          </p:cNvSpPr>
          <p:nvPr/>
        </p:nvSpPr>
        <p:spPr bwMode="auto">
          <a:xfrm rot="-5400000">
            <a:off x="1333500" y="14097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3" name="Line 21"/>
          <p:cNvSpPr>
            <a:spLocks noChangeShapeType="1"/>
          </p:cNvSpPr>
          <p:nvPr/>
        </p:nvSpPr>
        <p:spPr bwMode="auto">
          <a:xfrm rot="-5400000">
            <a:off x="7124700" y="14097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4" name="Line 22"/>
          <p:cNvSpPr>
            <a:spLocks noChangeShapeType="1"/>
          </p:cNvSpPr>
          <p:nvPr/>
        </p:nvSpPr>
        <p:spPr bwMode="auto">
          <a:xfrm rot="-5400000">
            <a:off x="4038600" y="12954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5" name="Line 23"/>
          <p:cNvSpPr>
            <a:spLocks noChangeShapeType="1"/>
          </p:cNvSpPr>
          <p:nvPr/>
        </p:nvSpPr>
        <p:spPr bwMode="auto">
          <a:xfrm rot="-5400000">
            <a:off x="1257300" y="201930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6" name="Line 24"/>
          <p:cNvSpPr>
            <a:spLocks noChangeShapeType="1"/>
          </p:cNvSpPr>
          <p:nvPr/>
        </p:nvSpPr>
        <p:spPr bwMode="auto">
          <a:xfrm rot="-5400000">
            <a:off x="4038600" y="19812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7" name="Line 25"/>
          <p:cNvSpPr>
            <a:spLocks noChangeShapeType="1"/>
          </p:cNvSpPr>
          <p:nvPr/>
        </p:nvSpPr>
        <p:spPr bwMode="auto">
          <a:xfrm>
            <a:off x="5943600" y="190500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8" name="Line 26"/>
          <p:cNvSpPr>
            <a:spLocks noChangeShapeType="1"/>
          </p:cNvSpPr>
          <p:nvPr/>
        </p:nvSpPr>
        <p:spPr bwMode="auto">
          <a:xfrm rot="-5400000">
            <a:off x="5829300" y="20193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099" name="Line 27"/>
          <p:cNvSpPr>
            <a:spLocks noChangeShapeType="1"/>
          </p:cNvSpPr>
          <p:nvPr/>
        </p:nvSpPr>
        <p:spPr bwMode="auto">
          <a:xfrm rot="-5400000">
            <a:off x="8267700" y="20193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0" name="Line 28"/>
          <p:cNvSpPr>
            <a:spLocks noChangeShapeType="1"/>
          </p:cNvSpPr>
          <p:nvPr/>
        </p:nvSpPr>
        <p:spPr bwMode="auto">
          <a:xfrm rot="5400000" flipH="1">
            <a:off x="7162800" y="182880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1" name="Line 29"/>
          <p:cNvSpPr>
            <a:spLocks noChangeShapeType="1"/>
          </p:cNvSpPr>
          <p:nvPr/>
        </p:nvSpPr>
        <p:spPr bwMode="auto">
          <a:xfrm>
            <a:off x="3276600" y="274320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2" name="Line 30"/>
          <p:cNvSpPr>
            <a:spLocks noChangeShapeType="1"/>
          </p:cNvSpPr>
          <p:nvPr/>
        </p:nvSpPr>
        <p:spPr bwMode="auto">
          <a:xfrm rot="-5400000">
            <a:off x="3162300" y="2857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3" name="Line 31"/>
          <p:cNvSpPr>
            <a:spLocks noChangeShapeType="1"/>
          </p:cNvSpPr>
          <p:nvPr/>
        </p:nvSpPr>
        <p:spPr bwMode="auto">
          <a:xfrm rot="-5400000">
            <a:off x="4838700" y="2857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4" name="Line 32"/>
          <p:cNvSpPr>
            <a:spLocks noChangeShapeType="1"/>
          </p:cNvSpPr>
          <p:nvPr/>
        </p:nvSpPr>
        <p:spPr bwMode="auto">
          <a:xfrm rot="-5400000">
            <a:off x="4076700" y="2628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5" name="Line 33"/>
          <p:cNvSpPr>
            <a:spLocks noChangeShapeType="1"/>
          </p:cNvSpPr>
          <p:nvPr/>
        </p:nvSpPr>
        <p:spPr bwMode="auto">
          <a:xfrm>
            <a:off x="2590800" y="350520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6" name="Line 34"/>
          <p:cNvSpPr>
            <a:spLocks noChangeShapeType="1"/>
          </p:cNvSpPr>
          <p:nvPr/>
        </p:nvSpPr>
        <p:spPr bwMode="auto">
          <a:xfrm rot="-5400000">
            <a:off x="2476500" y="3619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7" name="Line 35"/>
          <p:cNvSpPr>
            <a:spLocks noChangeShapeType="1"/>
          </p:cNvSpPr>
          <p:nvPr/>
        </p:nvSpPr>
        <p:spPr bwMode="auto">
          <a:xfrm rot="-5400000">
            <a:off x="4152900" y="36195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8" name="Line 36"/>
          <p:cNvSpPr>
            <a:spLocks noChangeShapeType="1"/>
          </p:cNvSpPr>
          <p:nvPr/>
        </p:nvSpPr>
        <p:spPr bwMode="auto">
          <a:xfrm rot="-5400000">
            <a:off x="3314700" y="3390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09" name="Text Box 37"/>
          <p:cNvSpPr txBox="1">
            <a:spLocks noChangeArrowheads="1"/>
          </p:cNvSpPr>
          <p:nvPr/>
        </p:nvSpPr>
        <p:spPr bwMode="auto">
          <a:xfrm>
            <a:off x="3581400" y="358140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Rachel</a:t>
            </a:r>
          </a:p>
        </p:txBody>
      </p:sp>
      <p:grpSp>
        <p:nvGrpSpPr>
          <p:cNvPr id="259110" name="Group 38"/>
          <p:cNvGrpSpPr>
            <a:grpSpLocks/>
          </p:cNvGrpSpPr>
          <p:nvPr/>
        </p:nvGrpSpPr>
        <p:grpSpPr bwMode="auto">
          <a:xfrm>
            <a:off x="7086600" y="2971800"/>
            <a:ext cx="1447800" cy="457200"/>
            <a:chOff x="4512" y="1824"/>
            <a:chExt cx="1056" cy="288"/>
          </a:xfrm>
        </p:grpSpPr>
        <p:sp>
          <p:nvSpPr>
            <p:cNvPr id="2591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259111" name="Text Box 43"/>
          <p:cNvSpPr txBox="1">
            <a:spLocks noChangeArrowheads="1"/>
          </p:cNvSpPr>
          <p:nvPr/>
        </p:nvSpPr>
        <p:spPr bwMode="auto">
          <a:xfrm>
            <a:off x="7924800" y="328453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7000"/>
                </a:solidFill>
                <a:latin typeface="Arial" charset="0"/>
                <a:cs typeface="Arial" charset="0"/>
              </a:rPr>
              <a:t>Jacob</a:t>
            </a:r>
          </a:p>
        </p:txBody>
      </p:sp>
      <p:sp>
        <p:nvSpPr>
          <p:cNvPr id="259112" name="Line 44"/>
          <p:cNvSpPr>
            <a:spLocks noChangeShapeType="1"/>
          </p:cNvSpPr>
          <p:nvPr/>
        </p:nvSpPr>
        <p:spPr bwMode="auto">
          <a:xfrm>
            <a:off x="1066800" y="400526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13" name="Line 45"/>
          <p:cNvSpPr>
            <a:spLocks noChangeShapeType="1"/>
          </p:cNvSpPr>
          <p:nvPr/>
        </p:nvSpPr>
        <p:spPr bwMode="auto">
          <a:xfrm rot="-5400000">
            <a:off x="72771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14" name="Line 46"/>
          <p:cNvSpPr>
            <a:spLocks noChangeShapeType="1"/>
          </p:cNvSpPr>
          <p:nvPr/>
        </p:nvSpPr>
        <p:spPr bwMode="auto">
          <a:xfrm rot="-5400000">
            <a:off x="8380413" y="388620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15" name="Line 47"/>
          <p:cNvSpPr>
            <a:spLocks noChangeShapeType="1"/>
          </p:cNvSpPr>
          <p:nvPr/>
        </p:nvSpPr>
        <p:spPr bwMode="auto">
          <a:xfrm rot="-5400000">
            <a:off x="46863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16" name="Line 48"/>
          <p:cNvSpPr>
            <a:spLocks noChangeShapeType="1"/>
          </p:cNvSpPr>
          <p:nvPr/>
        </p:nvSpPr>
        <p:spPr bwMode="auto">
          <a:xfrm rot="-5400000">
            <a:off x="30099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17" name="Line 49"/>
          <p:cNvSpPr>
            <a:spLocks noChangeShapeType="1"/>
          </p:cNvSpPr>
          <p:nvPr/>
        </p:nvSpPr>
        <p:spPr bwMode="auto">
          <a:xfrm rot="-5400000">
            <a:off x="952500" y="415290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259118" name="Group 50"/>
          <p:cNvGrpSpPr>
            <a:grpSpLocks/>
          </p:cNvGrpSpPr>
          <p:nvPr/>
        </p:nvGrpSpPr>
        <p:grpSpPr bwMode="auto">
          <a:xfrm flipH="1">
            <a:off x="7008813" y="5105400"/>
            <a:ext cx="1524000" cy="495300"/>
            <a:chOff x="3888" y="3144"/>
            <a:chExt cx="960" cy="336"/>
          </a:xfrm>
        </p:grpSpPr>
        <p:grpSp>
          <p:nvGrpSpPr>
            <p:cNvPr id="259127" name="Group 51"/>
            <p:cNvGrpSpPr>
              <a:grpSpLocks/>
            </p:cNvGrpSpPr>
            <p:nvPr/>
          </p:nvGrpSpPr>
          <p:grpSpPr bwMode="auto">
            <a:xfrm>
              <a:off x="3888" y="3312"/>
              <a:ext cx="960" cy="168"/>
              <a:chOff x="3648" y="3312"/>
              <a:chExt cx="1056" cy="168"/>
            </a:xfrm>
          </p:grpSpPr>
          <p:sp>
            <p:nvSpPr>
              <p:cNvPr id="2591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2591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259119" name="Text Box 56"/>
          <p:cNvSpPr txBox="1">
            <a:spLocks noChangeArrowheads="1"/>
          </p:cNvSpPr>
          <p:nvPr/>
        </p:nvSpPr>
        <p:spPr bwMode="auto">
          <a:xfrm>
            <a:off x="5989638" y="554037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b="1">
                <a:solidFill>
                  <a:srgbClr val="000000"/>
                </a:solidFill>
                <a:latin typeface="Arial" charset="0"/>
                <a:cs typeface="Arial" charset="0"/>
              </a:rPr>
              <a:t>Manasseh</a:t>
            </a:r>
          </a:p>
        </p:txBody>
      </p:sp>
      <p:sp>
        <p:nvSpPr>
          <p:cNvPr id="2591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Patriarchal Family Tree</a:t>
            </a:r>
          </a:p>
        </p:txBody>
      </p:sp>
      <p:sp>
        <p:nvSpPr>
          <p:cNvPr id="259121" name="Line 58"/>
          <p:cNvSpPr>
            <a:spLocks noChangeShapeType="1"/>
          </p:cNvSpPr>
          <p:nvPr/>
        </p:nvSpPr>
        <p:spPr bwMode="auto">
          <a:xfrm flipV="1">
            <a:off x="5562600" y="289560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22" name="Line 59"/>
          <p:cNvSpPr>
            <a:spLocks noChangeShapeType="1"/>
          </p:cNvSpPr>
          <p:nvPr/>
        </p:nvSpPr>
        <p:spPr bwMode="auto">
          <a:xfrm>
            <a:off x="4953000" y="388620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23" name="Line 60"/>
          <p:cNvSpPr>
            <a:spLocks noChangeShapeType="1"/>
          </p:cNvSpPr>
          <p:nvPr/>
        </p:nvSpPr>
        <p:spPr bwMode="auto">
          <a:xfrm flipV="1">
            <a:off x="1447800" y="396240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2591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altLang="zh-CN" b="1">
                <a:solidFill>
                  <a:srgbClr val="000000"/>
                </a:solidFill>
                <a:latin typeface="Arial" charset="0"/>
                <a:cs typeface="Arial" charset="0"/>
              </a:rPr>
              <a:t>91</a:t>
            </a:r>
          </a:p>
        </p:txBody>
      </p:sp>
      <p:sp>
        <p:nvSpPr>
          <p:cNvPr id="259125" name="Text Box 62"/>
          <p:cNvSpPr txBox="1">
            <a:spLocks noChangeArrowheads="1"/>
          </p:cNvSpPr>
          <p:nvPr/>
        </p:nvSpPr>
        <p:spPr bwMode="auto">
          <a:xfrm>
            <a:off x="2362200" y="609600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sz="2000" b="1">
                <a:solidFill>
                  <a:srgbClr val="007000"/>
                </a:solidFill>
                <a:latin typeface="Arial" charset="0"/>
                <a:cs typeface="Arial" charset="0"/>
              </a:rPr>
              <a:t>Green = line of blessing with rights of firstborn even though none of these were born first (1 Chron. 5:1-2)</a:t>
            </a:r>
          </a:p>
        </p:txBody>
      </p:sp>
      <p:sp>
        <p:nvSpPr>
          <p:cNvPr id="259126" name="Text Box 63"/>
          <p:cNvSpPr txBox="1">
            <a:spLocks noChangeArrowheads="1"/>
          </p:cNvSpPr>
          <p:nvPr/>
        </p:nvSpPr>
        <p:spPr bwMode="auto">
          <a:xfrm>
            <a:off x="5562600" y="290988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altLang="zh-CN" sz="1800" b="1" i="1">
                <a:solidFill>
                  <a:srgbClr val="000000"/>
                </a:solidFill>
                <a:latin typeface="Arial" charset="0"/>
                <a:cs typeface="Arial" charset="0"/>
              </a:rPr>
              <a:t>married</a:t>
            </a:r>
            <a:endParaRPr lang="en-US" altLang="zh-CN" sz="1800" b="1" i="1">
              <a:solidFill>
                <a:srgbClr val="33CC33"/>
              </a:solidFill>
              <a:latin typeface="Arial" charset="0"/>
              <a:cs typeface="Arial" charset="0"/>
            </a:endParaRPr>
          </a:p>
        </p:txBody>
      </p:sp>
    </p:spTree>
    <p:extLst>
      <p:ext uri="{BB962C8B-B14F-4D97-AF65-F5344CB8AC3E}">
        <p14:creationId xmlns:p14="http://schemas.microsoft.com/office/powerpoint/2010/main" val="251603761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5400" b="1" kern="0" dirty="0">
                <a:effectLst>
                  <a:glow rad="127000">
                    <a:schemeClr val="tx1"/>
                  </a:glow>
                </a:effectLst>
                <a:latin typeface="Arial" charset="0"/>
                <a:ea typeface="ＭＳ Ｐゴシック" charset="0"/>
                <a:cs typeface="ＭＳ Ｐゴシック" charset="0"/>
              </a:rPr>
              <a:t>The Silver Sockets</a:t>
            </a:r>
          </a:p>
        </p:txBody>
      </p:sp>
    </p:spTree>
    <p:extLst>
      <p:ext uri="{BB962C8B-B14F-4D97-AF65-F5344CB8AC3E}">
        <p14:creationId xmlns:p14="http://schemas.microsoft.com/office/powerpoint/2010/main" val="248018663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8974"/>
            <a:ext cx="6188364" cy="7094517"/>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spTree>
    <p:extLst>
      <p:ext uri="{BB962C8B-B14F-4D97-AF65-F5344CB8AC3E}">
        <p14:creationId xmlns:p14="http://schemas.microsoft.com/office/powerpoint/2010/main" val="261185463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0" y="46181"/>
            <a:ext cx="9482868" cy="6740525"/>
          </a:xfrm>
          <a:prstGeom prst="rect">
            <a:avLst/>
          </a:prstGeom>
        </p:spPr>
      </p:pic>
      <p:sp>
        <p:nvSpPr>
          <p:cNvPr id="4" name="Rectangle 2">
            <a:extLst>
              <a:ext uri="{FF2B5EF4-FFF2-40B4-BE49-F238E27FC236}">
                <a16:creationId xmlns:a16="http://schemas.microsoft.com/office/drawing/2014/main" id="{A17727C0-6F5B-5747-83C6-15AC93AE2345}"/>
              </a:ext>
            </a:extLst>
          </p:cNvPr>
          <p:cNvSpPr txBox="1">
            <a:spLocks noChangeArrowheads="1"/>
          </p:cNvSpPr>
          <p:nvPr/>
        </p:nvSpPr>
        <p:spPr bwMode="auto">
          <a:xfrm>
            <a:off x="2413591" y="1275912"/>
            <a:ext cx="5039832" cy="3072292"/>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Boards</a:t>
            </a:r>
          </a:p>
        </p:txBody>
      </p:sp>
    </p:spTree>
    <p:extLst>
      <p:ext uri="{BB962C8B-B14F-4D97-AF65-F5344CB8AC3E}">
        <p14:creationId xmlns:p14="http://schemas.microsoft.com/office/powerpoint/2010/main" val="254146022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pic>
        <p:nvPicPr>
          <p:cNvPr id="2" name="Picture 1"/>
          <p:cNvPicPr>
            <a:picLocks noChangeAspect="1"/>
          </p:cNvPicPr>
          <p:nvPr/>
        </p:nvPicPr>
        <p:blipFill>
          <a:blip r:embed="rId3"/>
          <a:stretch>
            <a:fillRect/>
          </a:stretch>
        </p:blipFill>
        <p:spPr>
          <a:xfrm>
            <a:off x="-1" y="821967"/>
            <a:ext cx="9159431" cy="3892758"/>
          </a:xfrm>
          <a:prstGeom prst="rect">
            <a:avLst/>
          </a:prstGeom>
        </p:spPr>
      </p:pic>
    </p:spTree>
    <p:extLst>
      <p:ext uri="{BB962C8B-B14F-4D97-AF65-F5344CB8AC3E}">
        <p14:creationId xmlns:p14="http://schemas.microsoft.com/office/powerpoint/2010/main" val="183593639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37411427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4049" name="Picture 2"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4" name="Text Box 6"/>
          <p:cNvSpPr txBox="1">
            <a:spLocks noChangeArrowheads="1"/>
          </p:cNvSpPr>
          <p:nvPr/>
        </p:nvSpPr>
        <p:spPr bwMode="auto">
          <a:xfrm>
            <a:off x="8221663" y="152400"/>
            <a:ext cx="692150" cy="457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defTabSz="914400" fontAlgn="base">
              <a:spcBef>
                <a:spcPct val="0"/>
              </a:spcBef>
              <a:spcAft>
                <a:spcPct val="0"/>
              </a:spcAft>
              <a:defRPr/>
            </a:pPr>
            <a:r>
              <a:rPr lang="en-US" sz="2400">
                <a:solidFill>
                  <a:srgbClr val="FFFFFF"/>
                </a:solidFill>
                <a:latin typeface="Arial" pitchFamily="-112" charset="0"/>
                <a:ea typeface="ＭＳ Ｐゴシック" charset="0"/>
                <a:cs typeface="ＭＳ Ｐゴシック" charset="0"/>
              </a:rPr>
              <a:t>119</a:t>
            </a:r>
          </a:p>
        </p:txBody>
      </p:sp>
      <p:sp>
        <p:nvSpPr>
          <p:cNvPr id="283657" name="Rectangle 9"/>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en-US" altLang="zh-CN" sz="4000">
                <a:solidFill>
                  <a:srgbClr val="FFFFFF"/>
                </a:solidFill>
                <a:latin typeface="Arial Black" charset="0"/>
                <a:ea typeface="宋体" charset="0"/>
                <a:cs typeface="宋体" charset="0"/>
              </a:rPr>
              <a:t>What is the significance of the tabernacle?</a:t>
            </a:r>
          </a:p>
        </p:txBody>
      </p:sp>
    </p:spTree>
    <p:extLst>
      <p:ext uri="{BB962C8B-B14F-4D97-AF65-F5344CB8AC3E}">
        <p14:creationId xmlns:p14="http://schemas.microsoft.com/office/powerpoint/2010/main" val="4183055731"/>
      </p:ext>
    </p:extLst>
  </p:cSld>
  <p:clrMapOvr>
    <a:masterClrMapping/>
  </p:clrMapOvr>
  <p:transition spd="med">
    <p:randomBar dir="vert"/>
  </p:transition>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814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54307"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fontAlgn="base" hangingPunct="0">
              <a:spcBef>
                <a:spcPct val="50000"/>
              </a:spcBef>
              <a:spcAft>
                <a:spcPct val="0"/>
              </a:spcAft>
              <a:defRPr/>
            </a:pPr>
            <a:r>
              <a:rPr lang="en-US" sz="8800">
                <a:solidFill>
                  <a:srgbClr val="FFD34A"/>
                </a:solidFill>
                <a:latin typeface="Times" pitchFamily="-112" charset="0"/>
                <a:ea typeface="ＭＳ Ｐゴシック" charset="0"/>
                <a:cs typeface="ＭＳ Ｐゴシック" charset="0"/>
              </a:rPr>
              <a:t>7</a:t>
            </a:r>
          </a:p>
        </p:txBody>
      </p:sp>
      <p:sp>
        <p:nvSpPr>
          <p:cNvPr id="354308"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08" charset="0"/>
              <a:ea typeface="ＭＳ Ｐゴシック" charset="0"/>
              <a:cs typeface="ＭＳ Ｐゴシック" charset="0"/>
            </a:endParaRPr>
          </a:p>
        </p:txBody>
      </p:sp>
      <p:grpSp>
        <p:nvGrpSpPr>
          <p:cNvPr id="518148" name="Group 5"/>
          <p:cNvGrpSpPr>
            <a:grpSpLocks/>
          </p:cNvGrpSpPr>
          <p:nvPr/>
        </p:nvGrpSpPr>
        <p:grpSpPr bwMode="auto">
          <a:xfrm>
            <a:off x="1689100" y="2019300"/>
            <a:ext cx="5749925" cy="3244850"/>
            <a:chOff x="1064" y="1272"/>
            <a:chExt cx="3622" cy="2044"/>
          </a:xfrm>
        </p:grpSpPr>
        <p:sp>
          <p:nvSpPr>
            <p:cNvPr id="518173"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4"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5"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6"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7"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8"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79"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354317"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4319" name="Text Box 15"/>
          <p:cNvSpPr txBox="1">
            <a:spLocks noChangeArrowheads="1"/>
          </p:cNvSpPr>
          <p:nvPr/>
        </p:nvSpPr>
        <p:spPr bwMode="auto">
          <a:xfrm>
            <a:off x="1752600" y="457200"/>
            <a:ext cx="5930900"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defRPr/>
            </a:pPr>
            <a:r>
              <a:rPr lang="en-US" sz="4000" b="1">
                <a:solidFill>
                  <a:srgbClr val="66FF66"/>
                </a:solidFill>
                <a:latin typeface="Comic Sans MS" charset="0"/>
              </a:rPr>
              <a:t>The Tabernacle</a:t>
            </a:r>
            <a:endParaRPr lang="en-US" sz="4000" b="1">
              <a:solidFill>
                <a:srgbClr val="FFD34A"/>
              </a:solidFill>
              <a:latin typeface="Comic Sans MS" charset="0"/>
            </a:endParaRPr>
          </a:p>
        </p:txBody>
      </p:sp>
      <p:sp>
        <p:nvSpPr>
          <p:cNvPr id="354320" name="Rectangle 16"/>
          <p:cNvSpPr>
            <a:spLocks noChangeArrowheads="1"/>
          </p:cNvSpPr>
          <p:nvPr/>
        </p:nvSpPr>
        <p:spPr bwMode="auto">
          <a:xfrm>
            <a:off x="1739900" y="5137150"/>
            <a:ext cx="6191250" cy="454025"/>
          </a:xfrm>
          <a:prstGeom prst="rect">
            <a:avLst/>
          </a:prstGeom>
          <a:noFill/>
          <a:ln w="12700">
            <a:noFill/>
            <a:miter lim="800000"/>
            <a:headEnd/>
            <a:tailEnd/>
          </a:ln>
          <a:effectLst>
            <a:outerShdw blurRad="63500" dist="29783" dir="1514402" algn="ctr" rotWithShape="0">
              <a:schemeClr val="bg2">
                <a:alpha val="74998"/>
              </a:schemeClr>
            </a:outerShdw>
          </a:effectLst>
        </p:spPr>
        <p:txBody>
          <a:bodyPr lIns="90487" tIns="44450" rIns="90487" bIns="44450">
            <a:spAutoFit/>
          </a:bodyPr>
          <a:lstStyle/>
          <a:p>
            <a:pPr defTabSz="914400" eaLnBrk="0" fontAlgn="base" hangingPunct="0">
              <a:spcBef>
                <a:spcPct val="0"/>
              </a:spcBef>
              <a:spcAft>
                <a:spcPct val="0"/>
              </a:spcAft>
              <a:defRPr/>
            </a:pPr>
            <a:r>
              <a:rPr lang="en-US" sz="2000" b="1">
                <a:solidFill>
                  <a:srgbClr val="FFD34A"/>
                </a:solidFill>
                <a:latin typeface="Comic Sans MS" pitchFamily="-112" charset="0"/>
                <a:ea typeface="ＭＳ Ｐゴシック" charset="0"/>
                <a:cs typeface="ＭＳ Ｐゴシック" charset="0"/>
              </a:rPr>
              <a:t>    </a:t>
            </a:r>
            <a:r>
              <a:rPr lang="en-US" sz="2400" b="1">
                <a:solidFill>
                  <a:srgbClr val="FFD34A"/>
                </a:solidFill>
                <a:latin typeface="Comic Sans MS" pitchFamily="-112" charset="0"/>
                <a:ea typeface="ＭＳ Ｐゴシック" charset="0"/>
                <a:cs typeface="ＭＳ Ｐゴシック" charset="0"/>
              </a:rPr>
              <a:t>The Tabernacle in the Wilderness</a:t>
            </a:r>
          </a:p>
        </p:txBody>
      </p:sp>
      <p:sp>
        <p:nvSpPr>
          <p:cNvPr id="518152" name="Rectangle 1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53" name="Rectangle 1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800" b="1">
                <a:solidFill>
                  <a:srgbClr val="000000"/>
                </a:solidFill>
                <a:latin typeface="Helvetica" charset="0"/>
                <a:ea typeface="ＭＳ Ｐゴシック" charset="0"/>
                <a:cs typeface="ＭＳ Ｐゴシック" charset="0"/>
              </a:rPr>
              <a:t>40</a:t>
            </a:r>
          </a:p>
        </p:txBody>
      </p:sp>
      <p:sp>
        <p:nvSpPr>
          <p:cNvPr id="518154" name="AutoShape 2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55" name="Rectangle 2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56" name="AutoShape 2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518157" name="Line 2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58" name="Line 2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59" name="Line 2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60" name="Line 2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61" name="Line 2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62" name="Rectangle 2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dirty="0">
                <a:solidFill>
                  <a:srgbClr val="000000"/>
                </a:solidFill>
                <a:latin typeface="Chicago" charset="0"/>
                <a:ea typeface="ＭＳ Ｐゴシック" charset="0"/>
                <a:cs typeface="ＭＳ Ｐゴシック" charset="0"/>
              </a:rPr>
              <a:t>MOSES</a:t>
            </a:r>
          </a:p>
        </p:txBody>
      </p:sp>
      <p:sp>
        <p:nvSpPr>
          <p:cNvPr id="518163" name="Rectangle 2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Sinai</a:t>
            </a:r>
          </a:p>
        </p:txBody>
      </p:sp>
      <p:sp>
        <p:nvSpPr>
          <p:cNvPr id="518164" name="Rectangle 3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M - C - C</a:t>
            </a:r>
          </a:p>
        </p:txBody>
      </p:sp>
      <p:sp>
        <p:nvSpPr>
          <p:cNvPr id="518165" name="Rectangle 3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Kadesh Barnea</a:t>
            </a:r>
          </a:p>
        </p:txBody>
      </p:sp>
      <p:sp>
        <p:nvSpPr>
          <p:cNvPr id="518166" name="Line 32"/>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8167" name="Rectangle 33"/>
          <p:cNvSpPr>
            <a:spLocks noChangeArrowheads="1"/>
          </p:cNvSpPr>
          <p:nvPr/>
        </p:nvSpPr>
        <p:spPr bwMode="auto">
          <a:xfrm>
            <a:off x="8120063" y="3670300"/>
            <a:ext cx="1191031"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ta-IN" altLang="zh-CN" sz="900" b="1" dirty="0" err="1">
                <a:solidFill>
                  <a:srgbClr val="000000"/>
                </a:solidFill>
                <a:latin typeface="Helvetica" charset="0"/>
                <a:ea typeface="ＭＳ Ｐゴシック" charset="0"/>
                <a:cs typeface="ＭＳ Ｐゴシック" charset="0"/>
              </a:rPr>
              <a:t>யாத்திராகமம்</a:t>
            </a:r>
            <a:endParaRPr lang="en-US" altLang="zh-CN" sz="900" b="1" dirty="0">
              <a:solidFill>
                <a:srgbClr val="000000"/>
              </a:solidFill>
              <a:latin typeface="Helvetica" charset="0"/>
              <a:ea typeface="ＭＳ Ｐゴシック" charset="0"/>
              <a:cs typeface="ＭＳ Ｐゴシック" charset="0"/>
            </a:endParaRPr>
          </a:p>
        </p:txBody>
      </p:sp>
      <p:sp>
        <p:nvSpPr>
          <p:cNvPr id="518168" name="Text Box 34"/>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zh-CN" altLang="en-US" sz="2000">
                <a:solidFill>
                  <a:srgbClr val="FFA27C"/>
                </a:solidFill>
                <a:latin typeface="Comic Sans MS" charset="0"/>
              </a:rPr>
              <a:t> </a:t>
            </a:r>
          </a:p>
        </p:txBody>
      </p:sp>
      <p:sp>
        <p:nvSpPr>
          <p:cNvPr id="518169" name="Text Box 35"/>
          <p:cNvSpPr txBox="1">
            <a:spLocks noChangeArrowheads="1"/>
          </p:cNvSpPr>
          <p:nvPr/>
        </p:nvSpPr>
        <p:spPr bwMode="auto">
          <a:xfrm>
            <a:off x="8585200" y="6407150"/>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2000">
                <a:solidFill>
                  <a:srgbClr val="FFFFFF"/>
                </a:solidFill>
                <a:latin typeface="Arial" charset="0"/>
              </a:rPr>
              <a:t>2</a:t>
            </a:r>
          </a:p>
        </p:txBody>
      </p:sp>
      <p:sp>
        <p:nvSpPr>
          <p:cNvPr id="354340" name="Rectangle 3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16</a:t>
            </a:r>
          </a:p>
        </p:txBody>
      </p:sp>
      <p:sp>
        <p:nvSpPr>
          <p:cNvPr id="518171" name="Text Box 3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1200" b="1">
                <a:solidFill>
                  <a:srgbClr val="FFFFFF"/>
                </a:solidFill>
                <a:latin typeface="Arial" charset="0"/>
              </a:rPr>
              <a:t>Handbook pg. 26-29</a:t>
            </a:r>
          </a:p>
        </p:txBody>
      </p:sp>
      <p:sp>
        <p:nvSpPr>
          <p:cNvPr id="354342" name="Rectangle 38"/>
          <p:cNvSpPr>
            <a:spLocks noGrp="1" noChangeArrowheads="1"/>
          </p:cNvSpPr>
          <p:nvPr>
            <p:ph type="title" idx="4294967295"/>
          </p:nvPr>
        </p:nvSpPr>
        <p:spPr bwMode="auto">
          <a:xfrm>
            <a:off x="1371600" y="1219200"/>
            <a:ext cx="6858000" cy="533400"/>
          </a:xfrm>
          <a:prstGeom prst="rect">
            <a:avLst/>
          </a:prstGeom>
          <a:ln>
            <a:miter lim="800000"/>
            <a:headEnd/>
            <a:tailEnd/>
          </a:ln>
        </p:spPr>
        <p:txBody>
          <a:bodyPr/>
          <a:lstStyle/>
          <a:p>
            <a:pPr eaLnBrk="1" hangingPunct="1">
              <a:defRPr/>
            </a:pPr>
            <a:r>
              <a:rPr lang="en-US" sz="2400" b="1">
                <a:effectLst/>
                <a:latin typeface="Comic Sans MS" charset="0"/>
                <a:cs typeface="ＭＳ Ｐゴシック" charset="0"/>
              </a:rPr>
              <a:t>God sets up a place for Him to dwell as King</a:t>
            </a:r>
            <a:endParaRPr lang="en-US">
              <a:latin typeface="Times" charset="0"/>
              <a:cs typeface="ＭＳ Ｐゴシック" charset="0"/>
            </a:endParaRPr>
          </a:p>
        </p:txBody>
      </p:sp>
    </p:spTree>
    <p:extLst>
      <p:ext uri="{BB962C8B-B14F-4D97-AF65-F5344CB8AC3E}">
        <p14:creationId xmlns:p14="http://schemas.microsoft.com/office/powerpoint/2010/main" val="397000660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354320"/>
                                        </p:tgtEl>
                                        <p:attrNameLst>
                                          <p:attrName>style.visibility</p:attrName>
                                        </p:attrNameLst>
                                      </p:cBhvr>
                                      <p:to>
                                        <p:strVal val="visible"/>
                                      </p:to>
                                    </p:set>
                                    <p:animEffect transition="in" filter="dissolve">
                                      <p:cBhvr>
                                        <p:cTn id="7" dur="500"/>
                                        <p:tgtEl>
                                          <p:spTgt spid="354320"/>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354317"/>
                                        </p:tgtEl>
                                        <p:attrNameLst>
                                          <p:attrName>style.visibility</p:attrName>
                                        </p:attrNameLst>
                                      </p:cBhvr>
                                      <p:to>
                                        <p:strVal val="visible"/>
                                      </p:to>
                                    </p:set>
                                    <p:anim calcmode="lin" valueType="num">
                                      <p:cBhvr>
                                        <p:cTn id="11" dur="500" fill="hold"/>
                                        <p:tgtEl>
                                          <p:spTgt spid="354317"/>
                                        </p:tgtEl>
                                        <p:attrNameLst>
                                          <p:attrName>ppt_w</p:attrName>
                                        </p:attrNameLst>
                                      </p:cBhvr>
                                      <p:tavLst>
                                        <p:tav tm="0">
                                          <p:val>
                                            <p:fltVal val="0"/>
                                          </p:val>
                                        </p:tav>
                                        <p:tav tm="100000">
                                          <p:val>
                                            <p:strVal val="#ppt_w"/>
                                          </p:val>
                                        </p:tav>
                                      </p:tavLst>
                                    </p:anim>
                                    <p:anim calcmode="lin" valueType="num">
                                      <p:cBhvr>
                                        <p:cTn id="12" dur="500" fill="hold"/>
                                        <p:tgtEl>
                                          <p:spTgt spid="354317"/>
                                        </p:tgtEl>
                                        <p:attrNameLst>
                                          <p:attrName>ppt_h</p:attrName>
                                        </p:attrNameLst>
                                      </p:cBhvr>
                                      <p:tavLst>
                                        <p:tav tm="0">
                                          <p:val>
                                            <p:fltVal val="0"/>
                                          </p:val>
                                        </p:tav>
                                        <p:tav tm="100000">
                                          <p:val>
                                            <p:strVal val="#ppt_h"/>
                                          </p:val>
                                        </p:tav>
                                      </p:tavLst>
                                    </p:anim>
                                    <p:anim calcmode="lin" valueType="num">
                                      <p:cBhvr>
                                        <p:cTn id="13" dur="500" fill="hold"/>
                                        <p:tgtEl>
                                          <p:spTgt spid="354317"/>
                                        </p:tgtEl>
                                        <p:attrNameLst>
                                          <p:attrName>ppt_x</p:attrName>
                                        </p:attrNameLst>
                                      </p:cBhvr>
                                      <p:tavLst>
                                        <p:tav tm="0">
                                          <p:val>
                                            <p:fltVal val="0.5"/>
                                          </p:val>
                                        </p:tav>
                                        <p:tav tm="100000">
                                          <p:val>
                                            <p:strVal val="#ppt_x"/>
                                          </p:val>
                                        </p:tav>
                                      </p:tavLst>
                                    </p:anim>
                                    <p:anim calcmode="lin" valueType="num">
                                      <p:cBhvr>
                                        <p:cTn id="14" dur="500" fill="hold"/>
                                        <p:tgtEl>
                                          <p:spTgt spid="35431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354319"/>
                                        </p:tgtEl>
                                        <p:attrNameLst>
                                          <p:attrName>style.visibility</p:attrName>
                                        </p:attrNameLst>
                                      </p:cBhvr>
                                      <p:to>
                                        <p:strVal val="visible"/>
                                      </p:to>
                                    </p:set>
                                    <p:anim calcmode="lin" valueType="num">
                                      <p:cBhvr>
                                        <p:cTn id="19" dur="500" fill="hold"/>
                                        <p:tgtEl>
                                          <p:spTgt spid="354319"/>
                                        </p:tgtEl>
                                        <p:attrNameLst>
                                          <p:attrName>ppt_w</p:attrName>
                                        </p:attrNameLst>
                                      </p:cBhvr>
                                      <p:tavLst>
                                        <p:tav tm="0">
                                          <p:val>
                                            <p:fltVal val="0"/>
                                          </p:val>
                                        </p:tav>
                                        <p:tav tm="100000">
                                          <p:val>
                                            <p:strVal val="#ppt_w"/>
                                          </p:val>
                                        </p:tav>
                                      </p:tavLst>
                                    </p:anim>
                                    <p:anim calcmode="lin" valueType="num">
                                      <p:cBhvr>
                                        <p:cTn id="20" dur="500" fill="hold"/>
                                        <p:tgtEl>
                                          <p:spTgt spid="354319"/>
                                        </p:tgtEl>
                                        <p:attrNameLst>
                                          <p:attrName>ppt_h</p:attrName>
                                        </p:attrNameLst>
                                      </p:cBhvr>
                                      <p:tavLst>
                                        <p:tav tm="0">
                                          <p:val>
                                            <p:fltVal val="0"/>
                                          </p:val>
                                        </p:tav>
                                        <p:tav tm="100000">
                                          <p:val>
                                            <p:strVal val="#ppt_h"/>
                                          </p:val>
                                        </p:tav>
                                      </p:tavLst>
                                    </p:anim>
                                    <p:anim calcmode="lin" valueType="num">
                                      <p:cBhvr>
                                        <p:cTn id="21" dur="500" fill="hold"/>
                                        <p:tgtEl>
                                          <p:spTgt spid="354319"/>
                                        </p:tgtEl>
                                        <p:attrNameLst>
                                          <p:attrName>ppt_x</p:attrName>
                                        </p:attrNameLst>
                                      </p:cBhvr>
                                      <p:tavLst>
                                        <p:tav tm="0">
                                          <p:val>
                                            <p:fltVal val="0.5"/>
                                          </p:val>
                                        </p:tav>
                                        <p:tav tm="100000">
                                          <p:val>
                                            <p:strVal val="#ppt_x"/>
                                          </p:val>
                                        </p:tav>
                                      </p:tavLst>
                                    </p:anim>
                                    <p:anim calcmode="lin" valueType="num">
                                      <p:cBhvr>
                                        <p:cTn id="22" dur="500" fill="hold"/>
                                        <p:tgtEl>
                                          <p:spTgt spid="3543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17" grpId="0" animBg="1"/>
      <p:bldP spid="354319" grpId="0" autoUpdateAnimBg="0"/>
      <p:bldP spid="354320" grpId="0" autoUpdateAnimBg="0"/>
    </p:bld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a:prstGeom prst="rect">
            <a:avLst/>
          </a:prstGeo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447966582"/>
      </p:ext>
    </p:extLst>
  </p:cSld>
  <p:clrMapOvr>
    <a:overrideClrMapping bg1="lt1" tx1="dk1" bg2="lt2" tx2="dk2" accent1="accent1" accent2="accent2" accent3="accent3" accent4="accent4" accent5="accent5" accent6="accent6" hlink="hlink" folHlink="folHlink"/>
  </p:clrMapOvr>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9053465" cy="6858000"/>
          </a:xfrm>
          <a:prstGeom prst="rect">
            <a:avLst/>
          </a:prstGeom>
        </p:spPr>
      </p:pic>
      <p:sp>
        <p:nvSpPr>
          <p:cNvPr id="900098" name="Rectangle 2"/>
          <p:cNvSpPr>
            <a:spLocks noGrp="1" noChangeArrowheads="1"/>
          </p:cNvSpPr>
          <p:nvPr>
            <p:ph type="ctrTitle"/>
          </p:nvPr>
        </p:nvSpPr>
        <p:spPr>
          <a:xfrm>
            <a:off x="3290108" y="4907162"/>
            <a:ext cx="5853891" cy="183336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Brazen Altar</a:t>
            </a:r>
          </a:p>
        </p:txBody>
      </p:sp>
    </p:spTree>
    <p:extLst>
      <p:ext uri="{BB962C8B-B14F-4D97-AF65-F5344CB8AC3E}">
        <p14:creationId xmlns:p14="http://schemas.microsoft.com/office/powerpoint/2010/main" val="182839828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en-US">
                <a:latin typeface="Arial" charset="0"/>
                <a:cs typeface="ＭＳ Ｐゴシック" charset="0"/>
              </a:rPr>
              <a:t>The Tabernacle</a:t>
            </a:r>
          </a:p>
        </p:txBody>
      </p:sp>
      <p:pic>
        <p:nvPicPr>
          <p:cNvPr id="520194"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0195"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253619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solidFill>
                  <a:schemeClr val="bg1"/>
                </a:solidFill>
                <a:effectLst>
                  <a:glow rad="101600">
                    <a:schemeClr val="tx1">
                      <a:alpha val="99000"/>
                    </a:schemeClr>
                  </a:glow>
                </a:effectLst>
                <a:latin typeface="Arial"/>
                <a:cs typeface="Arial"/>
              </a:rPr>
              <a:t>Theme</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233680" y="1916832"/>
            <a:ext cx="8717280" cy="37208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Formation into a Nation Begun</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98</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6608752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6"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6000" b="1" i="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6000" b="1"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Formed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808405898"/>
      </p:ext>
    </p:extLst>
  </p:cSld>
  <p:clrMapOvr>
    <a:masterClrMapping/>
  </p:clrMapOvr>
  <p:transition/>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1217" name="Rectangle 2"/>
          <p:cNvSpPr>
            <a:spLocks noGrp="1" noChangeArrowheads="1"/>
          </p:cNvSpPr>
          <p:nvPr>
            <p:ph type="ctrTitle"/>
          </p:nvPr>
        </p:nvSpPr>
        <p:spPr>
          <a:xfrm>
            <a:off x="0" y="89449"/>
            <a:ext cx="9144000" cy="685800"/>
          </a:xfrm>
        </p:spPr>
        <p:txBody>
          <a:bodyPr/>
          <a:lstStyle/>
          <a:p>
            <a:pPr eaLnBrk="1" hangingPunct="1"/>
            <a:r>
              <a:rPr kumimoji="1" lang="en-US" altLang="zh-CN" sz="3200" b="1" dirty="0">
                <a:solidFill>
                  <a:schemeClr val="bg1"/>
                </a:solidFill>
                <a:latin typeface="Arial" charset="0"/>
              </a:rPr>
              <a:t>One View of the Symbolism of the Courts</a:t>
            </a:r>
            <a:endParaRPr kumimoji="1" lang="en-US" altLang="zh-CN" sz="3200" b="1" dirty="0">
              <a:latin typeface="Arial" charset="0"/>
            </a:endParaRPr>
          </a:p>
        </p:txBody>
      </p:sp>
      <p:sp>
        <p:nvSpPr>
          <p:cNvPr id="521218" name="Rectangle 3"/>
          <p:cNvSpPr>
            <a:spLocks noGrp="1" noChangeArrowheads="1"/>
          </p:cNvSpPr>
          <p:nvPr>
            <p:ph type="subTitle" idx="1"/>
          </p:nvPr>
        </p:nvSpPr>
        <p:spPr/>
        <p:txBody>
          <a:bodyPr/>
          <a:lstStyle/>
          <a:p>
            <a:pPr eaLnBrk="1" hangingPunct="1"/>
            <a:endParaRPr kumimoji="1" lang="zh-CN" altLang="en-US">
              <a:latin typeface="Times New Roman" charset="0"/>
            </a:endParaRPr>
          </a:p>
        </p:txBody>
      </p:sp>
      <p:pic>
        <p:nvPicPr>
          <p:cNvPr id="521219" name="Picture 7" descr="Tabernac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8534400" cy="5745163"/>
          </a:xfrm>
          <a:prstGeom prst="rect">
            <a:avLst/>
          </a:prstGeom>
          <a:solidFill>
            <a:srgbClr val="99CC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21220" name="Text Box 8"/>
          <p:cNvSpPr txBox="1">
            <a:spLocks noChangeArrowheads="1"/>
          </p:cNvSpPr>
          <p:nvPr/>
        </p:nvSpPr>
        <p:spPr bwMode="auto">
          <a:xfrm>
            <a:off x="2627784" y="6381328"/>
            <a:ext cx="6224116"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sz="1600" b="1" dirty="0">
                <a:solidFill>
                  <a:srgbClr val="000000"/>
                </a:solidFill>
                <a:latin typeface="Arial"/>
                <a:cs typeface="Arial"/>
              </a:rPr>
              <a:t>Adapted from http://</a:t>
            </a:r>
            <a:r>
              <a:rPr lang="en-US" altLang="zh-CN" sz="1600" b="1" dirty="0" err="1">
                <a:solidFill>
                  <a:srgbClr val="000000"/>
                </a:solidFill>
                <a:latin typeface="Arial"/>
                <a:cs typeface="Arial"/>
              </a:rPr>
              <a:t>www.roadmapforthesoul.com</a:t>
            </a:r>
            <a:r>
              <a:rPr lang="en-US" altLang="zh-CN" sz="1600" b="1" dirty="0">
                <a:solidFill>
                  <a:srgbClr val="000000"/>
                </a:solidFill>
                <a:latin typeface="Arial"/>
                <a:cs typeface="Arial"/>
              </a:rPr>
              <a:t>/b19.htm</a:t>
            </a:r>
          </a:p>
        </p:txBody>
      </p:sp>
      <p:grpSp>
        <p:nvGrpSpPr>
          <p:cNvPr id="4" name="Group 3"/>
          <p:cNvGrpSpPr/>
          <p:nvPr/>
        </p:nvGrpSpPr>
        <p:grpSpPr>
          <a:xfrm>
            <a:off x="1259632" y="764704"/>
            <a:ext cx="7488832" cy="864096"/>
            <a:chOff x="1763688" y="2348880"/>
            <a:chExt cx="6840760" cy="864096"/>
          </a:xfrm>
        </p:grpSpPr>
        <p:sp>
          <p:nvSpPr>
            <p:cNvPr id="2" name="Rounded Rectangle 1"/>
            <p:cNvSpPr/>
            <p:nvPr/>
          </p:nvSpPr>
          <p:spPr bwMode="auto">
            <a:xfrm>
              <a:off x="2123728" y="2564904"/>
              <a:ext cx="6480720"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grpSp>
          <p:nvGrpSpPr>
            <p:cNvPr id="3" name="Group 2"/>
            <p:cNvGrpSpPr/>
            <p:nvPr/>
          </p:nvGrpSpPr>
          <p:grpSpPr>
            <a:xfrm>
              <a:off x="1763688" y="2348880"/>
              <a:ext cx="504056" cy="504048"/>
              <a:chOff x="1835696" y="764704"/>
              <a:chExt cx="504056" cy="504048"/>
            </a:xfrm>
          </p:grpSpPr>
          <p:sp>
            <p:nvSpPr>
              <p:cNvPr id="8" name="Rounded Rectangle 7"/>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9"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2800" b="1" dirty="0">
                    <a:solidFill>
                      <a:srgbClr val="000000"/>
                    </a:solidFill>
                    <a:latin typeface="Arial" charset="0"/>
                  </a:rPr>
                  <a:t>1</a:t>
                </a:r>
              </a:p>
            </p:txBody>
          </p:sp>
        </p:grpSp>
        <p:sp>
          <p:nvSpPr>
            <p:cNvPr id="6" name="Rectangle 2"/>
            <p:cNvSpPr txBox="1">
              <a:spLocks noChangeArrowheads="1"/>
            </p:cNvSpPr>
            <p:nvPr/>
          </p:nvSpPr>
          <p:spPr bwMode="auto">
            <a:xfrm>
              <a:off x="2123728" y="2527176"/>
              <a:ext cx="6408712"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1600" b="1" dirty="0">
                  <a:solidFill>
                    <a:srgbClr val="000000"/>
                  </a:solidFill>
                  <a:latin typeface="Arial" charset="0"/>
                </a:rPr>
                <a:t>Outside the fence that symbolizes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outer court</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is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world of sin</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(represented by Egypt) from which God called Israel out</a:t>
              </a:r>
            </a:p>
          </p:txBody>
        </p:sp>
      </p:grpSp>
      <p:grpSp>
        <p:nvGrpSpPr>
          <p:cNvPr id="19" name="Group 18"/>
          <p:cNvGrpSpPr/>
          <p:nvPr/>
        </p:nvGrpSpPr>
        <p:grpSpPr>
          <a:xfrm>
            <a:off x="107504" y="5373216"/>
            <a:ext cx="7776864" cy="1080120"/>
            <a:chOff x="1763688" y="2348880"/>
            <a:chExt cx="7776864" cy="1080120"/>
          </a:xfrm>
        </p:grpSpPr>
        <p:sp>
          <p:nvSpPr>
            <p:cNvPr id="20" name="Rounded Rectangle 19"/>
            <p:cNvSpPr/>
            <p:nvPr/>
          </p:nvSpPr>
          <p:spPr bwMode="auto">
            <a:xfrm>
              <a:off x="2123728" y="2564904"/>
              <a:ext cx="7416824" cy="864096"/>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grpSp>
          <p:nvGrpSpPr>
            <p:cNvPr id="21" name="Group 20"/>
            <p:cNvGrpSpPr/>
            <p:nvPr/>
          </p:nvGrpSpPr>
          <p:grpSpPr>
            <a:xfrm>
              <a:off x="1763688" y="2348880"/>
              <a:ext cx="504056" cy="504048"/>
              <a:chOff x="1835696" y="764704"/>
              <a:chExt cx="504056" cy="504048"/>
            </a:xfrm>
          </p:grpSpPr>
          <p:sp>
            <p:nvSpPr>
              <p:cNvPr id="23" name="Rounded Rectangle 22"/>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24"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2800" b="1" dirty="0">
                    <a:solidFill>
                      <a:srgbClr val="000000"/>
                    </a:solidFill>
                    <a:latin typeface="Arial" charset="0"/>
                  </a:rPr>
                  <a:t>4</a:t>
                </a:r>
              </a:p>
            </p:txBody>
          </p:sp>
        </p:grpSp>
        <p:sp>
          <p:nvSpPr>
            <p:cNvPr id="22" name="Rectangle 2"/>
            <p:cNvSpPr txBox="1">
              <a:spLocks noChangeArrowheads="1"/>
            </p:cNvSpPr>
            <p:nvPr/>
          </p:nvSpPr>
          <p:spPr bwMode="auto">
            <a:xfrm>
              <a:off x="2123728" y="2671192"/>
              <a:ext cx="7272808"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1600" b="1" dirty="0">
                  <a:solidFill>
                    <a:srgbClr val="000000"/>
                  </a:solidFill>
                  <a:latin typeface="Arial" charset="0"/>
                </a:rPr>
                <a:t>Then the final room</a:t>
              </a:r>
              <a:r>
                <a:rPr kumimoji="1" lang="is-IS" altLang="zh-CN" sz="1600" b="1" dirty="0">
                  <a:solidFill>
                    <a:srgbClr val="000000"/>
                  </a:solidFill>
                  <a:latin typeface="Arial" charset="0"/>
                </a:rPr>
                <a:t>… the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most h</a:t>
              </a:r>
              <a:r>
                <a:rPr kumimoji="1" lang="en-US" altLang="zh-CN" sz="1600" b="1" dirty="0">
                  <a:solidFill>
                    <a:srgbClr val="000000"/>
                  </a:solidFill>
                  <a:latin typeface="Arial" charset="0"/>
                </a:rPr>
                <a:t>o</a:t>
              </a:r>
              <a:r>
                <a:rPr kumimoji="1" lang="is-IS" altLang="zh-CN" sz="1600" b="1" dirty="0">
                  <a:solidFill>
                    <a:srgbClr val="000000"/>
                  </a:solidFill>
                  <a:latin typeface="Arial" charset="0"/>
                </a:rPr>
                <a:t>ly place,</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 which represents the ultimate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promised land</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 of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everlasting</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 relationship with God, and thus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everlasting</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 access to H</a:t>
              </a:r>
              <a:r>
                <a:rPr kumimoji="1" lang="en-US" altLang="zh-CN" sz="1600" b="1" dirty="0" err="1">
                  <a:solidFill>
                    <a:srgbClr val="000000"/>
                  </a:solidFill>
                  <a:latin typeface="Arial" charset="0"/>
                </a:rPr>
                <a:t>i</a:t>
              </a:r>
              <a:r>
                <a:rPr kumimoji="1" lang="is-IS" altLang="zh-CN" sz="1600" b="1" dirty="0">
                  <a:solidFill>
                    <a:srgbClr val="000000"/>
                  </a:solidFill>
                  <a:latin typeface="Arial" charset="0"/>
                </a:rPr>
                <a:t>s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presence</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 (i.e., </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heaven</a:t>
              </a:r>
              <a:r>
                <a:rPr kumimoji="1" lang="mr-IN" altLang="zh-CN" sz="1600" b="1" dirty="0">
                  <a:solidFill>
                    <a:srgbClr val="000000"/>
                  </a:solidFill>
                  <a:latin typeface="Arial" charset="0"/>
                </a:rPr>
                <a:t>"</a:t>
              </a:r>
              <a:r>
                <a:rPr kumimoji="1" lang="is-IS" altLang="zh-CN" sz="1600" b="1" dirty="0">
                  <a:solidFill>
                    <a:srgbClr val="000000"/>
                  </a:solidFill>
                  <a:latin typeface="Arial" charset="0"/>
                </a:rPr>
                <a:t>)</a:t>
              </a:r>
              <a:endParaRPr kumimoji="1" lang="en-US" altLang="zh-CN" sz="1600" b="1" dirty="0">
                <a:solidFill>
                  <a:srgbClr val="000000"/>
                </a:solidFill>
                <a:latin typeface="Arial" charset="0"/>
              </a:endParaRPr>
            </a:p>
          </p:txBody>
        </p:sp>
      </p:grpSp>
      <p:grpSp>
        <p:nvGrpSpPr>
          <p:cNvPr id="25" name="Group 24"/>
          <p:cNvGrpSpPr/>
          <p:nvPr/>
        </p:nvGrpSpPr>
        <p:grpSpPr>
          <a:xfrm>
            <a:off x="971600" y="1772816"/>
            <a:ext cx="6192688" cy="864096"/>
            <a:chOff x="1763688" y="2348880"/>
            <a:chExt cx="6325864" cy="864096"/>
          </a:xfrm>
        </p:grpSpPr>
        <p:sp>
          <p:nvSpPr>
            <p:cNvPr id="26" name="Rounded Rectangle 25"/>
            <p:cNvSpPr/>
            <p:nvPr/>
          </p:nvSpPr>
          <p:spPr bwMode="auto">
            <a:xfrm>
              <a:off x="2123728" y="2564904"/>
              <a:ext cx="5965824" cy="648072"/>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grpSp>
          <p:nvGrpSpPr>
            <p:cNvPr id="27" name="Group 26"/>
            <p:cNvGrpSpPr/>
            <p:nvPr/>
          </p:nvGrpSpPr>
          <p:grpSpPr>
            <a:xfrm>
              <a:off x="1763688" y="2348880"/>
              <a:ext cx="504056" cy="504048"/>
              <a:chOff x="1835696" y="764704"/>
              <a:chExt cx="504056" cy="504048"/>
            </a:xfrm>
          </p:grpSpPr>
          <p:sp>
            <p:nvSpPr>
              <p:cNvPr id="29" name="Rounded Rectangle 28"/>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30"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2800" b="1" dirty="0">
                    <a:solidFill>
                      <a:srgbClr val="000000"/>
                    </a:solidFill>
                    <a:latin typeface="Arial" charset="0"/>
                  </a:rPr>
                  <a:t>2</a:t>
                </a:r>
              </a:p>
            </p:txBody>
          </p:sp>
        </p:grpSp>
        <p:sp>
          <p:nvSpPr>
            <p:cNvPr id="28" name="Rectangle 2"/>
            <p:cNvSpPr txBox="1">
              <a:spLocks noChangeArrowheads="1"/>
            </p:cNvSpPr>
            <p:nvPr/>
          </p:nvSpPr>
          <p:spPr bwMode="auto">
            <a:xfrm>
              <a:off x="2123728" y="2527176"/>
              <a:ext cx="5965824"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1600" b="1" dirty="0">
                  <a:solidFill>
                    <a:srgbClr val="000000"/>
                  </a:solidFill>
                  <a:latin typeface="Arial" charset="0"/>
                </a:rPr>
                <a:t>After leaving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world of sin,</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Israel enters into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outer court,</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which represents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wilderness</a:t>
              </a:r>
              <a:r>
                <a:rPr kumimoji="1" lang="mr-IN" altLang="zh-CN" sz="1600" b="1" dirty="0">
                  <a:solidFill>
                    <a:srgbClr val="000000"/>
                  </a:solidFill>
                  <a:latin typeface="Arial" charset="0"/>
                </a:rPr>
                <a:t>"</a:t>
              </a:r>
              <a:endParaRPr kumimoji="1" lang="en-US" altLang="zh-CN" sz="1600" b="1" dirty="0">
                <a:solidFill>
                  <a:srgbClr val="000000"/>
                </a:solidFill>
                <a:latin typeface="Arial" charset="0"/>
              </a:endParaRPr>
            </a:p>
          </p:txBody>
        </p:sp>
      </p:grpSp>
      <p:grpSp>
        <p:nvGrpSpPr>
          <p:cNvPr id="13" name="Group 12"/>
          <p:cNvGrpSpPr/>
          <p:nvPr/>
        </p:nvGrpSpPr>
        <p:grpSpPr>
          <a:xfrm>
            <a:off x="2843808" y="3933056"/>
            <a:ext cx="5328592" cy="1368152"/>
            <a:chOff x="1763688" y="2348880"/>
            <a:chExt cx="5328592" cy="1368152"/>
          </a:xfrm>
        </p:grpSpPr>
        <p:sp>
          <p:nvSpPr>
            <p:cNvPr id="14" name="Rounded Rectangle 13"/>
            <p:cNvSpPr/>
            <p:nvPr/>
          </p:nvSpPr>
          <p:spPr bwMode="auto">
            <a:xfrm>
              <a:off x="2051720" y="2564904"/>
              <a:ext cx="5040560" cy="115212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grpSp>
          <p:nvGrpSpPr>
            <p:cNvPr id="15" name="Group 14"/>
            <p:cNvGrpSpPr/>
            <p:nvPr/>
          </p:nvGrpSpPr>
          <p:grpSpPr>
            <a:xfrm>
              <a:off x="1763688" y="2348880"/>
              <a:ext cx="504056" cy="504048"/>
              <a:chOff x="1835696" y="764704"/>
              <a:chExt cx="504056" cy="504048"/>
            </a:xfrm>
          </p:grpSpPr>
          <p:sp>
            <p:nvSpPr>
              <p:cNvPr id="17" name="Rounded Rectangle 16"/>
              <p:cNvSpPr>
                <a:spLocks noChangeAspect="1"/>
              </p:cNvSpPr>
              <p:nvPr/>
            </p:nvSpPr>
            <p:spPr bwMode="auto">
              <a:xfrm>
                <a:off x="1835696" y="764704"/>
                <a:ext cx="504056" cy="504048"/>
              </a:xfrm>
              <a:prstGeom prst="roundRect">
                <a:avLst/>
              </a:prstGeom>
              <a:solidFill>
                <a:schemeClr val="bg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eaLnBrk="0" fontAlgn="base" hangingPunct="0">
                  <a:spcBef>
                    <a:spcPct val="0"/>
                  </a:spcBef>
                  <a:spcAft>
                    <a:spcPct val="0"/>
                  </a:spcAft>
                </a:pPr>
                <a:endParaRPr lang="en-US" sz="2400">
                  <a:solidFill>
                    <a:srgbClr val="000000"/>
                  </a:solidFill>
                  <a:latin typeface="Times New Roman" pitchFamily="-108" charset="0"/>
                  <a:ea typeface="ＭＳ Ｐゴシック" charset="0"/>
                  <a:cs typeface="ＭＳ Ｐゴシック" charset="0"/>
                </a:endParaRPr>
              </a:p>
            </p:txBody>
          </p:sp>
          <p:sp>
            <p:nvSpPr>
              <p:cNvPr id="18" name="Rectangle 2"/>
              <p:cNvSpPr txBox="1">
                <a:spLocks noChangeArrowheads="1"/>
              </p:cNvSpPr>
              <p:nvPr/>
            </p:nvSpPr>
            <p:spPr bwMode="auto">
              <a:xfrm>
                <a:off x="1835696" y="764704"/>
                <a:ext cx="50405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2800" b="1" dirty="0">
                    <a:solidFill>
                      <a:srgbClr val="000000"/>
                    </a:solidFill>
                    <a:latin typeface="Arial" charset="0"/>
                  </a:rPr>
                  <a:t>3</a:t>
                </a:r>
              </a:p>
            </p:txBody>
          </p:sp>
        </p:grpSp>
        <p:sp>
          <p:nvSpPr>
            <p:cNvPr id="16" name="Rectangle 2"/>
            <p:cNvSpPr txBox="1">
              <a:spLocks noChangeArrowheads="1"/>
            </p:cNvSpPr>
            <p:nvPr/>
          </p:nvSpPr>
          <p:spPr bwMode="auto">
            <a:xfrm>
              <a:off x="2123728" y="2564904"/>
              <a:ext cx="4968552" cy="1080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eaLnBrk="1" hangingPunct="1"/>
              <a:r>
                <a:rPr kumimoji="1" lang="en-US" altLang="zh-CN" sz="1600" b="1" dirty="0">
                  <a:solidFill>
                    <a:srgbClr val="000000"/>
                  </a:solidFill>
                  <a:latin typeface="Arial" charset="0"/>
                </a:rPr>
                <a:t>Through the next door is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holy place,</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which represents the </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promised land</a:t>
              </a:r>
              <a:r>
                <a:rPr kumimoji="1" lang="mr-IN" altLang="zh-CN" sz="1600" b="1" dirty="0">
                  <a:solidFill>
                    <a:srgbClr val="000000"/>
                  </a:solidFill>
                  <a:latin typeface="Arial" charset="0"/>
                </a:rPr>
                <a:t>"</a:t>
              </a:r>
              <a:r>
                <a:rPr kumimoji="1" lang="en-US" altLang="zh-CN" sz="1600" b="1" dirty="0">
                  <a:solidFill>
                    <a:srgbClr val="000000"/>
                  </a:solidFill>
                  <a:latin typeface="Arial" charset="0"/>
                </a:rPr>
                <a:t> of relationship with God here on earth, and also the priestly role that God desires Israel to assume</a:t>
              </a:r>
            </a:p>
          </p:txBody>
        </p:sp>
      </p:grpSp>
    </p:spTree>
    <p:extLst>
      <p:ext uri="{BB962C8B-B14F-4D97-AF65-F5344CB8AC3E}">
        <p14:creationId xmlns:p14="http://schemas.microsoft.com/office/powerpoint/2010/main" val="1943010912"/>
      </p:ext>
    </p:extLst>
  </p:cSld>
  <p:clrMapOvr>
    <a:masterClrMapping/>
  </p:clrMapOvr>
  <p:transition spd="med">
    <p:randomBar dir="vert"/>
  </p:transition>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4895273" cy="6862532"/>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spTree>
    <p:extLst>
      <p:ext uri="{BB962C8B-B14F-4D97-AF65-F5344CB8AC3E}">
        <p14:creationId xmlns:p14="http://schemas.microsoft.com/office/powerpoint/2010/main" val="839794606"/>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8104909" cy="6867068"/>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spTree>
    <p:extLst>
      <p:ext uri="{BB962C8B-B14F-4D97-AF65-F5344CB8AC3E}">
        <p14:creationId xmlns:p14="http://schemas.microsoft.com/office/powerpoint/2010/main" val="162737414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791857"/>
            <a:ext cx="9144000" cy="2540000"/>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And he did not enter heaven to offer himself again and again, like the high priest here on earth who enters the Most Holy Place year after year with the blood of an animal</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9:25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4936887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dissolve">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228600">
                    <a:srgbClr val="000000"/>
                  </a:glow>
                </a:effectLst>
                <a:latin typeface="Arial"/>
                <a:ea typeface="Times New Roman" pitchFamily="-111" charset="0"/>
                <a:cs typeface="Arial"/>
              </a:rPr>
              <a:t>Hebrews 9:26 (NIV)</a:t>
            </a:r>
          </a:p>
        </p:txBody>
      </p:sp>
      <p:sp>
        <p:nvSpPr>
          <p:cNvPr id="166917" name="Text Box 5"/>
          <p:cNvSpPr txBox="1">
            <a:spLocks noChangeArrowheads="1"/>
          </p:cNvSpPr>
          <p:nvPr/>
        </p:nvSpPr>
        <p:spPr bwMode="auto">
          <a:xfrm>
            <a:off x="381000" y="1812925"/>
            <a:ext cx="8153400" cy="3416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mr-IN" sz="3600" b="1" i="1" dirty="0">
                <a:solidFill>
                  <a:srgbClr val="FFFFFF"/>
                </a:solidFill>
                <a:effectLst>
                  <a:glow rad="228600">
                    <a:srgbClr val="000000"/>
                  </a:glow>
                </a:effectLst>
                <a:latin typeface="Arial"/>
                <a:ea typeface="Times New Roman" pitchFamily="-111" charset="0"/>
                <a:cs typeface="Arial"/>
              </a:rPr>
              <a:t>"</a:t>
            </a:r>
            <a:r>
              <a:rPr lang="en-US" sz="3600" b="1" i="1" dirty="0">
                <a:solidFill>
                  <a:srgbClr val="FFFFFF"/>
                </a:solidFill>
                <a:effectLst>
                  <a:glow rad="228600">
                    <a:srgbClr val="000000"/>
                  </a:glow>
                </a:effectLst>
                <a:latin typeface="Arial"/>
                <a:ea typeface="Times New Roman" pitchFamily="-111" charset="0"/>
                <a:cs typeface="Arial"/>
              </a:rPr>
              <a:t>Then Christ would have had to suffer many times since the creation of the world. But now he has appeared once for all at the end of the ages to do away with sin by the sacrifice of himself.</a:t>
            </a:r>
            <a:r>
              <a:rPr lang="mr-IN" sz="3600" b="1" i="1" dirty="0">
                <a:solidFill>
                  <a:srgbClr val="FFFFFF"/>
                </a:solidFill>
                <a:effectLst>
                  <a:glow rad="228600">
                    <a:srgbClr val="000000"/>
                  </a:glow>
                </a:effectLst>
                <a:latin typeface="Arial"/>
                <a:ea typeface="Times New Roman" pitchFamily="-111" charset="0"/>
                <a:cs typeface="Arial"/>
              </a:rPr>
              <a:t>"</a:t>
            </a:r>
            <a:endParaRPr lang="en-US" sz="3600" b="1" i="1" dirty="0">
              <a:solidFill>
                <a:srgbClr val="FFFFFF"/>
              </a:solidFill>
              <a:effectLst>
                <a:glow rad="228600">
                  <a:srgbClr val="000000"/>
                </a:glow>
              </a:effectLst>
              <a:latin typeface="Arial"/>
              <a:ea typeface="Times New Roman" pitchFamily="-111" charset="0"/>
              <a:cs typeface="Arial"/>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600" b="1" dirty="0">
                <a:solidFill>
                  <a:srgbClr val="FFFF00"/>
                </a:solidFill>
                <a:effectLst>
                  <a:glow rad="228600">
                    <a:schemeClr val="tx1"/>
                  </a:glow>
                </a:effectLst>
                <a:ea typeface="ＭＳ Ｐゴシック" charset="0"/>
              </a:rPr>
              <a:t>Sin Done Away With (Not Just Covered)</a:t>
            </a:r>
          </a:p>
        </p:txBody>
      </p:sp>
    </p:spTree>
    <p:extLst>
      <p:ext uri="{BB962C8B-B14F-4D97-AF65-F5344CB8AC3E}">
        <p14:creationId xmlns:p14="http://schemas.microsoft.com/office/powerpoint/2010/main" val="1373577367"/>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162114581"/>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37601"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5300" name="Rectangle 4"/>
          <p:cNvSpPr>
            <a:spLocks noGrp="1" noChangeArrowheads="1"/>
          </p:cNvSpPr>
          <p:nvPr>
            <p:ph type="title"/>
          </p:nvPr>
        </p:nvSpPr>
        <p:spPr>
          <a:xfrm>
            <a:off x="1219200" y="152400"/>
            <a:ext cx="6553200" cy="762000"/>
          </a:xfrm>
          <a:solidFill>
            <a:srgbClr val="EFE409"/>
          </a:solidFill>
        </p:spPr>
        <p:txBody>
          <a:bodyPr/>
          <a:lstStyle/>
          <a:p>
            <a:pPr eaLnBrk="1" hangingPunct="1">
              <a:defRPr/>
            </a:pPr>
            <a:r>
              <a:rPr kumimoji="1" lang="en-US" sz="3600" b="1">
                <a:solidFill>
                  <a:schemeClr val="bg2"/>
                </a:solidFill>
                <a:latin typeface="Arial" charset="0"/>
                <a:cs typeface="ＭＳ Ｐゴシック" charset="0"/>
              </a:rPr>
              <a:t>Garments of the High Priest</a:t>
            </a:r>
            <a:endParaRPr kumimoji="1" lang="en-US" sz="3600">
              <a:solidFill>
                <a:schemeClr val="bg2"/>
              </a:solidFill>
              <a:latin typeface="Arial" charset="0"/>
              <a:cs typeface="ＭＳ Ｐゴシック" charset="0"/>
            </a:endParaRPr>
          </a:p>
        </p:txBody>
      </p:sp>
      <p:pic>
        <p:nvPicPr>
          <p:cNvPr id="6953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68144" y="40386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5302" name="Text Box 6"/>
          <p:cNvSpPr txBox="1">
            <a:spLocks noChangeArrowheads="1"/>
          </p:cNvSpPr>
          <p:nvPr/>
        </p:nvSpPr>
        <p:spPr bwMode="auto">
          <a:xfrm>
            <a:off x="3048000" y="6146800"/>
            <a:ext cx="3895618" cy="52322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defRPr/>
            </a:pPr>
            <a:r>
              <a:rPr lang="ta-IN" sz="2800" b="1" dirty="0" err="1">
                <a:solidFill>
                  <a:srgbClr val="FFFFFF"/>
                </a:solidFill>
                <a:latin typeface="Tahoma" pitchFamily="-112" charset="-52"/>
                <a:ea typeface="ＭＳ Ｐゴシック" charset="0"/>
                <a:cs typeface="ＭＳ Ｐゴシック" charset="0"/>
              </a:rPr>
              <a:t>யாத்திராகமம்</a:t>
            </a:r>
            <a:r>
              <a:rPr lang="en-US" sz="2800" b="1" dirty="0">
                <a:solidFill>
                  <a:srgbClr val="FFFFFF"/>
                </a:solidFill>
                <a:latin typeface="Tahoma" pitchFamily="-112" charset="-52"/>
                <a:ea typeface="ＭＳ Ｐゴシック" charset="0"/>
                <a:cs typeface="ＭＳ Ｐゴシック" charset="0"/>
              </a:rPr>
              <a:t> 28</a:t>
            </a:r>
          </a:p>
        </p:txBody>
      </p:sp>
      <p:sp>
        <p:nvSpPr>
          <p:cNvPr id="6953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6953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6953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b="1">
                <a:solidFill>
                  <a:srgbClr val="FFFFFF"/>
                </a:solidFill>
                <a:effectLst>
                  <a:outerShdw blurRad="38100" dist="38100" dir="2700000" algn="tl">
                    <a:srgbClr val="000000"/>
                  </a:outerShdw>
                </a:effectLst>
                <a:latin typeface="Arial" charset="0"/>
              </a:rPr>
              <a:t>119c</a:t>
            </a:r>
          </a:p>
        </p:txBody>
      </p:sp>
      <p:sp>
        <p:nvSpPr>
          <p:cNvPr id="6953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95315" name="Rectangle 19"/>
          <p:cNvSpPr>
            <a:spLocks noChangeArrowheads="1"/>
          </p:cNvSpPr>
          <p:nvPr/>
        </p:nvSpPr>
        <p:spPr bwMode="auto">
          <a:xfrm>
            <a:off x="2895600" y="1066800"/>
            <a:ext cx="6140896" cy="3733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Turban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(gold plate over forehead)</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Tunic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(white fine linen shirt)</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Undergarments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(linen from waist to thigh)</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Robe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(blue with bells &amp; pomegranates)</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Ephod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(gold, blue, and purple with onyx stones)</a:t>
            </a: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Sash</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 (belt to hold the garments together)</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Breastpiece </a:t>
            </a:r>
            <a:r>
              <a:rPr kumimoji="1" lang="en-US" sz="1600" b="1" dirty="0">
                <a:solidFill>
                  <a:srgbClr val="FFFFFF"/>
                </a:solidFill>
                <a:effectLst>
                  <a:glow rad="101600">
                    <a:srgbClr val="000000">
                      <a:alpha val="75000"/>
                    </a:srgbClr>
                  </a:glow>
                </a:effectLst>
                <a:latin typeface="Tahoma" charset="0"/>
                <a:ea typeface="ＭＳ Ｐゴシック" charset="0"/>
                <a:cs typeface="ＭＳ Ｐゴシック" charset="0"/>
              </a:rPr>
              <a:t>(chestpiece)</a:t>
            </a:r>
            <a:endPar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endParaRPr>
          </a:p>
          <a:p>
            <a:pPr marL="342900" indent="-342900" defTabSz="914400" fontAlgn="base">
              <a:spcBef>
                <a:spcPct val="20000"/>
              </a:spcBef>
              <a:spcAft>
                <a:spcPct val="0"/>
              </a:spcAft>
              <a:buClr>
                <a:srgbClr val="FFCC66"/>
              </a:buClr>
              <a:buSzPct val="65000"/>
              <a:buFont typeface="Wingdings" charset="0"/>
              <a:buChar char="n"/>
              <a:defRPr/>
            </a:pPr>
            <a:r>
              <a:rPr kumimoji="1" lang="en-US" sz="2000" b="1" dirty="0">
                <a:solidFill>
                  <a:srgbClr val="FFFFFF"/>
                </a:solidFill>
                <a:effectLst>
                  <a:glow rad="101600">
                    <a:srgbClr val="000000">
                      <a:alpha val="75000"/>
                    </a:srgbClr>
                  </a:glow>
                </a:effectLst>
                <a:latin typeface="Tahoma" charset="0"/>
                <a:ea typeface="ＭＳ Ｐゴシック" charset="0"/>
                <a:cs typeface="ＭＳ Ｐゴシック" charset="0"/>
              </a:rPr>
              <a:t>Urim &amp; Thummin</a:t>
            </a:r>
          </a:p>
        </p:txBody>
      </p:sp>
    </p:spTree>
    <p:extLst>
      <p:ext uri="{BB962C8B-B14F-4D97-AF65-F5344CB8AC3E}">
        <p14:creationId xmlns:p14="http://schemas.microsoft.com/office/powerpoint/2010/main" val="244147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95306"/>
                                        </p:tgtEl>
                                        <p:attrNameLst>
                                          <p:attrName>style.visibility</p:attrName>
                                        </p:attrNameLst>
                                      </p:cBhvr>
                                      <p:to>
                                        <p:strVal val="visible"/>
                                      </p:to>
                                    </p:set>
                                    <p:animEffect transition="in" filter="wipe(right)">
                                      <p:cBhvr>
                                        <p:cTn id="7" dur="500"/>
                                        <p:tgtEl>
                                          <p:spTgt spid="695306"/>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95307"/>
                                        </p:tgtEl>
                                        <p:attrNameLst>
                                          <p:attrName>style.visibility</p:attrName>
                                        </p:attrNameLst>
                                      </p:cBhvr>
                                      <p:to>
                                        <p:strVal val="visible"/>
                                      </p:to>
                                    </p:set>
                                    <p:animEffect transition="in" filter="wipe(right)">
                                      <p:cBhvr>
                                        <p:cTn id="11" dur="500"/>
                                        <p:tgtEl>
                                          <p:spTgt spid="695307"/>
                                        </p:tgtEl>
                                      </p:cBhvr>
                                    </p:animEffect>
                                  </p:childTnLst>
                                </p:cTn>
                              </p:par>
                            </p:childTnLst>
                          </p:cTn>
                        </p:par>
                        <p:par>
                          <p:cTn id="12" fill="hold" nodeType="afterGroup">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695308"/>
                                        </p:tgtEl>
                                        <p:attrNameLst>
                                          <p:attrName>style.visibility</p:attrName>
                                        </p:attrNameLst>
                                      </p:cBhvr>
                                      <p:to>
                                        <p:strVal val="visible"/>
                                      </p:to>
                                    </p:set>
                                    <p:animEffect transition="in" filter="wipe(right)">
                                      <p:cBhvr>
                                        <p:cTn id="15" dur="500"/>
                                        <p:tgtEl>
                                          <p:spTgt spid="695308"/>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95309"/>
                                        </p:tgtEl>
                                        <p:attrNameLst>
                                          <p:attrName>style.visibility</p:attrName>
                                        </p:attrNameLst>
                                      </p:cBhvr>
                                      <p:to>
                                        <p:strVal val="visible"/>
                                      </p:to>
                                    </p:set>
                                    <p:animEffect transition="in" filter="wipe(right)">
                                      <p:cBhvr>
                                        <p:cTn id="19" dur="500"/>
                                        <p:tgtEl>
                                          <p:spTgt spid="695309"/>
                                        </p:tgtEl>
                                      </p:cBhvr>
                                    </p:animEffect>
                                  </p:childTnLst>
                                </p:cTn>
                              </p:par>
                            </p:childTnLst>
                          </p:cTn>
                        </p:par>
                        <p:par>
                          <p:cTn id="20" fill="hold" nodeType="afterGroup">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695310"/>
                                        </p:tgtEl>
                                        <p:attrNameLst>
                                          <p:attrName>style.visibility</p:attrName>
                                        </p:attrNameLst>
                                      </p:cBhvr>
                                      <p:to>
                                        <p:strVal val="visible"/>
                                      </p:to>
                                    </p:set>
                                    <p:animEffect transition="in" filter="wipe(right)">
                                      <p:cBhvr>
                                        <p:cTn id="23" dur="500"/>
                                        <p:tgtEl>
                                          <p:spTgt spid="695310"/>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695311"/>
                                        </p:tgtEl>
                                        <p:attrNameLst>
                                          <p:attrName>style.visibility</p:attrName>
                                        </p:attrNameLst>
                                      </p:cBhvr>
                                      <p:to>
                                        <p:strVal val="visible"/>
                                      </p:to>
                                    </p:set>
                                    <p:animEffect transition="in" filter="wipe(right)">
                                      <p:cBhvr>
                                        <p:cTn id="27" dur="500"/>
                                        <p:tgtEl>
                                          <p:spTgt spid="695311"/>
                                        </p:tgtEl>
                                      </p:cBhvr>
                                    </p:animEffect>
                                  </p:childTnLst>
                                </p:cTn>
                              </p:par>
                            </p:childTnLst>
                          </p:cTn>
                        </p:par>
                        <p:par>
                          <p:cTn id="28" fill="hold" nodeType="afterGroup">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695312"/>
                                        </p:tgtEl>
                                        <p:attrNameLst>
                                          <p:attrName>style.visibility</p:attrName>
                                        </p:attrNameLst>
                                      </p:cBhvr>
                                      <p:to>
                                        <p:strVal val="visible"/>
                                      </p:to>
                                    </p:set>
                                    <p:animEffect transition="in" filter="wipe(right)">
                                      <p:cBhvr>
                                        <p:cTn id="31" dur="500"/>
                                        <p:tgtEl>
                                          <p:spTgt spid="695312"/>
                                        </p:tgtEl>
                                      </p:cBhvr>
                                    </p:animEffect>
                                  </p:childTnLst>
                                </p:cTn>
                              </p:par>
                            </p:childTnLst>
                          </p:cTn>
                        </p:par>
                        <p:par>
                          <p:cTn id="32" fill="hold" nodeType="afterGroup">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695314"/>
                                        </p:tgtEl>
                                        <p:attrNameLst>
                                          <p:attrName>style.visibility</p:attrName>
                                        </p:attrNameLst>
                                      </p:cBhvr>
                                      <p:to>
                                        <p:strVal val="visible"/>
                                      </p:to>
                                    </p:set>
                                    <p:animEffect transition="in" filter="wipe(left)">
                                      <p:cBhvr>
                                        <p:cTn id="35" dur="500"/>
                                        <p:tgtEl>
                                          <p:spTgt spid="695314"/>
                                        </p:tgtEl>
                                      </p:cBhvr>
                                    </p:animEffect>
                                  </p:childTnLst>
                                </p:cTn>
                              </p:par>
                            </p:childTnLst>
                          </p:cTn>
                        </p:par>
                        <p:par>
                          <p:cTn id="36" fill="hold" nodeType="afterGroup">
                            <p:stCondLst>
                              <p:cond delay="4000"/>
                            </p:stCondLst>
                            <p:childTnLst>
                              <p:par>
                                <p:cTn id="37" presetID="25" presetClass="entr" presetSubtype="0" fill="hold" nodeType="afterEffect">
                                  <p:stCondLst>
                                    <p:cond delay="0"/>
                                  </p:stCondLst>
                                  <p:childTnLst>
                                    <p:set>
                                      <p:cBhvr>
                                        <p:cTn id="38" dur="1" fill="hold">
                                          <p:stCondLst>
                                            <p:cond delay="0"/>
                                          </p:stCondLst>
                                        </p:cTn>
                                        <p:tgtEl>
                                          <p:spTgt spid="695301"/>
                                        </p:tgtEl>
                                        <p:attrNameLst>
                                          <p:attrName>style.visibility</p:attrName>
                                        </p:attrNameLst>
                                      </p:cBhvr>
                                      <p:to>
                                        <p:strVal val="visible"/>
                                      </p:to>
                                    </p:set>
                                    <p:anim calcmode="lin" valueType="num">
                                      <p:cBhvr>
                                        <p:cTn id="39" dur="500" decel="50000" fill="hold">
                                          <p:stCondLst>
                                            <p:cond delay="0"/>
                                          </p:stCondLst>
                                        </p:cTn>
                                        <p:tgtEl>
                                          <p:spTgt spid="695301"/>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695301"/>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695301"/>
                                        </p:tgtEl>
                                        <p:attrNameLst>
                                          <p:attrName>ppt_w</p:attrName>
                                        </p:attrNameLst>
                                      </p:cBhvr>
                                      <p:tavLst>
                                        <p:tav tm="0">
                                          <p:val>
                                            <p:strVal val="#ppt_w*.05"/>
                                          </p:val>
                                        </p:tav>
                                        <p:tav tm="100000">
                                          <p:val>
                                            <p:strVal val="#ppt_w"/>
                                          </p:val>
                                        </p:tav>
                                      </p:tavLst>
                                    </p:anim>
                                    <p:anim calcmode="lin" valueType="num">
                                      <p:cBhvr>
                                        <p:cTn id="42" dur="1000" fill="hold"/>
                                        <p:tgtEl>
                                          <p:spTgt spid="695301"/>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695301"/>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695301"/>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695301"/>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695301"/>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35" presetClass="entr" presetSubtype="0" fill="hold" grpId="0" nodeType="clickEffect">
                                  <p:stCondLst>
                                    <p:cond delay="0"/>
                                  </p:stCondLst>
                                  <p:childTnLst>
                                    <p:set>
                                      <p:cBhvr>
                                        <p:cTn id="50" dur="1" fill="hold">
                                          <p:stCondLst>
                                            <p:cond delay="0"/>
                                          </p:stCondLst>
                                        </p:cTn>
                                        <p:tgtEl>
                                          <p:spTgt spid="695303"/>
                                        </p:tgtEl>
                                        <p:attrNameLst>
                                          <p:attrName>style.visibility</p:attrName>
                                        </p:attrNameLst>
                                      </p:cBhvr>
                                      <p:to>
                                        <p:strVal val="visible"/>
                                      </p:to>
                                    </p:set>
                                    <p:animEffect transition="in" filter="fade">
                                      <p:cBhvr>
                                        <p:cTn id="51" dur="2000"/>
                                        <p:tgtEl>
                                          <p:spTgt spid="695303"/>
                                        </p:tgtEl>
                                      </p:cBhvr>
                                    </p:animEffect>
                                    <p:anim calcmode="lin" valueType="num">
                                      <p:cBhvr>
                                        <p:cTn id="52" dur="2000" fill="hold"/>
                                        <p:tgtEl>
                                          <p:spTgt spid="695303"/>
                                        </p:tgtEl>
                                        <p:attrNameLst>
                                          <p:attrName>style.rotation</p:attrName>
                                        </p:attrNameLst>
                                      </p:cBhvr>
                                      <p:tavLst>
                                        <p:tav tm="0">
                                          <p:val>
                                            <p:fltVal val="720"/>
                                          </p:val>
                                        </p:tav>
                                        <p:tav tm="100000">
                                          <p:val>
                                            <p:fltVal val="0"/>
                                          </p:val>
                                        </p:tav>
                                      </p:tavLst>
                                    </p:anim>
                                    <p:anim calcmode="lin" valueType="num">
                                      <p:cBhvr>
                                        <p:cTn id="53" dur="2000" fill="hold"/>
                                        <p:tgtEl>
                                          <p:spTgt spid="695303"/>
                                        </p:tgtEl>
                                        <p:attrNameLst>
                                          <p:attrName>ppt_h</p:attrName>
                                        </p:attrNameLst>
                                      </p:cBhvr>
                                      <p:tavLst>
                                        <p:tav tm="0">
                                          <p:val>
                                            <p:fltVal val="0"/>
                                          </p:val>
                                        </p:tav>
                                        <p:tav tm="100000">
                                          <p:val>
                                            <p:strVal val="#ppt_h"/>
                                          </p:val>
                                        </p:tav>
                                      </p:tavLst>
                                    </p:anim>
                                    <p:anim calcmode="lin" valueType="num">
                                      <p:cBhvr>
                                        <p:cTn id="54" dur="2000" fill="hold"/>
                                        <p:tgtEl>
                                          <p:spTgt spid="695303"/>
                                        </p:tgtEl>
                                        <p:attrNameLst>
                                          <p:attrName>ppt_w</p:attrName>
                                        </p:attrNameLst>
                                      </p:cBhvr>
                                      <p:tavLst>
                                        <p:tav tm="0">
                                          <p:val>
                                            <p:fltVal val="0"/>
                                          </p:val>
                                        </p:tav>
                                        <p:tav tm="100000">
                                          <p:val>
                                            <p:strVal val="#ppt_w"/>
                                          </p:val>
                                        </p:tav>
                                      </p:tavLst>
                                    </p:anim>
                                  </p:childTnLst>
                                </p:cTn>
                              </p:par>
                              <p:par>
                                <p:cTn id="55" presetID="35" presetClass="entr" presetSubtype="0" fill="hold" grpId="0" nodeType="withEffect">
                                  <p:stCondLst>
                                    <p:cond delay="0"/>
                                  </p:stCondLst>
                                  <p:childTnLst>
                                    <p:set>
                                      <p:cBhvr>
                                        <p:cTn id="56" dur="1" fill="hold">
                                          <p:stCondLst>
                                            <p:cond delay="0"/>
                                          </p:stCondLst>
                                        </p:cTn>
                                        <p:tgtEl>
                                          <p:spTgt spid="695304"/>
                                        </p:tgtEl>
                                        <p:attrNameLst>
                                          <p:attrName>style.visibility</p:attrName>
                                        </p:attrNameLst>
                                      </p:cBhvr>
                                      <p:to>
                                        <p:strVal val="visible"/>
                                      </p:to>
                                    </p:set>
                                    <p:animEffect transition="in" filter="fade">
                                      <p:cBhvr>
                                        <p:cTn id="57" dur="2000"/>
                                        <p:tgtEl>
                                          <p:spTgt spid="695304"/>
                                        </p:tgtEl>
                                      </p:cBhvr>
                                    </p:animEffect>
                                    <p:anim calcmode="lin" valueType="num">
                                      <p:cBhvr>
                                        <p:cTn id="58" dur="2000" fill="hold"/>
                                        <p:tgtEl>
                                          <p:spTgt spid="695304"/>
                                        </p:tgtEl>
                                        <p:attrNameLst>
                                          <p:attrName>style.rotation</p:attrName>
                                        </p:attrNameLst>
                                      </p:cBhvr>
                                      <p:tavLst>
                                        <p:tav tm="0">
                                          <p:val>
                                            <p:fltVal val="720"/>
                                          </p:val>
                                        </p:tav>
                                        <p:tav tm="100000">
                                          <p:val>
                                            <p:fltVal val="0"/>
                                          </p:val>
                                        </p:tav>
                                      </p:tavLst>
                                    </p:anim>
                                    <p:anim calcmode="lin" valueType="num">
                                      <p:cBhvr>
                                        <p:cTn id="59" dur="2000" fill="hold"/>
                                        <p:tgtEl>
                                          <p:spTgt spid="695304"/>
                                        </p:tgtEl>
                                        <p:attrNameLst>
                                          <p:attrName>ppt_h</p:attrName>
                                        </p:attrNameLst>
                                      </p:cBhvr>
                                      <p:tavLst>
                                        <p:tav tm="0">
                                          <p:val>
                                            <p:fltVal val="0"/>
                                          </p:val>
                                        </p:tav>
                                        <p:tav tm="100000">
                                          <p:val>
                                            <p:strVal val="#ppt_h"/>
                                          </p:val>
                                        </p:tav>
                                      </p:tavLst>
                                    </p:anim>
                                    <p:anim calcmode="lin" valueType="num">
                                      <p:cBhvr>
                                        <p:cTn id="60" dur="2000" fill="hold"/>
                                        <p:tgtEl>
                                          <p:spTgt spid="695304"/>
                                        </p:tgtEl>
                                        <p:attrNameLst>
                                          <p:attrName>ppt_w</p:attrName>
                                        </p:attrNameLst>
                                      </p:cBhvr>
                                      <p:tavLst>
                                        <p:tav tm="0">
                                          <p:val>
                                            <p:fltVal val="0"/>
                                          </p:val>
                                        </p:tav>
                                        <p:tav tm="100000">
                                          <p:val>
                                            <p:strVal val="#ppt_w"/>
                                          </p:val>
                                        </p:tav>
                                      </p:tavLst>
                                    </p:anim>
                                  </p:childTnLst>
                                </p:cTn>
                              </p:par>
                              <p:par>
                                <p:cTn id="61" presetID="22" presetClass="entr" presetSubtype="2" fill="hold" grpId="0" nodeType="withEffect">
                                  <p:stCondLst>
                                    <p:cond delay="0"/>
                                  </p:stCondLst>
                                  <p:childTnLst>
                                    <p:set>
                                      <p:cBhvr>
                                        <p:cTn id="62" dur="1" fill="hold">
                                          <p:stCondLst>
                                            <p:cond delay="0"/>
                                          </p:stCondLst>
                                        </p:cTn>
                                        <p:tgtEl>
                                          <p:spTgt spid="695313"/>
                                        </p:tgtEl>
                                        <p:attrNameLst>
                                          <p:attrName>style.visibility</p:attrName>
                                        </p:attrNameLst>
                                      </p:cBhvr>
                                      <p:to>
                                        <p:strVal val="visible"/>
                                      </p:to>
                                    </p:set>
                                    <p:animEffect transition="in" filter="wipe(right)">
                                      <p:cBhvr>
                                        <p:cTn id="63" dur="500"/>
                                        <p:tgtEl>
                                          <p:spTgt spid="695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303" grpId="0" animBg="1"/>
      <p:bldP spid="695304" grpId="0" animBg="1"/>
      <p:bldP spid="695306" grpId="0" animBg="1"/>
      <p:bldP spid="695307" grpId="0" animBg="1"/>
      <p:bldP spid="695308" grpId="0" animBg="1"/>
      <p:bldP spid="695309" grpId="0" animBg="1"/>
      <p:bldP spid="695310" grpId="0" animBg="1"/>
      <p:bldP spid="695311" grpId="0" animBg="1"/>
      <p:bldP spid="695312" grpId="0" animBg="1"/>
      <p:bldP spid="695313" grpId="0" animBg="1"/>
      <p:bldP spid="695314" grpId="0" animBg="1"/>
    </p:bldLst>
  </p:timing>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en-US" sz="4800" b="1" dirty="0">
                <a:effectLst>
                  <a:glow rad="177800">
                    <a:schemeClr val="tx1"/>
                  </a:glow>
                </a:effectLst>
                <a:latin typeface="Arial" charset="0"/>
                <a:ea typeface="ＭＳ Ｐゴシック" charset="0"/>
              </a:rPr>
              <a:t>High Priest Breastpiece </a:t>
            </a:r>
            <a:br>
              <a:rPr lang="en-US" sz="4000" b="1" dirty="0">
                <a:effectLst>
                  <a:glow rad="177800">
                    <a:schemeClr val="tx1"/>
                  </a:glow>
                </a:effectLst>
                <a:latin typeface="Arial" charset="0"/>
                <a:ea typeface="ＭＳ Ｐゴシック" charset="0"/>
              </a:rPr>
            </a:br>
            <a:r>
              <a:rPr lang="en-US" sz="2400" b="1" dirty="0"/>
              <a:t>(Exod. 28:15-21 </a:t>
            </a:r>
            <a:r>
              <a:rPr lang="en-US" sz="2000" b="1" dirty="0"/>
              <a:t>NIV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013968066"/>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5199438" y="4046492"/>
            <a:ext cx="3944562" cy="2540902"/>
          </a:xfrm>
        </p:spPr>
        <p:txBody>
          <a:bodyPr/>
          <a:lstStyle/>
          <a:p>
            <a:pPr>
              <a:defRPr/>
            </a:pPr>
            <a:r>
              <a:rPr lang="en-US" sz="4800" b="1" dirty="0">
                <a:effectLst>
                  <a:glow rad="177800">
                    <a:schemeClr val="tx1"/>
                  </a:glow>
                </a:effectLst>
                <a:latin typeface="Arial" charset="0"/>
                <a:ea typeface="ＭＳ Ｐゴシック" charset="0"/>
              </a:rPr>
              <a:t>High Priest Breastpiece </a:t>
            </a:r>
            <a:br>
              <a:rPr lang="en-US" sz="4000" b="1" dirty="0">
                <a:effectLst>
                  <a:glow rad="177800">
                    <a:schemeClr val="tx1"/>
                  </a:glow>
                </a:effectLst>
                <a:latin typeface="Arial" charset="0"/>
                <a:ea typeface="ＭＳ Ｐゴシック" charset="0"/>
              </a:rPr>
            </a:br>
            <a:r>
              <a:rPr lang="en-US" sz="2400" b="1" dirty="0"/>
              <a:t>(Exod. 28:15-21 </a:t>
            </a:r>
            <a:r>
              <a:rPr lang="en-US" sz="2000" b="1" dirty="0"/>
              <a:t>NIV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170329" y="0"/>
            <a:ext cx="5154705" cy="6858000"/>
          </a:xfrm>
          <a:prstGeom prst="rect">
            <a:avLst/>
          </a:prstGeom>
        </p:spPr>
        <p:txBody>
          <a:bodyPr wrap="square" anchor="ctr">
            <a:noAutofit/>
          </a:bodyPr>
          <a:lstStyle/>
          <a:p>
            <a:pPr>
              <a:defRPr/>
            </a:pPr>
            <a:r>
              <a:rPr lang="en-US" sz="2000" b="1" baseline="30000" dirty="0">
                <a:solidFill>
                  <a:srgbClr val="FFFFFF"/>
                </a:solidFill>
                <a:latin typeface="Arial"/>
                <a:ea typeface="ＭＳ Ｐゴシック" charset="0"/>
                <a:cs typeface="Arial"/>
              </a:rPr>
              <a:t>15</a:t>
            </a:r>
            <a:r>
              <a:rPr lang="mr-IN" sz="2000" b="1" dirty="0">
                <a:solidFill>
                  <a:srgbClr val="FFFFFF"/>
                </a:solidFill>
                <a:latin typeface="Arial"/>
                <a:ea typeface="ＭＳ Ｐゴシック" charset="0"/>
                <a:cs typeface="Arial"/>
              </a:rPr>
              <a:t>"</a:t>
            </a:r>
            <a:r>
              <a:rPr lang="en-US" sz="2000" b="1" dirty="0">
                <a:solidFill>
                  <a:srgbClr val="FFFFFF"/>
                </a:solidFill>
                <a:latin typeface="Arial"/>
                <a:ea typeface="ＭＳ Ｐゴシック" charset="0"/>
                <a:cs typeface="Arial"/>
              </a:rPr>
              <a:t>Fashion a </a:t>
            </a:r>
            <a:r>
              <a:rPr lang="en-US" sz="2000" b="1" dirty="0" err="1">
                <a:solidFill>
                  <a:srgbClr val="FFFFFF"/>
                </a:solidFill>
                <a:latin typeface="Arial"/>
                <a:ea typeface="ＭＳ Ｐゴシック" charset="0"/>
                <a:cs typeface="Arial"/>
              </a:rPr>
              <a:t>breastpiece</a:t>
            </a:r>
            <a:r>
              <a:rPr lang="en-US" sz="2000" b="1" dirty="0">
                <a:solidFill>
                  <a:srgbClr val="FFFFFF"/>
                </a:solidFill>
                <a:latin typeface="Arial"/>
                <a:ea typeface="ＭＳ Ｐゴシック" charset="0"/>
                <a:cs typeface="Arial"/>
              </a:rPr>
              <a:t> for making decisions—the work of skilled hands. Make it like the ephod: of gold, and of blue, purple and scarlet yarn, and of finely twisted linen. </a:t>
            </a:r>
            <a:r>
              <a:rPr lang="en-US" sz="2000" b="1" baseline="30000" dirty="0">
                <a:solidFill>
                  <a:srgbClr val="FFFFFF"/>
                </a:solidFill>
                <a:latin typeface="Arial"/>
                <a:ea typeface="ＭＳ Ｐゴシック" charset="0"/>
                <a:cs typeface="Arial"/>
              </a:rPr>
              <a:t>16</a:t>
            </a:r>
            <a:r>
              <a:rPr lang="en-US" sz="2000" b="1" dirty="0">
                <a:solidFill>
                  <a:srgbClr val="FFFFFF"/>
                </a:solidFill>
                <a:latin typeface="Arial"/>
                <a:ea typeface="ＭＳ Ｐゴシック" charset="0"/>
                <a:cs typeface="Arial"/>
              </a:rPr>
              <a:t>It is to be square—a span long and a span wide—and folded double. </a:t>
            </a:r>
            <a:r>
              <a:rPr lang="en-US" sz="2000" b="1" baseline="30000" dirty="0">
                <a:solidFill>
                  <a:srgbClr val="FFFFFF"/>
                </a:solidFill>
                <a:latin typeface="Arial"/>
                <a:ea typeface="ＭＳ Ｐゴシック" charset="0"/>
                <a:cs typeface="Arial"/>
              </a:rPr>
              <a:t>17</a:t>
            </a:r>
            <a:r>
              <a:rPr lang="en-US" sz="2000" b="1" dirty="0">
                <a:solidFill>
                  <a:srgbClr val="FFFFFF"/>
                </a:solidFill>
                <a:latin typeface="Arial"/>
                <a:ea typeface="ＭＳ Ｐゴシック" charset="0"/>
                <a:cs typeface="Arial"/>
              </a:rPr>
              <a:t>Then mount four rows of precious stones on it. The first row shall be carnelian, chrysolite and beryl; </a:t>
            </a:r>
            <a:r>
              <a:rPr lang="en-US" sz="2000" b="1" baseline="30000" dirty="0">
                <a:solidFill>
                  <a:srgbClr val="FFFFFF"/>
                </a:solidFill>
                <a:latin typeface="Arial"/>
                <a:ea typeface="ＭＳ Ｐゴシック" charset="0"/>
                <a:cs typeface="Arial"/>
              </a:rPr>
              <a:t>18</a:t>
            </a:r>
            <a:r>
              <a:rPr lang="en-US" sz="2000" b="1" dirty="0">
                <a:solidFill>
                  <a:srgbClr val="FFFFFF"/>
                </a:solidFill>
                <a:latin typeface="Arial"/>
                <a:ea typeface="ＭＳ Ｐゴシック" charset="0"/>
                <a:cs typeface="Arial"/>
              </a:rPr>
              <a:t>the second row shall be turquoise, lapis lazuli and emerald; </a:t>
            </a:r>
            <a:r>
              <a:rPr lang="en-US" sz="2000" b="1" baseline="30000" dirty="0">
                <a:solidFill>
                  <a:srgbClr val="FFFFFF"/>
                </a:solidFill>
                <a:latin typeface="Arial"/>
                <a:ea typeface="ＭＳ Ｐゴシック" charset="0"/>
                <a:cs typeface="Arial"/>
              </a:rPr>
              <a:t>19</a:t>
            </a:r>
            <a:r>
              <a:rPr lang="en-US" sz="2000" b="1" dirty="0">
                <a:solidFill>
                  <a:srgbClr val="FFFFFF"/>
                </a:solidFill>
                <a:latin typeface="Arial"/>
                <a:ea typeface="ＭＳ Ｐゴシック" charset="0"/>
                <a:cs typeface="Arial"/>
              </a:rPr>
              <a:t>the third row shall be jacinth, agate and amethyst; </a:t>
            </a:r>
            <a:r>
              <a:rPr lang="en-US" sz="2000" b="1" baseline="30000" dirty="0">
                <a:solidFill>
                  <a:srgbClr val="FFFFFF"/>
                </a:solidFill>
                <a:latin typeface="Arial"/>
                <a:ea typeface="ＭＳ Ｐゴシック" charset="0"/>
                <a:cs typeface="Arial"/>
              </a:rPr>
              <a:t>20</a:t>
            </a:r>
            <a:r>
              <a:rPr lang="en-US" sz="2000" b="1" dirty="0">
                <a:solidFill>
                  <a:srgbClr val="FFFFFF"/>
                </a:solidFill>
                <a:latin typeface="Arial"/>
                <a:ea typeface="ＭＳ Ｐゴシック" charset="0"/>
                <a:cs typeface="Arial"/>
              </a:rPr>
              <a:t>the fourth row shall be topaz, onyx and jasper. Mount them in gold filigree settings. </a:t>
            </a:r>
            <a:r>
              <a:rPr lang="en-US" sz="2000" b="1" baseline="30000" dirty="0">
                <a:solidFill>
                  <a:srgbClr val="FFFFFF"/>
                </a:solidFill>
                <a:latin typeface="Arial"/>
                <a:ea typeface="ＭＳ Ｐゴシック" charset="0"/>
                <a:cs typeface="Arial"/>
              </a:rPr>
              <a:t>21</a:t>
            </a:r>
            <a:r>
              <a:rPr lang="en-US" sz="2000" b="1" dirty="0">
                <a:solidFill>
                  <a:srgbClr val="FFFFFF"/>
                </a:solidFill>
                <a:latin typeface="Arial"/>
                <a:ea typeface="ＭＳ Ｐゴシック" charset="0"/>
                <a:cs typeface="Arial"/>
              </a:rPr>
              <a:t>There are to be twelve stones, one for each of the names of the sons of Israel, each engraved like a seal with the name of one of the twelve tribes."</a:t>
            </a: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6983596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0860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54150"/>
            <a:ext cx="9144000" cy="486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0"/>
            <a:ext cx="9144000" cy="1453852"/>
          </a:xfrm>
        </p:spPr>
        <p:txBody>
          <a:bodyPr/>
          <a:lstStyle/>
          <a:p>
            <a:pPr>
              <a:defRPr/>
            </a:pPr>
            <a:r>
              <a:rPr lang="mr-IN" sz="2800" b="1" dirty="0">
                <a:solidFill>
                  <a:srgbClr val="FFFFFF"/>
                </a:solidFill>
                <a:effectLst>
                  <a:glow rad="190500">
                    <a:schemeClr val="tx1"/>
                  </a:glow>
                </a:effectLst>
              </a:rPr>
              <a:t>"</a:t>
            </a:r>
            <a:r>
              <a:rPr lang="en-US" sz="2800" b="1" dirty="0">
                <a:solidFill>
                  <a:srgbClr val="FFFFFF"/>
                </a:solidFill>
                <a:effectLst>
                  <a:glow rad="190500">
                    <a:schemeClr val="tx1"/>
                  </a:glow>
                </a:effectLst>
              </a:rPr>
              <a:t>God</a:t>
            </a:r>
            <a:r>
              <a:rPr lang="fr-FR" sz="2800" b="1" dirty="0">
                <a:solidFill>
                  <a:srgbClr val="FFFFFF"/>
                </a:solidFill>
                <a:effectLst>
                  <a:glow rad="190500">
                    <a:schemeClr val="tx1"/>
                  </a:glow>
                </a:effectLst>
              </a:rPr>
              <a:t>'</a:t>
            </a:r>
            <a:r>
              <a:rPr lang="en-US" sz="2800" b="1" dirty="0">
                <a:solidFill>
                  <a:srgbClr val="FFFFFF"/>
                </a:solidFill>
                <a:effectLst>
                  <a:glow rad="190500">
                    <a:schemeClr val="tx1"/>
                  </a:glow>
                </a:effectLst>
              </a:rPr>
              <a:t>s People: Close to His Heart - Forever </a:t>
            </a:r>
            <a:br>
              <a:rPr lang="en-US" sz="2800" b="1" dirty="0">
                <a:solidFill>
                  <a:srgbClr val="FFFFFF"/>
                </a:solidFill>
                <a:effectLst>
                  <a:glow rad="190500">
                    <a:schemeClr val="tx1"/>
                  </a:glow>
                </a:effectLst>
              </a:rPr>
            </a:br>
            <a:r>
              <a:rPr lang="en-US" sz="2800" b="1" dirty="0">
                <a:solidFill>
                  <a:srgbClr val="FFFFFF"/>
                </a:solidFill>
                <a:effectLst>
                  <a:glow rad="190500">
                    <a:schemeClr val="tx1"/>
                  </a:glow>
                </a:effectLst>
              </a:rPr>
              <a:t>In the strange world of the Bible, God</a:t>
            </a:r>
            <a:r>
              <a:rPr lang="fr-FR" sz="2800" b="1" dirty="0">
                <a:solidFill>
                  <a:srgbClr val="FFFFFF"/>
                </a:solidFill>
                <a:effectLst>
                  <a:glow rad="190500">
                    <a:schemeClr val="tx1"/>
                  </a:glow>
                </a:effectLst>
              </a:rPr>
              <a:t>'</a:t>
            </a:r>
            <a:r>
              <a:rPr lang="en-US" sz="2800" b="1" dirty="0">
                <a:solidFill>
                  <a:srgbClr val="FFFFFF"/>
                </a:solidFill>
                <a:effectLst>
                  <a:glow rad="190500">
                    <a:schemeClr val="tx1"/>
                  </a:glow>
                </a:effectLst>
              </a:rPr>
              <a:t>s people are likened to jewels.</a:t>
            </a:r>
            <a:endParaRPr lang="en-US" b="1" dirty="0">
              <a:solidFill>
                <a:srgbClr val="FFFFFF"/>
              </a:solidFill>
              <a:effectLst>
                <a:glow rad="190500">
                  <a:schemeClr val="tx1"/>
                </a:glow>
              </a:effectLst>
              <a:latin typeface="Arial" charset="0"/>
              <a:ea typeface="ＭＳ Ｐゴシック" charset="0"/>
            </a:endParaRPr>
          </a:p>
        </p:txBody>
      </p:sp>
      <p:sp>
        <p:nvSpPr>
          <p:cNvPr id="4" name="Rectangle 2"/>
          <p:cNvSpPr txBox="1">
            <a:spLocks noChangeArrowheads="1"/>
          </p:cNvSpPr>
          <p:nvPr/>
        </p:nvSpPr>
        <p:spPr bwMode="auto">
          <a:xfrm>
            <a:off x="0" y="6306802"/>
            <a:ext cx="9144000" cy="551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600" b="1" dirty="0">
                <a:solidFill>
                  <a:srgbClr val="FFFFFF"/>
                </a:solidFill>
                <a:effectLst>
                  <a:glow rad="190500">
                    <a:srgbClr val="000000"/>
                  </a:glow>
                </a:effectLst>
              </a:rPr>
              <a:t>http://</a:t>
            </a:r>
            <a:r>
              <a:rPr lang="en-US" sz="1600" b="1" dirty="0" err="1">
                <a:solidFill>
                  <a:srgbClr val="FFFFFF"/>
                </a:solidFill>
                <a:effectLst>
                  <a:glow rad="190500">
                    <a:srgbClr val="000000"/>
                  </a:glow>
                </a:effectLst>
              </a:rPr>
              <a:t>richardwalkerblogs.blogspot.sg</a:t>
            </a:r>
            <a:r>
              <a:rPr lang="en-US" sz="1600" b="1" dirty="0">
                <a:solidFill>
                  <a:srgbClr val="FFFFFF"/>
                </a:solidFill>
                <a:effectLst>
                  <a:glow rad="190500">
                    <a:srgbClr val="000000"/>
                  </a:glow>
                </a:effectLst>
              </a:rPr>
              <a:t>/2010/12/gods-people-close-to-his-heart-</a:t>
            </a:r>
            <a:r>
              <a:rPr lang="en-US" sz="1600" b="1" dirty="0" err="1">
                <a:solidFill>
                  <a:srgbClr val="FFFFFF"/>
                </a:solidFill>
                <a:effectLst>
                  <a:glow rad="190500">
                    <a:srgbClr val="000000"/>
                  </a:glow>
                </a:effectLst>
              </a:rPr>
              <a:t>forever.html</a:t>
            </a:r>
            <a:endParaRPr lang="en-US" sz="3200" b="1" dirty="0">
              <a:solidFill>
                <a:srgbClr val="FFFFFF"/>
              </a:solidFill>
              <a:effectLst>
                <a:glow rad="190500">
                  <a:srgbClr val="000000"/>
                </a:glow>
              </a:effectLst>
              <a:latin typeface="Arial" charset="0"/>
              <a:ea typeface="ＭＳ Ｐゴシック" charset="0"/>
            </a:endParaRPr>
          </a:p>
        </p:txBody>
      </p:sp>
      <p:sp>
        <p:nvSpPr>
          <p:cNvPr id="5" name="Rectangle 2"/>
          <p:cNvSpPr txBox="1">
            <a:spLocks noChangeArrowheads="1"/>
          </p:cNvSpPr>
          <p:nvPr/>
        </p:nvSpPr>
        <p:spPr bwMode="auto">
          <a:xfrm>
            <a:off x="0" y="1676450"/>
            <a:ext cx="9144000" cy="19858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effectLst>
                  <a:glow rad="190500">
                    <a:srgbClr val="000000"/>
                  </a:glow>
                </a:effectLst>
              </a:rPr>
              <a:t>In the Old Testament, the High Priest would wear a </a:t>
            </a:r>
            <a:r>
              <a:rPr lang="en-US" sz="2400" b="1" dirty="0" err="1">
                <a:solidFill>
                  <a:srgbClr val="FFFFFF"/>
                </a:solidFill>
                <a:effectLst>
                  <a:glow rad="190500">
                    <a:srgbClr val="000000"/>
                  </a:glow>
                </a:effectLst>
              </a:rPr>
              <a:t>breastpiece</a:t>
            </a:r>
            <a:r>
              <a:rPr lang="en-US" sz="2400" b="1" dirty="0">
                <a:solidFill>
                  <a:srgbClr val="FFFFFF"/>
                </a:solidFill>
                <a:effectLst>
                  <a:glow rad="190500">
                    <a:srgbClr val="000000"/>
                  </a:glow>
                </a:effectLst>
              </a:rPr>
              <a:t> on which was mounted 12 jewels. He would carry these precious stones with him into the Holy of Holies in the Tabernacle / Temple close to his heart.</a:t>
            </a:r>
            <a:br>
              <a:rPr lang="en-US" sz="2400" b="1" dirty="0">
                <a:solidFill>
                  <a:srgbClr val="FFFFFF"/>
                </a:solidFill>
                <a:effectLst>
                  <a:glow rad="190500">
                    <a:srgbClr val="000000"/>
                  </a:glow>
                </a:effectLst>
              </a:rPr>
            </a:br>
            <a:endParaRPr lang="en-US" b="1" dirty="0">
              <a:solidFill>
                <a:srgbClr val="FFFFFF"/>
              </a:solidFill>
              <a:effectLst>
                <a:glow rad="190500">
                  <a:srgbClr val="000000"/>
                </a:glow>
              </a:effectLst>
              <a:latin typeface="Arial" charset="0"/>
              <a:ea typeface="ＭＳ Ｐゴシック" charset="0"/>
            </a:endParaRPr>
          </a:p>
        </p:txBody>
      </p:sp>
      <p:sp>
        <p:nvSpPr>
          <p:cNvPr id="6" name="Rectangle 2"/>
          <p:cNvSpPr txBox="1">
            <a:spLocks noChangeArrowheads="1"/>
          </p:cNvSpPr>
          <p:nvPr/>
        </p:nvSpPr>
        <p:spPr bwMode="auto">
          <a:xfrm>
            <a:off x="0" y="3273508"/>
            <a:ext cx="9144000" cy="1755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effectLst>
                  <a:glow rad="190500">
                    <a:srgbClr val="000000"/>
                  </a:glow>
                </a:effectLst>
              </a:rPr>
              <a:t>In the New Jerusalem, the walls are made of the very same jewels found on the High Priest</a:t>
            </a:r>
            <a:r>
              <a:rPr lang="fr-FR" sz="2400" b="1" dirty="0">
                <a:solidFill>
                  <a:srgbClr val="FFFFFF"/>
                </a:solidFill>
                <a:effectLst>
                  <a:glow rad="190500">
                    <a:srgbClr val="000000"/>
                  </a:glow>
                </a:effectLst>
              </a:rPr>
              <a:t>'</a:t>
            </a:r>
            <a:r>
              <a:rPr lang="en-US" sz="2400" b="1" dirty="0">
                <a:solidFill>
                  <a:srgbClr val="FFFFFF"/>
                </a:solidFill>
                <a:effectLst>
                  <a:glow rad="190500">
                    <a:srgbClr val="000000"/>
                  </a:glow>
                </a:effectLst>
              </a:rPr>
              <a:t>s </a:t>
            </a:r>
            <a:r>
              <a:rPr lang="en-US" sz="2400" b="1" dirty="0" err="1">
                <a:solidFill>
                  <a:srgbClr val="FFFFFF"/>
                </a:solidFill>
                <a:effectLst>
                  <a:glow rad="190500">
                    <a:srgbClr val="000000"/>
                  </a:glow>
                </a:effectLst>
              </a:rPr>
              <a:t>breastpiece</a:t>
            </a:r>
            <a:r>
              <a:rPr lang="en-US" sz="2400" b="1" dirty="0">
                <a:solidFill>
                  <a:srgbClr val="FFFFFF"/>
                </a:solidFill>
                <a:effectLst>
                  <a:glow rad="190500">
                    <a:srgbClr val="000000"/>
                  </a:glow>
                </a:effectLst>
              </a:rPr>
              <a:t>. They now surround the dwelling place of God, gathered from the four corners of the globe and they will stay there, in the new creation, in the presence of God.</a:t>
            </a:r>
            <a:r>
              <a:rPr lang="mr-IN" sz="2400" b="1" dirty="0">
                <a:solidFill>
                  <a:srgbClr val="FFFFFF"/>
                </a:solidFill>
                <a:effectLst>
                  <a:glow rad="190500">
                    <a:srgbClr val="000000"/>
                  </a:glow>
                </a:effectLst>
              </a:rPr>
              <a:t>"</a:t>
            </a:r>
            <a:r>
              <a:rPr lang="en-US" sz="2400" b="1" dirty="0">
                <a:solidFill>
                  <a:srgbClr val="FFFFFF"/>
                </a:solidFill>
                <a:effectLst>
                  <a:glow rad="190500">
                    <a:srgbClr val="000000"/>
                  </a:glow>
                </a:effectLst>
              </a:rPr>
              <a:t> </a:t>
            </a:r>
            <a:endParaRPr lang="en-US" b="1" dirty="0">
              <a:solidFill>
                <a:srgbClr val="FFFFFF"/>
              </a:solidFill>
              <a:effectLst>
                <a:glow rad="190500">
                  <a:srgbClr val="000000"/>
                </a:glow>
              </a:effectLst>
              <a:latin typeface="Arial" charset="0"/>
              <a:ea typeface="ＭＳ Ｐゴシック" charset="0"/>
            </a:endParaRPr>
          </a:p>
        </p:txBody>
      </p:sp>
    </p:spTree>
    <p:extLst>
      <p:ext uri="{BB962C8B-B14F-4D97-AF65-F5344CB8AC3E}">
        <p14:creationId xmlns:p14="http://schemas.microsoft.com/office/powerpoint/2010/main" val="1037833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58781"/>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Change is all around us.</a:t>
            </a:r>
          </a:p>
        </p:txBody>
      </p:sp>
      <p:pic>
        <p:nvPicPr>
          <p:cNvPr id="2" name="Picture 1"/>
          <p:cNvPicPr>
            <a:picLocks noChangeAspect="1"/>
          </p:cNvPicPr>
          <p:nvPr/>
        </p:nvPicPr>
        <p:blipFill>
          <a:blip r:embed="rId3"/>
          <a:stretch>
            <a:fillRect/>
          </a:stretch>
        </p:blipFill>
        <p:spPr>
          <a:xfrm>
            <a:off x="-14431" y="78653"/>
            <a:ext cx="9306262" cy="4481323"/>
          </a:xfrm>
          <a:prstGeom prst="rect">
            <a:avLst/>
          </a:prstGeom>
        </p:spPr>
      </p:pic>
    </p:spTree>
    <p:extLst>
      <p:ext uri="{BB962C8B-B14F-4D97-AF65-F5344CB8AC3E}">
        <p14:creationId xmlns:p14="http://schemas.microsoft.com/office/powerpoint/2010/main" val="1386731864"/>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1104590189"/>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en-US" sz="4000" b="1" dirty="0" err="1">
                <a:solidFill>
                  <a:schemeClr val="bg1"/>
                </a:solidFill>
              </a:rPr>
              <a:t>The Priesthood Begins</a:t>
            </a:r>
            <a:endParaRPr lang="en-US" sz="4000" b="1" dirty="0">
              <a:solidFill>
                <a:schemeClr val="bg1"/>
              </a:solidFill>
            </a:endParaRP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a:defRPr/>
            </a:pPr>
            <a:r>
              <a:rPr lang="en-US" sz="2400" b="1" kern="0" dirty="0">
                <a:solidFill>
                  <a:srgbClr val="FFFFFF"/>
                </a:solidFill>
                <a:effectLst>
                  <a:outerShdw blurRad="38100" dist="38100" dir="2700000" algn="tl">
                    <a:srgbClr val="000000"/>
                  </a:outerShdw>
                </a:effectLst>
                <a:latin typeface="Arial"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93899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ru-RU" sz="2400" b="1" dirty="0">
                <a:solidFill>
                  <a:srgbClr val="FFFFFF"/>
                </a:solidFill>
                <a:latin typeface="Arial"/>
                <a:ea typeface="Times New Roman" pitchFamily="-111" charset="0"/>
                <a:cs typeface="Arial"/>
              </a:rPr>
              <a:t>"</a:t>
            </a:r>
            <a:r>
              <a:rPr lang="en-SG" sz="2400" b="1" dirty="0">
                <a:solidFill>
                  <a:srgbClr val="FFFFFF"/>
                </a:solidFill>
                <a:latin typeface="Arial"/>
                <a:ea typeface="Times New Roman" pitchFamily="-111" charset="0"/>
                <a:cs typeface="Arial"/>
              </a:rPr>
              <a:t>Next Moses presented Aaron</a:t>
            </a:r>
            <a:r>
              <a:rPr lang="uk-UA" sz="2400" b="1" dirty="0">
                <a:solidFill>
                  <a:srgbClr val="FFFFFF"/>
                </a:solidFill>
                <a:latin typeface="Arial"/>
                <a:ea typeface="Times New Roman" pitchFamily="-111" charset="0"/>
                <a:cs typeface="Arial"/>
              </a:rPr>
              <a:t>'</a:t>
            </a:r>
            <a:r>
              <a:rPr lang="en-SG" sz="2400" b="1" dirty="0">
                <a:solidFill>
                  <a:srgbClr val="FFFFFF"/>
                </a:solidFill>
                <a:latin typeface="Arial"/>
                <a:ea typeface="Times New Roman" pitchFamily="-111" charset="0"/>
                <a:cs typeface="Arial"/>
              </a:rPr>
              <a:t>s sons. He clothed them in their tunics, tied their sashes around them, and put their special head coverings on them, just as the L</a:t>
            </a:r>
            <a:r>
              <a:rPr lang="en-SG" sz="2000" b="1" dirty="0">
                <a:solidFill>
                  <a:srgbClr val="FFFFFF"/>
                </a:solidFill>
                <a:latin typeface="Arial"/>
                <a:ea typeface="Times New Roman" pitchFamily="-111" charset="0"/>
                <a:cs typeface="Arial"/>
              </a:rPr>
              <a:t>ORD</a:t>
            </a:r>
            <a:r>
              <a:rPr lang="en-SG" sz="2400" b="1" dirty="0">
                <a:solidFill>
                  <a:srgbClr val="FFFFFF"/>
                </a:solidFill>
                <a:latin typeface="Arial"/>
                <a:ea typeface="Times New Roman" pitchFamily="-111" charset="0"/>
                <a:cs typeface="Arial"/>
              </a:rPr>
              <a:t> had commanded him</a:t>
            </a:r>
            <a:r>
              <a:rPr lang="ru-RU" sz="2400" b="1" dirty="0">
                <a:solidFill>
                  <a:srgbClr val="FFFFFF"/>
                </a:solidFill>
                <a:latin typeface="Arial"/>
                <a:ea typeface="Times New Roman" pitchFamily="-111" charset="0"/>
                <a:cs typeface="Arial"/>
              </a:rPr>
              <a:t>"</a:t>
            </a:r>
            <a:r>
              <a:rPr lang="en-SG" sz="2400" b="1" dirty="0">
                <a:solidFill>
                  <a:srgbClr val="FFFFFF"/>
                </a:solidFill>
                <a:latin typeface="Arial"/>
                <a:ea typeface="Times New Roman" pitchFamily="-111" charset="0"/>
                <a:cs typeface="Arial"/>
              </a:rPr>
              <a:t> (Leviticus 8:13; cf. </a:t>
            </a:r>
            <a:r>
              <a:rPr lang="ta-IN" sz="2400" b="1" dirty="0" err="1">
                <a:solidFill>
                  <a:srgbClr val="FFFFFF"/>
                </a:solidFill>
                <a:latin typeface="Arial"/>
                <a:ea typeface="Times New Roman" pitchFamily="-111" charset="0"/>
                <a:cs typeface="Arial"/>
              </a:rPr>
              <a:t>யாத்திராகமம்</a:t>
            </a:r>
            <a:r>
              <a:rPr lang="en-SG" sz="2400" b="1" dirty="0">
                <a:solidFill>
                  <a:srgbClr val="FFFFFF"/>
                </a:solidFill>
                <a:latin typeface="Arial"/>
                <a:ea typeface="Times New Roman" pitchFamily="-111" charset="0"/>
                <a:cs typeface="Arial"/>
              </a:rPr>
              <a:t> 29:4-9 </a:t>
            </a:r>
            <a:r>
              <a:rPr lang="en-SG" sz="2000" b="1" dirty="0">
                <a:solidFill>
                  <a:srgbClr val="FFFFFF"/>
                </a:solidFill>
                <a:latin typeface="Arial"/>
                <a:ea typeface="Times New Roman" pitchFamily="-111" charset="0"/>
                <a:cs typeface="Arial"/>
              </a:rPr>
              <a:t>NLT</a:t>
            </a:r>
            <a:r>
              <a:rPr lang="en-SG" sz="2400" b="1" dirty="0">
                <a:solidFill>
                  <a:srgbClr val="FFFFFF"/>
                </a:solidFill>
                <a:latin typeface="Arial"/>
                <a:ea typeface="Times New Roman" pitchFamily="-111" charset="0"/>
                <a:cs typeface="Arial"/>
              </a:rPr>
              <a:t>).</a:t>
            </a:r>
            <a:endParaRPr lang="en-US" sz="2400" b="1" dirty="0">
              <a:solidFill>
                <a:srgbClr val="FFFFFF"/>
              </a:solidFill>
              <a:latin typeface="Arial"/>
              <a:ea typeface="Times New Roman" pitchFamily="-111" charset="0"/>
              <a:cs typeface="Arial"/>
            </a:endParaRPr>
          </a:p>
        </p:txBody>
      </p:sp>
    </p:spTree>
    <p:extLst>
      <p:ext uri="{BB962C8B-B14F-4D97-AF65-F5344CB8AC3E}">
        <p14:creationId xmlns:p14="http://schemas.microsoft.com/office/powerpoint/2010/main" val="643999159"/>
      </p:ext>
    </p:extLst>
  </p:cSld>
  <p:clrMapOvr>
    <a:masterClrMapping/>
  </p:clrMapOvr>
  <p:transition spd="med">
    <p:randomBar dir="vert"/>
  </p:transition>
</p:sld>
</file>

<file path=ppt/slides/slide3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36511" y="0"/>
            <a:ext cx="5751512" cy="6858000"/>
            <a:chOff x="-36511" y="0"/>
            <a:chExt cx="5751512" cy="6858000"/>
          </a:xfrm>
        </p:grpSpPr>
        <p:pic>
          <p:nvPicPr>
            <p:cNvPr id="550916" name="Picture 4"/>
            <p:cNvPicPr>
              <a:picLocks noChangeAspect="1" noChangeArrowheads="1"/>
            </p:cNvPicPr>
            <p:nvPr/>
          </p:nvPicPr>
          <p:blipFill rotWithShape="1">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r="1388"/>
            <a:stretch/>
          </p:blipFill>
          <p:spPr bwMode="auto">
            <a:xfrm>
              <a:off x="-36511" y="0"/>
              <a:ext cx="5751512"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 name="Rectangle 2"/>
            <p:cNvSpPr/>
            <p:nvPr/>
          </p:nvSpPr>
          <p:spPr bwMode="auto">
            <a:xfrm>
              <a:off x="611462" y="785813"/>
              <a:ext cx="159920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19" name="Rectangle 18"/>
            <p:cNvSpPr/>
            <p:nvPr/>
          </p:nvSpPr>
          <p:spPr bwMode="auto">
            <a:xfrm>
              <a:off x="611462" y="1183675"/>
              <a:ext cx="159920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20" name="Rectangle 19"/>
            <p:cNvSpPr/>
            <p:nvPr/>
          </p:nvSpPr>
          <p:spPr bwMode="auto">
            <a:xfrm>
              <a:off x="0" y="1712313"/>
              <a:ext cx="2667000" cy="77604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21" name="Rectangle 20"/>
            <p:cNvSpPr/>
            <p:nvPr/>
          </p:nvSpPr>
          <p:spPr bwMode="auto">
            <a:xfrm>
              <a:off x="399802" y="2462366"/>
              <a:ext cx="181086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grpSp>
      <p:sp>
        <p:nvSpPr>
          <p:cNvPr id="2" name="Rectangle 1"/>
          <p:cNvSpPr/>
          <p:nvPr/>
        </p:nvSpPr>
        <p:spPr bwMode="auto">
          <a:xfrm>
            <a:off x="5315014" y="0"/>
            <a:ext cx="1199406" cy="68580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309250" name="Rectangle 2"/>
          <p:cNvSpPr>
            <a:spLocks noGrp="1" noChangeArrowheads="1"/>
          </p:cNvSpPr>
          <p:nvPr>
            <p:ph type="title" idx="4294967295"/>
          </p:nvPr>
        </p:nvSpPr>
        <p:spPr>
          <a:xfrm>
            <a:off x="6514420" y="2057400"/>
            <a:ext cx="2324780" cy="2590800"/>
          </a:xfrm>
          <a:solidFill>
            <a:schemeClr val="tx1"/>
          </a:solidFill>
        </p:spPr>
        <p:txBody>
          <a:bodyPr/>
          <a:lstStyle/>
          <a:p>
            <a:pPr algn="ctr" eaLnBrk="1" hangingPunct="1">
              <a:defRPr/>
            </a:pPr>
            <a:r>
              <a:rPr lang="en-US" altLang="zh-CN" b="1">
                <a:latin typeface="Arial" charset="0"/>
                <a:ea typeface="Arial" charset="0"/>
                <a:cs typeface="Arial" charset="0"/>
              </a:rPr>
              <a:t>The High Priest</a:t>
            </a:r>
            <a:endParaRPr lang="en-US" b="1">
              <a:latin typeface="Arial" charset="0"/>
              <a:ea typeface="Arial" charset="0"/>
              <a:cs typeface="Arial" charset="0"/>
            </a:endParaRPr>
          </a:p>
        </p:txBody>
      </p:sp>
      <p:sp>
        <p:nvSpPr>
          <p:cNvPr id="550915" name="Text Box 3"/>
          <p:cNvSpPr txBox="1">
            <a:spLocks noChangeArrowheads="1"/>
          </p:cNvSpPr>
          <p:nvPr/>
        </p:nvSpPr>
        <p:spPr bwMode="auto">
          <a:xfrm>
            <a:off x="8145463" y="152400"/>
            <a:ext cx="844550" cy="457200"/>
          </a:xfrm>
          <a:prstGeom prst="rect">
            <a:avLst/>
          </a:prstGeom>
          <a:noFill/>
          <a:ln>
            <a:noFill/>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FFFFFF"/>
                </a:solidFill>
                <a:latin typeface="Arial" charset="0"/>
              </a:rPr>
              <a:t>119c</a:t>
            </a:r>
          </a:p>
        </p:txBody>
      </p:sp>
      <p:sp>
        <p:nvSpPr>
          <p:cNvPr id="550917" name="TextBox 5"/>
          <p:cNvSpPr txBox="1">
            <a:spLocks noChangeArrowheads="1"/>
          </p:cNvSpPr>
          <p:nvPr/>
        </p:nvSpPr>
        <p:spPr bwMode="auto">
          <a:xfrm>
            <a:off x="2400300" y="328613"/>
            <a:ext cx="275590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28:1 – Heb.</a:t>
            </a:r>
            <a:r>
              <a:rPr lang="zh-CN" altLang="en-US" sz="1200" b="1">
                <a:solidFill>
                  <a:srgbClr val="003300"/>
                </a:solidFill>
                <a:latin typeface="Arial" charset="0"/>
              </a:rPr>
              <a:t> </a:t>
            </a:r>
            <a:r>
              <a:rPr lang="en-US" altLang="zh-CN" sz="1200" b="1">
                <a:solidFill>
                  <a:srgbClr val="003300"/>
                </a:solidFill>
                <a:latin typeface="Arial" charset="0"/>
                <a:cs typeface="Arial" charset="0"/>
              </a:rPr>
              <a:t>8:1, 2</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Heb. 7:24, 25 – 1 John</a:t>
            </a:r>
            <a:r>
              <a:rPr lang="zh-CN" altLang="en-US" sz="1200" b="1">
                <a:solidFill>
                  <a:srgbClr val="003300"/>
                </a:solidFill>
                <a:latin typeface="Arial" charset="0"/>
              </a:rPr>
              <a:t> </a:t>
            </a:r>
            <a:r>
              <a:rPr lang="en-US" altLang="zh-CN" sz="1200" b="1">
                <a:solidFill>
                  <a:srgbClr val="003300"/>
                </a:solidFill>
                <a:latin typeface="Arial" charset="0"/>
                <a:cs typeface="Arial" charset="0"/>
              </a:rPr>
              <a:t>2:12</a:t>
            </a:r>
          </a:p>
        </p:txBody>
      </p:sp>
      <p:sp>
        <p:nvSpPr>
          <p:cNvPr id="550918" name="TextBox 6"/>
          <p:cNvSpPr txBox="1">
            <a:spLocks noChangeArrowheads="1"/>
          </p:cNvSpPr>
          <p:nvPr/>
        </p:nvSpPr>
        <p:spPr bwMode="auto">
          <a:xfrm>
            <a:off x="1066800" y="482603"/>
            <a:ext cx="1600200" cy="457200"/>
          </a:xfrm>
          <a:prstGeom prst="rect">
            <a:avLst/>
          </a:prstGeom>
          <a:noFill/>
          <a:ln>
            <a:noFill/>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Golden Plate</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28:36-38</a:t>
            </a:r>
          </a:p>
        </p:txBody>
      </p:sp>
      <p:sp>
        <p:nvSpPr>
          <p:cNvPr id="550919" name="TextBox 7"/>
          <p:cNvSpPr txBox="1">
            <a:spLocks noChangeArrowheads="1"/>
          </p:cNvSpPr>
          <p:nvPr/>
        </p:nvSpPr>
        <p:spPr bwMode="auto">
          <a:xfrm>
            <a:off x="994953" y="1038818"/>
            <a:ext cx="1577975" cy="457200"/>
          </a:xfrm>
          <a:prstGeom prst="rect">
            <a:avLst/>
          </a:prstGeom>
          <a:noFill/>
          <a:ln>
            <a:noFill/>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Onyx Stones</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28:9-14</a:t>
            </a:r>
          </a:p>
        </p:txBody>
      </p:sp>
      <p:sp>
        <p:nvSpPr>
          <p:cNvPr id="550920" name="TextBox 8"/>
          <p:cNvSpPr txBox="1">
            <a:spLocks noChangeArrowheads="1"/>
          </p:cNvSpPr>
          <p:nvPr/>
        </p:nvSpPr>
        <p:spPr bwMode="auto">
          <a:xfrm>
            <a:off x="-117590" y="1515611"/>
            <a:ext cx="2667000" cy="830263"/>
          </a:xfrm>
          <a:prstGeom prst="rect">
            <a:avLst/>
          </a:prstGeom>
          <a:noFill/>
          <a:ln>
            <a:noFill/>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dirty="0">
                <a:solidFill>
                  <a:srgbClr val="003300"/>
                </a:solidFill>
                <a:latin typeface="Arial" charset="0"/>
                <a:cs typeface="Arial" charset="0"/>
              </a:rPr>
              <a:t>Breastplate  </a:t>
            </a:r>
          </a:p>
          <a:p>
            <a:pPr algn="ctr" defTabSz="914400" eaLnBrk="0" fontAlgn="base" hangingPunct="0">
              <a:spcBef>
                <a:spcPct val="0"/>
              </a:spcBef>
              <a:spcAft>
                <a:spcPct val="0"/>
              </a:spcAft>
            </a:pPr>
            <a:r>
              <a:rPr lang="en-US" altLang="zh-CN" sz="1200" b="1" dirty="0">
                <a:solidFill>
                  <a:srgbClr val="003300"/>
                </a:solidFill>
                <a:latin typeface="Arial" charset="0"/>
                <a:cs typeface="Arial" charset="0"/>
              </a:rPr>
              <a:t>Exod.</a:t>
            </a:r>
            <a:r>
              <a:rPr lang="zh-CN" altLang="en-US" sz="1200" b="1" dirty="0">
                <a:solidFill>
                  <a:srgbClr val="003300"/>
                </a:solidFill>
                <a:latin typeface="Arial" charset="0"/>
              </a:rPr>
              <a:t> </a:t>
            </a:r>
            <a:r>
              <a:rPr lang="en-US" altLang="zh-CN" sz="1200" b="1" dirty="0">
                <a:solidFill>
                  <a:srgbClr val="003300"/>
                </a:solidFill>
                <a:latin typeface="Arial" charset="0"/>
                <a:cs typeface="Arial" charset="0"/>
              </a:rPr>
              <a:t>28:15-29 – Eph. 6:14</a:t>
            </a:r>
          </a:p>
          <a:p>
            <a:pPr algn="ctr" defTabSz="914400" eaLnBrk="0" fontAlgn="base" hangingPunct="0">
              <a:spcBef>
                <a:spcPct val="0"/>
              </a:spcBef>
              <a:spcAft>
                <a:spcPct val="0"/>
              </a:spcAft>
            </a:pPr>
            <a:r>
              <a:rPr lang="en-US" altLang="zh-CN" sz="1200" b="1" dirty="0">
                <a:solidFill>
                  <a:srgbClr val="003300"/>
                </a:solidFill>
                <a:latin typeface="Arial" charset="0"/>
                <a:cs typeface="Arial" charset="0"/>
              </a:rPr>
              <a:t>Urim &amp; </a:t>
            </a:r>
            <a:r>
              <a:rPr lang="en-US" altLang="zh-CN" sz="1200" b="1" dirty="0" err="1">
                <a:solidFill>
                  <a:srgbClr val="003300"/>
                </a:solidFill>
                <a:latin typeface="Arial" charset="0"/>
                <a:cs typeface="Arial" charset="0"/>
              </a:rPr>
              <a:t>Thummim</a:t>
            </a:r>
            <a:endParaRPr lang="en-US" altLang="zh-CN" sz="1200" b="1" dirty="0">
              <a:solidFill>
                <a:srgbClr val="003300"/>
              </a:solidFill>
              <a:latin typeface="Arial" charset="0"/>
              <a:cs typeface="Arial" charset="0"/>
            </a:endParaRPr>
          </a:p>
          <a:p>
            <a:pPr algn="ctr" defTabSz="914400" eaLnBrk="0" fontAlgn="base" hangingPunct="0">
              <a:spcBef>
                <a:spcPct val="0"/>
              </a:spcBef>
              <a:spcAft>
                <a:spcPct val="0"/>
              </a:spcAft>
            </a:pPr>
            <a:r>
              <a:rPr lang="en-US" altLang="zh-CN" sz="1200" b="1" dirty="0">
                <a:solidFill>
                  <a:srgbClr val="003300"/>
                </a:solidFill>
                <a:latin typeface="Arial" charset="0"/>
                <a:cs typeface="Arial" charset="0"/>
              </a:rPr>
              <a:t>Exod.</a:t>
            </a:r>
            <a:r>
              <a:rPr lang="zh-CN" altLang="en-US" sz="1200" b="1" dirty="0">
                <a:solidFill>
                  <a:srgbClr val="003300"/>
                </a:solidFill>
                <a:latin typeface="Arial" charset="0"/>
              </a:rPr>
              <a:t> </a:t>
            </a:r>
            <a:r>
              <a:rPr lang="en-US" altLang="zh-CN" sz="1200" b="1" dirty="0">
                <a:solidFill>
                  <a:srgbClr val="003300"/>
                </a:solidFill>
                <a:latin typeface="Arial" charset="0"/>
                <a:cs typeface="Arial" charset="0"/>
              </a:rPr>
              <a:t>28:30 – Num.</a:t>
            </a:r>
            <a:r>
              <a:rPr lang="zh-CN" altLang="en-US" sz="1200" b="1" dirty="0">
                <a:solidFill>
                  <a:srgbClr val="003300"/>
                </a:solidFill>
                <a:latin typeface="Arial" charset="0"/>
              </a:rPr>
              <a:t> </a:t>
            </a:r>
            <a:r>
              <a:rPr lang="en-US" altLang="zh-CN" sz="1200" b="1" dirty="0">
                <a:solidFill>
                  <a:srgbClr val="003300"/>
                </a:solidFill>
                <a:latin typeface="Arial" charset="0"/>
                <a:cs typeface="Arial" charset="0"/>
              </a:rPr>
              <a:t>27:21</a:t>
            </a:r>
          </a:p>
        </p:txBody>
      </p:sp>
      <p:sp>
        <p:nvSpPr>
          <p:cNvPr id="550921" name="TextBox 11"/>
          <p:cNvSpPr txBox="1">
            <a:spLocks noChangeArrowheads="1"/>
          </p:cNvSpPr>
          <p:nvPr/>
        </p:nvSpPr>
        <p:spPr bwMode="auto">
          <a:xfrm>
            <a:off x="757288" y="2512771"/>
            <a:ext cx="1905000" cy="461963"/>
          </a:xfrm>
          <a:prstGeom prst="rect">
            <a:avLst/>
          </a:prstGeom>
          <a:noFill/>
          <a:ln>
            <a:noFill/>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Coat</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28:39 – Rev. 19:8</a:t>
            </a:r>
          </a:p>
        </p:txBody>
      </p:sp>
      <p:sp>
        <p:nvSpPr>
          <p:cNvPr id="550922" name="TextBox 12"/>
          <p:cNvSpPr txBox="1">
            <a:spLocks noChangeArrowheads="1"/>
          </p:cNvSpPr>
          <p:nvPr/>
        </p:nvSpPr>
        <p:spPr bwMode="auto">
          <a:xfrm>
            <a:off x="611462" y="4687888"/>
            <a:ext cx="2055538" cy="64611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Curious Girdle</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 28:8-39:5-Luke 17:8, Isa.</a:t>
            </a:r>
            <a:r>
              <a:rPr lang="zh-CN" altLang="en-US" sz="1200" b="1">
                <a:solidFill>
                  <a:srgbClr val="003300"/>
                </a:solidFill>
                <a:latin typeface="Arial" charset="0"/>
              </a:rPr>
              <a:t> </a:t>
            </a:r>
            <a:r>
              <a:rPr lang="en-US" altLang="zh-CN" sz="1200" b="1">
                <a:solidFill>
                  <a:srgbClr val="003300"/>
                </a:solidFill>
                <a:latin typeface="Arial" charset="0"/>
                <a:cs typeface="Arial" charset="0"/>
              </a:rPr>
              <a:t>22:21</a:t>
            </a:r>
          </a:p>
        </p:txBody>
      </p:sp>
      <p:sp>
        <p:nvSpPr>
          <p:cNvPr id="550923" name="TextBox 13"/>
          <p:cNvSpPr txBox="1">
            <a:spLocks noChangeArrowheads="1"/>
          </p:cNvSpPr>
          <p:nvPr/>
        </p:nvSpPr>
        <p:spPr bwMode="auto">
          <a:xfrm>
            <a:off x="228600" y="6096000"/>
            <a:ext cx="2362200" cy="64611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Robe</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28:31-35; Isa</a:t>
            </a:r>
            <a:r>
              <a:rPr lang="zh-CN" altLang="en-US" sz="1200" b="1">
                <a:solidFill>
                  <a:srgbClr val="003300"/>
                </a:solidFill>
                <a:latin typeface="Arial" charset="0"/>
              </a:rPr>
              <a:t> </a:t>
            </a:r>
            <a:r>
              <a:rPr lang="en-US" altLang="zh-CN" sz="1200" b="1">
                <a:solidFill>
                  <a:srgbClr val="003300"/>
                </a:solidFill>
                <a:latin typeface="Arial" charset="0"/>
                <a:cs typeface="Arial" charset="0"/>
              </a:rPr>
              <a:t>61:10</a:t>
            </a:r>
            <a:br>
              <a:rPr lang="en-US" altLang="zh-CN" sz="1200" b="1">
                <a:solidFill>
                  <a:srgbClr val="003300"/>
                </a:solidFill>
                <a:latin typeface="Arial" charset="0"/>
                <a:cs typeface="Arial" charset="0"/>
              </a:rPr>
            </a:br>
            <a:r>
              <a:rPr lang="en-US" altLang="zh-CN" sz="1200" b="1">
                <a:solidFill>
                  <a:srgbClr val="003300"/>
                </a:solidFill>
                <a:latin typeface="Arial" charset="0"/>
                <a:cs typeface="Arial" charset="0"/>
              </a:rPr>
              <a:t>Job</a:t>
            </a:r>
            <a:r>
              <a:rPr lang="zh-CN" altLang="en-US" sz="1200" b="1">
                <a:solidFill>
                  <a:srgbClr val="003300"/>
                </a:solidFill>
                <a:latin typeface="Arial" charset="0"/>
              </a:rPr>
              <a:t> </a:t>
            </a:r>
            <a:r>
              <a:rPr lang="en-US" altLang="zh-CN" sz="1200" b="1">
                <a:solidFill>
                  <a:srgbClr val="003300"/>
                </a:solidFill>
                <a:latin typeface="Arial" charset="0"/>
                <a:cs typeface="Arial" charset="0"/>
              </a:rPr>
              <a:t>29:14</a:t>
            </a:r>
          </a:p>
        </p:txBody>
      </p:sp>
      <p:sp>
        <p:nvSpPr>
          <p:cNvPr id="550924" name="TextBox 14"/>
          <p:cNvSpPr txBox="1">
            <a:spLocks noChangeArrowheads="1"/>
          </p:cNvSpPr>
          <p:nvPr/>
        </p:nvSpPr>
        <p:spPr bwMode="auto">
          <a:xfrm>
            <a:off x="5047782" y="6033465"/>
            <a:ext cx="1466638" cy="646331"/>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Bells</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rPr>
              <a:t>28:33-35; </a:t>
            </a:r>
            <a:r>
              <a:rPr lang="en-US" altLang="zh-CN" sz="1200" b="1">
                <a:solidFill>
                  <a:srgbClr val="003300"/>
                </a:solidFill>
                <a:latin typeface="Arial" charset="0"/>
                <a:cs typeface="Arial" charset="0"/>
              </a:rPr>
              <a:t>39:26</a:t>
            </a:r>
          </a:p>
        </p:txBody>
      </p:sp>
      <p:sp>
        <p:nvSpPr>
          <p:cNvPr id="550925" name="TextBox 15"/>
          <p:cNvSpPr txBox="1">
            <a:spLocks noChangeArrowheads="1"/>
          </p:cNvSpPr>
          <p:nvPr/>
        </p:nvSpPr>
        <p:spPr bwMode="auto">
          <a:xfrm>
            <a:off x="4644008" y="3352800"/>
            <a:ext cx="1143744"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Ephod</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a:t>
            </a:r>
            <a:r>
              <a:rPr lang="zh-CN" altLang="en-US" sz="1200" b="1">
                <a:solidFill>
                  <a:srgbClr val="003300"/>
                </a:solidFill>
                <a:latin typeface="Arial" charset="0"/>
              </a:rPr>
              <a:t> </a:t>
            </a:r>
            <a:r>
              <a:rPr lang="en-US" altLang="zh-CN" sz="1200" b="1">
                <a:solidFill>
                  <a:srgbClr val="003300"/>
                </a:solidFill>
                <a:latin typeface="Arial" charset="0"/>
                <a:cs typeface="Arial" charset="0"/>
              </a:rPr>
              <a:t>28:6, 7</a:t>
            </a:r>
          </a:p>
        </p:txBody>
      </p:sp>
      <p:sp>
        <p:nvSpPr>
          <p:cNvPr id="550926" name="TextBox 16"/>
          <p:cNvSpPr txBox="1">
            <a:spLocks noChangeArrowheads="1"/>
          </p:cNvSpPr>
          <p:nvPr/>
        </p:nvSpPr>
        <p:spPr bwMode="auto">
          <a:xfrm>
            <a:off x="4419600" y="857250"/>
            <a:ext cx="1143000"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200" b="1">
                <a:solidFill>
                  <a:srgbClr val="003300"/>
                </a:solidFill>
                <a:latin typeface="Arial" charset="0"/>
                <a:cs typeface="Arial" charset="0"/>
              </a:rPr>
              <a:t>Mitre</a:t>
            </a:r>
          </a:p>
          <a:p>
            <a:pPr algn="ctr" defTabSz="914400" eaLnBrk="0" fontAlgn="base" hangingPunct="0">
              <a:spcBef>
                <a:spcPct val="0"/>
              </a:spcBef>
              <a:spcAft>
                <a:spcPct val="0"/>
              </a:spcAft>
            </a:pPr>
            <a:r>
              <a:rPr lang="en-US" altLang="zh-CN" sz="1200" b="1">
                <a:solidFill>
                  <a:srgbClr val="003300"/>
                </a:solidFill>
                <a:latin typeface="Arial" charset="0"/>
                <a:cs typeface="Arial" charset="0"/>
              </a:rPr>
              <a:t>Exod. 28:39</a:t>
            </a:r>
          </a:p>
        </p:txBody>
      </p:sp>
      <p:cxnSp>
        <p:nvCxnSpPr>
          <p:cNvPr id="18" name="Straight Connector 17"/>
          <p:cNvCxnSpPr/>
          <p:nvPr/>
        </p:nvCxnSpPr>
        <p:spPr>
          <a:xfrm>
            <a:off x="1828800" y="1881484"/>
            <a:ext cx="838200" cy="304800"/>
          </a:xfrm>
          <a:prstGeom prst="line">
            <a:avLst/>
          </a:prstGeom>
          <a:ln w="12700" cap="flat" cmpd="sng" algn="ctr">
            <a:solidFill>
              <a:srgbClr val="00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550928" name="TextBox 4"/>
          <p:cNvSpPr txBox="1">
            <a:spLocks noChangeArrowheads="1"/>
          </p:cNvSpPr>
          <p:nvPr/>
        </p:nvSpPr>
        <p:spPr bwMode="auto">
          <a:xfrm>
            <a:off x="1905000" y="0"/>
            <a:ext cx="381000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2000" b="1" dirty="0">
                <a:solidFill>
                  <a:srgbClr val="003300"/>
                </a:solidFill>
                <a:latin typeface="Arial" charset="0"/>
                <a:cs typeface="Arial" charset="0"/>
              </a:rPr>
              <a:t>The High Priest</a:t>
            </a:r>
          </a:p>
        </p:txBody>
      </p:sp>
    </p:spTree>
    <p:extLst>
      <p:ext uri="{BB962C8B-B14F-4D97-AF65-F5344CB8AC3E}">
        <p14:creationId xmlns:p14="http://schemas.microsoft.com/office/powerpoint/2010/main" val="181223678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30</a:t>
            </a:r>
          </a:p>
        </p:txBody>
      </p:sp>
    </p:spTree>
    <p:extLst>
      <p:ext uri="{BB962C8B-B14F-4D97-AF65-F5344CB8AC3E}">
        <p14:creationId xmlns:p14="http://schemas.microsoft.com/office/powerpoint/2010/main" val="206591570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2332" y="-2116"/>
            <a:ext cx="9186332" cy="6902872"/>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 (Washbasin)</a:t>
            </a:r>
          </a:p>
        </p:txBody>
      </p:sp>
    </p:spTree>
    <p:extLst>
      <p:ext uri="{BB962C8B-B14F-4D97-AF65-F5344CB8AC3E}">
        <p14:creationId xmlns:p14="http://schemas.microsoft.com/office/powerpoint/2010/main" val="345761866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3B709079-F50D-D94C-8776-84AE6837FFB2}"/>
              </a:ext>
            </a:extLst>
          </p:cNvPr>
          <p:cNvGrpSpPr/>
          <p:nvPr/>
        </p:nvGrpSpPr>
        <p:grpSpPr>
          <a:xfrm>
            <a:off x="0" y="1566103"/>
            <a:ext cx="9144000" cy="4986257"/>
            <a:chOff x="0" y="1566103"/>
            <a:chExt cx="9144000" cy="4986257"/>
          </a:xfrm>
        </p:grpSpPr>
        <p:grpSp>
          <p:nvGrpSpPr>
            <p:cNvPr id="38" name="Group 37">
              <a:extLst>
                <a:ext uri="{FF2B5EF4-FFF2-40B4-BE49-F238E27FC236}">
                  <a16:creationId xmlns:a16="http://schemas.microsoft.com/office/drawing/2014/main" id="{79FAB8DD-0F6E-294B-B678-C60C4423A3B3}"/>
                </a:ext>
              </a:extLst>
            </p:cNvPr>
            <p:cNvGrpSpPr/>
            <p:nvPr/>
          </p:nvGrpSpPr>
          <p:grpSpPr>
            <a:xfrm>
              <a:off x="0" y="1566103"/>
              <a:ext cx="9144000" cy="4986257"/>
              <a:chOff x="0" y="1566103"/>
              <a:chExt cx="9144000" cy="4986257"/>
            </a:xfrm>
          </p:grpSpPr>
          <p:grpSp>
            <p:nvGrpSpPr>
              <p:cNvPr id="3" name="Group 2">
                <a:extLst>
                  <a:ext uri="{FF2B5EF4-FFF2-40B4-BE49-F238E27FC236}">
                    <a16:creationId xmlns:a16="http://schemas.microsoft.com/office/drawing/2014/main" id="{E04F200C-81B6-9344-B1D2-B7B9019FF556}"/>
                  </a:ext>
                </a:extLst>
              </p:cNvPr>
              <p:cNvGrpSpPr/>
              <p:nvPr/>
            </p:nvGrpSpPr>
            <p:grpSpPr>
              <a:xfrm>
                <a:off x="0" y="1566103"/>
                <a:ext cx="9144000" cy="4986257"/>
                <a:chOff x="0" y="1566103"/>
                <a:chExt cx="9144000" cy="4986257"/>
              </a:xfrm>
            </p:grpSpPr>
            <p:grpSp>
              <p:nvGrpSpPr>
                <p:cNvPr id="2" name="Group 1">
                  <a:extLst>
                    <a:ext uri="{FF2B5EF4-FFF2-40B4-BE49-F238E27FC236}">
                      <a16:creationId xmlns:a16="http://schemas.microsoft.com/office/drawing/2014/main" id="{7ED6FDB9-3909-B049-9DA8-883C0AB55ABB}"/>
                    </a:ext>
                  </a:extLst>
                </p:cNvPr>
                <p:cNvGrpSpPr/>
                <p:nvPr/>
              </p:nvGrpSpPr>
              <p:grpSpPr>
                <a:xfrm>
                  <a:off x="0" y="1566103"/>
                  <a:ext cx="9144000" cy="4986257"/>
                  <a:chOff x="0" y="1566103"/>
                  <a:chExt cx="9144000" cy="4986257"/>
                </a:xfrm>
              </p:grpSpPr>
              <p:pic>
                <p:nvPicPr>
                  <p:cNvPr id="563203" name="Picture 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11996" r="10068"/>
                  <a:stretch/>
                </p:blipFill>
                <p:spPr bwMode="auto">
                  <a:xfrm>
                    <a:off x="0" y="1566103"/>
                    <a:ext cx="9144000" cy="4986257"/>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1B5C680D-2F82-774A-BCDD-0D1D86ABB130}"/>
                      </a:ext>
                    </a:extLst>
                  </p:cNvPr>
                  <p:cNvSpPr/>
                  <p:nvPr/>
                </p:nvSpPr>
                <p:spPr bwMode="auto">
                  <a:xfrm>
                    <a:off x="3786834" y="1821805"/>
                    <a:ext cx="332217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6" name="Rectangle 5">
                    <a:extLst>
                      <a:ext uri="{FF2B5EF4-FFF2-40B4-BE49-F238E27FC236}">
                        <a16:creationId xmlns:a16="http://schemas.microsoft.com/office/drawing/2014/main" id="{E8882B31-3E89-B145-8F6B-C6EC64DAD706}"/>
                      </a:ext>
                    </a:extLst>
                  </p:cNvPr>
                  <p:cNvSpPr/>
                  <p:nvPr/>
                </p:nvSpPr>
                <p:spPr bwMode="auto">
                  <a:xfrm>
                    <a:off x="0" y="1608079"/>
                    <a:ext cx="2667000" cy="77604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7" name="Rectangle 6">
                    <a:extLst>
                      <a:ext uri="{FF2B5EF4-FFF2-40B4-BE49-F238E27FC236}">
                        <a16:creationId xmlns:a16="http://schemas.microsoft.com/office/drawing/2014/main" id="{E879E48A-0FEF-7245-8BA6-F6E5336E5E03}"/>
                      </a:ext>
                    </a:extLst>
                  </p:cNvPr>
                  <p:cNvSpPr/>
                  <p:nvPr/>
                </p:nvSpPr>
                <p:spPr bwMode="auto">
                  <a:xfrm>
                    <a:off x="3143887" y="1583178"/>
                    <a:ext cx="376187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9" name="Rectangle 8">
                    <a:extLst>
                      <a:ext uri="{FF2B5EF4-FFF2-40B4-BE49-F238E27FC236}">
                        <a16:creationId xmlns:a16="http://schemas.microsoft.com/office/drawing/2014/main" id="{03BB0132-D47A-8E42-BE36-3759F58B5492}"/>
                      </a:ext>
                    </a:extLst>
                  </p:cNvPr>
                  <p:cNvSpPr/>
                  <p:nvPr/>
                </p:nvSpPr>
                <p:spPr bwMode="auto">
                  <a:xfrm>
                    <a:off x="6660775" y="2092173"/>
                    <a:ext cx="2478741" cy="77604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20" name="Rectangle 19">
                    <a:extLst>
                      <a:ext uri="{FF2B5EF4-FFF2-40B4-BE49-F238E27FC236}">
                        <a16:creationId xmlns:a16="http://schemas.microsoft.com/office/drawing/2014/main" id="{FF379F48-3F5C-AB40-A036-D46CD96E310F}"/>
                      </a:ext>
                    </a:extLst>
                  </p:cNvPr>
                  <p:cNvSpPr/>
                  <p:nvPr/>
                </p:nvSpPr>
                <p:spPr bwMode="auto">
                  <a:xfrm>
                    <a:off x="4737091" y="2983154"/>
                    <a:ext cx="2145089"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1" name="Rectangle 20">
                    <a:extLst>
                      <a:ext uri="{FF2B5EF4-FFF2-40B4-BE49-F238E27FC236}">
                        <a16:creationId xmlns:a16="http://schemas.microsoft.com/office/drawing/2014/main" id="{FDAADDC3-BF4E-294F-9929-F4997DD0FEF5}"/>
                      </a:ext>
                    </a:extLst>
                  </p:cNvPr>
                  <p:cNvSpPr/>
                  <p:nvPr/>
                </p:nvSpPr>
                <p:spPr bwMode="auto">
                  <a:xfrm>
                    <a:off x="4067251" y="2336214"/>
                    <a:ext cx="2838514"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22" name="Rectangle 21">
                    <a:extLst>
                      <a:ext uri="{FF2B5EF4-FFF2-40B4-BE49-F238E27FC236}">
                        <a16:creationId xmlns:a16="http://schemas.microsoft.com/office/drawing/2014/main" id="{931F7A7F-6402-3C42-ABB2-3B8274DD89AC}"/>
                      </a:ext>
                    </a:extLst>
                  </p:cNvPr>
                  <p:cNvSpPr/>
                  <p:nvPr/>
                </p:nvSpPr>
                <p:spPr bwMode="auto">
                  <a:xfrm>
                    <a:off x="4486080" y="2821790"/>
                    <a:ext cx="1599208"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3" name="Rectangle 22">
                    <a:extLst>
                      <a:ext uri="{FF2B5EF4-FFF2-40B4-BE49-F238E27FC236}">
                        <a16:creationId xmlns:a16="http://schemas.microsoft.com/office/drawing/2014/main" id="{EB099A82-998D-CC4D-9EC5-71C4D2040438}"/>
                      </a:ext>
                    </a:extLst>
                  </p:cNvPr>
                  <p:cNvSpPr/>
                  <p:nvPr/>
                </p:nvSpPr>
                <p:spPr bwMode="auto">
                  <a:xfrm>
                    <a:off x="4073702" y="2633532"/>
                    <a:ext cx="3112479"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4" name="Rectangle 23">
                    <a:extLst>
                      <a:ext uri="{FF2B5EF4-FFF2-40B4-BE49-F238E27FC236}">
                        <a16:creationId xmlns:a16="http://schemas.microsoft.com/office/drawing/2014/main" id="{5F879F87-2328-5445-A094-DABE9DE957C1}"/>
                      </a:ext>
                    </a:extLst>
                  </p:cNvPr>
                  <p:cNvSpPr/>
                  <p:nvPr/>
                </p:nvSpPr>
                <p:spPr bwMode="auto">
                  <a:xfrm>
                    <a:off x="5041889" y="3135739"/>
                    <a:ext cx="2145089" cy="528637"/>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5" name="Rectangle 24">
                    <a:extLst>
                      <a:ext uri="{FF2B5EF4-FFF2-40B4-BE49-F238E27FC236}">
                        <a16:creationId xmlns:a16="http://schemas.microsoft.com/office/drawing/2014/main" id="{97D9DF69-2091-AB47-B272-C8BB00CEFA54}"/>
                      </a:ext>
                    </a:extLst>
                  </p:cNvPr>
                  <p:cNvSpPr/>
                  <p:nvPr/>
                </p:nvSpPr>
                <p:spPr bwMode="auto">
                  <a:xfrm>
                    <a:off x="3786834" y="5934217"/>
                    <a:ext cx="906947"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6" name="Rectangle 25">
                    <a:extLst>
                      <a:ext uri="{FF2B5EF4-FFF2-40B4-BE49-F238E27FC236}">
                        <a16:creationId xmlns:a16="http://schemas.microsoft.com/office/drawing/2014/main" id="{79DD3C54-960B-EF48-A8D8-1B9F3C8675BC}"/>
                      </a:ext>
                    </a:extLst>
                  </p:cNvPr>
                  <p:cNvSpPr/>
                  <p:nvPr/>
                </p:nvSpPr>
                <p:spPr bwMode="auto">
                  <a:xfrm>
                    <a:off x="4539870" y="6239017"/>
                    <a:ext cx="906947"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7" name="Rectangle 26">
                    <a:extLst>
                      <a:ext uri="{FF2B5EF4-FFF2-40B4-BE49-F238E27FC236}">
                        <a16:creationId xmlns:a16="http://schemas.microsoft.com/office/drawing/2014/main" id="{CACCCC8F-EFCA-2B4B-ACCB-F9B9EE799A3D}"/>
                      </a:ext>
                    </a:extLst>
                  </p:cNvPr>
                  <p:cNvSpPr/>
                  <p:nvPr/>
                </p:nvSpPr>
                <p:spPr bwMode="auto">
                  <a:xfrm>
                    <a:off x="6637610" y="5961111"/>
                    <a:ext cx="2264343"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29" name="Rectangle 28">
                    <a:extLst>
                      <a:ext uri="{FF2B5EF4-FFF2-40B4-BE49-F238E27FC236}">
                        <a16:creationId xmlns:a16="http://schemas.microsoft.com/office/drawing/2014/main" id="{BFBA754B-EB79-3E47-9D85-E07186DA7C82}"/>
                      </a:ext>
                    </a:extLst>
                  </p:cNvPr>
                  <p:cNvSpPr/>
                  <p:nvPr/>
                </p:nvSpPr>
                <p:spPr bwMode="auto">
                  <a:xfrm rot="1794935">
                    <a:off x="4992010" y="4014007"/>
                    <a:ext cx="1830669"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30" name="Rectangle 29">
                    <a:extLst>
                      <a:ext uri="{FF2B5EF4-FFF2-40B4-BE49-F238E27FC236}">
                        <a16:creationId xmlns:a16="http://schemas.microsoft.com/office/drawing/2014/main" id="{B356511B-1FF8-4B4E-99A7-ACCD60F5AF34}"/>
                      </a:ext>
                    </a:extLst>
                  </p:cNvPr>
                  <p:cNvSpPr/>
                  <p:nvPr/>
                </p:nvSpPr>
                <p:spPr bwMode="auto">
                  <a:xfrm rot="1794935">
                    <a:off x="3524772" y="4558187"/>
                    <a:ext cx="465001" cy="21729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33" name="Rectangle 32">
                    <a:extLst>
                      <a:ext uri="{FF2B5EF4-FFF2-40B4-BE49-F238E27FC236}">
                        <a16:creationId xmlns:a16="http://schemas.microsoft.com/office/drawing/2014/main" id="{408F23ED-F25A-B64A-A875-52A3C738AF99}"/>
                      </a:ext>
                    </a:extLst>
                  </p:cNvPr>
                  <p:cNvSpPr/>
                  <p:nvPr/>
                </p:nvSpPr>
                <p:spPr bwMode="auto">
                  <a:xfrm rot="1794935">
                    <a:off x="3201089" y="4279493"/>
                    <a:ext cx="210183" cy="21729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34" name="Rectangle 33">
                    <a:extLst>
                      <a:ext uri="{FF2B5EF4-FFF2-40B4-BE49-F238E27FC236}">
                        <a16:creationId xmlns:a16="http://schemas.microsoft.com/office/drawing/2014/main" id="{58F24E85-7E1F-0048-B3EC-8114E095FE10}"/>
                      </a:ext>
                    </a:extLst>
                  </p:cNvPr>
                  <p:cNvSpPr/>
                  <p:nvPr/>
                </p:nvSpPr>
                <p:spPr bwMode="auto">
                  <a:xfrm>
                    <a:off x="21657" y="5656311"/>
                    <a:ext cx="785167"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sp>
                <p:nvSpPr>
                  <p:cNvPr id="35" name="Rectangle 34">
                    <a:extLst>
                      <a:ext uri="{FF2B5EF4-FFF2-40B4-BE49-F238E27FC236}">
                        <a16:creationId xmlns:a16="http://schemas.microsoft.com/office/drawing/2014/main" id="{17BAB9C5-E064-2A46-A393-65B69F93CC3F}"/>
                      </a:ext>
                    </a:extLst>
                  </p:cNvPr>
                  <p:cNvSpPr/>
                  <p:nvPr/>
                </p:nvSpPr>
                <p:spPr bwMode="auto">
                  <a:xfrm>
                    <a:off x="21657" y="5916288"/>
                    <a:ext cx="785167"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grpSp>
            <p:sp>
              <p:nvSpPr>
                <p:cNvPr id="28" name="Rectangle 27">
                  <a:extLst>
                    <a:ext uri="{FF2B5EF4-FFF2-40B4-BE49-F238E27FC236}">
                      <a16:creationId xmlns:a16="http://schemas.microsoft.com/office/drawing/2014/main" id="{DEFEBCA8-3AB4-D347-A6B2-4F161A8CAD16}"/>
                    </a:ext>
                  </a:extLst>
                </p:cNvPr>
                <p:cNvSpPr/>
                <p:nvPr/>
              </p:nvSpPr>
              <p:spPr bwMode="auto">
                <a:xfrm rot="19594959">
                  <a:off x="2437067" y="3539353"/>
                  <a:ext cx="906947" cy="294476"/>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itchFamily="-111" charset="0"/>
                    <a:ea typeface="Osaka"/>
                  </a:endParaRPr>
                </a:p>
              </p:txBody>
            </p:sp>
          </p:grpSp>
          <p:sp>
            <p:nvSpPr>
              <p:cNvPr id="42" name="Rectangle 41">
                <a:extLst>
                  <a:ext uri="{FF2B5EF4-FFF2-40B4-BE49-F238E27FC236}">
                    <a16:creationId xmlns:a16="http://schemas.microsoft.com/office/drawing/2014/main" id="{A8544CB9-265C-A148-A22E-EF6CC9FF4186}"/>
                  </a:ext>
                </a:extLst>
              </p:cNvPr>
              <p:cNvSpPr/>
              <p:nvPr/>
            </p:nvSpPr>
            <p:spPr bwMode="auto">
              <a:xfrm>
                <a:off x="702467" y="2613410"/>
                <a:ext cx="814205" cy="38958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44" name="Rectangle 43">
                <a:extLst>
                  <a:ext uri="{FF2B5EF4-FFF2-40B4-BE49-F238E27FC236}">
                    <a16:creationId xmlns:a16="http://schemas.microsoft.com/office/drawing/2014/main" id="{D4B76CC1-D3FE-C045-AE6F-6237304E525A}"/>
                  </a:ext>
                </a:extLst>
              </p:cNvPr>
              <p:cNvSpPr/>
              <p:nvPr/>
            </p:nvSpPr>
            <p:spPr bwMode="auto">
              <a:xfrm>
                <a:off x="2145785" y="2550655"/>
                <a:ext cx="814205" cy="38958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45" name="Rectangle 44">
                <a:extLst>
                  <a:ext uri="{FF2B5EF4-FFF2-40B4-BE49-F238E27FC236}">
                    <a16:creationId xmlns:a16="http://schemas.microsoft.com/office/drawing/2014/main" id="{CCC10FF3-AC55-6948-8345-412427189888}"/>
                  </a:ext>
                </a:extLst>
              </p:cNvPr>
              <p:cNvSpPr/>
              <p:nvPr/>
            </p:nvSpPr>
            <p:spPr bwMode="auto">
              <a:xfrm>
                <a:off x="648679" y="3321620"/>
                <a:ext cx="814205" cy="38958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46" name="Rectangle 45">
                <a:extLst>
                  <a:ext uri="{FF2B5EF4-FFF2-40B4-BE49-F238E27FC236}">
                    <a16:creationId xmlns:a16="http://schemas.microsoft.com/office/drawing/2014/main" id="{30FE5CE9-6BB4-D44F-A0E0-305D02775A7A}"/>
                  </a:ext>
                </a:extLst>
              </p:cNvPr>
              <p:cNvSpPr/>
              <p:nvPr/>
            </p:nvSpPr>
            <p:spPr bwMode="auto">
              <a:xfrm>
                <a:off x="2387833" y="3249902"/>
                <a:ext cx="500440" cy="38958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grpSp>
        <p:sp>
          <p:nvSpPr>
            <p:cNvPr id="43" name="Rectangle 42">
              <a:extLst>
                <a:ext uri="{FF2B5EF4-FFF2-40B4-BE49-F238E27FC236}">
                  <a16:creationId xmlns:a16="http://schemas.microsoft.com/office/drawing/2014/main" id="{DFD9E599-8F49-6345-B246-5052D50D6449}"/>
                </a:ext>
              </a:extLst>
            </p:cNvPr>
            <p:cNvSpPr/>
            <p:nvPr/>
          </p:nvSpPr>
          <p:spPr bwMode="auto">
            <a:xfrm>
              <a:off x="2074067" y="2586515"/>
              <a:ext cx="814205" cy="38958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grpSp>
      <p:sp>
        <p:nvSpPr>
          <p:cNvPr id="305154" name="Rectangle 2"/>
          <p:cNvSpPr>
            <a:spLocks noGrp="1" noChangeArrowheads="1"/>
          </p:cNvSpPr>
          <p:nvPr>
            <p:ph type="title"/>
          </p:nvPr>
        </p:nvSpPr>
        <p:spPr>
          <a:xfrm>
            <a:off x="0" y="304800"/>
            <a:ext cx="9144000" cy="1143000"/>
          </a:xfrm>
          <a:solidFill>
            <a:schemeClr val="bg2">
              <a:lumMod val="75000"/>
            </a:schemeClr>
          </a:solidFill>
        </p:spPr>
        <p:txBody>
          <a:bodyPr/>
          <a:lstStyle/>
          <a:p>
            <a:pPr algn="ctr" eaLnBrk="1" hangingPunct="1">
              <a:defRPr/>
            </a:pPr>
            <a:r>
              <a:rPr lang="en-US" altLang="zh-CN" sz="4000" dirty="0">
                <a:latin typeface="Arial Black" charset="0"/>
                <a:ea typeface="SimSun" charset="0"/>
                <a:cs typeface="SimSun" charset="0"/>
              </a:rPr>
              <a:t>T</a:t>
            </a:r>
            <a:r>
              <a:rPr lang="en-US" altLang="zh-CN" sz="4000" b="1" dirty="0">
                <a:latin typeface="Arial Black" charset="0"/>
                <a:ea typeface="SimSun" charset="0"/>
                <a:cs typeface="SimSun" charset="0"/>
              </a:rPr>
              <a:t>he Tabernacle &amp; Furnishings</a:t>
            </a:r>
            <a:endParaRPr lang="en-US" sz="4000" dirty="0">
              <a:latin typeface="Arial Black" charset="0"/>
              <a:ea typeface="SimSun" charset="0"/>
              <a:cs typeface="SimSun" charset="0"/>
            </a:endParaRPr>
          </a:p>
        </p:txBody>
      </p:sp>
      <p:sp>
        <p:nvSpPr>
          <p:cNvPr id="563202" name="Text Box 3"/>
          <p:cNvSpPr txBox="1">
            <a:spLocks noChangeArrowheads="1"/>
          </p:cNvSpPr>
          <p:nvPr/>
        </p:nvSpPr>
        <p:spPr bwMode="auto">
          <a:xfrm>
            <a:off x="8451850" y="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dirty="0">
                <a:solidFill>
                  <a:srgbClr val="000000"/>
                </a:solidFill>
                <a:latin typeface="Arial" charset="0"/>
              </a:rPr>
              <a:t>119</a:t>
            </a:r>
          </a:p>
        </p:txBody>
      </p:sp>
      <p:sp>
        <p:nvSpPr>
          <p:cNvPr id="8" name="TextBox 5">
            <a:extLst>
              <a:ext uri="{FF2B5EF4-FFF2-40B4-BE49-F238E27FC236}">
                <a16:creationId xmlns:a16="http://schemas.microsoft.com/office/drawing/2014/main" id="{5630F729-37ED-CE4E-8693-E4112631DB57}"/>
              </a:ext>
            </a:extLst>
          </p:cNvPr>
          <p:cNvSpPr txBox="1">
            <a:spLocks noChangeArrowheads="1"/>
          </p:cNvSpPr>
          <p:nvPr/>
        </p:nvSpPr>
        <p:spPr bwMode="auto">
          <a:xfrm>
            <a:off x="2004" y="2010458"/>
            <a:ext cx="275590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Exod 35:30–36:38; 39:9–20:38</a:t>
            </a:r>
          </a:p>
        </p:txBody>
      </p:sp>
      <p:sp>
        <p:nvSpPr>
          <p:cNvPr id="10" name="TextBox 5">
            <a:extLst>
              <a:ext uri="{FF2B5EF4-FFF2-40B4-BE49-F238E27FC236}">
                <a16:creationId xmlns:a16="http://schemas.microsoft.com/office/drawing/2014/main" id="{9B64F3D9-25B3-104A-BE39-A8E44CAD0A59}"/>
              </a:ext>
            </a:extLst>
          </p:cNvPr>
          <p:cNvSpPr txBox="1">
            <a:spLocks noChangeArrowheads="1"/>
          </p:cNvSpPr>
          <p:nvPr/>
        </p:nvSpPr>
        <p:spPr bwMode="auto">
          <a:xfrm>
            <a:off x="3079377" y="1631507"/>
            <a:ext cx="3756212" cy="46166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Most Holy Place with ark of the covenant</a:t>
            </a:r>
          </a:p>
          <a:p>
            <a:pPr marL="0" marR="0" lvl="0" indent="0" defTabSz="914400" rtl="0" eaLnBrk="0" fontAlgn="base" latinLnBrk="0" hangingPunct="0">
              <a:lnSpc>
                <a:spcPct val="100000"/>
              </a:lnSpc>
              <a:spcBef>
                <a:spcPct val="0"/>
              </a:spcBef>
              <a:spcAft>
                <a:spcPct val="0"/>
              </a:spcAft>
              <a:buClrTx/>
              <a:buSzTx/>
              <a:buFontTx/>
              <a:buNone/>
              <a:tabLst/>
              <a:defRPr/>
            </a:pPr>
            <a:r>
              <a:rPr lang="en-US" altLang="zh-CN" sz="1200" b="1" dirty="0">
                <a:solidFill>
                  <a:srgbClr val="000000"/>
                </a:solidFill>
                <a:latin typeface="Arial" charset="0"/>
                <a:cs typeface="Arial" charset="0"/>
              </a:rPr>
              <a:t>10 cubits square (15 ft. square)</a:t>
            </a:r>
            <a:endPar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Box 5">
            <a:extLst>
              <a:ext uri="{FF2B5EF4-FFF2-40B4-BE49-F238E27FC236}">
                <a16:creationId xmlns:a16="http://schemas.microsoft.com/office/drawing/2014/main" id="{0CC032FC-29D4-F842-93E9-D06B216A8244}"/>
              </a:ext>
            </a:extLst>
          </p:cNvPr>
          <p:cNvSpPr txBox="1">
            <a:spLocks noChangeArrowheads="1"/>
          </p:cNvSpPr>
          <p:nvPr/>
        </p:nvSpPr>
        <p:spPr bwMode="auto">
          <a:xfrm>
            <a:off x="3602126" y="2090518"/>
            <a:ext cx="3756212"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Curtain</a:t>
            </a:r>
          </a:p>
        </p:txBody>
      </p:sp>
      <p:sp>
        <p:nvSpPr>
          <p:cNvPr id="12" name="TextBox 5">
            <a:extLst>
              <a:ext uri="{FF2B5EF4-FFF2-40B4-BE49-F238E27FC236}">
                <a16:creationId xmlns:a16="http://schemas.microsoft.com/office/drawing/2014/main" id="{1FC1BAB3-FB9E-E847-8D00-920C4AB71DB9}"/>
              </a:ext>
            </a:extLst>
          </p:cNvPr>
          <p:cNvSpPr txBox="1">
            <a:spLocks noChangeArrowheads="1"/>
          </p:cNvSpPr>
          <p:nvPr/>
        </p:nvSpPr>
        <p:spPr bwMode="auto">
          <a:xfrm>
            <a:off x="3977380" y="2474932"/>
            <a:ext cx="2807448" cy="646331"/>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Holy Place, with the golden table for the bread of the Presence, golden lampstand, and altar of incense.</a:t>
            </a:r>
          </a:p>
        </p:txBody>
      </p:sp>
      <p:sp>
        <p:nvSpPr>
          <p:cNvPr id="13" name="TextBox 5">
            <a:extLst>
              <a:ext uri="{FF2B5EF4-FFF2-40B4-BE49-F238E27FC236}">
                <a16:creationId xmlns:a16="http://schemas.microsoft.com/office/drawing/2014/main" id="{26EB845B-4BAC-A449-AE5C-299415139F74}"/>
              </a:ext>
            </a:extLst>
          </p:cNvPr>
          <p:cNvSpPr txBox="1">
            <a:spLocks noChangeArrowheads="1"/>
          </p:cNvSpPr>
          <p:nvPr/>
        </p:nvSpPr>
        <p:spPr bwMode="auto">
          <a:xfrm>
            <a:off x="6637611" y="5906736"/>
            <a:ext cx="2501906"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Entrance: 20 cubits (30 ft.)</a:t>
            </a:r>
          </a:p>
        </p:txBody>
      </p:sp>
      <p:sp>
        <p:nvSpPr>
          <p:cNvPr id="14" name="TextBox 5">
            <a:extLst>
              <a:ext uri="{FF2B5EF4-FFF2-40B4-BE49-F238E27FC236}">
                <a16:creationId xmlns:a16="http://schemas.microsoft.com/office/drawing/2014/main" id="{E36D0E17-A76D-054B-A1BC-B688027D1A7E}"/>
              </a:ext>
            </a:extLst>
          </p:cNvPr>
          <p:cNvSpPr txBox="1">
            <a:spLocks noChangeArrowheads="1"/>
          </p:cNvSpPr>
          <p:nvPr/>
        </p:nvSpPr>
        <p:spPr bwMode="auto">
          <a:xfrm>
            <a:off x="4380346" y="3050475"/>
            <a:ext cx="3121547"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Length: 20 cubits (30 ft.)</a:t>
            </a:r>
          </a:p>
        </p:txBody>
      </p:sp>
      <p:sp>
        <p:nvSpPr>
          <p:cNvPr id="15" name="TextBox 5">
            <a:extLst>
              <a:ext uri="{FF2B5EF4-FFF2-40B4-BE49-F238E27FC236}">
                <a16:creationId xmlns:a16="http://schemas.microsoft.com/office/drawing/2014/main" id="{2DBAB789-55DA-D94B-A6E7-8DBD600D9F3A}"/>
              </a:ext>
            </a:extLst>
          </p:cNvPr>
          <p:cNvSpPr txBox="1">
            <a:spLocks noChangeArrowheads="1"/>
          </p:cNvSpPr>
          <p:nvPr/>
        </p:nvSpPr>
        <p:spPr bwMode="auto">
          <a:xfrm>
            <a:off x="4630825" y="3283075"/>
            <a:ext cx="3756212"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Width: 10 cubits (15 ft.)</a:t>
            </a:r>
          </a:p>
        </p:txBody>
      </p:sp>
      <p:sp>
        <p:nvSpPr>
          <p:cNvPr id="16" name="TextBox 5">
            <a:extLst>
              <a:ext uri="{FF2B5EF4-FFF2-40B4-BE49-F238E27FC236}">
                <a16:creationId xmlns:a16="http://schemas.microsoft.com/office/drawing/2014/main" id="{80125018-8ADA-4049-B1EF-BDA83A829BDA}"/>
              </a:ext>
            </a:extLst>
          </p:cNvPr>
          <p:cNvSpPr txBox="1">
            <a:spLocks noChangeArrowheads="1"/>
          </p:cNvSpPr>
          <p:nvPr/>
        </p:nvSpPr>
        <p:spPr bwMode="auto">
          <a:xfrm>
            <a:off x="3977380" y="6247755"/>
            <a:ext cx="2720787"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Bronze Altar</a:t>
            </a:r>
          </a:p>
        </p:txBody>
      </p:sp>
      <p:sp>
        <p:nvSpPr>
          <p:cNvPr id="17" name="TextBox 5">
            <a:extLst>
              <a:ext uri="{FF2B5EF4-FFF2-40B4-BE49-F238E27FC236}">
                <a16:creationId xmlns:a16="http://schemas.microsoft.com/office/drawing/2014/main" id="{E453D51B-F486-AC4C-AE72-B8C35CEFCC78}"/>
              </a:ext>
            </a:extLst>
          </p:cNvPr>
          <p:cNvSpPr txBox="1">
            <a:spLocks noChangeArrowheads="1"/>
          </p:cNvSpPr>
          <p:nvPr/>
        </p:nvSpPr>
        <p:spPr bwMode="auto">
          <a:xfrm>
            <a:off x="3451456" y="5885934"/>
            <a:ext cx="2115671"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Basin</a:t>
            </a:r>
          </a:p>
        </p:txBody>
      </p:sp>
      <p:sp>
        <p:nvSpPr>
          <p:cNvPr id="18" name="TextBox 5">
            <a:extLst>
              <a:ext uri="{FF2B5EF4-FFF2-40B4-BE49-F238E27FC236}">
                <a16:creationId xmlns:a16="http://schemas.microsoft.com/office/drawing/2014/main" id="{E8C03052-CD5C-1C47-9AE5-952A666454D0}"/>
              </a:ext>
            </a:extLst>
          </p:cNvPr>
          <p:cNvSpPr txBox="1">
            <a:spLocks noChangeArrowheads="1"/>
          </p:cNvSpPr>
          <p:nvPr/>
        </p:nvSpPr>
        <p:spPr bwMode="auto">
          <a:xfrm rot="1743545">
            <a:off x="4857810" y="4026372"/>
            <a:ext cx="2115671"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100 cubits (150 ft.) long</a:t>
            </a:r>
          </a:p>
        </p:txBody>
      </p:sp>
      <p:sp>
        <p:nvSpPr>
          <p:cNvPr id="19" name="TextBox 5">
            <a:extLst>
              <a:ext uri="{FF2B5EF4-FFF2-40B4-BE49-F238E27FC236}">
                <a16:creationId xmlns:a16="http://schemas.microsoft.com/office/drawing/2014/main" id="{936AAC24-8A86-BA4D-8452-85FDF0B697D7}"/>
              </a:ext>
            </a:extLst>
          </p:cNvPr>
          <p:cNvSpPr txBox="1">
            <a:spLocks noChangeArrowheads="1"/>
          </p:cNvSpPr>
          <p:nvPr/>
        </p:nvSpPr>
        <p:spPr bwMode="auto">
          <a:xfrm rot="19713020">
            <a:off x="1872473" y="3564464"/>
            <a:ext cx="2115671"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zh-CN" sz="1200" b="1" dirty="0">
                <a:solidFill>
                  <a:srgbClr val="000000"/>
                </a:solidFill>
                <a:latin typeface="Arial" charset="0"/>
                <a:cs typeface="Arial" charset="0"/>
              </a:rPr>
              <a:t>5</a:t>
            </a: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0 cubits</a:t>
            </a:r>
          </a:p>
        </p:txBody>
      </p:sp>
      <p:sp>
        <p:nvSpPr>
          <p:cNvPr id="31" name="TextBox 5">
            <a:extLst>
              <a:ext uri="{FF2B5EF4-FFF2-40B4-BE49-F238E27FC236}">
                <a16:creationId xmlns:a16="http://schemas.microsoft.com/office/drawing/2014/main" id="{C81E1DC8-A1AD-AF4E-9664-1AC0E101D482}"/>
              </a:ext>
            </a:extLst>
          </p:cNvPr>
          <p:cNvSpPr txBox="1">
            <a:spLocks noChangeArrowheads="1"/>
          </p:cNvSpPr>
          <p:nvPr/>
        </p:nvSpPr>
        <p:spPr bwMode="auto">
          <a:xfrm rot="1768998">
            <a:off x="3408095" y="4525672"/>
            <a:ext cx="699348" cy="215444"/>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20 cubits</a:t>
            </a:r>
          </a:p>
        </p:txBody>
      </p:sp>
      <p:sp>
        <p:nvSpPr>
          <p:cNvPr id="32" name="TextBox 5">
            <a:extLst>
              <a:ext uri="{FF2B5EF4-FFF2-40B4-BE49-F238E27FC236}">
                <a16:creationId xmlns:a16="http://schemas.microsoft.com/office/drawing/2014/main" id="{E70DED2D-8601-6048-BCD2-A1C24E8C77B0}"/>
              </a:ext>
            </a:extLst>
          </p:cNvPr>
          <p:cNvSpPr txBox="1">
            <a:spLocks noChangeArrowheads="1"/>
          </p:cNvSpPr>
          <p:nvPr/>
        </p:nvSpPr>
        <p:spPr bwMode="auto">
          <a:xfrm rot="1768998">
            <a:off x="3088824" y="4274059"/>
            <a:ext cx="369032" cy="215444"/>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a:t>
            </a:r>
          </a:p>
        </p:txBody>
      </p:sp>
      <p:sp>
        <p:nvSpPr>
          <p:cNvPr id="36" name="TextBox 5">
            <a:extLst>
              <a:ext uri="{FF2B5EF4-FFF2-40B4-BE49-F238E27FC236}">
                <a16:creationId xmlns:a16="http://schemas.microsoft.com/office/drawing/2014/main" id="{A5693CB0-7075-BB4E-8732-7FA269D1B00D}"/>
              </a:ext>
            </a:extLst>
          </p:cNvPr>
          <p:cNvSpPr txBox="1">
            <a:spLocks noChangeArrowheads="1"/>
          </p:cNvSpPr>
          <p:nvPr/>
        </p:nvSpPr>
        <p:spPr bwMode="auto">
          <a:xfrm>
            <a:off x="124763" y="5657217"/>
            <a:ext cx="75452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Cubits</a:t>
            </a:r>
          </a:p>
        </p:txBody>
      </p:sp>
      <p:sp>
        <p:nvSpPr>
          <p:cNvPr id="37" name="TextBox 5">
            <a:extLst>
              <a:ext uri="{FF2B5EF4-FFF2-40B4-BE49-F238E27FC236}">
                <a16:creationId xmlns:a16="http://schemas.microsoft.com/office/drawing/2014/main" id="{976B355A-BACF-E841-B60D-69611A804864}"/>
              </a:ext>
            </a:extLst>
          </p:cNvPr>
          <p:cNvSpPr txBox="1">
            <a:spLocks noChangeArrowheads="1"/>
          </p:cNvSpPr>
          <p:nvPr/>
        </p:nvSpPr>
        <p:spPr bwMode="auto">
          <a:xfrm>
            <a:off x="124763" y="5899264"/>
            <a:ext cx="75452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Feet</a:t>
            </a:r>
          </a:p>
        </p:txBody>
      </p:sp>
      <p:sp>
        <p:nvSpPr>
          <p:cNvPr id="48" name="TextBox 5">
            <a:extLst>
              <a:ext uri="{FF2B5EF4-FFF2-40B4-BE49-F238E27FC236}">
                <a16:creationId xmlns:a16="http://schemas.microsoft.com/office/drawing/2014/main" id="{7BC6112C-0A42-3845-B7F0-EEA8132BF51F}"/>
              </a:ext>
            </a:extLst>
          </p:cNvPr>
          <p:cNvSpPr txBox="1">
            <a:spLocks noChangeArrowheads="1"/>
          </p:cNvSpPr>
          <p:nvPr/>
        </p:nvSpPr>
        <p:spPr bwMode="auto">
          <a:xfrm>
            <a:off x="1068893" y="2737155"/>
            <a:ext cx="67805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W</a:t>
            </a:r>
          </a:p>
        </p:txBody>
      </p:sp>
      <p:sp>
        <p:nvSpPr>
          <p:cNvPr id="49" name="TextBox 5">
            <a:extLst>
              <a:ext uri="{FF2B5EF4-FFF2-40B4-BE49-F238E27FC236}">
                <a16:creationId xmlns:a16="http://schemas.microsoft.com/office/drawing/2014/main" id="{B2A00BE4-B397-3B4F-82E4-66F1F385BBF3}"/>
              </a:ext>
            </a:extLst>
          </p:cNvPr>
          <p:cNvSpPr txBox="1">
            <a:spLocks noChangeArrowheads="1"/>
          </p:cNvSpPr>
          <p:nvPr/>
        </p:nvSpPr>
        <p:spPr bwMode="auto">
          <a:xfrm>
            <a:off x="2180517" y="3382614"/>
            <a:ext cx="67805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zh-CN" sz="1200" b="1" dirty="0">
                <a:solidFill>
                  <a:srgbClr val="000000"/>
                </a:solidFill>
                <a:latin typeface="Arial" charset="0"/>
                <a:cs typeface="Arial" charset="0"/>
              </a:rPr>
              <a:t>E</a:t>
            </a:r>
            <a:endPar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0" name="TextBox 5">
            <a:extLst>
              <a:ext uri="{FF2B5EF4-FFF2-40B4-BE49-F238E27FC236}">
                <a16:creationId xmlns:a16="http://schemas.microsoft.com/office/drawing/2014/main" id="{83E82FFC-CD50-944A-BBAA-AC8F7D4F5DCA}"/>
              </a:ext>
            </a:extLst>
          </p:cNvPr>
          <p:cNvSpPr txBox="1">
            <a:spLocks noChangeArrowheads="1"/>
          </p:cNvSpPr>
          <p:nvPr/>
        </p:nvSpPr>
        <p:spPr bwMode="auto">
          <a:xfrm>
            <a:off x="2072940" y="2781979"/>
            <a:ext cx="67805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zh-CN" sz="1200" b="1" dirty="0">
                <a:solidFill>
                  <a:srgbClr val="000000"/>
                </a:solidFill>
                <a:latin typeface="Arial" charset="0"/>
                <a:cs typeface="Arial" charset="0"/>
              </a:rPr>
              <a:t>N</a:t>
            </a:r>
            <a:endPar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1" name="TextBox 5">
            <a:extLst>
              <a:ext uri="{FF2B5EF4-FFF2-40B4-BE49-F238E27FC236}">
                <a16:creationId xmlns:a16="http://schemas.microsoft.com/office/drawing/2014/main" id="{579FB62B-1A81-7449-A12B-6B13B131F8E3}"/>
              </a:ext>
            </a:extLst>
          </p:cNvPr>
          <p:cNvSpPr txBox="1">
            <a:spLocks noChangeArrowheads="1"/>
          </p:cNvSpPr>
          <p:nvPr/>
        </p:nvSpPr>
        <p:spPr bwMode="auto">
          <a:xfrm>
            <a:off x="1024070" y="3373650"/>
            <a:ext cx="678050" cy="27699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zh-CN" sz="1200" b="1" dirty="0">
                <a:solidFill>
                  <a:srgbClr val="000000"/>
                </a:solidFill>
                <a:latin typeface="Arial" charset="0"/>
                <a:cs typeface="Arial" charset="0"/>
              </a:rPr>
              <a:t>S</a:t>
            </a:r>
            <a:endParaRPr kumimoji="0" lang="en-US" altLang="zh-CN" sz="1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97569052"/>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685800" y="152400"/>
            <a:ext cx="7772400" cy="381000"/>
          </a:xfrm>
          <a:effectLst>
            <a:outerShdw blurRad="63500" dist="71842" dir="2700000" algn="ctr" rotWithShape="0">
              <a:schemeClr val="bg2">
                <a:alpha val="74998"/>
              </a:schemeClr>
            </a:outerShdw>
          </a:effectLst>
        </p:spPr>
        <p:txBody>
          <a:bodyPr/>
          <a:lstStyle/>
          <a:p>
            <a:pPr>
              <a:defRPr/>
            </a:pPr>
            <a:r>
              <a:rPr lang="en-US" altLang="zh-CN" sz="3600" dirty="0">
                <a:solidFill>
                  <a:srgbClr val="020020"/>
                </a:solidFill>
                <a:effectLst/>
                <a:latin typeface="Arial Black" charset="0"/>
                <a:ea typeface="宋体" charset="0"/>
                <a:cs typeface="宋体" charset="0"/>
              </a:rPr>
              <a:t>The Tabernacle &amp; Creation</a:t>
            </a:r>
          </a:p>
        </p:txBody>
      </p:sp>
      <p:sp>
        <p:nvSpPr>
          <p:cNvPr id="565250" name="Text Box 4"/>
          <p:cNvSpPr txBox="1">
            <a:spLocks noChangeArrowheads="1"/>
          </p:cNvSpPr>
          <p:nvPr/>
        </p:nvSpPr>
        <p:spPr bwMode="auto">
          <a:xfrm>
            <a:off x="8281988" y="0"/>
            <a:ext cx="862012"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dirty="0">
                <a:solidFill>
                  <a:srgbClr val="000000"/>
                </a:solidFill>
                <a:latin typeface="Arial" charset="0"/>
              </a:rPr>
              <a:t>119d</a:t>
            </a:r>
          </a:p>
        </p:txBody>
      </p:sp>
      <p:grpSp>
        <p:nvGrpSpPr>
          <p:cNvPr id="565251" name="Group 30"/>
          <p:cNvGrpSpPr>
            <a:grpSpLocks/>
          </p:cNvGrpSpPr>
          <p:nvPr/>
        </p:nvGrpSpPr>
        <p:grpSpPr bwMode="auto">
          <a:xfrm>
            <a:off x="0" y="985838"/>
            <a:ext cx="9144000" cy="5872163"/>
            <a:chOff x="0" y="621"/>
            <a:chExt cx="5760" cy="3699"/>
          </a:xfrm>
        </p:grpSpPr>
        <p:grpSp>
          <p:nvGrpSpPr>
            <p:cNvPr id="565252" name="Group 24"/>
            <p:cNvGrpSpPr>
              <a:grpSpLocks/>
            </p:cNvGrpSpPr>
            <p:nvPr/>
          </p:nvGrpSpPr>
          <p:grpSpPr bwMode="auto">
            <a:xfrm>
              <a:off x="0" y="621"/>
              <a:ext cx="1079" cy="341"/>
              <a:chOff x="0" y="178"/>
              <a:chExt cx="741" cy="321"/>
            </a:xfrm>
          </p:grpSpPr>
          <p:sp>
            <p:nvSpPr>
              <p:cNvPr id="565274" name="Rectangle 23"/>
              <p:cNvSpPr>
                <a:spLocks noChangeArrowheads="1"/>
              </p:cNvSpPr>
              <p:nvPr/>
            </p:nvSpPr>
            <p:spPr bwMode="auto">
              <a:xfrm>
                <a:off x="0" y="178"/>
                <a:ext cx="741" cy="321"/>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5275" name="Rectangle 5"/>
              <p:cNvSpPr>
                <a:spLocks noChangeArrowheads="1"/>
              </p:cNvSpPr>
              <p:nvPr/>
            </p:nvSpPr>
            <p:spPr bwMode="auto">
              <a:xfrm>
                <a:off x="43" y="178"/>
                <a:ext cx="655" cy="321"/>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zh-CN" altLang="en-US" sz="2400">
                    <a:solidFill>
                      <a:srgbClr val="003300"/>
                    </a:solidFill>
                    <a:latin typeface="Arial Narrow" charset="0"/>
                    <a:ea typeface="ＭＳ Ｐゴシック" charset="0"/>
                    <a:cs typeface="Times New Roman" charset="0"/>
                  </a:rPr>
                  <a:t> </a:t>
                </a:r>
              </a:p>
            </p:txBody>
          </p:sp>
        </p:grpSp>
        <p:grpSp>
          <p:nvGrpSpPr>
            <p:cNvPr id="565253" name="Group 26"/>
            <p:cNvGrpSpPr>
              <a:grpSpLocks/>
            </p:cNvGrpSpPr>
            <p:nvPr/>
          </p:nvGrpSpPr>
          <p:grpSpPr bwMode="auto">
            <a:xfrm>
              <a:off x="1079" y="621"/>
              <a:ext cx="2485" cy="341"/>
              <a:chOff x="741" y="178"/>
              <a:chExt cx="1706" cy="321"/>
            </a:xfrm>
          </p:grpSpPr>
          <p:sp>
            <p:nvSpPr>
              <p:cNvPr id="565272" name="Rectangle 25"/>
              <p:cNvSpPr>
                <a:spLocks noChangeArrowheads="1"/>
              </p:cNvSpPr>
              <p:nvPr/>
            </p:nvSpPr>
            <p:spPr bwMode="auto">
              <a:xfrm>
                <a:off x="741" y="178"/>
                <a:ext cx="1706" cy="321"/>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5273" name="Rectangle 6"/>
              <p:cNvSpPr>
                <a:spLocks noChangeArrowheads="1"/>
              </p:cNvSpPr>
              <p:nvPr/>
            </p:nvSpPr>
            <p:spPr bwMode="auto">
              <a:xfrm>
                <a:off x="784" y="178"/>
                <a:ext cx="1620" cy="321"/>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3200" b="1" dirty="0">
                    <a:solidFill>
                      <a:srgbClr val="FFFFFF"/>
                    </a:solidFill>
                    <a:latin typeface="Arial Narrow" charset="0"/>
                    <a:ea typeface="ＭＳ Ｐゴシック" charset="0"/>
                    <a:cs typeface="Times New Roman" charset="0"/>
                  </a:rPr>
                  <a:t>Creation</a:t>
                </a:r>
                <a:endParaRPr lang="en-US" altLang="zh-CN" sz="3200" dirty="0">
                  <a:solidFill>
                    <a:srgbClr val="003300"/>
                  </a:solidFill>
                  <a:latin typeface="Arial Narrow" charset="0"/>
                  <a:ea typeface="ＭＳ Ｐゴシック" charset="0"/>
                  <a:cs typeface="Times New Roman" charset="0"/>
                </a:endParaRPr>
              </a:p>
            </p:txBody>
          </p:sp>
        </p:grpSp>
        <p:grpSp>
          <p:nvGrpSpPr>
            <p:cNvPr id="565254" name="Group 28"/>
            <p:cNvGrpSpPr>
              <a:grpSpLocks/>
            </p:cNvGrpSpPr>
            <p:nvPr/>
          </p:nvGrpSpPr>
          <p:grpSpPr bwMode="auto">
            <a:xfrm>
              <a:off x="3564" y="621"/>
              <a:ext cx="2196" cy="341"/>
              <a:chOff x="2447" y="178"/>
              <a:chExt cx="1706" cy="321"/>
            </a:xfrm>
          </p:grpSpPr>
          <p:sp>
            <p:nvSpPr>
              <p:cNvPr id="565270" name="Rectangle 27"/>
              <p:cNvSpPr>
                <a:spLocks noChangeArrowheads="1"/>
              </p:cNvSpPr>
              <p:nvPr/>
            </p:nvSpPr>
            <p:spPr bwMode="auto">
              <a:xfrm>
                <a:off x="2447" y="178"/>
                <a:ext cx="1706" cy="321"/>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5271" name="Rectangle 7"/>
              <p:cNvSpPr>
                <a:spLocks noChangeArrowheads="1"/>
              </p:cNvSpPr>
              <p:nvPr/>
            </p:nvSpPr>
            <p:spPr bwMode="auto">
              <a:xfrm>
                <a:off x="2490" y="178"/>
                <a:ext cx="1620" cy="321"/>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3200" b="1">
                    <a:solidFill>
                      <a:srgbClr val="FFFFFF"/>
                    </a:solidFill>
                    <a:latin typeface="Arial Narrow" charset="0"/>
                    <a:ea typeface="ＭＳ Ｐゴシック" charset="0"/>
                    <a:cs typeface="Times New Roman" charset="0"/>
                  </a:rPr>
                  <a:t>Tabernacle</a:t>
                </a:r>
                <a:endParaRPr lang="en-US" altLang="zh-CN" sz="3200">
                  <a:solidFill>
                    <a:srgbClr val="003300"/>
                  </a:solidFill>
                  <a:latin typeface="Arial Narrow" charset="0"/>
                  <a:ea typeface="ＭＳ Ｐゴシック" charset="0"/>
                  <a:cs typeface="Times New Roman" charset="0"/>
                </a:endParaRPr>
              </a:p>
            </p:txBody>
          </p:sp>
        </p:grpSp>
        <p:sp>
          <p:nvSpPr>
            <p:cNvPr id="565255" name="Rectangle 8"/>
            <p:cNvSpPr>
              <a:spLocks noChangeArrowheads="1"/>
            </p:cNvSpPr>
            <p:nvPr/>
          </p:nvSpPr>
          <p:spPr bwMode="auto">
            <a:xfrm>
              <a:off x="63" y="962"/>
              <a:ext cx="953" cy="671"/>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400" b="1" i="1">
                  <a:solidFill>
                    <a:srgbClr val="003300"/>
                  </a:solidFill>
                  <a:latin typeface="Arial Narrow" charset="0"/>
                  <a:ea typeface="ＭＳ Ｐゴシック" charset="0"/>
                  <a:cs typeface="Times New Roman" charset="0"/>
                </a:rPr>
                <a:t> </a:t>
              </a:r>
              <a:r>
                <a:rPr lang="en-US" altLang="zh-CN" sz="2400" b="1">
                  <a:solidFill>
                    <a:srgbClr val="003300"/>
                  </a:solidFill>
                  <a:latin typeface="Arial Narrow" charset="0"/>
                  <a:ea typeface="ＭＳ Ｐゴシック" charset="0"/>
                  <a:cs typeface="Times New Roman" charset="0"/>
                </a:rPr>
                <a:t>Text</a:t>
              </a:r>
              <a:endParaRPr lang="en-US" altLang="zh-CN" sz="2400">
                <a:solidFill>
                  <a:srgbClr val="003300"/>
                </a:solidFill>
                <a:latin typeface="Arial Narrow" charset="0"/>
                <a:ea typeface="ＭＳ Ｐゴシック" charset="0"/>
                <a:cs typeface="Times New Roman" charset="0"/>
              </a:endParaRPr>
            </a:p>
          </p:txBody>
        </p:sp>
        <p:sp>
          <p:nvSpPr>
            <p:cNvPr id="565256" name="Rectangle 9"/>
            <p:cNvSpPr>
              <a:spLocks noChangeArrowheads="1"/>
            </p:cNvSpPr>
            <p:nvPr/>
          </p:nvSpPr>
          <p:spPr bwMode="auto">
            <a:xfrm>
              <a:off x="1016" y="962"/>
              <a:ext cx="2360" cy="671"/>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400">
                  <a:solidFill>
                    <a:srgbClr val="003300"/>
                  </a:solidFill>
                  <a:latin typeface="Arial Narrow" charset="0"/>
                  <a:ea typeface="ＭＳ Ｐゴシック" charset="0"/>
                  <a:cs typeface="Times New Roman" charset="0"/>
                </a:rPr>
                <a:t> </a:t>
              </a:r>
              <a:r>
                <a:rPr lang="en-US" altLang="zh-CN" sz="2400">
                  <a:solidFill>
                    <a:srgbClr val="003300"/>
                  </a:solidFill>
                  <a:latin typeface="Arial Narrow" charset="0"/>
                  <a:ea typeface="ＭＳ Ｐゴシック" charset="0"/>
                  <a:cs typeface="Times New Roman" charset="0"/>
                </a:rPr>
                <a:t>Genesis 1–2</a:t>
              </a:r>
            </a:p>
          </p:txBody>
        </p:sp>
        <p:sp>
          <p:nvSpPr>
            <p:cNvPr id="565257" name="Rectangle 10"/>
            <p:cNvSpPr>
              <a:spLocks noChangeArrowheads="1"/>
            </p:cNvSpPr>
            <p:nvPr/>
          </p:nvSpPr>
          <p:spPr bwMode="auto">
            <a:xfrm>
              <a:off x="3376" y="962"/>
              <a:ext cx="2359" cy="671"/>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ta-IN" altLang="zh-CN" sz="2400" dirty="0" err="1">
                  <a:solidFill>
                    <a:srgbClr val="003300"/>
                  </a:solidFill>
                  <a:latin typeface="Arial Narrow" charset="0"/>
                  <a:ea typeface="ＭＳ Ｐゴシック" charset="0"/>
                  <a:cs typeface="Times New Roman" charset="0"/>
                </a:rPr>
                <a:t>யாத்திராகமம்</a:t>
              </a:r>
              <a:r>
                <a:rPr lang="en-US" altLang="zh-CN" sz="2400" dirty="0">
                  <a:solidFill>
                    <a:srgbClr val="003300"/>
                  </a:solidFill>
                  <a:latin typeface="Arial Narrow" charset="0"/>
                  <a:ea typeface="ＭＳ Ｐゴシック" charset="0"/>
                  <a:cs typeface="Times New Roman" charset="0"/>
                </a:rPr>
                <a:t> 25–31</a:t>
              </a:r>
            </a:p>
          </p:txBody>
        </p:sp>
        <p:sp>
          <p:nvSpPr>
            <p:cNvPr id="565258" name="Rectangle 11"/>
            <p:cNvSpPr>
              <a:spLocks noChangeArrowheads="1"/>
            </p:cNvSpPr>
            <p:nvPr/>
          </p:nvSpPr>
          <p:spPr bwMode="auto">
            <a:xfrm>
              <a:off x="63" y="1633"/>
              <a:ext cx="953" cy="550"/>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Content</a:t>
              </a:r>
              <a:endParaRPr lang="en-US" altLang="zh-CN" sz="2400">
                <a:solidFill>
                  <a:srgbClr val="003300"/>
                </a:solidFill>
                <a:latin typeface="Arial Narrow" charset="0"/>
                <a:ea typeface="ＭＳ Ｐゴシック" charset="0"/>
                <a:cs typeface="Times New Roman" charset="0"/>
              </a:endParaRPr>
            </a:p>
          </p:txBody>
        </p:sp>
        <p:sp>
          <p:nvSpPr>
            <p:cNvPr id="565259" name="Rectangle 12"/>
            <p:cNvSpPr>
              <a:spLocks noChangeArrowheads="1"/>
            </p:cNvSpPr>
            <p:nvPr/>
          </p:nvSpPr>
          <p:spPr bwMode="auto">
            <a:xfrm>
              <a:off x="1016" y="1633"/>
              <a:ext cx="2360" cy="550"/>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Creation of the heavens and earth</a:t>
              </a:r>
            </a:p>
          </p:txBody>
        </p:sp>
        <p:sp>
          <p:nvSpPr>
            <p:cNvPr id="565260" name="Rectangle 13"/>
            <p:cNvSpPr>
              <a:spLocks noChangeArrowheads="1"/>
            </p:cNvSpPr>
            <p:nvPr/>
          </p:nvSpPr>
          <p:spPr bwMode="auto">
            <a:xfrm>
              <a:off x="3376" y="1633"/>
              <a:ext cx="2359" cy="550"/>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Building of the tabernacle</a:t>
              </a:r>
            </a:p>
          </p:txBody>
        </p:sp>
        <p:sp>
          <p:nvSpPr>
            <p:cNvPr id="565261" name="Rectangle 14"/>
            <p:cNvSpPr>
              <a:spLocks noChangeArrowheads="1"/>
            </p:cNvSpPr>
            <p:nvPr/>
          </p:nvSpPr>
          <p:spPr bwMode="auto">
            <a:xfrm>
              <a:off x="63" y="2183"/>
              <a:ext cx="953"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Significance</a:t>
              </a:r>
              <a:endParaRPr lang="en-US" altLang="zh-CN" sz="2400">
                <a:solidFill>
                  <a:srgbClr val="003300"/>
                </a:solidFill>
                <a:latin typeface="Arial Narrow" charset="0"/>
                <a:ea typeface="ＭＳ Ｐゴシック" charset="0"/>
                <a:cs typeface="Times New Roman" charset="0"/>
              </a:endParaRPr>
            </a:p>
            <a:p>
              <a:pPr algn="ctr" defTabSz="914400" eaLnBrk="0" fontAlgn="base" hangingPunct="0">
                <a:spcBef>
                  <a:spcPct val="0"/>
                </a:spcBef>
                <a:spcAft>
                  <a:spcPct val="0"/>
                </a:spcAft>
              </a:pPr>
              <a:endParaRPr lang="zh-CN" altLang="en-US" sz="2400">
                <a:solidFill>
                  <a:srgbClr val="003300"/>
                </a:solidFill>
                <a:latin typeface="Arial Narrow" charset="0"/>
                <a:ea typeface="ＭＳ Ｐゴシック" charset="0"/>
                <a:cs typeface="Times New Roman" charset="0"/>
              </a:endParaRPr>
            </a:p>
          </p:txBody>
        </p:sp>
        <p:sp>
          <p:nvSpPr>
            <p:cNvPr id="565262" name="Rectangle 15"/>
            <p:cNvSpPr>
              <a:spLocks noChangeArrowheads="1"/>
            </p:cNvSpPr>
            <p:nvPr/>
          </p:nvSpPr>
          <p:spPr bwMode="auto">
            <a:xfrm>
              <a:off x="1016" y="2183"/>
              <a:ext cx="2360"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Arena in which God would have fellowship with humans</a:t>
              </a:r>
            </a:p>
          </p:txBody>
        </p:sp>
        <p:sp>
          <p:nvSpPr>
            <p:cNvPr id="565263" name="Rectangle 16"/>
            <p:cNvSpPr>
              <a:spLocks noChangeArrowheads="1"/>
            </p:cNvSpPr>
            <p:nvPr/>
          </p:nvSpPr>
          <p:spPr bwMode="auto">
            <a:xfrm>
              <a:off x="3376" y="2183"/>
              <a:ext cx="2359"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dirty="0">
                  <a:solidFill>
                    <a:srgbClr val="003300"/>
                  </a:solidFill>
                  <a:latin typeface="Arial Narrow" charset="0"/>
                  <a:ea typeface="ＭＳ Ｐゴシック" charset="0"/>
                  <a:cs typeface="Times New Roman" charset="0"/>
                </a:rPr>
                <a:t>Means of restoring man</a:t>
              </a:r>
              <a:r>
                <a:rPr lang="fr-FR"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s lost fellowship with God</a:t>
              </a:r>
              <a:endParaRPr lang="en-US" altLang="zh-CN" sz="2400" dirty="0">
                <a:solidFill>
                  <a:srgbClr val="003300"/>
                </a:solidFill>
                <a:latin typeface="Arial Narrow" charset="0"/>
                <a:ea typeface="ＭＳ Ｐゴシック" charset="0"/>
                <a:cs typeface="Times New Roman" charset="0"/>
              </a:endParaRPr>
            </a:p>
          </p:txBody>
        </p:sp>
        <p:sp>
          <p:nvSpPr>
            <p:cNvPr id="565264" name="Rectangle 17"/>
            <p:cNvSpPr>
              <a:spLocks noChangeArrowheads="1"/>
            </p:cNvSpPr>
            <p:nvPr/>
          </p:nvSpPr>
          <p:spPr bwMode="auto">
            <a:xfrm>
              <a:off x="63" y="2855"/>
              <a:ext cx="953" cy="79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Structure</a:t>
              </a:r>
              <a:endParaRPr lang="en-US" altLang="zh-CN" sz="2400">
                <a:solidFill>
                  <a:srgbClr val="003300"/>
                </a:solidFill>
                <a:latin typeface="Arial Narrow" charset="0"/>
                <a:ea typeface="ＭＳ Ｐゴシック" charset="0"/>
                <a:cs typeface="Times New Roman" charset="0"/>
              </a:endParaRPr>
            </a:p>
          </p:txBody>
        </p:sp>
        <p:sp>
          <p:nvSpPr>
            <p:cNvPr id="565265" name="Rectangle 18"/>
            <p:cNvSpPr>
              <a:spLocks noChangeArrowheads="1"/>
            </p:cNvSpPr>
            <p:nvPr/>
          </p:nvSpPr>
          <p:spPr bwMode="auto">
            <a:xfrm>
              <a:off x="1016" y="2855"/>
              <a:ext cx="2360" cy="79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200" dirty="0">
                  <a:solidFill>
                    <a:srgbClr val="003300"/>
                  </a:solidFill>
                  <a:latin typeface="Arial Narrow" charset="0"/>
                  <a:ea typeface="ＭＳ Ｐゴシック" charset="0"/>
                  <a:cs typeface="Times New Roman" charset="0"/>
                </a:rPr>
                <a:t>7 acts marked by divine speech: </a:t>
              </a:r>
              <a:r>
                <a:rPr lang="mr-IN" altLang="ja-JP" sz="2200" dirty="0">
                  <a:solidFill>
                    <a:srgbClr val="003300"/>
                  </a:solidFill>
                  <a:latin typeface="Arial Narrow" charset="0"/>
                  <a:ea typeface="ＭＳ Ｐゴシック" charset="0"/>
                  <a:cs typeface="Times New Roman" charset="0"/>
                </a:rPr>
                <a:t>"</a:t>
              </a:r>
              <a:r>
                <a:rPr lang="en-US" altLang="ja-JP" sz="2200" dirty="0">
                  <a:solidFill>
                    <a:srgbClr val="003300"/>
                  </a:solidFill>
                  <a:latin typeface="Arial Narrow" charset="0"/>
                  <a:ea typeface="ＭＳ Ｐゴシック" charset="0"/>
                  <a:cs typeface="Times New Roman" charset="0"/>
                </a:rPr>
                <a:t>And God said</a:t>
              </a:r>
              <a:r>
                <a:rPr lang="mr-IN" altLang="ja-JP" sz="2200" dirty="0">
                  <a:solidFill>
                    <a:srgbClr val="003300"/>
                  </a:solidFill>
                  <a:latin typeface="Arial Narrow" charset="0"/>
                  <a:ea typeface="ＭＳ Ｐゴシック" charset="0"/>
                  <a:cs typeface="Times New Roman" charset="0"/>
                </a:rPr>
                <a:t>"</a:t>
              </a:r>
              <a:r>
                <a:rPr lang="en-US" altLang="ja-JP" sz="2200" dirty="0">
                  <a:solidFill>
                    <a:srgbClr val="003300"/>
                  </a:solidFill>
                  <a:latin typeface="Arial Narrow" charset="0"/>
                  <a:ea typeface="ＭＳ Ｐゴシック" charset="0"/>
                  <a:cs typeface="Times New Roman" charset="0"/>
                </a:rPr>
                <a:t> (Gen. 1:3, 6, 9, 14, 20, 24, 26; cf. vv. 11, 28, 29)</a:t>
              </a:r>
              <a:endParaRPr lang="en-US" altLang="zh-CN" sz="2200" dirty="0">
                <a:solidFill>
                  <a:srgbClr val="003300"/>
                </a:solidFill>
                <a:latin typeface="Arial Narrow" charset="0"/>
                <a:ea typeface="ＭＳ Ｐゴシック" charset="0"/>
                <a:cs typeface="Times New Roman" charset="0"/>
              </a:endParaRPr>
            </a:p>
          </p:txBody>
        </p:sp>
        <p:sp>
          <p:nvSpPr>
            <p:cNvPr id="565266" name="Rectangle 19"/>
            <p:cNvSpPr>
              <a:spLocks noChangeArrowheads="1"/>
            </p:cNvSpPr>
            <p:nvPr/>
          </p:nvSpPr>
          <p:spPr bwMode="auto">
            <a:xfrm>
              <a:off x="3376" y="2855"/>
              <a:ext cx="2359" cy="79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200" dirty="0">
                  <a:solidFill>
                    <a:srgbClr val="003300"/>
                  </a:solidFill>
                  <a:latin typeface="Arial Narrow" charset="0"/>
                  <a:ea typeface="ＭＳ Ｐゴシック" charset="0"/>
                  <a:cs typeface="Times New Roman" charset="0"/>
                </a:rPr>
                <a:t>7 acts marked by divine speech: </a:t>
              </a:r>
              <a:r>
                <a:rPr lang="mr-IN" altLang="ja-JP" sz="2200" dirty="0">
                  <a:solidFill>
                    <a:srgbClr val="003300"/>
                  </a:solidFill>
                  <a:latin typeface="Arial Narrow" charset="0"/>
                  <a:ea typeface="ＭＳ Ｐゴシック" charset="0"/>
                  <a:cs typeface="Times New Roman" charset="0"/>
                </a:rPr>
                <a:t>"</a:t>
              </a:r>
              <a:r>
                <a:rPr lang="en-US" altLang="ja-JP" sz="2200" dirty="0">
                  <a:solidFill>
                    <a:srgbClr val="003300"/>
                  </a:solidFill>
                  <a:latin typeface="Arial Narrow" charset="0"/>
                  <a:ea typeface="ＭＳ Ｐゴシック" charset="0"/>
                  <a:cs typeface="Times New Roman" charset="0"/>
                </a:rPr>
                <a:t>And the L</a:t>
              </a:r>
              <a:r>
                <a:rPr lang="en-US" altLang="ja-JP" sz="2000" dirty="0">
                  <a:solidFill>
                    <a:srgbClr val="003300"/>
                  </a:solidFill>
                  <a:latin typeface="Arial Narrow" charset="0"/>
                  <a:ea typeface="ＭＳ Ｐゴシック" charset="0"/>
                  <a:cs typeface="Times New Roman" charset="0"/>
                </a:rPr>
                <a:t>ORD</a:t>
              </a:r>
              <a:r>
                <a:rPr lang="en-US" altLang="ja-JP" sz="2200" dirty="0">
                  <a:solidFill>
                    <a:srgbClr val="003300"/>
                  </a:solidFill>
                  <a:latin typeface="Arial Narrow" charset="0"/>
                  <a:ea typeface="ＭＳ Ｐゴシック" charset="0"/>
                  <a:cs typeface="Times New Roman" charset="0"/>
                </a:rPr>
                <a:t> said</a:t>
              </a:r>
              <a:r>
                <a:rPr lang="mr-IN" altLang="ja-JP" sz="2200" dirty="0">
                  <a:solidFill>
                    <a:srgbClr val="003300"/>
                  </a:solidFill>
                  <a:latin typeface="Arial Narrow" charset="0"/>
                  <a:ea typeface="ＭＳ Ｐゴシック" charset="0"/>
                  <a:cs typeface="Times New Roman" charset="0"/>
                </a:rPr>
                <a:t>"</a:t>
              </a:r>
              <a:r>
                <a:rPr lang="en-US" altLang="ja-JP" sz="2200" dirty="0">
                  <a:solidFill>
                    <a:srgbClr val="003300"/>
                  </a:solidFill>
                  <a:latin typeface="Arial Narrow" charset="0"/>
                  <a:ea typeface="ＭＳ Ｐゴシック" charset="0"/>
                  <a:cs typeface="Times New Roman" charset="0"/>
                </a:rPr>
                <a:t> (Exod. 25:1; 30:11, 17, 22, 34; 31:1, 12)</a:t>
              </a:r>
              <a:endParaRPr lang="en-US" altLang="zh-CN" sz="2200" dirty="0">
                <a:solidFill>
                  <a:srgbClr val="003300"/>
                </a:solidFill>
                <a:latin typeface="Arial Narrow" charset="0"/>
                <a:ea typeface="ＭＳ Ｐゴシック" charset="0"/>
                <a:cs typeface="Times New Roman" charset="0"/>
              </a:endParaRPr>
            </a:p>
          </p:txBody>
        </p:sp>
        <p:sp>
          <p:nvSpPr>
            <p:cNvPr id="565267" name="Rectangle 20"/>
            <p:cNvSpPr>
              <a:spLocks noChangeArrowheads="1"/>
            </p:cNvSpPr>
            <p:nvPr/>
          </p:nvSpPr>
          <p:spPr bwMode="auto">
            <a:xfrm>
              <a:off x="63" y="3648"/>
              <a:ext cx="953"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Contents</a:t>
              </a:r>
              <a:endParaRPr lang="en-US" altLang="zh-CN" sz="2400">
                <a:solidFill>
                  <a:srgbClr val="003300"/>
                </a:solidFill>
                <a:latin typeface="Arial Narrow" charset="0"/>
                <a:ea typeface="ＭＳ Ｐゴシック" charset="0"/>
                <a:cs typeface="Times New Roman" charset="0"/>
              </a:endParaRPr>
            </a:p>
          </p:txBody>
        </p:sp>
        <p:sp>
          <p:nvSpPr>
            <p:cNvPr id="565268" name="Rectangle 21"/>
            <p:cNvSpPr>
              <a:spLocks noChangeArrowheads="1"/>
            </p:cNvSpPr>
            <p:nvPr/>
          </p:nvSpPr>
          <p:spPr bwMode="auto">
            <a:xfrm>
              <a:off x="1016" y="3648"/>
              <a:ext cx="2360"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Pure gold (Gen. 2:12a) and precious jewels (Gen. 2:12b)</a:t>
              </a:r>
            </a:p>
          </p:txBody>
        </p:sp>
        <p:sp>
          <p:nvSpPr>
            <p:cNvPr id="565269" name="Rectangle 22"/>
            <p:cNvSpPr>
              <a:spLocks noChangeArrowheads="1"/>
            </p:cNvSpPr>
            <p:nvPr/>
          </p:nvSpPr>
          <p:spPr bwMode="auto">
            <a:xfrm>
              <a:off x="3376" y="3648"/>
              <a:ext cx="2359" cy="67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Pure gold (Exod. 25:3) and precious jewels (Exod. 25:7)</a:t>
              </a:r>
            </a:p>
          </p:txBody>
        </p:sp>
      </p:grpSp>
      <p:sp>
        <p:nvSpPr>
          <p:cNvPr id="29" name="TextBox 4">
            <a:extLst>
              <a:ext uri="{FF2B5EF4-FFF2-40B4-BE49-F238E27FC236}">
                <a16:creationId xmlns:a16="http://schemas.microsoft.com/office/drawing/2014/main" id="{F3FD9437-5D77-8B43-809C-548B6743C122}"/>
              </a:ext>
            </a:extLst>
          </p:cNvPr>
          <p:cNvSpPr txBox="1">
            <a:spLocks noChangeArrowheads="1"/>
          </p:cNvSpPr>
          <p:nvPr/>
        </p:nvSpPr>
        <p:spPr bwMode="auto">
          <a:xfrm>
            <a:off x="0" y="559594"/>
            <a:ext cx="9144000" cy="338554"/>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600" b="1" dirty="0">
                <a:solidFill>
                  <a:srgbClr val="003300"/>
                </a:solidFill>
                <a:latin typeface="Arial" charset="0"/>
                <a:cs typeface="Arial" charset="0"/>
              </a:rPr>
              <a:t>Adapted from John Sailhamer, </a:t>
            </a:r>
            <a:r>
              <a:rPr lang="en-US" altLang="zh-CN" sz="1600" b="1" i="1" dirty="0">
                <a:solidFill>
                  <a:srgbClr val="003300"/>
                </a:solidFill>
                <a:latin typeface="Arial" charset="0"/>
                <a:cs typeface="Arial" charset="0"/>
              </a:rPr>
              <a:t>The Pentateuch as Narrative</a:t>
            </a:r>
            <a:r>
              <a:rPr lang="en-US" altLang="zh-CN" sz="1600" b="1" dirty="0">
                <a:solidFill>
                  <a:srgbClr val="003300"/>
                </a:solidFill>
                <a:latin typeface="Arial" charset="0"/>
                <a:cs typeface="Arial" charset="0"/>
              </a:rPr>
              <a:t> (Zondervan, 1992), 298-300 </a:t>
            </a:r>
          </a:p>
        </p:txBody>
      </p:sp>
    </p:spTree>
    <p:extLst>
      <p:ext uri="{BB962C8B-B14F-4D97-AF65-F5344CB8AC3E}">
        <p14:creationId xmlns:p14="http://schemas.microsoft.com/office/powerpoint/2010/main" val="2355020908"/>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567297" name="Text Box 3"/>
          <p:cNvSpPr txBox="1">
            <a:spLocks noChangeArrowheads="1"/>
          </p:cNvSpPr>
          <p:nvPr/>
        </p:nvSpPr>
        <p:spPr bwMode="auto">
          <a:xfrm>
            <a:off x="8281988" y="0"/>
            <a:ext cx="862012"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dirty="0">
                <a:solidFill>
                  <a:srgbClr val="000000"/>
                </a:solidFill>
                <a:latin typeface="Arial" charset="0"/>
              </a:rPr>
              <a:t>119d</a:t>
            </a:r>
          </a:p>
        </p:txBody>
      </p:sp>
      <p:grpSp>
        <p:nvGrpSpPr>
          <p:cNvPr id="567298" name="Group 63"/>
          <p:cNvGrpSpPr>
            <a:grpSpLocks/>
          </p:cNvGrpSpPr>
          <p:nvPr/>
        </p:nvGrpSpPr>
        <p:grpSpPr bwMode="auto">
          <a:xfrm>
            <a:off x="0" y="931863"/>
            <a:ext cx="9144000" cy="5926138"/>
            <a:chOff x="172" y="587"/>
            <a:chExt cx="5410" cy="3733"/>
          </a:xfrm>
        </p:grpSpPr>
        <p:grpSp>
          <p:nvGrpSpPr>
            <p:cNvPr id="567300" name="Group 48"/>
            <p:cNvGrpSpPr>
              <a:grpSpLocks/>
            </p:cNvGrpSpPr>
            <p:nvPr/>
          </p:nvGrpSpPr>
          <p:grpSpPr bwMode="auto">
            <a:xfrm>
              <a:off x="172" y="587"/>
              <a:ext cx="1028" cy="440"/>
              <a:chOff x="0" y="130"/>
              <a:chExt cx="741" cy="369"/>
            </a:xfrm>
          </p:grpSpPr>
          <p:sp>
            <p:nvSpPr>
              <p:cNvPr id="567320" name="Rectangle 47"/>
              <p:cNvSpPr>
                <a:spLocks noChangeArrowheads="1"/>
              </p:cNvSpPr>
              <p:nvPr/>
            </p:nvSpPr>
            <p:spPr bwMode="auto">
              <a:xfrm>
                <a:off x="0" y="130"/>
                <a:ext cx="741" cy="36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7321" name="Rectangle 29"/>
              <p:cNvSpPr>
                <a:spLocks noChangeArrowheads="1"/>
              </p:cNvSpPr>
              <p:nvPr/>
            </p:nvSpPr>
            <p:spPr bwMode="auto">
              <a:xfrm>
                <a:off x="43" y="130"/>
                <a:ext cx="655" cy="369"/>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zh-CN" altLang="en-US" sz="2400">
                    <a:solidFill>
                      <a:srgbClr val="003300"/>
                    </a:solidFill>
                    <a:latin typeface="Arial Narrow" charset="0"/>
                    <a:ea typeface="ＭＳ Ｐゴシック" charset="0"/>
                    <a:cs typeface="Times New Roman" charset="0"/>
                  </a:rPr>
                  <a:t> </a:t>
                </a:r>
              </a:p>
            </p:txBody>
          </p:sp>
        </p:grpSp>
        <p:grpSp>
          <p:nvGrpSpPr>
            <p:cNvPr id="567301" name="Group 50"/>
            <p:cNvGrpSpPr>
              <a:grpSpLocks/>
            </p:cNvGrpSpPr>
            <p:nvPr/>
          </p:nvGrpSpPr>
          <p:grpSpPr bwMode="auto">
            <a:xfrm>
              <a:off x="1028" y="587"/>
              <a:ext cx="2366" cy="440"/>
              <a:chOff x="741" y="130"/>
              <a:chExt cx="1706" cy="369"/>
            </a:xfrm>
          </p:grpSpPr>
          <p:sp>
            <p:nvSpPr>
              <p:cNvPr id="567318" name="Rectangle 49"/>
              <p:cNvSpPr>
                <a:spLocks noChangeArrowheads="1"/>
              </p:cNvSpPr>
              <p:nvPr/>
            </p:nvSpPr>
            <p:spPr bwMode="auto">
              <a:xfrm>
                <a:off x="741" y="130"/>
                <a:ext cx="1706" cy="36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7319" name="Rectangle 30"/>
              <p:cNvSpPr>
                <a:spLocks noChangeArrowheads="1"/>
              </p:cNvSpPr>
              <p:nvPr/>
            </p:nvSpPr>
            <p:spPr bwMode="auto">
              <a:xfrm>
                <a:off x="784" y="130"/>
                <a:ext cx="1620" cy="369"/>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3200" b="1">
                    <a:solidFill>
                      <a:srgbClr val="FFFFFF"/>
                    </a:solidFill>
                    <a:latin typeface="Arial Narrow" charset="0"/>
                    <a:ea typeface="ＭＳ Ｐゴシック" charset="0"/>
                    <a:cs typeface="Times New Roman" charset="0"/>
                  </a:rPr>
                  <a:t>Creation</a:t>
                </a:r>
                <a:endParaRPr lang="en-US" altLang="zh-CN" sz="3200">
                  <a:solidFill>
                    <a:srgbClr val="003300"/>
                  </a:solidFill>
                  <a:latin typeface="Arial Narrow" charset="0"/>
                  <a:ea typeface="ＭＳ Ｐゴシック" charset="0"/>
                  <a:cs typeface="Times New Roman" charset="0"/>
                </a:endParaRPr>
              </a:p>
            </p:txBody>
          </p:sp>
        </p:grpSp>
        <p:grpSp>
          <p:nvGrpSpPr>
            <p:cNvPr id="567302" name="Group 52"/>
            <p:cNvGrpSpPr>
              <a:grpSpLocks/>
            </p:cNvGrpSpPr>
            <p:nvPr/>
          </p:nvGrpSpPr>
          <p:grpSpPr bwMode="auto">
            <a:xfrm>
              <a:off x="3216" y="587"/>
              <a:ext cx="2366" cy="440"/>
              <a:chOff x="2447" y="130"/>
              <a:chExt cx="1706" cy="369"/>
            </a:xfrm>
          </p:grpSpPr>
          <p:sp>
            <p:nvSpPr>
              <p:cNvPr id="567316" name="Rectangle 51"/>
              <p:cNvSpPr>
                <a:spLocks noChangeArrowheads="1"/>
              </p:cNvSpPr>
              <p:nvPr/>
            </p:nvSpPr>
            <p:spPr bwMode="auto">
              <a:xfrm>
                <a:off x="2447" y="130"/>
                <a:ext cx="1706" cy="369"/>
              </a:xfrm>
              <a:prstGeom prst="rect">
                <a:avLst/>
              </a:prstGeom>
              <a:solidFill>
                <a:srgbClr val="191919"/>
              </a:solidFill>
              <a:ln w="12700" cap="sq">
                <a:solidFill>
                  <a:srgbClr val="000000"/>
                </a:solidFill>
                <a:miter lim="800000"/>
                <a:headEnd type="none" w="sm" len="sm"/>
                <a:tailEnd type="none" w="sm" len="sm"/>
              </a:ln>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7317" name="Rectangle 31"/>
              <p:cNvSpPr>
                <a:spLocks noChangeArrowheads="1"/>
              </p:cNvSpPr>
              <p:nvPr/>
            </p:nvSpPr>
            <p:spPr bwMode="auto">
              <a:xfrm>
                <a:off x="2490" y="130"/>
                <a:ext cx="1620" cy="369"/>
              </a:xfrm>
              <a:prstGeom prst="rect">
                <a:avLst/>
              </a:prstGeom>
              <a:noFill/>
              <a:ln w="12700" cap="sq">
                <a:solidFill>
                  <a:srgbClr val="000000"/>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3200" b="1">
                    <a:solidFill>
                      <a:srgbClr val="FFFFFF"/>
                    </a:solidFill>
                    <a:latin typeface="Arial Narrow" charset="0"/>
                    <a:ea typeface="ＭＳ Ｐゴシック" charset="0"/>
                    <a:cs typeface="Times New Roman" charset="0"/>
                  </a:rPr>
                  <a:t>Tabernacle</a:t>
                </a:r>
                <a:endParaRPr lang="en-US" altLang="zh-CN" sz="3200">
                  <a:solidFill>
                    <a:srgbClr val="003300"/>
                  </a:solidFill>
                  <a:latin typeface="Arial Narrow" charset="0"/>
                  <a:ea typeface="ＭＳ Ｐゴシック" charset="0"/>
                  <a:cs typeface="Times New Roman" charset="0"/>
                </a:endParaRPr>
              </a:p>
            </p:txBody>
          </p:sp>
        </p:grpSp>
        <p:grpSp>
          <p:nvGrpSpPr>
            <p:cNvPr id="567303" name="Group 60"/>
            <p:cNvGrpSpPr>
              <a:grpSpLocks/>
            </p:cNvGrpSpPr>
            <p:nvPr/>
          </p:nvGrpSpPr>
          <p:grpSpPr bwMode="auto">
            <a:xfrm>
              <a:off x="176" y="1027"/>
              <a:ext cx="5402" cy="2675"/>
              <a:chOff x="847" y="827"/>
              <a:chExt cx="3895" cy="2244"/>
            </a:xfrm>
          </p:grpSpPr>
          <p:sp>
            <p:nvSpPr>
              <p:cNvPr id="567307" name="Rectangle 32"/>
              <p:cNvSpPr>
                <a:spLocks noChangeArrowheads="1"/>
              </p:cNvSpPr>
              <p:nvPr/>
            </p:nvSpPr>
            <p:spPr bwMode="auto">
              <a:xfrm>
                <a:off x="847" y="827"/>
                <a:ext cx="655"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Final Inspection</a:t>
                </a:r>
              </a:p>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&amp; Blessing</a:t>
                </a:r>
              </a:p>
              <a:p>
                <a:pPr algn="ctr" defTabSz="914400" eaLnBrk="0" fontAlgn="base" hangingPunct="0">
                  <a:spcBef>
                    <a:spcPct val="0"/>
                  </a:spcBef>
                  <a:spcAft>
                    <a:spcPct val="0"/>
                  </a:spcAft>
                </a:pPr>
                <a:endParaRPr lang="zh-CN" altLang="en-US" sz="2400" b="1">
                  <a:solidFill>
                    <a:srgbClr val="003300"/>
                  </a:solidFill>
                  <a:latin typeface="Arial Narrow" charset="0"/>
                  <a:ea typeface="ＭＳ Ｐゴシック" charset="0"/>
                  <a:cs typeface="Times New Roman" charset="0"/>
                </a:endParaRPr>
              </a:p>
            </p:txBody>
          </p:sp>
          <p:sp>
            <p:nvSpPr>
              <p:cNvPr id="567308" name="Rectangle 33"/>
              <p:cNvSpPr>
                <a:spLocks noChangeArrowheads="1"/>
              </p:cNvSpPr>
              <p:nvPr/>
            </p:nvSpPr>
            <p:spPr bwMode="auto">
              <a:xfrm>
                <a:off x="1502" y="827"/>
                <a:ext cx="1620"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mr-IN"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And God saw all he had made, and behold, it was very good</a:t>
                </a:r>
                <a:r>
                  <a:rPr lang="mr-IN"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 (Gen. 1:31); God blessed man (Gen. 1:28)</a:t>
                </a:r>
                <a:endParaRPr lang="en-US" altLang="zh-CN" sz="2400" dirty="0">
                  <a:solidFill>
                    <a:srgbClr val="003300"/>
                  </a:solidFill>
                  <a:latin typeface="Arial Narrow" charset="0"/>
                  <a:ea typeface="ＭＳ Ｐゴシック" charset="0"/>
                  <a:cs typeface="Times New Roman" charset="0"/>
                </a:endParaRPr>
              </a:p>
            </p:txBody>
          </p:sp>
          <p:sp>
            <p:nvSpPr>
              <p:cNvPr id="567309" name="Rectangle 34"/>
              <p:cNvSpPr>
                <a:spLocks noChangeArrowheads="1"/>
              </p:cNvSpPr>
              <p:nvPr/>
            </p:nvSpPr>
            <p:spPr bwMode="auto">
              <a:xfrm>
                <a:off x="3122" y="827"/>
                <a:ext cx="1620"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mr-IN"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Moses saw all the work, and... they had done it just as the L</a:t>
                </a:r>
                <a:r>
                  <a:rPr lang="en-US" altLang="ja-JP" sz="2000" dirty="0">
                    <a:solidFill>
                      <a:srgbClr val="003300"/>
                    </a:solidFill>
                    <a:latin typeface="Arial Narrow" charset="0"/>
                    <a:ea typeface="ＭＳ Ｐゴシック" charset="0"/>
                    <a:cs typeface="Times New Roman" charset="0"/>
                  </a:rPr>
                  <a:t>ORD</a:t>
                </a:r>
                <a:r>
                  <a:rPr lang="en-US" altLang="ja-JP" sz="2400" dirty="0">
                    <a:solidFill>
                      <a:srgbClr val="003300"/>
                    </a:solidFill>
                    <a:latin typeface="Arial Narrow" charset="0"/>
                    <a:ea typeface="ＭＳ Ｐゴシック" charset="0"/>
                    <a:cs typeface="Times New Roman" charset="0"/>
                  </a:rPr>
                  <a:t> had commanded</a:t>
                </a:r>
                <a:r>
                  <a:rPr lang="mr-IN"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 (Exod. 39:43a) &amp; Moses blessed them (Exod. 39:43b)</a:t>
                </a:r>
                <a:endParaRPr lang="en-US" altLang="zh-CN" sz="2400" dirty="0">
                  <a:solidFill>
                    <a:srgbClr val="003300"/>
                  </a:solidFill>
                  <a:latin typeface="Arial Narrow" charset="0"/>
                  <a:ea typeface="ＭＳ Ｐゴシック" charset="0"/>
                  <a:cs typeface="Times New Roman" charset="0"/>
                </a:endParaRPr>
              </a:p>
            </p:txBody>
          </p:sp>
          <p:sp>
            <p:nvSpPr>
              <p:cNvPr id="567310" name="Rectangle 35"/>
              <p:cNvSpPr>
                <a:spLocks noChangeArrowheads="1"/>
              </p:cNvSpPr>
              <p:nvPr/>
            </p:nvSpPr>
            <p:spPr bwMode="auto">
              <a:xfrm>
                <a:off x="847" y="1805"/>
                <a:ext cx="655"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Closing</a:t>
                </a:r>
                <a:endParaRPr lang="en-US" altLang="zh-CN" sz="2400">
                  <a:solidFill>
                    <a:srgbClr val="003300"/>
                  </a:solidFill>
                  <a:latin typeface="Arial Narrow" charset="0"/>
                  <a:ea typeface="ＭＳ Ｐゴシック" charset="0"/>
                  <a:cs typeface="Times New Roman" charset="0"/>
                </a:endParaRPr>
              </a:p>
            </p:txBody>
          </p:sp>
          <p:sp>
            <p:nvSpPr>
              <p:cNvPr id="567311" name="Rectangle 36"/>
              <p:cNvSpPr>
                <a:spLocks noChangeArrowheads="1"/>
              </p:cNvSpPr>
              <p:nvPr/>
            </p:nvSpPr>
            <p:spPr bwMode="auto">
              <a:xfrm>
                <a:off x="1502" y="1805"/>
                <a:ext cx="1620"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Reminder that God rested on the sabbath (Gen. 2:1-3)</a:t>
                </a:r>
              </a:p>
            </p:txBody>
          </p:sp>
          <p:sp>
            <p:nvSpPr>
              <p:cNvPr id="567312" name="Rectangle 37"/>
              <p:cNvSpPr>
                <a:spLocks noChangeArrowheads="1"/>
              </p:cNvSpPr>
              <p:nvPr/>
            </p:nvSpPr>
            <p:spPr bwMode="auto">
              <a:xfrm>
                <a:off x="3122" y="1805"/>
                <a:ext cx="1620"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Reminder to observe the sabbath (Exod. 31:12-18)</a:t>
                </a:r>
              </a:p>
            </p:txBody>
          </p:sp>
          <p:sp>
            <p:nvSpPr>
              <p:cNvPr id="567313" name="Rectangle 38"/>
              <p:cNvSpPr>
                <a:spLocks noChangeArrowheads="1"/>
              </p:cNvSpPr>
              <p:nvPr/>
            </p:nvSpPr>
            <p:spPr bwMode="auto">
              <a:xfrm>
                <a:off x="847" y="2438"/>
                <a:ext cx="655"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Patterns</a:t>
                </a:r>
                <a:endParaRPr lang="en-US" altLang="zh-CN" sz="2400">
                  <a:solidFill>
                    <a:srgbClr val="003300"/>
                  </a:solidFill>
                  <a:latin typeface="Arial Narrow" charset="0"/>
                  <a:ea typeface="ＭＳ Ｐゴシック" charset="0"/>
                  <a:cs typeface="Times New Roman" charset="0"/>
                </a:endParaRPr>
              </a:p>
            </p:txBody>
          </p:sp>
          <p:sp>
            <p:nvSpPr>
              <p:cNvPr id="567314" name="Rectangle 39"/>
              <p:cNvSpPr>
                <a:spLocks noChangeArrowheads="1"/>
              </p:cNvSpPr>
              <p:nvPr/>
            </p:nvSpPr>
            <p:spPr bwMode="auto">
              <a:xfrm>
                <a:off x="1502" y="2438"/>
                <a:ext cx="1620"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dirty="0">
                    <a:solidFill>
                      <a:srgbClr val="003300"/>
                    </a:solidFill>
                    <a:latin typeface="Arial Narrow" charset="0"/>
                    <a:ea typeface="ＭＳ Ｐゴシック" charset="0"/>
                    <a:cs typeface="Times New Roman" charset="0"/>
                  </a:rPr>
                  <a:t>Man and woman made in God</a:t>
                </a:r>
                <a:r>
                  <a:rPr lang="fr-FR" altLang="ja-JP" sz="2400" dirty="0">
                    <a:solidFill>
                      <a:srgbClr val="003300"/>
                    </a:solidFill>
                    <a:latin typeface="Arial Narrow" charset="0"/>
                    <a:ea typeface="ＭＳ Ｐゴシック" charset="0"/>
                    <a:cs typeface="Times New Roman" charset="0"/>
                  </a:rPr>
                  <a:t>'</a:t>
                </a:r>
                <a:r>
                  <a:rPr lang="en-US" altLang="ja-JP" sz="2400" dirty="0">
                    <a:solidFill>
                      <a:srgbClr val="003300"/>
                    </a:solidFill>
                    <a:latin typeface="Arial Narrow" charset="0"/>
                    <a:ea typeface="ＭＳ Ｐゴシック" charset="0"/>
                    <a:cs typeface="Times New Roman" charset="0"/>
                  </a:rPr>
                  <a:t>s image (Gen. 1:26-27)</a:t>
                </a:r>
                <a:endParaRPr lang="en-US" altLang="zh-CN" sz="2400" dirty="0">
                  <a:solidFill>
                    <a:srgbClr val="003300"/>
                  </a:solidFill>
                  <a:latin typeface="Arial Narrow" charset="0"/>
                  <a:ea typeface="ＭＳ Ｐゴシック" charset="0"/>
                  <a:cs typeface="Times New Roman" charset="0"/>
                </a:endParaRPr>
              </a:p>
            </p:txBody>
          </p:sp>
          <p:sp>
            <p:nvSpPr>
              <p:cNvPr id="567315" name="Rectangle 40"/>
              <p:cNvSpPr>
                <a:spLocks noChangeArrowheads="1"/>
              </p:cNvSpPr>
              <p:nvPr/>
            </p:nvSpPr>
            <p:spPr bwMode="auto">
              <a:xfrm>
                <a:off x="3122" y="2438"/>
                <a:ext cx="1620"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Tabernacle made based on the pattern God showed Moses (Exod. 25:9)</a:t>
                </a:r>
              </a:p>
            </p:txBody>
          </p:sp>
        </p:grpSp>
        <p:sp>
          <p:nvSpPr>
            <p:cNvPr id="567304" name="Rectangle 41"/>
            <p:cNvSpPr>
              <a:spLocks noChangeArrowheads="1"/>
            </p:cNvSpPr>
            <p:nvPr/>
          </p:nvSpPr>
          <p:spPr bwMode="auto">
            <a:xfrm>
              <a:off x="176" y="3702"/>
              <a:ext cx="909" cy="61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Sequel</a:t>
              </a:r>
              <a:endParaRPr lang="en-US" altLang="zh-CN" sz="2400">
                <a:solidFill>
                  <a:srgbClr val="003300"/>
                </a:solidFill>
                <a:latin typeface="Arial Narrow" charset="0"/>
                <a:ea typeface="ＭＳ Ｐゴシック" charset="0"/>
                <a:cs typeface="Times New Roman" charset="0"/>
              </a:endParaRPr>
            </a:p>
          </p:txBody>
        </p:sp>
        <p:sp>
          <p:nvSpPr>
            <p:cNvPr id="567305" name="Rectangle 42"/>
            <p:cNvSpPr>
              <a:spLocks noChangeArrowheads="1"/>
            </p:cNvSpPr>
            <p:nvPr/>
          </p:nvSpPr>
          <p:spPr bwMode="auto">
            <a:xfrm>
              <a:off x="1085" y="3702"/>
              <a:ext cx="2246" cy="61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Fall of man into the sin of eating forbidden fruit (Gen. 3)</a:t>
              </a:r>
            </a:p>
          </p:txBody>
        </p:sp>
        <p:sp>
          <p:nvSpPr>
            <p:cNvPr id="567306" name="Rectangle 43"/>
            <p:cNvSpPr>
              <a:spLocks noChangeArrowheads="1"/>
            </p:cNvSpPr>
            <p:nvPr/>
          </p:nvSpPr>
          <p:spPr bwMode="auto">
            <a:xfrm>
              <a:off x="3331" y="3702"/>
              <a:ext cx="2247" cy="61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400">
                  <a:solidFill>
                    <a:srgbClr val="003300"/>
                  </a:solidFill>
                  <a:latin typeface="Arial Narrow" charset="0"/>
                  <a:ea typeface="ＭＳ Ｐゴシック" charset="0"/>
                  <a:cs typeface="Times New Roman" charset="0"/>
                </a:rPr>
                <a:t>Fall of Israel into the worship of the golden calf (Exod. 32)</a:t>
              </a:r>
            </a:p>
          </p:txBody>
        </p:sp>
      </p:grpSp>
      <p:sp>
        <p:nvSpPr>
          <p:cNvPr id="77892" name="Rectangle 68"/>
          <p:cNvSpPr>
            <a:spLocks noGrp="1" noChangeArrowheads="1"/>
          </p:cNvSpPr>
          <p:nvPr>
            <p:ph type="title"/>
          </p:nvPr>
        </p:nvSpPr>
        <p:spPr>
          <a:xfrm>
            <a:off x="685800" y="152400"/>
            <a:ext cx="7772400" cy="381000"/>
          </a:xfrm>
          <a:effectLst>
            <a:outerShdw blurRad="63500" dist="71842" dir="2700000" algn="ctr" rotWithShape="0">
              <a:schemeClr val="bg2">
                <a:alpha val="74998"/>
              </a:schemeClr>
            </a:outerShdw>
          </a:effectLst>
        </p:spPr>
        <p:txBody>
          <a:bodyPr/>
          <a:lstStyle/>
          <a:p>
            <a:pPr>
              <a:defRPr/>
            </a:pPr>
            <a:r>
              <a:rPr lang="en-US" altLang="zh-CN" sz="3600">
                <a:solidFill>
                  <a:srgbClr val="020020"/>
                </a:solidFill>
                <a:effectLst/>
                <a:latin typeface="Arial Black" charset="0"/>
                <a:ea typeface="宋体" charset="0"/>
                <a:cs typeface="宋体" charset="0"/>
              </a:rPr>
              <a:t>The Tabernacle &amp; Creation</a:t>
            </a:r>
          </a:p>
        </p:txBody>
      </p:sp>
      <p:sp>
        <p:nvSpPr>
          <p:cNvPr id="27" name="TextBox 4">
            <a:extLst>
              <a:ext uri="{FF2B5EF4-FFF2-40B4-BE49-F238E27FC236}">
                <a16:creationId xmlns:a16="http://schemas.microsoft.com/office/drawing/2014/main" id="{36AB0341-8B32-E84A-84CD-1323EA5AAB34}"/>
              </a:ext>
            </a:extLst>
          </p:cNvPr>
          <p:cNvSpPr txBox="1">
            <a:spLocks noChangeArrowheads="1"/>
          </p:cNvSpPr>
          <p:nvPr/>
        </p:nvSpPr>
        <p:spPr bwMode="auto">
          <a:xfrm>
            <a:off x="0" y="559594"/>
            <a:ext cx="9144000" cy="338554"/>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600" b="1" dirty="0">
                <a:solidFill>
                  <a:srgbClr val="003300"/>
                </a:solidFill>
                <a:latin typeface="Arial" charset="0"/>
                <a:cs typeface="Arial" charset="0"/>
              </a:rPr>
              <a:t>Adapted from John Sailhamer, </a:t>
            </a:r>
            <a:r>
              <a:rPr lang="en-US" altLang="zh-CN" sz="1600" b="1" i="1" dirty="0">
                <a:solidFill>
                  <a:srgbClr val="003300"/>
                </a:solidFill>
                <a:latin typeface="Arial" charset="0"/>
                <a:cs typeface="Arial" charset="0"/>
              </a:rPr>
              <a:t>The Pentateuch as Narrative</a:t>
            </a:r>
            <a:r>
              <a:rPr lang="en-US" altLang="zh-CN" sz="1600" b="1" dirty="0">
                <a:solidFill>
                  <a:srgbClr val="003300"/>
                </a:solidFill>
                <a:latin typeface="Arial" charset="0"/>
                <a:cs typeface="Arial" charset="0"/>
              </a:rPr>
              <a:t> (Zondervan, 1992), 298-300 </a:t>
            </a:r>
          </a:p>
        </p:txBody>
      </p:sp>
    </p:spTree>
    <p:extLst>
      <p:ext uri="{BB962C8B-B14F-4D97-AF65-F5344CB8AC3E}">
        <p14:creationId xmlns:p14="http://schemas.microsoft.com/office/powerpoint/2010/main" val="3918299587"/>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3298"/>
          <a:stretch/>
        </p:blipFill>
        <p:spPr>
          <a:xfrm>
            <a:off x="-1" y="0"/>
            <a:ext cx="5503333" cy="6858000"/>
          </a:xfrm>
          <a:prstGeom prst="rect">
            <a:avLst/>
          </a:prstGeom>
        </p:spPr>
      </p:pic>
      <p:sp>
        <p:nvSpPr>
          <p:cNvPr id="900098" name="Rectangle 2"/>
          <p:cNvSpPr>
            <a:spLocks noGrp="1" noChangeArrowheads="1"/>
          </p:cNvSpPr>
          <p:nvPr>
            <p:ph type="ctrTitle"/>
          </p:nvPr>
        </p:nvSpPr>
        <p:spPr>
          <a:xfrm>
            <a:off x="3290108" y="4953000"/>
            <a:ext cx="5853891" cy="1787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Laver</a:t>
            </a:r>
          </a:p>
        </p:txBody>
      </p:sp>
    </p:spTree>
    <p:extLst>
      <p:ext uri="{BB962C8B-B14F-4D97-AF65-F5344CB8AC3E}">
        <p14:creationId xmlns:p14="http://schemas.microsoft.com/office/powerpoint/2010/main" val="245667462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33681287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Tree>
    <p:extLst>
      <p:ext uri="{BB962C8B-B14F-4D97-AF65-F5344CB8AC3E}">
        <p14:creationId xmlns:p14="http://schemas.microsoft.com/office/powerpoint/2010/main" val="3928549553"/>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4019" name="Rectangle 2"/>
          <p:cNvSpPr>
            <a:spLocks noGrp="1" noChangeArrowheads="1"/>
          </p:cNvSpPr>
          <p:nvPr>
            <p:ph type="ctrTitle"/>
          </p:nvPr>
        </p:nvSpPr>
        <p:spPr>
          <a:xfrm>
            <a:off x="539750" y="1"/>
            <a:ext cx="7777163" cy="585864"/>
          </a:xfrm>
          <a:solidFill>
            <a:srgbClr val="000090"/>
          </a:solidFill>
        </p:spPr>
        <p:txBody>
          <a:bodyPr/>
          <a:lstStyle/>
          <a:p>
            <a:pPr eaLnBrk="1" hangingPunct="1"/>
            <a:r>
              <a:rPr kumimoji="1" lang="en-US" altLang="zh-CN" sz="2400" b="1" dirty="0">
                <a:solidFill>
                  <a:schemeClr val="bg1"/>
                </a:solidFill>
                <a:latin typeface="Arial" panose="020B0604020202020204" pitchFamily="34" charset="0"/>
                <a:cs typeface="Arial" panose="020B0604020202020204" pitchFamily="34" charset="0"/>
              </a:rPr>
              <a:t>The Eschatological Significance of the Sabbath</a:t>
            </a:r>
          </a:p>
        </p:txBody>
      </p:sp>
      <p:sp>
        <p:nvSpPr>
          <p:cNvPr id="214020" name="Text Box 5"/>
          <p:cNvSpPr txBox="1">
            <a:spLocks noChangeArrowheads="1"/>
          </p:cNvSpPr>
          <p:nvPr/>
        </p:nvSpPr>
        <p:spPr bwMode="auto">
          <a:xfrm>
            <a:off x="8388424" y="-27384"/>
            <a:ext cx="69923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23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529</a:t>
            </a:r>
          </a:p>
        </p:txBody>
      </p:sp>
      <p:sp>
        <p:nvSpPr>
          <p:cNvPr id="2" name="TextBox 1"/>
          <p:cNvSpPr txBox="1"/>
          <p:nvPr/>
        </p:nvSpPr>
        <p:spPr>
          <a:xfrm>
            <a:off x="-36512" y="1586753"/>
            <a:ext cx="75011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8456030" y="1577789"/>
            <a:ext cx="796490"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endParaRPr kumimoji="0" lang="en-SG"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p:nvPr/>
        </p:nvSpPr>
        <p:spPr bwMode="auto">
          <a:xfrm>
            <a:off x="1196788" y="1479176"/>
            <a:ext cx="591671" cy="134471"/>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Box 2"/>
          <p:cNvSpPr txBox="1"/>
          <p:nvPr/>
        </p:nvSpPr>
        <p:spPr>
          <a:xfrm>
            <a:off x="1133712" y="1365186"/>
            <a:ext cx="753036" cy="276999"/>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Pre-Fall</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p:nvPr/>
        </p:nvSpPr>
        <p:spPr>
          <a:xfrm>
            <a:off x="5939139" y="1365186"/>
            <a:ext cx="101806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Tribulation</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p:cNvSpPr/>
          <p:nvPr/>
        </p:nvSpPr>
        <p:spPr bwMode="auto">
          <a:xfrm>
            <a:off x="2191871" y="1492623"/>
            <a:ext cx="900951" cy="134471"/>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2048112" y="1365186"/>
            <a:ext cx="126400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Pre-Mosaic</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Box 11"/>
          <p:cNvSpPr txBox="1"/>
          <p:nvPr/>
        </p:nvSpPr>
        <p:spPr>
          <a:xfrm>
            <a:off x="3545213" y="1365186"/>
            <a:ext cx="104439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Mosaic</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p:cNvSpPr/>
          <p:nvPr/>
        </p:nvSpPr>
        <p:spPr bwMode="auto">
          <a:xfrm>
            <a:off x="7247965" y="1358153"/>
            <a:ext cx="954741" cy="307777"/>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7034834" y="1268760"/>
            <a:ext cx="1358949"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Millennial Kingdom</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bwMode="auto">
          <a:xfrm>
            <a:off x="4908176" y="1479176"/>
            <a:ext cx="672353" cy="147918"/>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04760" y="1365186"/>
            <a:ext cx="9457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Church</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35496" y="2622176"/>
            <a:ext cx="73958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God’s Work</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35496" y="3327375"/>
            <a:ext cx="640976" cy="461665"/>
          </a:xfrm>
          <a:prstGeom prst="rect">
            <a:avLst/>
          </a:prstGeom>
          <a:noFill/>
        </p:spPr>
        <p:txBody>
          <a:bodyPr wrap="square"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tabLst/>
              <a:defRPr kumimoji="0" sz="1100" b="1"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God’s Rest</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p:cNvSpPr txBox="1"/>
          <p:nvPr/>
        </p:nvSpPr>
        <p:spPr>
          <a:xfrm>
            <a:off x="35496" y="4105829"/>
            <a:ext cx="829235" cy="461665"/>
          </a:xfrm>
          <a:prstGeom prst="rect">
            <a:avLst/>
          </a:prstGeom>
          <a:noFill/>
        </p:spPr>
        <p:txBody>
          <a:bodyPr wrap="square"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tabLst/>
              <a:defRPr kumimoji="0" sz="1100" b="1"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Israel’s Sabbath</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p:cNvSpPr txBox="1"/>
          <p:nvPr/>
        </p:nvSpPr>
        <p:spPr>
          <a:xfrm>
            <a:off x="35496" y="5087506"/>
            <a:ext cx="82923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Israel’s National History</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797860" y="1813380"/>
            <a:ext cx="7454177" cy="161830"/>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bwMode="auto">
          <a:xfrm>
            <a:off x="5768788" y="1048871"/>
            <a:ext cx="1479177" cy="188260"/>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5888879" y="917194"/>
            <a:ext cx="1118588"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Christ’s Second Coming in </a:t>
            </a:r>
            <a:b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Phases</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620180" y="1968651"/>
            <a:ext cx="711460" cy="538609"/>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Days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(Work)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1</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Box 26"/>
          <p:cNvSpPr txBox="1"/>
          <p:nvPr/>
        </p:nvSpPr>
        <p:spPr>
          <a:xfrm>
            <a:off x="3010056" y="1968651"/>
            <a:ext cx="810154" cy="55399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Law 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 20</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Box 27"/>
          <p:cNvSpPr txBox="1"/>
          <p:nvPr/>
        </p:nvSpPr>
        <p:spPr>
          <a:xfrm>
            <a:off x="3981473" y="1968651"/>
            <a:ext cx="1277489" cy="81560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Law Abolished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Rom 7:1-6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Gal 3:19</a:t>
            </a:r>
            <a:r>
              <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23-29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Cor 9:20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Cor 3:6-11</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8"/>
          <p:cNvSpPr txBox="1"/>
          <p:nvPr/>
        </p:nvSpPr>
        <p:spPr>
          <a:xfrm>
            <a:off x="5841337" y="1968651"/>
            <a:ext cx="1213672" cy="707886"/>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Daniel’s 70</a:t>
            </a:r>
            <a:r>
              <a:rPr kumimoji="0" lang="en-US" altLang="zh-CN" sz="1000" b="1" i="0"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a:t>
            </a: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Week of 70-Week Prophecy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Dan 9:27</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TextBox 29"/>
          <p:cNvSpPr txBox="1"/>
          <p:nvPr/>
        </p:nvSpPr>
        <p:spPr>
          <a:xfrm>
            <a:off x="7160179" y="1968651"/>
            <a:ext cx="1108259" cy="707886"/>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Some Aspects of Law Reinstituted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Ezek 40–48</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p:cNvSpPr txBox="1"/>
          <p:nvPr/>
        </p:nvSpPr>
        <p:spPr>
          <a:xfrm>
            <a:off x="725374" y="2643558"/>
            <a:ext cx="743910"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Work of Creation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1</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Box 31"/>
          <p:cNvSpPr txBox="1"/>
          <p:nvPr/>
        </p:nvSpPr>
        <p:spPr>
          <a:xfrm>
            <a:off x="1464962" y="2643558"/>
            <a:ext cx="903871"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Work of Sustaining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John 5:17</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Box 32"/>
          <p:cNvSpPr txBox="1"/>
          <p:nvPr/>
        </p:nvSpPr>
        <p:spPr>
          <a:xfrm>
            <a:off x="8198852" y="2643558"/>
            <a:ext cx="83743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Work of Recreation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 21–22</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4" name="TextBox 33"/>
          <p:cNvSpPr txBox="1"/>
          <p:nvPr/>
        </p:nvSpPr>
        <p:spPr>
          <a:xfrm>
            <a:off x="522269" y="3327375"/>
            <a:ext cx="67047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Not Resting</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 name="TextBox 34"/>
          <p:cNvSpPr txBox="1"/>
          <p:nvPr/>
        </p:nvSpPr>
        <p:spPr>
          <a:xfrm>
            <a:off x="1038881" y="3327375"/>
            <a:ext cx="87928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Rests from Creative Activity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2:2-3</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Box 35"/>
          <p:cNvSpPr txBox="1"/>
          <p:nvPr/>
        </p:nvSpPr>
        <p:spPr>
          <a:xfrm>
            <a:off x="2386112" y="3128511"/>
            <a:ext cx="441813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Israel Repeatedly Rejected God’s Offer of the Promised Land Rest…</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Box 36"/>
          <p:cNvSpPr txBox="1"/>
          <p:nvPr/>
        </p:nvSpPr>
        <p:spPr>
          <a:xfrm>
            <a:off x="1900156" y="3327375"/>
            <a:ext cx="573084"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Rest Stops by Sin</a:t>
            </a:r>
          </a:p>
        </p:txBody>
      </p:sp>
      <p:sp>
        <p:nvSpPr>
          <p:cNvPr id="38" name="TextBox 37"/>
          <p:cNvSpPr txBox="1"/>
          <p:nvPr/>
        </p:nvSpPr>
        <p:spPr>
          <a:xfrm>
            <a:off x="2349367" y="3327375"/>
            <a:ext cx="926489" cy="8156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Rest Linked to Canaan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a:t>
            </a:r>
            <a:r>
              <a:rPr kumimoji="0" lang="zh-CN"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1-3;</a:t>
            </a:r>
            <a:r>
              <a:rPr kumimoji="0" lang="zh-CN"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Deut 30:1-10</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Box 40"/>
          <p:cNvSpPr txBox="1"/>
          <p:nvPr/>
        </p:nvSpPr>
        <p:spPr>
          <a:xfrm>
            <a:off x="3132062" y="3327375"/>
            <a:ext cx="899647" cy="67710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Rejected in Wilderness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a:t>
            </a:r>
            <a:r>
              <a:rPr kumimoji="0" lang="zh-CN"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Heb 3:9</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Box 41"/>
          <p:cNvSpPr txBox="1"/>
          <p:nvPr/>
        </p:nvSpPr>
        <p:spPr>
          <a:xfrm>
            <a:off x="3982607" y="3327375"/>
            <a:ext cx="81396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Rejected in David’s Time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Ps 95:7b-11</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TextBox 44"/>
          <p:cNvSpPr txBox="1"/>
          <p:nvPr/>
        </p:nvSpPr>
        <p:spPr>
          <a:xfrm>
            <a:off x="4612936" y="3327375"/>
            <a:ext cx="89252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Rejected in Messiah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Matt 23:37-39</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 name="TextBox 45"/>
          <p:cNvSpPr txBox="1"/>
          <p:nvPr/>
        </p:nvSpPr>
        <p:spPr>
          <a:xfrm>
            <a:off x="5401742" y="3327375"/>
            <a:ext cx="1003693"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Rejected in Peter’s Sermon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Acts 3:19-20</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Box 47"/>
          <p:cNvSpPr txBox="1"/>
          <p:nvPr/>
        </p:nvSpPr>
        <p:spPr>
          <a:xfrm>
            <a:off x="7151802" y="3327375"/>
            <a:ext cx="1125013"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Rest Accepted &amp; Reinstituted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Heb 3:7–4:11</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TextBox 48"/>
          <p:cNvSpPr txBox="1"/>
          <p:nvPr/>
        </p:nvSpPr>
        <p:spPr>
          <a:xfrm>
            <a:off x="1113758" y="4105829"/>
            <a:ext cx="729533"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No Sabbath for Mankind</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TextBox 49"/>
          <p:cNvSpPr txBox="1"/>
          <p:nvPr/>
        </p:nvSpPr>
        <p:spPr>
          <a:xfrm>
            <a:off x="1603249" y="4105829"/>
            <a:ext cx="96208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Israel’s Sabbath Anticipated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2:3</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2411760" y="4105829"/>
            <a:ext cx="92063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 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Neh 9:13-14</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Rectangle 30"/>
          <p:cNvSpPr/>
          <p:nvPr/>
        </p:nvSpPr>
        <p:spPr bwMode="auto">
          <a:xfrm>
            <a:off x="4391711" y="4177068"/>
            <a:ext cx="659659" cy="928420"/>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10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4134833" y="4105829"/>
            <a:ext cx="916418" cy="9694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Abolished</a:t>
            </a:r>
            <a:endPar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Col 2:16-17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Gal 4:9-10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Rom 14:5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Hos 2:11</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3196801" y="4105829"/>
            <a:ext cx="119615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Sign of Mosaic Covenant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 31:13, 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Ezek 20:12, 20</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5004048" y="4105829"/>
            <a:ext cx="916418"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Lord’s Day 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Acts 20:7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Cor 16:1-2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 1:10</a:t>
            </a:r>
          </a:p>
        </p:txBody>
      </p:sp>
      <p:sp>
        <p:nvSpPr>
          <p:cNvPr id="61" name="TextBox 60"/>
          <p:cNvSpPr txBox="1"/>
          <p:nvPr/>
        </p:nvSpPr>
        <p:spPr>
          <a:xfrm>
            <a:off x="5967129" y="4105829"/>
            <a:ext cx="96208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Reinstituted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Matt 24:20</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 name="TextBox 62"/>
          <p:cNvSpPr txBox="1"/>
          <p:nvPr/>
        </p:nvSpPr>
        <p:spPr>
          <a:xfrm>
            <a:off x="7233264" y="4105829"/>
            <a:ext cx="96208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Reinstituted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Ezek 46:1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Isa 66:23</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 name="TextBox 64"/>
          <p:cNvSpPr txBox="1"/>
          <p:nvPr/>
        </p:nvSpPr>
        <p:spPr>
          <a:xfrm>
            <a:off x="5866185" y="4801511"/>
            <a:ext cx="1163977"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Transition Begins</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6" name="TextBox 65"/>
          <p:cNvSpPr txBox="1"/>
          <p:nvPr/>
        </p:nvSpPr>
        <p:spPr>
          <a:xfrm>
            <a:off x="7282954" y="4801511"/>
            <a:ext cx="1403922"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Transition Completed</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2934089" y="5087506"/>
            <a:ext cx="96208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Nation Established a</a:t>
            </a: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 Mt Sinai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 19</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Box 61"/>
          <p:cNvSpPr txBox="1"/>
          <p:nvPr/>
        </p:nvSpPr>
        <p:spPr>
          <a:xfrm>
            <a:off x="3770698" y="5087506"/>
            <a:ext cx="1055289"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69 Weeks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483 years</a:t>
            </a:r>
            <a:r>
              <a:rPr kumimoji="0" lang="zh-CN" alt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BC-AD 33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Dan 9:25</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8" name="TextBox 67"/>
          <p:cNvSpPr txBox="1"/>
          <p:nvPr/>
        </p:nvSpPr>
        <p:spPr>
          <a:xfrm>
            <a:off x="6968185" y="5087506"/>
            <a:ext cx="149224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Nation Repents, Believes in Messiah, Re-established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Ezek 36–39</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 name="TextBox 68"/>
          <p:cNvSpPr txBox="1"/>
          <p:nvPr/>
        </p:nvSpPr>
        <p:spPr>
          <a:xfrm>
            <a:off x="35496" y="5850722"/>
            <a:ext cx="95474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Kingdom Typology</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0" name="TextBox 69"/>
          <p:cNvSpPr txBox="1"/>
          <p:nvPr/>
        </p:nvSpPr>
        <p:spPr>
          <a:xfrm>
            <a:off x="838980" y="5850722"/>
            <a:ext cx="96208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Kingdom Language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1</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1" name="TextBox 70"/>
          <p:cNvSpPr txBox="1"/>
          <p:nvPr/>
        </p:nvSpPr>
        <p:spPr>
          <a:xfrm>
            <a:off x="1803585" y="5850722"/>
            <a:ext cx="1328255"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Abrahamic &amp; Land Covenants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12:1-3; 15:18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Deut 30:1-10</a:t>
            </a:r>
          </a:p>
        </p:txBody>
      </p:sp>
      <p:sp>
        <p:nvSpPr>
          <p:cNvPr id="72" name="TextBox 71"/>
          <p:cNvSpPr txBox="1"/>
          <p:nvPr/>
        </p:nvSpPr>
        <p:spPr>
          <a:xfrm>
            <a:off x="3059832" y="5850722"/>
            <a:ext cx="1470088"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Looks Back at Creation &amp; Redemption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 20:8-11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Deut 5:12-15</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3" name="TextBox 72"/>
          <p:cNvSpPr txBox="1"/>
          <p:nvPr/>
        </p:nvSpPr>
        <p:spPr>
          <a:xfrm>
            <a:off x="5468303" y="6043354"/>
            <a:ext cx="962089"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Typifies in a Dual Sense</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 name="TextBox 73"/>
          <p:cNvSpPr txBox="1"/>
          <p:nvPr/>
        </p:nvSpPr>
        <p:spPr>
          <a:xfrm>
            <a:off x="7164288" y="5850722"/>
            <a:ext cx="1348103"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Sabbath Looks Forward &amp; Typifies Kingdom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Heb 4:9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Lev 23:1-3</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 name="TextBox 75">
            <a:extLst>
              <a:ext uri="{FF2B5EF4-FFF2-40B4-BE49-F238E27FC236}">
                <a16:creationId xmlns:a16="http://schemas.microsoft.com/office/drawing/2014/main" id="{16695E17-293A-4146-8C86-BA72F26F983E}"/>
              </a:ext>
            </a:extLst>
          </p:cNvPr>
          <p:cNvSpPr txBox="1"/>
          <p:nvPr/>
        </p:nvSpPr>
        <p:spPr>
          <a:xfrm>
            <a:off x="-4481" y="548680"/>
            <a:ext cx="8896961" cy="276999"/>
          </a:xfrm>
          <a:prstGeom prst="rect">
            <a:avLst/>
          </a:prstGeom>
          <a:noFill/>
        </p:spPr>
        <p:txBody>
          <a:bodyPr wrap="square" rtlCol="0">
            <a:spAutoFit/>
          </a:bodyPr>
          <a:lstStyle>
            <a:defPPr>
              <a:defRPr lang="en-US"/>
            </a:defPPr>
            <a:lvl1pPr marL="0" marR="0" lvl="0" indent="0" algn="ctr" defTabSz="914400" eaLnBrk="1" fontAlgn="auto" latinLnBrk="0" hangingPunct="1">
              <a:lnSpc>
                <a:spcPct val="100000"/>
              </a:lnSpc>
              <a:spcBef>
                <a:spcPts val="0"/>
              </a:spcBef>
              <a:spcAft>
                <a:spcPts val="0"/>
              </a:spcAft>
              <a:buClrTx/>
              <a:buSzTx/>
              <a:buFontTx/>
              <a:buNone/>
              <a:tabLst/>
              <a:defRPr kumimoji="0" b="1" i="0" u="none" strike="noStrike" cap="none" spc="0" normalizeH="0" baseline="0">
                <a:ln>
                  <a:noFill/>
                </a:ln>
                <a:solidFill>
                  <a:srgbClr val="000000"/>
                </a:solidFill>
                <a:effectLst/>
                <a:uLnTx/>
                <a:uFillTx/>
                <a:latin typeface="Arial" panose="020B0604020202020204" pitchFamily="34"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 visual summary of the ThD dissertation by Richard James Griffith, Dallas Theological Seminary, 1990</a:t>
            </a:r>
            <a:endParaRPr kumimoji="0" lang="en-SG"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7" name="TextBox 76">
            <a:extLst>
              <a:ext uri="{FF2B5EF4-FFF2-40B4-BE49-F238E27FC236}">
                <a16:creationId xmlns:a16="http://schemas.microsoft.com/office/drawing/2014/main" id="{FB754676-E8FA-6A4B-A0B8-A7ED6F569715}"/>
              </a:ext>
            </a:extLst>
          </p:cNvPr>
          <p:cNvSpPr txBox="1"/>
          <p:nvPr/>
        </p:nvSpPr>
        <p:spPr>
          <a:xfrm>
            <a:off x="1122794" y="1968651"/>
            <a:ext cx="711460" cy="538609"/>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7th Day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Gen 2:1-3</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8" name="TextBox 77">
            <a:extLst>
              <a:ext uri="{FF2B5EF4-FFF2-40B4-BE49-F238E27FC236}">
                <a16:creationId xmlns:a16="http://schemas.microsoft.com/office/drawing/2014/main" id="{D9D18FB7-E08B-C347-B92D-0236B37F47B8}"/>
              </a:ext>
            </a:extLst>
          </p:cNvPr>
          <p:cNvSpPr txBox="1"/>
          <p:nvPr/>
        </p:nvSpPr>
        <p:spPr>
          <a:xfrm>
            <a:off x="620180" y="1700808"/>
            <a:ext cx="711460"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Creation</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9" name="TextBox 78">
            <a:extLst>
              <a:ext uri="{FF2B5EF4-FFF2-40B4-BE49-F238E27FC236}">
                <a16:creationId xmlns:a16="http://schemas.microsoft.com/office/drawing/2014/main" id="{573B5A2C-117F-0940-B99E-D4D3747B10AE}"/>
              </a:ext>
            </a:extLst>
          </p:cNvPr>
          <p:cNvSpPr txBox="1"/>
          <p:nvPr/>
        </p:nvSpPr>
        <p:spPr>
          <a:xfrm>
            <a:off x="1571868" y="1700808"/>
            <a:ext cx="986535"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Fall of Man</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4" name="TextBox 63"/>
          <p:cNvSpPr txBox="1"/>
          <p:nvPr/>
        </p:nvSpPr>
        <p:spPr>
          <a:xfrm>
            <a:off x="4665504" y="5087506"/>
            <a:ext cx="1615323"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Nation Set Aside 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Church Age Gap: “Times of the Gentiles”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Dan 9:26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Luke 21:24</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0" name="TextBox 79">
            <a:extLst>
              <a:ext uri="{FF2B5EF4-FFF2-40B4-BE49-F238E27FC236}">
                <a16:creationId xmlns:a16="http://schemas.microsoft.com/office/drawing/2014/main" id="{06C32793-1694-2E42-8D69-F1B3CEF69B4E}"/>
              </a:ext>
            </a:extLst>
          </p:cNvPr>
          <p:cNvSpPr txBox="1"/>
          <p:nvPr/>
        </p:nvSpPr>
        <p:spPr>
          <a:xfrm>
            <a:off x="5503051" y="1700808"/>
            <a:ext cx="711460"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Rapture</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1" name="TextBox 80">
            <a:extLst>
              <a:ext uri="{FF2B5EF4-FFF2-40B4-BE49-F238E27FC236}">
                <a16:creationId xmlns:a16="http://schemas.microsoft.com/office/drawing/2014/main" id="{1BC95972-6044-B94D-A8A6-226B006CA5AA}"/>
              </a:ext>
            </a:extLst>
          </p:cNvPr>
          <p:cNvSpPr txBox="1"/>
          <p:nvPr/>
        </p:nvSpPr>
        <p:spPr>
          <a:xfrm>
            <a:off x="6397868" y="1700808"/>
            <a:ext cx="986535"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Revelation</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 name="TextBox 81">
            <a:extLst>
              <a:ext uri="{FF2B5EF4-FFF2-40B4-BE49-F238E27FC236}">
                <a16:creationId xmlns:a16="http://schemas.microsoft.com/office/drawing/2014/main" id="{CEDD8C98-9946-6E44-8407-6EF697EC05AC}"/>
              </a:ext>
            </a:extLst>
          </p:cNvPr>
          <p:cNvSpPr txBox="1"/>
          <p:nvPr/>
        </p:nvSpPr>
        <p:spPr>
          <a:xfrm>
            <a:off x="7221041" y="1700808"/>
            <a:ext cx="986535"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 20:1-6</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7" name="TextBox 66"/>
          <p:cNvSpPr txBox="1"/>
          <p:nvPr/>
        </p:nvSpPr>
        <p:spPr>
          <a:xfrm>
            <a:off x="5978806" y="5087506"/>
            <a:ext cx="93873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Week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(7 Years)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Dan 9:27</a:t>
            </a:r>
            <a:endParaRPr kumimoji="0" lang="en-SG"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3" name="TextBox 82">
            <a:extLst>
              <a:ext uri="{FF2B5EF4-FFF2-40B4-BE49-F238E27FC236}">
                <a16:creationId xmlns:a16="http://schemas.microsoft.com/office/drawing/2014/main" id="{5D3B2E1F-4549-584D-97B0-80B22FB2E3DE}"/>
              </a:ext>
            </a:extLst>
          </p:cNvPr>
          <p:cNvSpPr txBox="1"/>
          <p:nvPr/>
        </p:nvSpPr>
        <p:spPr>
          <a:xfrm>
            <a:off x="2906338" y="1700808"/>
            <a:ext cx="1017590"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Mount Sinai</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4" name="TextBox 83">
            <a:extLst>
              <a:ext uri="{FF2B5EF4-FFF2-40B4-BE49-F238E27FC236}">
                <a16:creationId xmlns:a16="http://schemas.microsoft.com/office/drawing/2014/main" id="{778DCD97-D2E2-DA4D-A23B-5725CF850FDA}"/>
              </a:ext>
            </a:extLst>
          </p:cNvPr>
          <p:cNvSpPr txBox="1"/>
          <p:nvPr/>
        </p:nvSpPr>
        <p:spPr>
          <a:xfrm>
            <a:off x="3914704" y="1700808"/>
            <a:ext cx="1411026" cy="24622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Death of Christ</a:t>
            </a:r>
            <a:endParaRPr kumimoji="0" lang="en-SG"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Delay 23">
            <a:extLst>
              <a:ext uri="{FF2B5EF4-FFF2-40B4-BE49-F238E27FC236}">
                <a16:creationId xmlns:a16="http://schemas.microsoft.com/office/drawing/2014/main" id="{3300A3C2-B8B9-EE4D-82B0-3232676C1F40}"/>
              </a:ext>
            </a:extLst>
          </p:cNvPr>
          <p:cNvSpPr/>
          <p:nvPr/>
        </p:nvSpPr>
        <p:spPr bwMode="auto">
          <a:xfrm>
            <a:off x="-46462" y="1268760"/>
            <a:ext cx="730030" cy="936104"/>
          </a:xfrm>
          <a:prstGeom prst="flowChartDelay">
            <a:avLst/>
          </a:prstGeom>
          <a:no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85" name="Delay 84">
            <a:extLst>
              <a:ext uri="{FF2B5EF4-FFF2-40B4-BE49-F238E27FC236}">
                <a16:creationId xmlns:a16="http://schemas.microsoft.com/office/drawing/2014/main" id="{121E4A2D-FED2-714C-A26F-EE4609FA85C7}"/>
              </a:ext>
            </a:extLst>
          </p:cNvPr>
          <p:cNvSpPr/>
          <p:nvPr/>
        </p:nvSpPr>
        <p:spPr bwMode="auto">
          <a:xfrm flipH="1">
            <a:off x="8447762" y="1268760"/>
            <a:ext cx="730030" cy="936104"/>
          </a:xfrm>
          <a:prstGeom prst="flowChartDelay">
            <a:avLst/>
          </a:prstGeom>
          <a:no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cxnSp>
        <p:nvCxnSpPr>
          <p:cNvPr id="43" name="Straight Connector 42">
            <a:extLst>
              <a:ext uri="{FF2B5EF4-FFF2-40B4-BE49-F238E27FC236}">
                <a16:creationId xmlns:a16="http://schemas.microsoft.com/office/drawing/2014/main" id="{8B56B640-94A1-0246-A73F-87FAE47CA014}"/>
              </a:ext>
            </a:extLst>
          </p:cNvPr>
          <p:cNvCxnSpPr>
            <a:cxnSpLocks/>
            <a:endCxn id="6" idx="1"/>
          </p:cNvCxnSpPr>
          <p:nvPr/>
        </p:nvCxnSpPr>
        <p:spPr bwMode="auto">
          <a:xfrm flipV="1">
            <a:off x="693518" y="1704747"/>
            <a:ext cx="7762512" cy="20506"/>
          </a:xfrm>
          <a:prstGeom prst="line">
            <a:avLst/>
          </a:prstGeom>
          <a:solidFill>
            <a:schemeClr val="accent1"/>
          </a:solidFill>
          <a:ln w="12700" cap="sq" cmpd="sng" algn="ctr">
            <a:solidFill>
              <a:schemeClr val="tx1"/>
            </a:solidFill>
            <a:prstDash val="solid"/>
            <a:round/>
            <a:headEnd type="none" w="sm" len="sm"/>
            <a:tailEnd type="none" w="sm" len="sm"/>
          </a:ln>
          <a:effectLst/>
        </p:spPr>
      </p:cxnSp>
      <p:sp>
        <p:nvSpPr>
          <p:cNvPr id="55" name="Delay 54">
            <a:extLst>
              <a:ext uri="{FF2B5EF4-FFF2-40B4-BE49-F238E27FC236}">
                <a16:creationId xmlns:a16="http://schemas.microsoft.com/office/drawing/2014/main" id="{2B165983-559A-9143-875D-03B9D148D612}"/>
              </a:ext>
            </a:extLst>
          </p:cNvPr>
          <p:cNvSpPr/>
          <p:nvPr/>
        </p:nvSpPr>
        <p:spPr bwMode="auto">
          <a:xfrm rot="16200000">
            <a:off x="3118066" y="1460109"/>
            <a:ext cx="354485" cy="150569"/>
          </a:xfrm>
          <a:prstGeom prst="flowChartDelay">
            <a:avLst/>
          </a:prstGeom>
          <a:solidFill>
            <a:schemeClr val="accent3">
              <a:lumMod val="50000"/>
            </a:schemeClr>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87" name="Delay 86">
            <a:extLst>
              <a:ext uri="{FF2B5EF4-FFF2-40B4-BE49-F238E27FC236}">
                <a16:creationId xmlns:a16="http://schemas.microsoft.com/office/drawing/2014/main" id="{B29BF1BB-5C2E-5442-9E85-D9A59610D322}"/>
              </a:ext>
            </a:extLst>
          </p:cNvPr>
          <p:cNvSpPr/>
          <p:nvPr/>
        </p:nvSpPr>
        <p:spPr bwMode="auto">
          <a:xfrm rot="16200000">
            <a:off x="3261999" y="1460109"/>
            <a:ext cx="354485" cy="150569"/>
          </a:xfrm>
          <a:prstGeom prst="flowChartDelay">
            <a:avLst/>
          </a:prstGeom>
          <a:solidFill>
            <a:schemeClr val="accent3">
              <a:lumMod val="50000"/>
            </a:schemeClr>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57" name="Lightning Bolt 56">
            <a:extLst>
              <a:ext uri="{FF2B5EF4-FFF2-40B4-BE49-F238E27FC236}">
                <a16:creationId xmlns:a16="http://schemas.microsoft.com/office/drawing/2014/main" id="{C50DF5B3-2B3F-CE42-BC88-07E4F4FB8024}"/>
              </a:ext>
            </a:extLst>
          </p:cNvPr>
          <p:cNvSpPr/>
          <p:nvPr/>
        </p:nvSpPr>
        <p:spPr bwMode="auto">
          <a:xfrm>
            <a:off x="1748925" y="1255692"/>
            <a:ext cx="432048" cy="455541"/>
          </a:xfrm>
          <a:prstGeom prst="lightningBolt">
            <a:avLst/>
          </a:prstGeom>
          <a:solidFill>
            <a:srgbClr val="C00000"/>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86" name="Sun 85">
            <a:extLst>
              <a:ext uri="{FF2B5EF4-FFF2-40B4-BE49-F238E27FC236}">
                <a16:creationId xmlns:a16="http://schemas.microsoft.com/office/drawing/2014/main" id="{028D7D1E-4F6D-C54E-8E18-A84B15609353}"/>
              </a:ext>
            </a:extLst>
          </p:cNvPr>
          <p:cNvSpPr/>
          <p:nvPr/>
        </p:nvSpPr>
        <p:spPr bwMode="auto">
          <a:xfrm>
            <a:off x="744650" y="1302816"/>
            <a:ext cx="462520" cy="435987"/>
          </a:xfrm>
          <a:prstGeom prst="sun">
            <a:avLst/>
          </a:prstGeom>
          <a:solidFill>
            <a:schemeClr val="accent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grpSp>
        <p:nvGrpSpPr>
          <p:cNvPr id="93" name="Group 92">
            <a:extLst>
              <a:ext uri="{FF2B5EF4-FFF2-40B4-BE49-F238E27FC236}">
                <a16:creationId xmlns:a16="http://schemas.microsoft.com/office/drawing/2014/main" id="{2A560D90-95B3-D849-9011-C473BB84C05E}"/>
              </a:ext>
            </a:extLst>
          </p:cNvPr>
          <p:cNvGrpSpPr/>
          <p:nvPr/>
        </p:nvGrpSpPr>
        <p:grpSpPr>
          <a:xfrm>
            <a:off x="4479187" y="1302816"/>
            <a:ext cx="282061" cy="363114"/>
            <a:chOff x="4577971" y="1302816"/>
            <a:chExt cx="282061" cy="363114"/>
          </a:xfrm>
        </p:grpSpPr>
        <p:cxnSp>
          <p:nvCxnSpPr>
            <p:cNvPr id="90" name="Straight Connector 89">
              <a:extLst>
                <a:ext uri="{FF2B5EF4-FFF2-40B4-BE49-F238E27FC236}">
                  <a16:creationId xmlns:a16="http://schemas.microsoft.com/office/drawing/2014/main" id="{9D0A3B8E-CB5B-7540-A011-DE76CE1F474B}"/>
                </a:ext>
              </a:extLst>
            </p:cNvPr>
            <p:cNvCxnSpPr>
              <a:cxnSpLocks/>
            </p:cNvCxnSpPr>
            <p:nvPr/>
          </p:nvCxnSpPr>
          <p:spPr bwMode="auto">
            <a:xfrm>
              <a:off x="4719001" y="1302816"/>
              <a:ext cx="0" cy="363114"/>
            </a:xfrm>
            <a:prstGeom prst="line">
              <a:avLst/>
            </a:prstGeom>
            <a:solidFill>
              <a:schemeClr val="accent1"/>
            </a:solidFill>
            <a:ln w="69850" cap="sq" cmpd="sng" algn="ctr">
              <a:solidFill>
                <a:srgbClr val="8F3900"/>
              </a:solidFill>
              <a:prstDash val="solid"/>
              <a:round/>
              <a:headEnd type="none" w="sm" len="sm"/>
              <a:tailEnd type="none" w="sm" len="sm"/>
            </a:ln>
            <a:effectLst/>
          </p:spPr>
        </p:cxnSp>
        <p:cxnSp>
          <p:nvCxnSpPr>
            <p:cNvPr id="95" name="Straight Connector 94">
              <a:extLst>
                <a:ext uri="{FF2B5EF4-FFF2-40B4-BE49-F238E27FC236}">
                  <a16:creationId xmlns:a16="http://schemas.microsoft.com/office/drawing/2014/main" id="{FF208A8C-EFCD-5647-BF5E-3C8B89E6BC68}"/>
                </a:ext>
              </a:extLst>
            </p:cNvPr>
            <p:cNvCxnSpPr>
              <a:cxnSpLocks/>
            </p:cNvCxnSpPr>
            <p:nvPr/>
          </p:nvCxnSpPr>
          <p:spPr bwMode="auto">
            <a:xfrm>
              <a:off x="4577971" y="1436191"/>
              <a:ext cx="282061" cy="0"/>
            </a:xfrm>
            <a:prstGeom prst="line">
              <a:avLst/>
            </a:prstGeom>
            <a:solidFill>
              <a:schemeClr val="accent1"/>
            </a:solidFill>
            <a:ln w="69850" cap="sq" cmpd="sng" algn="ctr">
              <a:solidFill>
                <a:srgbClr val="8F3900"/>
              </a:solidFill>
              <a:prstDash val="solid"/>
              <a:round/>
              <a:headEnd type="none" w="sm" len="sm"/>
              <a:tailEnd type="none" w="sm" len="sm"/>
            </a:ln>
            <a:effectLst/>
          </p:spPr>
        </p:cxnSp>
      </p:grpSp>
      <p:sp>
        <p:nvSpPr>
          <p:cNvPr id="94" name="U-Turn Arrow 93">
            <a:extLst>
              <a:ext uri="{FF2B5EF4-FFF2-40B4-BE49-F238E27FC236}">
                <a16:creationId xmlns:a16="http://schemas.microsoft.com/office/drawing/2014/main" id="{58F778FC-1B0F-5340-9EF5-6EE6EE266562}"/>
              </a:ext>
            </a:extLst>
          </p:cNvPr>
          <p:cNvSpPr/>
          <p:nvPr/>
        </p:nvSpPr>
        <p:spPr bwMode="auto">
          <a:xfrm rot="10800000" flipH="1">
            <a:off x="5750769" y="1147447"/>
            <a:ext cx="214000" cy="514543"/>
          </a:xfrm>
          <a:prstGeom prst="utur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96" name="Down Arrow 95">
            <a:extLst>
              <a:ext uri="{FF2B5EF4-FFF2-40B4-BE49-F238E27FC236}">
                <a16:creationId xmlns:a16="http://schemas.microsoft.com/office/drawing/2014/main" id="{104EA2F4-6A02-6F49-AB53-65629CBD287E}"/>
              </a:ext>
            </a:extLst>
          </p:cNvPr>
          <p:cNvSpPr/>
          <p:nvPr/>
        </p:nvSpPr>
        <p:spPr bwMode="auto">
          <a:xfrm>
            <a:off x="6881913" y="1147446"/>
            <a:ext cx="129384" cy="524052"/>
          </a:xfrm>
          <a:prstGeom prst="dow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100" name="Down Arrow 99">
            <a:extLst>
              <a:ext uri="{FF2B5EF4-FFF2-40B4-BE49-F238E27FC236}">
                <a16:creationId xmlns:a16="http://schemas.microsoft.com/office/drawing/2014/main" id="{D2C6E776-B868-2741-8DEC-6A2CA397AB62}"/>
              </a:ext>
            </a:extLst>
          </p:cNvPr>
          <p:cNvSpPr/>
          <p:nvPr/>
        </p:nvSpPr>
        <p:spPr bwMode="auto">
          <a:xfrm rot="16200000">
            <a:off x="5212634" y="44503"/>
            <a:ext cx="101292" cy="5803560"/>
          </a:xfrm>
          <a:prstGeom prst="dow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101" name="Down Arrow 100">
            <a:extLst>
              <a:ext uri="{FF2B5EF4-FFF2-40B4-BE49-F238E27FC236}">
                <a16:creationId xmlns:a16="http://schemas.microsoft.com/office/drawing/2014/main" id="{A913A863-F1FD-E445-AA0D-61E3720F250D}"/>
              </a:ext>
            </a:extLst>
          </p:cNvPr>
          <p:cNvSpPr/>
          <p:nvPr/>
        </p:nvSpPr>
        <p:spPr bwMode="auto">
          <a:xfrm rot="16200000">
            <a:off x="6823678" y="5888421"/>
            <a:ext cx="128072" cy="914644"/>
          </a:xfrm>
          <a:prstGeom prst="dow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102" name="Down Arrow 101">
            <a:extLst>
              <a:ext uri="{FF2B5EF4-FFF2-40B4-BE49-F238E27FC236}">
                <a16:creationId xmlns:a16="http://schemas.microsoft.com/office/drawing/2014/main" id="{46A2F393-43C6-7248-9CCA-FDD6AB316C57}"/>
              </a:ext>
            </a:extLst>
          </p:cNvPr>
          <p:cNvSpPr/>
          <p:nvPr/>
        </p:nvSpPr>
        <p:spPr bwMode="auto">
          <a:xfrm rot="5400000">
            <a:off x="4893278" y="5888421"/>
            <a:ext cx="128072" cy="914644"/>
          </a:xfrm>
          <a:prstGeom prst="dow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sp>
        <p:nvSpPr>
          <p:cNvPr id="103" name="Down Arrow 102">
            <a:extLst>
              <a:ext uri="{FF2B5EF4-FFF2-40B4-BE49-F238E27FC236}">
                <a16:creationId xmlns:a16="http://schemas.microsoft.com/office/drawing/2014/main" id="{A5A88FAA-1168-CA42-B7B6-8199E86E34C5}"/>
              </a:ext>
            </a:extLst>
          </p:cNvPr>
          <p:cNvSpPr/>
          <p:nvPr/>
        </p:nvSpPr>
        <p:spPr bwMode="auto">
          <a:xfrm rot="16200000">
            <a:off x="7083697" y="4800937"/>
            <a:ext cx="145722" cy="231981"/>
          </a:xfrm>
          <a:prstGeom prst="downArrow">
            <a:avLst/>
          </a:prstGeom>
          <a:solidFill>
            <a:schemeClr val="accent2"/>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8" charset="0"/>
              <a:ea typeface="ＭＳ Ｐゴシック" charset="0"/>
            </a:endParaRPr>
          </a:p>
        </p:txBody>
      </p:sp>
      <p:cxnSp>
        <p:nvCxnSpPr>
          <p:cNvPr id="98" name="Straight Connector 97">
            <a:extLst>
              <a:ext uri="{FF2B5EF4-FFF2-40B4-BE49-F238E27FC236}">
                <a16:creationId xmlns:a16="http://schemas.microsoft.com/office/drawing/2014/main" id="{FA07EBBA-66F5-E940-96C5-E01F52213059}"/>
              </a:ext>
            </a:extLst>
          </p:cNvPr>
          <p:cNvCxnSpPr/>
          <p:nvPr/>
        </p:nvCxnSpPr>
        <p:spPr bwMode="auto">
          <a:xfrm>
            <a:off x="1110111" y="3374732"/>
            <a:ext cx="0" cy="662292"/>
          </a:xfrm>
          <a:prstGeom prst="line">
            <a:avLst/>
          </a:prstGeom>
          <a:solidFill>
            <a:schemeClr val="accent1"/>
          </a:solidFill>
          <a:ln w="31750" cap="sq" cmpd="sng" algn="ctr">
            <a:solidFill>
              <a:srgbClr val="6E0043"/>
            </a:solidFill>
            <a:prstDash val="solid"/>
            <a:round/>
            <a:headEnd type="none" w="sm" len="sm"/>
            <a:tailEnd type="none" w="sm" len="sm"/>
          </a:ln>
          <a:effectLst/>
        </p:spPr>
      </p:cxnSp>
      <p:cxnSp>
        <p:nvCxnSpPr>
          <p:cNvPr id="106" name="Straight Connector 105">
            <a:extLst>
              <a:ext uri="{FF2B5EF4-FFF2-40B4-BE49-F238E27FC236}">
                <a16:creationId xmlns:a16="http://schemas.microsoft.com/office/drawing/2014/main" id="{344F96E7-71A9-1942-9A9E-4BAB5280D5B6}"/>
              </a:ext>
            </a:extLst>
          </p:cNvPr>
          <p:cNvCxnSpPr/>
          <p:nvPr/>
        </p:nvCxnSpPr>
        <p:spPr bwMode="auto">
          <a:xfrm>
            <a:off x="1907704" y="3408599"/>
            <a:ext cx="0" cy="662292"/>
          </a:xfrm>
          <a:prstGeom prst="line">
            <a:avLst/>
          </a:prstGeom>
          <a:solidFill>
            <a:schemeClr val="accent1"/>
          </a:solidFill>
          <a:ln w="31750" cap="sq" cmpd="sng" algn="ctr">
            <a:solidFill>
              <a:srgbClr val="6E0043"/>
            </a:solidFill>
            <a:prstDash val="solid"/>
            <a:round/>
            <a:headEnd type="none" w="sm" len="sm"/>
            <a:tailEnd type="none" w="sm" len="sm"/>
          </a:ln>
          <a:effectLst/>
        </p:spPr>
      </p:cxnSp>
      <p:cxnSp>
        <p:nvCxnSpPr>
          <p:cNvPr id="107" name="Straight Connector 106">
            <a:extLst>
              <a:ext uri="{FF2B5EF4-FFF2-40B4-BE49-F238E27FC236}">
                <a16:creationId xmlns:a16="http://schemas.microsoft.com/office/drawing/2014/main" id="{CF9D7E29-3526-CC4E-8BB6-4CE7E9D9F302}"/>
              </a:ext>
            </a:extLst>
          </p:cNvPr>
          <p:cNvCxnSpPr/>
          <p:nvPr/>
        </p:nvCxnSpPr>
        <p:spPr bwMode="auto">
          <a:xfrm>
            <a:off x="4975990" y="4238332"/>
            <a:ext cx="0" cy="662292"/>
          </a:xfrm>
          <a:prstGeom prst="line">
            <a:avLst/>
          </a:prstGeom>
          <a:solidFill>
            <a:schemeClr val="accent1"/>
          </a:solidFill>
          <a:ln w="31750" cap="sq" cmpd="sng" algn="ctr">
            <a:solidFill>
              <a:srgbClr val="6E0043"/>
            </a:solidFill>
            <a:prstDash val="solid"/>
            <a:round/>
            <a:headEnd type="none" w="sm" len="sm"/>
            <a:tailEnd type="none" w="sm" len="sm"/>
          </a:ln>
          <a:effectLst/>
        </p:spPr>
      </p:cxnSp>
      <p:cxnSp>
        <p:nvCxnSpPr>
          <p:cNvPr id="108" name="Straight Connector 107">
            <a:extLst>
              <a:ext uri="{FF2B5EF4-FFF2-40B4-BE49-F238E27FC236}">
                <a16:creationId xmlns:a16="http://schemas.microsoft.com/office/drawing/2014/main" id="{FA3FDF31-096E-7043-BC0D-856CB421DE5E}"/>
              </a:ext>
            </a:extLst>
          </p:cNvPr>
          <p:cNvCxnSpPr/>
          <p:nvPr/>
        </p:nvCxnSpPr>
        <p:spPr bwMode="auto">
          <a:xfrm>
            <a:off x="5920490" y="4238332"/>
            <a:ext cx="0" cy="662292"/>
          </a:xfrm>
          <a:prstGeom prst="line">
            <a:avLst/>
          </a:prstGeom>
          <a:solidFill>
            <a:schemeClr val="accent1"/>
          </a:solidFill>
          <a:ln w="31750" cap="sq" cmpd="sng" algn="ctr">
            <a:solidFill>
              <a:srgbClr val="6E0043"/>
            </a:solidFill>
            <a:prstDash val="solid"/>
            <a:round/>
            <a:headEnd type="none" w="sm" len="sm"/>
            <a:tailEnd type="none" w="sm" len="sm"/>
          </a:ln>
          <a:effectLst/>
        </p:spPr>
      </p:cxnSp>
      <p:sp>
        <p:nvSpPr>
          <p:cNvPr id="99" name="6-Point Star 98">
            <a:extLst>
              <a:ext uri="{FF2B5EF4-FFF2-40B4-BE49-F238E27FC236}">
                <a16:creationId xmlns:a16="http://schemas.microsoft.com/office/drawing/2014/main" id="{270CAF1C-30A2-3A40-83F3-AF93EC2E00F2}"/>
              </a:ext>
            </a:extLst>
          </p:cNvPr>
          <p:cNvSpPr>
            <a:spLocks noChangeAspect="1"/>
          </p:cNvSpPr>
          <p:nvPr/>
        </p:nvSpPr>
        <p:spPr bwMode="auto">
          <a:xfrm>
            <a:off x="3267436" y="4813715"/>
            <a:ext cx="285678" cy="285710"/>
          </a:xfrm>
          <a:prstGeom prst="star6">
            <a:avLst/>
          </a:prstGeom>
          <a:solidFill>
            <a:schemeClr val="accent6">
              <a:lumMod val="75000"/>
            </a:schemeClr>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pitchFamily="-108" charset="0"/>
              <a:ea typeface="ＭＳ Ｐゴシック" charset="0"/>
            </a:endParaRPr>
          </a:p>
        </p:txBody>
      </p:sp>
    </p:spTree>
    <p:extLst>
      <p:ext uri="{BB962C8B-B14F-4D97-AF65-F5344CB8AC3E}">
        <p14:creationId xmlns:p14="http://schemas.microsoft.com/office/powerpoint/2010/main" val="4151361185"/>
      </p:ext>
    </p:extLst>
  </p:cSld>
  <p:clrMapOvr>
    <a:masterClrMapping/>
  </p:clrMapOvr>
  <p:transition spd="med">
    <p:randomBar dir="vert"/>
  </p:transition>
</p:sld>
</file>

<file path=ppt/slides/slide321.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Key </a:t>
            </a:r>
            <a:r>
              <a:rPr lang="ta-IN" b="1" i="1" dirty="0" err="1">
                <a:effectLst>
                  <a:glow rad="876300">
                    <a:schemeClr val="tx1"/>
                  </a:glow>
                </a:effectLst>
                <a:latin typeface="Arial" charset="0"/>
                <a:ea typeface="ＭＳ Ｐゴシック" charset="0"/>
                <a:cs typeface="ＭＳ Ｐゴシック" charset="0"/>
              </a:rPr>
              <a:t>யாத்திராகமம்</a:t>
            </a:r>
            <a:r>
              <a:rPr lang="en-US" b="1" i="1" dirty="0">
                <a:effectLst>
                  <a:glow rad="876300">
                    <a:schemeClr val="tx1"/>
                  </a:glow>
                </a:effectLst>
                <a:latin typeface="Arial" charset="0"/>
                <a:ea typeface="ＭＳ Ｐゴシック" charset="0"/>
                <a:cs typeface="ＭＳ Ｐゴシック" charset="0"/>
              </a:rPr>
              <a:t> Sections</a:t>
            </a: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4800" spc="-100" dirty="0" err="1">
                <a:solidFill>
                  <a:srgbClr val="000090"/>
                </a:solidFill>
                <a:latin typeface="Helvetica Neue Black Condensed"/>
                <a:ea typeface="ＭＳ Ｐゴシック" charset="0"/>
                <a:cs typeface="Helvetica Neue Black Condensed"/>
              </a:rPr>
              <a:t>யாத்திராகமம்</a:t>
            </a:r>
            <a:endParaRPr lang="en-US" sz="4800" spc="-100" dirty="0">
              <a:solidFill>
                <a:srgbClr val="000090"/>
              </a:solidFill>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748916"/>
            <a:ext cx="5729206"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495300">
                    <a:srgbClr val="000000"/>
                  </a:glow>
                </a:effectLst>
                <a:latin typeface="Arial" charset="0"/>
                <a:ea typeface="ＭＳ Ｐゴシック" charset="0"/>
                <a:cs typeface="ＭＳ Ｐゴシック" charset="0"/>
              </a:rPr>
              <a:t>God </a:t>
            </a:r>
            <a:r>
              <a:rPr lang="en-US" sz="4000" b="1" i="1" dirty="0">
                <a:solidFill>
                  <a:srgbClr val="FFFF00"/>
                </a:solidFill>
                <a:effectLst>
                  <a:glow rad="495300">
                    <a:srgbClr val="000000"/>
                  </a:glow>
                </a:effectLst>
                <a:latin typeface="Arial" charset="0"/>
                <a:ea typeface="ＭＳ Ｐゴシック" charset="0"/>
                <a:cs typeface="ＭＳ Ｐゴシック" charset="0"/>
              </a:rPr>
              <a:t>saved</a:t>
            </a:r>
            <a:r>
              <a:rPr lang="en-US" sz="4000" b="1" i="1" dirty="0">
                <a:solidFill>
                  <a:srgbClr val="FFFFFF"/>
                </a:solidFill>
                <a:effectLst>
                  <a:glow rad="495300">
                    <a:srgbClr val="000000"/>
                  </a:glow>
                </a:effectLst>
                <a:latin typeface="Arial" charset="0"/>
                <a:ea typeface="ＭＳ Ｐゴシック" charset="0"/>
                <a:cs typeface="ＭＳ Ｐゴシック" charset="0"/>
              </a:rPr>
              <a:t> Israel from slavery in Egypt</a:t>
            </a: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Narrative</a:t>
            </a: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495300">
                    <a:srgbClr val="000000"/>
                  </a:glow>
                </a:effectLst>
                <a:latin typeface="Arial" charset="0"/>
                <a:ea typeface="ＭＳ Ｐゴシック" charset="0"/>
                <a:cs typeface="ＭＳ Ｐゴシック" charset="0"/>
              </a:rPr>
              <a:t>and </a:t>
            </a:r>
            <a:r>
              <a:rPr lang="en-US" sz="4000" b="1" i="1" dirty="0">
                <a:solidFill>
                  <a:srgbClr val="FFFF00"/>
                </a:solidFill>
                <a:effectLst>
                  <a:glow rad="495300">
                    <a:srgbClr val="000000"/>
                  </a:glow>
                </a:effectLst>
                <a:latin typeface="Arial" charset="0"/>
                <a:ea typeface="ＭＳ Ｐゴシック" charset="0"/>
                <a:cs typeface="ＭＳ Ｐゴシック" charset="0"/>
              </a:rPr>
              <a:t>protected</a:t>
            </a:r>
            <a:r>
              <a:rPr lang="en-US" sz="4000" b="1" i="1" dirty="0">
                <a:solidFill>
                  <a:srgbClr val="FFFFFF"/>
                </a:solidFill>
                <a:effectLst>
                  <a:glow rad="495300">
                    <a:srgbClr val="000000"/>
                  </a:glow>
                </a:effectLst>
                <a:latin typeface="Arial" charset="0"/>
                <a:ea typeface="ＭＳ Ｐゴシック" charset="0"/>
                <a:cs typeface="ＭＳ Ｐゴシック" charset="0"/>
              </a:rPr>
              <a:t> them in the wilderness.</a:t>
            </a:r>
          </a:p>
        </p:txBody>
      </p:sp>
    </p:spTree>
    <p:extLst>
      <p:ext uri="{BB962C8B-B14F-4D97-AF65-F5344CB8AC3E}">
        <p14:creationId xmlns:p14="http://schemas.microsoft.com/office/powerpoint/2010/main" val="2319781167"/>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114300">
                    <a:schemeClr val="accent4"/>
                  </a:glow>
                </a:effectLst>
                <a:latin typeface="Arial" charset="0"/>
                <a:ea typeface="ＭＳ Ｐゴシック" charset="0"/>
                <a:cs typeface="ＭＳ Ｐゴシック" charset="0"/>
              </a:rPr>
              <a:t>Key </a:t>
            </a:r>
            <a:r>
              <a:rPr lang="ta-IN" b="1" i="1" dirty="0" err="1">
                <a:effectLst>
                  <a:glow rad="114300">
                    <a:schemeClr val="accent4"/>
                  </a:glow>
                </a:effectLst>
                <a:latin typeface="Arial" charset="0"/>
                <a:ea typeface="ＭＳ Ｐゴシック" charset="0"/>
                <a:cs typeface="ＭＳ Ｐゴシック" charset="0"/>
              </a:rPr>
              <a:t>யாத்திராகமம்</a:t>
            </a:r>
            <a:r>
              <a:rPr lang="en-US" b="1" i="1" dirty="0">
                <a:effectLst>
                  <a:glow rad="114300">
                    <a:schemeClr val="accent4"/>
                  </a:glow>
                </a:effectLst>
                <a:latin typeface="Arial" charset="0"/>
                <a:ea typeface="ＭＳ Ｐゴシック" charset="0"/>
                <a:cs typeface="ＭＳ Ｐゴシック" charset="0"/>
              </a:rPr>
              <a:t> Sections</a:t>
            </a:r>
          </a:p>
        </p:txBody>
      </p:sp>
      <p:sp>
        <p:nvSpPr>
          <p:cNvPr id="5" name="Rectangle 2"/>
          <p:cNvSpPr txBox="1">
            <a:spLocks noChangeArrowheads="1"/>
          </p:cNvSpPr>
          <p:nvPr/>
        </p:nvSpPr>
        <p:spPr bwMode="auto">
          <a:xfrm>
            <a:off x="317937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Law</a:t>
            </a:r>
          </a:p>
        </p:txBody>
      </p:sp>
      <p:sp>
        <p:nvSpPr>
          <p:cNvPr id="6" name="Rectangle 2"/>
          <p:cNvSpPr txBox="1">
            <a:spLocks noChangeArrowheads="1"/>
          </p:cNvSpPr>
          <p:nvPr/>
        </p:nvSpPr>
        <p:spPr bwMode="auto">
          <a:xfrm>
            <a:off x="6196412"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Tabernacle</a:t>
            </a:r>
          </a:p>
        </p:txBody>
      </p:sp>
      <p:sp>
        <p:nvSpPr>
          <p:cNvPr id="8" name="Rectangle 2"/>
          <p:cNvSpPr txBox="1">
            <a:spLocks noChangeArrowheads="1"/>
          </p:cNvSpPr>
          <p:nvPr/>
        </p:nvSpPr>
        <p:spPr bwMode="auto">
          <a:xfrm>
            <a:off x="3179372"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114300">
                    <a:schemeClr val="accent4"/>
                  </a:glow>
                </a:effectLst>
                <a:latin typeface="Arial" charset="0"/>
                <a:ea typeface="ＭＳ Ｐゴシック" charset="0"/>
                <a:cs typeface="ＭＳ Ｐゴシック" charset="0"/>
              </a:rPr>
              <a:t>19–31</a:t>
            </a:r>
          </a:p>
        </p:txBody>
      </p:sp>
      <p:sp>
        <p:nvSpPr>
          <p:cNvPr id="9" name="Rectangle 2"/>
          <p:cNvSpPr txBox="1">
            <a:spLocks noChangeArrowheads="1"/>
          </p:cNvSpPr>
          <p:nvPr/>
        </p:nvSpPr>
        <p:spPr bwMode="auto">
          <a:xfrm>
            <a:off x="6196412"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114300">
                    <a:schemeClr val="accent4"/>
                  </a:glow>
                </a:effectLst>
                <a:latin typeface="Arial" charset="0"/>
                <a:ea typeface="ＭＳ Ｐゴシック" charset="0"/>
                <a:cs typeface="ＭＳ Ｐゴシック" charset="0"/>
              </a:rPr>
              <a:t>32–40</a:t>
            </a:r>
          </a:p>
        </p:txBody>
      </p:sp>
      <p:sp>
        <p:nvSpPr>
          <p:cNvPr id="11" name="Rectangle 2"/>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114300">
                    <a:schemeClr val="accent4"/>
                  </a:glow>
                </a:effectLst>
                <a:latin typeface="Arial" charset="0"/>
                <a:ea typeface="ＭＳ Ｐゴシック" charset="0"/>
                <a:cs typeface="ＭＳ Ｐゴシック" charset="0"/>
              </a:rPr>
              <a:t>Instruction</a:t>
            </a:r>
          </a:p>
        </p:txBody>
      </p:sp>
      <p:sp>
        <p:nvSpPr>
          <p:cNvPr id="12" name="Rectangle 2"/>
          <p:cNvSpPr txBox="1">
            <a:spLocks noChangeArrowheads="1"/>
          </p:cNvSpPr>
          <p:nvPr/>
        </p:nvSpPr>
        <p:spPr bwMode="auto">
          <a:xfrm>
            <a:off x="0" y="1269079"/>
            <a:ext cx="3708831" cy="48926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114300">
                    <a:schemeClr val="accent4"/>
                  </a:glow>
                </a:effectLst>
                <a:latin typeface="Arial" charset="0"/>
                <a:ea typeface="ＭＳ Ｐゴシック" charset="0"/>
                <a:cs typeface="ＭＳ Ｐゴシック" charset="0"/>
              </a:rPr>
              <a:t>God taught Israel the Mosaic Law so he could live with them in the tabernacle </a:t>
            </a:r>
          </a:p>
        </p:txBody>
      </p:sp>
      <p:sp>
        <p:nvSpPr>
          <p:cNvPr id="2" name="Pentagon 1"/>
          <p:cNvSpPr/>
          <p:nvPr/>
        </p:nvSpPr>
        <p:spPr bwMode="auto">
          <a:xfrm>
            <a:off x="5474849" y="2684038"/>
            <a:ext cx="779287" cy="1241006"/>
          </a:xfrm>
          <a:prstGeom prst="homePlate">
            <a:avLst/>
          </a:prstGeom>
          <a:solidFill>
            <a:srgbClr val="FF0000"/>
          </a:solidFill>
          <a:ln w="762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4259051803"/>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1.	God gave the </a:t>
            </a:r>
            <a:r>
              <a:rPr lang="en-US" b="1" dirty="0">
                <a:solidFill>
                  <a:srgbClr val="FFFF00"/>
                </a:solidFill>
                <a:effectLst>
                  <a:glow rad="127000">
                    <a:schemeClr val="tx1"/>
                  </a:glow>
                </a:effectLst>
                <a:latin typeface="Arial" charset="0"/>
                <a:ea typeface="ＭＳ Ｐゴシック" charset="0"/>
                <a:cs typeface="ＭＳ Ｐゴシック" charset="0"/>
              </a:rPr>
              <a:t>Law</a:t>
            </a:r>
            <a:r>
              <a:rPr lang="en-US" b="1" dirty="0">
                <a:effectLst>
                  <a:glow rad="127000">
                    <a:schemeClr val="tx1"/>
                  </a:glow>
                </a:effectLst>
                <a:latin typeface="Arial" charset="0"/>
                <a:ea typeface="ＭＳ Ｐゴシック" charset="0"/>
                <a:cs typeface="ＭＳ Ｐゴシック" charset="0"/>
              </a:rPr>
              <a:t> to start Israel's </a:t>
            </a:r>
            <a:r>
              <a:rPr lang="en-US" b="1" dirty="0">
                <a:solidFill>
                  <a:srgbClr val="FFFF00"/>
                </a:solidFill>
                <a:effectLst>
                  <a:glow rad="127000">
                    <a:schemeClr val="tx1"/>
                  </a:glow>
                </a:effectLst>
                <a:latin typeface="Arial" charset="0"/>
                <a:ea typeface="ＭＳ Ｐゴシック" charset="0"/>
                <a:cs typeface="ＭＳ Ｐゴシック" charset="0"/>
              </a:rPr>
              <a:t>covenant</a:t>
            </a:r>
            <a:r>
              <a:rPr lang="en-US" b="1" dirty="0">
                <a:effectLst>
                  <a:glow rad="127000">
                    <a:schemeClr val="tx1"/>
                  </a:glow>
                </a:effectLst>
                <a:latin typeface="Arial" charset="0"/>
                <a:ea typeface="ＭＳ Ｐゴシック" charset="0"/>
                <a:cs typeface="ＭＳ Ｐゴシック" charset="0"/>
              </a:rPr>
              <a:t> relationship with a holy God.</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defRPr/>
            </a:pPr>
            <a:r>
              <a:rPr lang="en-US" b="1" i="1" dirty="0">
                <a:solidFill>
                  <a:srgbClr val="FFFFFF"/>
                </a:solidFill>
                <a:effectLst>
                  <a:glow rad="127000">
                    <a:srgbClr val="000000"/>
                  </a:glow>
                </a:effectLst>
                <a:latin typeface="Arial" charset="0"/>
                <a:ea typeface="ＭＳ Ｐゴシック" charset="0"/>
                <a:cs typeface="ＭＳ Ｐゴシック" charset="0"/>
              </a:rPr>
              <a:t>The Point of </a:t>
            </a:r>
            <a:r>
              <a:rPr lang="ta-IN" b="1" i="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b="1" i="1" dirty="0">
                <a:solidFill>
                  <a:srgbClr val="FFFFFF"/>
                </a:solidFill>
                <a:effectLst>
                  <a:glow rad="127000">
                    <a:srgbClr val="000000"/>
                  </a:glow>
                </a:effectLst>
                <a:latin typeface="Arial" charset="0"/>
                <a:ea typeface="ＭＳ Ｐゴシック" charset="0"/>
                <a:cs typeface="ＭＳ Ｐゴシック" charset="0"/>
              </a:rPr>
              <a:t> 19–31</a:t>
            </a:r>
          </a:p>
        </p:txBody>
      </p:sp>
    </p:spTree>
    <p:extLst>
      <p:ext uri="{BB962C8B-B14F-4D97-AF65-F5344CB8AC3E}">
        <p14:creationId xmlns:p14="http://schemas.microsoft.com/office/powerpoint/2010/main" val="711158671"/>
      </p:ext>
    </p:extLst>
  </p:cSld>
  <p:clrMapOvr>
    <a:overrideClrMapping bg1="lt1" tx1="dk1" bg2="lt2" tx2="dk2" accent1="accent1" accent2="accent2" accent3="accent3" accent4="accent4" accent5="accent5" accent6="accent6" hlink="hlink" folHlink="folHlink"/>
  </p:clrMapOvr>
  <p:transition/>
</p:sld>
</file>

<file path=ppt/slides/slide324.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4030393"/>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2.	Israel built the </a:t>
            </a:r>
            <a:r>
              <a:rPr lang="en-US" b="1" dirty="0">
                <a:solidFill>
                  <a:srgbClr val="FFFF00"/>
                </a:solidFill>
                <a:effectLst>
                  <a:glow rad="127000">
                    <a:schemeClr val="tx1"/>
                  </a:glow>
                </a:effectLst>
                <a:latin typeface="Arial" charset="0"/>
                <a:ea typeface="ＭＳ Ｐゴシック" charset="0"/>
                <a:cs typeface="ＭＳ Ｐゴシック" charset="0"/>
              </a:rPr>
              <a:t>tabernacle</a:t>
            </a:r>
            <a:r>
              <a:rPr lang="en-US" b="1" dirty="0">
                <a:effectLst>
                  <a:glow rad="127000">
                    <a:schemeClr val="tx1"/>
                  </a:glow>
                </a:effectLst>
                <a:latin typeface="Arial" charset="0"/>
                <a:ea typeface="ＭＳ Ｐゴシック" charset="0"/>
                <a:cs typeface="ＭＳ Ｐゴシック" charset="0"/>
              </a:rPr>
              <a:t> where God </a:t>
            </a:r>
            <a:r>
              <a:rPr lang="en-US" b="1" dirty="0">
                <a:solidFill>
                  <a:srgbClr val="FFFF00"/>
                </a:solidFill>
                <a:effectLst>
                  <a:glow rad="127000">
                    <a:schemeClr val="tx1"/>
                  </a:glow>
                </a:effectLst>
                <a:latin typeface="Arial" charset="0"/>
                <a:ea typeface="ＭＳ Ｐゴシック" charset="0"/>
                <a:cs typeface="ＭＳ Ｐゴシック" charset="0"/>
              </a:rPr>
              <a:t>dwelt</a:t>
            </a:r>
            <a:r>
              <a:rPr lang="en-US" b="1" dirty="0">
                <a:effectLst>
                  <a:glow rad="127000">
                    <a:schemeClr val="tx1"/>
                  </a:glow>
                </a:effectLst>
                <a:latin typeface="Arial" charset="0"/>
                <a:ea typeface="ＭＳ Ｐゴシック" charset="0"/>
                <a:cs typeface="ＭＳ Ｐゴシック" charset="0"/>
              </a:rPr>
              <a:t> as King.</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defRPr/>
            </a:pPr>
            <a:r>
              <a:rPr lang="en-US" b="1" i="1" dirty="0">
                <a:solidFill>
                  <a:srgbClr val="FFFFFF"/>
                </a:solidFill>
                <a:effectLst>
                  <a:glow rad="127000">
                    <a:srgbClr val="000000"/>
                  </a:glow>
                </a:effectLst>
                <a:latin typeface="Arial" charset="0"/>
                <a:ea typeface="ＭＳ Ｐゴシック" charset="0"/>
                <a:cs typeface="ＭＳ Ｐゴシック" charset="0"/>
              </a:rPr>
              <a:t>The Point of </a:t>
            </a:r>
            <a:r>
              <a:rPr lang="ta-IN" b="1" i="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b="1" i="1" dirty="0">
                <a:solidFill>
                  <a:srgbClr val="FFFFFF"/>
                </a:solidFill>
                <a:effectLst>
                  <a:glow rad="127000">
                    <a:srgbClr val="000000"/>
                  </a:glow>
                </a:effectLst>
                <a:latin typeface="Arial" charset="0"/>
                <a:ea typeface="ＭＳ Ｐゴシック" charset="0"/>
                <a:cs typeface="ＭＳ Ｐゴシック" charset="0"/>
              </a:rPr>
              <a:t> 32–40</a:t>
            </a:r>
          </a:p>
        </p:txBody>
      </p:sp>
    </p:spTree>
    <p:extLst>
      <p:ext uri="{BB962C8B-B14F-4D97-AF65-F5344CB8AC3E}">
        <p14:creationId xmlns:p14="http://schemas.microsoft.com/office/powerpoint/2010/main" val="2039890200"/>
      </p:ext>
    </p:extLst>
  </p:cSld>
  <p:clrMapOvr>
    <a:overrideClrMapping bg1="lt1" tx1="dk1" bg2="lt2" tx2="dk2" accent1="accent1" accent2="accent2" accent3="accent3" accent4="accent4" accent5="accent5" accent6="accent6" hlink="hlink" folHlink="folHlink"/>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32</a:t>
            </a:r>
          </a:p>
        </p:txBody>
      </p:sp>
    </p:spTree>
    <p:extLst>
      <p:ext uri="{BB962C8B-B14F-4D97-AF65-F5344CB8AC3E}">
        <p14:creationId xmlns:p14="http://schemas.microsoft.com/office/powerpoint/2010/main" val="1012284296"/>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7" name="Oval 114"/>
          <p:cNvSpPr>
            <a:spLocks noChangeArrowheads="1"/>
          </p:cNvSpPr>
          <p:nvPr/>
        </p:nvSpPr>
        <p:spPr bwMode="auto">
          <a:xfrm>
            <a:off x="6665168"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070459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pic>
        <p:nvPicPr>
          <p:cNvPr id="507906"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2948" name="Text Box 4"/>
          <p:cNvSpPr txBox="1">
            <a:spLocks noChangeArrowheads="1"/>
          </p:cNvSpPr>
          <p:nvPr/>
        </p:nvSpPr>
        <p:spPr bwMode="auto">
          <a:xfrm>
            <a:off x="4139952" y="5949280"/>
            <a:ext cx="4926261"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82500" lnSpcReduction="1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defTabSz="914400" eaLnBrk="0" fontAlgn="base" hangingPunct="0">
              <a:spcBef>
                <a:spcPct val="0"/>
              </a:spcBef>
              <a:spcAft>
                <a:spcPct val="0"/>
              </a:spcAft>
              <a:defRPr/>
            </a:pPr>
            <a:r>
              <a:rPr lang="ta-IN" dirty="0" err="1">
                <a:solidFill>
                  <a:srgbClr val="FFFFFF"/>
                </a:solidFill>
                <a:effectLst>
                  <a:glow rad="317500">
                    <a:srgbClr val="000000">
                      <a:alpha val="90000"/>
                    </a:srgbClr>
                  </a:glow>
                </a:effectLst>
              </a:rPr>
              <a:t>யாத்திராகமம்</a:t>
            </a:r>
            <a:r>
              <a:rPr lang="en-US" dirty="0">
                <a:solidFill>
                  <a:srgbClr val="FFFFFF"/>
                </a:solidFill>
                <a:effectLst>
                  <a:glow rad="317500">
                    <a:srgbClr val="000000">
                      <a:alpha val="90000"/>
                    </a:srgbClr>
                  </a:glow>
                </a:effectLst>
              </a:rPr>
              <a:t> 32</a:t>
            </a:r>
          </a:p>
        </p:txBody>
      </p:sp>
      <p:sp>
        <p:nvSpPr>
          <p:cNvPr id="1362949" name="Rectangle 5"/>
          <p:cNvSpPr>
            <a:spLocks noGrp="1" noChangeArrowheads="1"/>
          </p:cNvSpPr>
          <p:nvPr>
            <p:ph type="title" idx="4294967295"/>
          </p:nvPr>
        </p:nvSpPr>
        <p:spPr>
          <a:xfrm>
            <a:off x="0" y="0"/>
            <a:ext cx="2771800" cy="3276600"/>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oAutofit/>
          </a:bodyPr>
          <a:lstStyle/>
          <a:p>
            <a:pPr>
              <a:defRPr/>
            </a:pPr>
            <a:r>
              <a:rPr lang="en-US" b="1" i="1" kern="1200" dirty="0">
                <a:solidFill>
                  <a:schemeClr val="bg1"/>
                </a:solidFill>
                <a:effectLst>
                  <a:glow rad="317500">
                    <a:schemeClr val="tx2">
                      <a:alpha val="90000"/>
                    </a:schemeClr>
                  </a:glow>
                </a:effectLst>
              </a:rPr>
              <a:t>The Golden Calf Incident</a:t>
            </a:r>
          </a:p>
        </p:txBody>
      </p:sp>
    </p:spTree>
    <p:extLst>
      <p:ext uri="{BB962C8B-B14F-4D97-AF65-F5344CB8AC3E}">
        <p14:creationId xmlns:p14="http://schemas.microsoft.com/office/powerpoint/2010/main" val="3488100256"/>
      </p:ext>
    </p:extLst>
  </p:cSld>
  <p:clrMapOvr>
    <a:masterClrMapping/>
  </p:clrMapOvr>
  <p:transition spd="med">
    <p:randomBar dir="vert"/>
  </p:transition>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000000"/>
              </a:solidFill>
              <a:latin typeface="Times New Roman" pitchFamily="-112" charset="0"/>
              <a:ea typeface="ＭＳ Ｐゴシック" charset="0"/>
              <a:cs typeface="ＭＳ Ｐゴシック" charset="0"/>
            </a:endParaRPr>
          </a:p>
        </p:txBody>
      </p:sp>
      <p:pic>
        <p:nvPicPr>
          <p:cNvPr id="509954"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87575"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7" name="Text Box 4"/>
          <p:cNvSpPr txBox="1">
            <a:spLocks noChangeArrowheads="1"/>
          </p:cNvSpPr>
          <p:nvPr/>
        </p:nvSpPr>
        <p:spPr bwMode="auto">
          <a:xfrm>
            <a:off x="2555777" y="5949280"/>
            <a:ext cx="6518374" cy="76944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defTabSz="914400" eaLnBrk="0" fontAlgn="base" hangingPunct="0">
              <a:spcBef>
                <a:spcPct val="0"/>
              </a:spcBef>
              <a:spcAft>
                <a:spcPct val="0"/>
              </a:spcAft>
              <a:defRPr/>
            </a:pPr>
            <a:r>
              <a:rPr lang="ta-IN" altLang="zh-CN" dirty="0" err="1">
                <a:solidFill>
                  <a:srgbClr val="FFFFFF"/>
                </a:solidFill>
                <a:effectLst>
                  <a:glow rad="317500">
                    <a:srgbClr val="000000">
                      <a:alpha val="90000"/>
                    </a:srgbClr>
                  </a:glow>
                </a:effectLst>
              </a:rPr>
              <a:t>யாத்திராகமம்</a:t>
            </a:r>
            <a:r>
              <a:rPr lang="en-US" altLang="zh-CN" dirty="0">
                <a:solidFill>
                  <a:srgbClr val="FFFFFF"/>
                </a:solidFill>
                <a:effectLst>
                  <a:glow rad="317500">
                    <a:srgbClr val="000000">
                      <a:alpha val="90000"/>
                    </a:srgbClr>
                  </a:glow>
                </a:effectLst>
              </a:rPr>
              <a:t> 32:19</a:t>
            </a:r>
          </a:p>
        </p:txBody>
      </p:sp>
      <p:sp>
        <p:nvSpPr>
          <p:cNvPr id="431108" name="Rectangle 5"/>
          <p:cNvSpPr>
            <a:spLocks noGrp="1" noChangeArrowheads="1"/>
          </p:cNvSpPr>
          <p:nvPr>
            <p:ph type="title" idx="4294967295"/>
          </p:nvPr>
        </p:nvSpPr>
        <p:spPr>
          <a:xfrm>
            <a:off x="-76200" y="457200"/>
            <a:ext cx="3136032" cy="2133600"/>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oAutofit/>
          </a:bodyPr>
          <a:lstStyle/>
          <a:p>
            <a:pPr>
              <a:defRPr/>
            </a:pPr>
            <a:r>
              <a:rPr lang="en-US" altLang="zh-CN" b="1" i="1" kern="1200">
                <a:solidFill>
                  <a:schemeClr val="bg1"/>
                </a:solidFill>
                <a:effectLst>
                  <a:glow rad="317500">
                    <a:schemeClr val="tx2">
                      <a:alpha val="90000"/>
                    </a:schemeClr>
                  </a:glow>
                </a:effectLst>
              </a:rPr>
              <a:t>Tablets Smashed</a:t>
            </a:r>
          </a:p>
        </p:txBody>
      </p:sp>
    </p:spTree>
    <p:extLst>
      <p:ext uri="{BB962C8B-B14F-4D97-AF65-F5344CB8AC3E}">
        <p14:creationId xmlns:p14="http://schemas.microsoft.com/office/powerpoint/2010/main" val="2644499957"/>
      </p:ext>
    </p:extLst>
  </p:cSld>
  <p:clrMapOvr>
    <a:masterClrMapping/>
  </p:clrMapOvr>
  <p:transition spd="med">
    <p:randomBar dir="vert"/>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33</a:t>
            </a:r>
          </a:p>
        </p:txBody>
      </p:sp>
    </p:spTree>
    <p:extLst>
      <p:ext uri="{BB962C8B-B14F-4D97-AF65-F5344CB8AC3E}">
        <p14:creationId xmlns:p14="http://schemas.microsoft.com/office/powerpoint/2010/main" val="172737918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Tree>
    <p:extLst>
      <p:ext uri="{BB962C8B-B14F-4D97-AF65-F5344CB8AC3E}">
        <p14:creationId xmlns:p14="http://schemas.microsoft.com/office/powerpoint/2010/main" val="1419690721"/>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9212" y="0"/>
            <a:ext cx="9144000" cy="5145338"/>
          </a:xfrm>
          <a:prstGeom prst="rect">
            <a:avLst/>
          </a:prstGeom>
        </p:spPr>
      </p:pic>
      <p:sp>
        <p:nvSpPr>
          <p:cNvPr id="7" name="Text Box 5"/>
          <p:cNvSpPr txBox="1">
            <a:spLocks noChangeArrowheads="1"/>
          </p:cNvSpPr>
          <p:nvPr/>
        </p:nvSpPr>
        <p:spPr bwMode="auto">
          <a:xfrm>
            <a:off x="-23813" y="6092825"/>
            <a:ext cx="9118601"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
        <p:nvSpPr>
          <p:cNvPr id="8" name="Rectangle 2"/>
          <p:cNvSpPr txBox="1">
            <a:spLocks noChangeArrowheads="1"/>
          </p:cNvSpPr>
          <p:nvPr/>
        </p:nvSpPr>
        <p:spPr bwMode="auto">
          <a:xfrm>
            <a:off x="-26844" y="508518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Hebrews 8 </a:t>
            </a:r>
          </a:p>
        </p:txBody>
      </p:sp>
      <p:sp>
        <p:nvSpPr>
          <p:cNvPr id="900098" name="Rectangle 2"/>
          <p:cNvSpPr>
            <a:spLocks noGrp="1" noChangeArrowheads="1"/>
          </p:cNvSpPr>
          <p:nvPr>
            <p:ph type="ctrTitle"/>
          </p:nvPr>
        </p:nvSpPr>
        <p:spPr>
          <a:xfrm>
            <a:off x="900113" y="1412875"/>
            <a:ext cx="7451725" cy="295116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Better than the Old Covenant</a:t>
            </a:r>
          </a:p>
        </p:txBody>
      </p:sp>
    </p:spTree>
    <p:extLst>
      <p:ext uri="{BB962C8B-B14F-4D97-AF65-F5344CB8AC3E}">
        <p14:creationId xmlns:p14="http://schemas.microsoft.com/office/powerpoint/2010/main" val="2729425137"/>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12900" y="952500"/>
            <a:ext cx="5905500" cy="59055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Relationships Differ</a:t>
            </a:r>
          </a:p>
        </p:txBody>
      </p:sp>
    </p:spTree>
    <p:extLst>
      <p:ext uri="{BB962C8B-B14F-4D97-AF65-F5344CB8AC3E}">
        <p14:creationId xmlns:p14="http://schemas.microsoft.com/office/powerpoint/2010/main" val="2537112071"/>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Relationships Differ</a:t>
            </a:r>
          </a:p>
        </p:txBody>
      </p:sp>
      <p:pic>
        <p:nvPicPr>
          <p:cNvPr id="2" name="Picture 1"/>
          <p:cNvPicPr>
            <a:picLocks noChangeAspect="1"/>
          </p:cNvPicPr>
          <p:nvPr/>
        </p:nvPicPr>
        <p:blipFill>
          <a:blip r:embed="rId3"/>
          <a:stretch>
            <a:fillRect/>
          </a:stretch>
        </p:blipFill>
        <p:spPr>
          <a:xfrm>
            <a:off x="444500" y="1392919"/>
            <a:ext cx="8255000" cy="5219700"/>
          </a:xfrm>
          <a:prstGeom prst="rect">
            <a:avLst/>
          </a:prstGeom>
        </p:spPr>
      </p:pic>
    </p:spTree>
    <p:extLst>
      <p:ext uri="{BB962C8B-B14F-4D97-AF65-F5344CB8AC3E}">
        <p14:creationId xmlns:p14="http://schemas.microsoft.com/office/powerpoint/2010/main" val="3185781378"/>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05013"/>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Relationships Change</a:t>
            </a:r>
          </a:p>
        </p:txBody>
      </p:sp>
      <p:pic>
        <p:nvPicPr>
          <p:cNvPr id="10" name="Picture 9"/>
          <p:cNvPicPr>
            <a:picLocks noChangeAspect="1"/>
          </p:cNvPicPr>
          <p:nvPr/>
        </p:nvPicPr>
        <p:blipFill>
          <a:blip r:embed="rId3"/>
          <a:stretch>
            <a:fillRect/>
          </a:stretch>
        </p:blipFill>
        <p:spPr>
          <a:xfrm>
            <a:off x="4535713" y="2131333"/>
            <a:ext cx="4426857" cy="4426857"/>
          </a:xfrm>
          <a:prstGeom prst="rect">
            <a:avLst/>
          </a:prstGeom>
        </p:spPr>
      </p:pic>
      <p:pic>
        <p:nvPicPr>
          <p:cNvPr id="14" name="Picture 13"/>
          <p:cNvPicPr>
            <a:picLocks noChangeAspect="1"/>
          </p:cNvPicPr>
          <p:nvPr/>
        </p:nvPicPr>
        <p:blipFill>
          <a:blip r:embed="rId3"/>
          <a:stretch>
            <a:fillRect/>
          </a:stretch>
        </p:blipFill>
        <p:spPr>
          <a:xfrm>
            <a:off x="163283" y="2449286"/>
            <a:ext cx="4018189" cy="4018189"/>
          </a:xfrm>
          <a:prstGeom prst="rect">
            <a:avLst/>
          </a:prstGeom>
        </p:spPr>
      </p:pic>
      <p:pic>
        <p:nvPicPr>
          <p:cNvPr id="16" name="Picture 15"/>
          <p:cNvPicPr>
            <a:picLocks noChangeAspect="1"/>
          </p:cNvPicPr>
          <p:nvPr/>
        </p:nvPicPr>
        <p:blipFill>
          <a:blip r:embed="rId4"/>
          <a:stretch>
            <a:fillRect/>
          </a:stretch>
        </p:blipFill>
        <p:spPr>
          <a:xfrm>
            <a:off x="0" y="2449286"/>
            <a:ext cx="4902200" cy="3289300"/>
          </a:xfrm>
          <a:prstGeom prst="rect">
            <a:avLst/>
          </a:prstGeom>
        </p:spPr>
      </p:pic>
    </p:spTree>
    <p:extLst>
      <p:ext uri="{BB962C8B-B14F-4D97-AF65-F5344CB8AC3E}">
        <p14:creationId xmlns:p14="http://schemas.microsoft.com/office/powerpoint/2010/main" val="3233235947"/>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0047"/>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Dating</a:t>
            </a:r>
          </a:p>
        </p:txBody>
      </p:sp>
    </p:spTree>
    <p:extLst>
      <p:ext uri="{BB962C8B-B14F-4D97-AF65-F5344CB8AC3E}">
        <p14:creationId xmlns:p14="http://schemas.microsoft.com/office/powerpoint/2010/main" val="20133986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68301"/>
            <a:ext cx="9144000" cy="6022428"/>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Marriage Covenant</a:t>
            </a:r>
          </a:p>
        </p:txBody>
      </p:sp>
    </p:spTree>
    <p:extLst>
      <p:ext uri="{BB962C8B-B14F-4D97-AF65-F5344CB8AC3E}">
        <p14:creationId xmlns:p14="http://schemas.microsoft.com/office/powerpoint/2010/main" val="779875438"/>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l="-580"/>
          <a:stretch/>
        </p:blipFill>
        <p:spPr>
          <a:xfrm>
            <a:off x="-36511" y="0"/>
            <a:ext cx="9180512" cy="6858000"/>
          </a:xfrm>
          <a:prstGeom prst="rect">
            <a:avLst/>
          </a:prstGeom>
        </p:spPr>
      </p:pic>
      <p:sp>
        <p:nvSpPr>
          <p:cNvPr id="900098" name="Rectangle 2"/>
          <p:cNvSpPr>
            <a:spLocks noGrp="1" noChangeArrowheads="1"/>
          </p:cNvSpPr>
          <p:nvPr>
            <p:ph type="ctrTitle"/>
          </p:nvPr>
        </p:nvSpPr>
        <p:spPr>
          <a:xfrm>
            <a:off x="-36511" y="43542"/>
            <a:ext cx="6386511" cy="3766457"/>
          </a:xfrm>
          <a:effectLst>
            <a:outerShdw blurRad="63500" dist="35921" dir="2700000" algn="ctr" rotWithShape="0">
              <a:schemeClr val="tx2">
                <a:alpha val="74998"/>
              </a:schemeClr>
            </a:outerShdw>
          </a:effectLst>
        </p:spPr>
        <p:txBody>
          <a:bodyPr/>
          <a:lstStyle/>
          <a:p>
            <a:pPr>
              <a:defRPr/>
            </a:pPr>
            <a:r>
              <a:rPr lang="mr-IN"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It is not your love that sustains the marriage, but from now on, the marriage that sustains your love.</a:t>
            </a:r>
            <a:r>
              <a:rPr lang="mr-IN"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a:blip r:embed="rId4"/>
          <a:stretch>
            <a:fillRect/>
          </a:stretch>
        </p:blipFill>
        <p:spPr>
          <a:xfrm>
            <a:off x="9768119" y="0"/>
            <a:ext cx="9144000" cy="6858000"/>
          </a:xfrm>
          <a:prstGeom prst="rect">
            <a:avLst/>
          </a:prstGeom>
        </p:spPr>
      </p:pic>
      <p:sp>
        <p:nvSpPr>
          <p:cNvPr id="6" name="Rectangle 2"/>
          <p:cNvSpPr txBox="1">
            <a:spLocks noChangeArrowheads="1"/>
          </p:cNvSpPr>
          <p:nvPr/>
        </p:nvSpPr>
        <p:spPr bwMode="auto">
          <a:xfrm>
            <a:off x="4064000" y="6028267"/>
            <a:ext cx="4961466" cy="812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dirty="0">
                <a:solidFill>
                  <a:srgbClr val="FFFFFF"/>
                </a:solidFill>
                <a:effectLst>
                  <a:glow rad="127000">
                    <a:srgbClr val="000000"/>
                  </a:glow>
                </a:effectLst>
                <a:latin typeface="Arial" charset="0"/>
                <a:ea typeface="ＭＳ Ｐゴシック" charset="0"/>
                <a:cs typeface="ＭＳ Ｐゴシック" charset="0"/>
              </a:rPr>
              <a:t>male2Man.com</a:t>
            </a:r>
          </a:p>
        </p:txBody>
      </p:sp>
    </p:spTree>
    <p:extLst>
      <p:ext uri="{BB962C8B-B14F-4D97-AF65-F5344CB8AC3E}">
        <p14:creationId xmlns:p14="http://schemas.microsoft.com/office/powerpoint/2010/main" val="2699243686"/>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5823284"/>
          </a:xfrm>
          <a:prstGeom prst="rect">
            <a:avLst/>
          </a:prstGeom>
        </p:spPr>
      </p:pic>
      <p:sp>
        <p:nvSpPr>
          <p:cNvPr id="900098" name="Rectangle 2"/>
          <p:cNvSpPr>
            <a:spLocks noGrp="1" noChangeArrowheads="1"/>
          </p:cNvSpPr>
          <p:nvPr>
            <p:ph type="ctrTitle"/>
          </p:nvPr>
        </p:nvSpPr>
        <p:spPr>
          <a:xfrm>
            <a:off x="0" y="5895856"/>
            <a:ext cx="9144000" cy="91724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 Lifelong Covenant</a:t>
            </a:r>
          </a:p>
        </p:txBody>
      </p:sp>
    </p:spTree>
    <p:extLst>
      <p:ext uri="{BB962C8B-B14F-4D97-AF65-F5344CB8AC3E}">
        <p14:creationId xmlns:p14="http://schemas.microsoft.com/office/powerpoint/2010/main" val="72863816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000000"/>
                </a:solidFill>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000000"/>
                </a:solidFill>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389453971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900098" name="Rectangle 2"/>
          <p:cNvSpPr>
            <a:spLocks noGrp="1" noChangeArrowheads="1"/>
          </p:cNvSpPr>
          <p:nvPr>
            <p:ph type="ctrTitle"/>
          </p:nvPr>
        </p:nvSpPr>
        <p:spPr>
          <a:xfrm>
            <a:off x="-1" y="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Did OT saints have a relationship with God?</a:t>
            </a:r>
          </a:p>
        </p:txBody>
      </p:sp>
    </p:spTree>
    <p:extLst>
      <p:ext uri="{BB962C8B-B14F-4D97-AF65-F5344CB8AC3E}">
        <p14:creationId xmlns:p14="http://schemas.microsoft.com/office/powerpoint/2010/main" val="226743779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chemeClr val="tx1"/>
                </a:solidFill>
                <a:effectLst/>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183395740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7337"/>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Old Covenant</a:t>
            </a:r>
          </a:p>
        </p:txBody>
      </p:sp>
    </p:spTree>
    <p:extLst>
      <p:ext uri="{BB962C8B-B14F-4D97-AF65-F5344CB8AC3E}">
        <p14:creationId xmlns:p14="http://schemas.microsoft.com/office/powerpoint/2010/main" val="3250278376"/>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2015131160"/>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567953"/>
            <a:ext cx="9144000" cy="3172572"/>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How is knowing Jesus </a:t>
            </a:r>
            <a:r>
              <a:rPr lang="en-US" sz="4800" b="1" dirty="0">
                <a:solidFill>
                  <a:srgbClr val="FFFF00"/>
                </a:solidFill>
                <a:effectLst>
                  <a:glow rad="127000">
                    <a:schemeClr val="tx1"/>
                  </a:glow>
                </a:effectLst>
                <a:latin typeface="Arial" charset="0"/>
                <a:ea typeface="ＭＳ Ｐゴシック" charset="0"/>
                <a:cs typeface="ＭＳ Ｐゴシック" charset="0"/>
              </a:rPr>
              <a:t>better</a:t>
            </a:r>
            <a:r>
              <a:rPr lang="en-US" sz="4800" b="1" dirty="0">
                <a:effectLst>
                  <a:glow rad="127000">
                    <a:schemeClr val="tx1"/>
                  </a:glow>
                </a:effectLst>
                <a:latin typeface="Arial" charset="0"/>
                <a:ea typeface="ＭＳ Ｐゴシック" charset="0"/>
                <a:cs typeface="ＭＳ Ｐゴシック" charset="0"/>
              </a:rPr>
              <a:t> than anything you</a:t>
            </a:r>
            <a:r>
              <a:rPr lang="fr-FR" sz="4800" b="1" dirty="0">
                <a:effectLst>
                  <a:glow rad="127000">
                    <a:schemeClr val="tx1"/>
                  </a:glow>
                </a:effectLst>
                <a:latin typeface="Arial" charset="0"/>
                <a:ea typeface="ＭＳ Ｐゴシック" charset="0"/>
                <a:cs typeface="ＭＳ Ｐゴシック" charset="0"/>
              </a:rPr>
              <a:t>'</a:t>
            </a:r>
            <a:r>
              <a:rPr lang="en-US" sz="4800" b="1" dirty="0" err="1">
                <a:effectLst>
                  <a:glow rad="127000">
                    <a:schemeClr val="tx1"/>
                  </a:glow>
                </a:effectLst>
                <a:latin typeface="Arial" charset="0"/>
                <a:ea typeface="ＭＳ Ｐゴシック" charset="0"/>
                <a:cs typeface="ＭＳ Ｐゴシック" charset="0"/>
              </a:rPr>
              <a:t>ve</a:t>
            </a:r>
            <a:r>
              <a:rPr lang="en-US" sz="4800" b="1" dirty="0">
                <a:effectLst>
                  <a:glow rad="127000">
                    <a:schemeClr val="tx1"/>
                  </a:glow>
                </a:effectLst>
                <a:latin typeface="Arial" charset="0"/>
                <a:ea typeface="ＭＳ Ｐゴシック" charset="0"/>
                <a:cs typeface="ＭＳ Ｐゴシック" charset="0"/>
              </a:rPr>
              <a:t> ever experienced (or ever will experience)?</a:t>
            </a:r>
          </a:p>
        </p:txBody>
      </p:sp>
      <p:pic>
        <p:nvPicPr>
          <p:cNvPr id="4" name="Picture 3"/>
          <p:cNvPicPr>
            <a:picLocks noChangeAspect="1"/>
          </p:cNvPicPr>
          <p:nvPr/>
        </p:nvPicPr>
        <p:blipFill>
          <a:blip r:embed="rId3"/>
          <a:stretch>
            <a:fillRect/>
          </a:stretch>
        </p:blipFill>
        <p:spPr>
          <a:xfrm>
            <a:off x="2688777" y="0"/>
            <a:ext cx="3470742" cy="3470742"/>
          </a:xfrm>
          <a:prstGeom prst="rect">
            <a:avLst/>
          </a:prstGeom>
        </p:spPr>
      </p:pic>
    </p:spTree>
    <p:extLst>
      <p:ext uri="{BB962C8B-B14F-4D97-AF65-F5344CB8AC3E}">
        <p14:creationId xmlns:p14="http://schemas.microsoft.com/office/powerpoint/2010/main" val="212094023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0962" name="Rectangle 2"/>
          <p:cNvSpPr>
            <a:spLocks noGrp="1" noChangeArrowheads="1"/>
          </p:cNvSpPr>
          <p:nvPr>
            <p:ph type="ctrTitle" sz="quarter"/>
          </p:nvPr>
        </p:nvSpPr>
        <p:spPr>
          <a:xfrm>
            <a:off x="1162088" y="230588"/>
            <a:ext cx="6842717" cy="2481380"/>
          </a:xfrm>
          <a:effectLst/>
        </p:spPr>
        <p:txBody>
          <a:bodyPr anchor="t"/>
          <a:lstStyle/>
          <a:p>
            <a:pPr eaLnBrk="1" hangingPunct="1"/>
            <a:r>
              <a:rPr lang="en-AU" sz="8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Background </a:t>
            </a:r>
            <a:r>
              <a:rPr lang="en-AU" sz="6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to Hebrews</a:t>
            </a:r>
            <a:endParaRPr lang="en-US" sz="6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0502113"/>
      </p:ext>
    </p:extLst>
  </p:cSld>
  <p:clrMapOvr>
    <a:overrideClrMapping bg1="dk2" tx1="lt1" bg2="dk1" tx2="lt2" accent1="accent1" accent2="accent2" accent3="accent3" accent4="accent4" accent5="accent5" accent6="accent6" hlink="hlink" folHlink="folHlink"/>
  </p:clrMapOvr>
</p:sld>
</file>

<file path=ppt/slides/slide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37510"/>
            <a:ext cx="9144000" cy="295234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readers had a great foundation in Judaism</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3390244"/>
          </a:xfrm>
          <a:prstGeom prst="rect">
            <a:avLst/>
          </a:prstGeom>
        </p:spPr>
      </p:pic>
    </p:spTree>
    <p:extLst>
      <p:ext uri="{BB962C8B-B14F-4D97-AF65-F5344CB8AC3E}">
        <p14:creationId xmlns:p14="http://schemas.microsoft.com/office/powerpoint/2010/main" val="34359210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to New to Old?</a:t>
            </a:r>
          </a:p>
        </p:txBody>
      </p:sp>
      <p:pic>
        <p:nvPicPr>
          <p:cNvPr id="2" name="Picture 1"/>
          <p:cNvPicPr>
            <a:picLocks noChangeAspect="1"/>
          </p:cNvPicPr>
          <p:nvPr/>
        </p:nvPicPr>
        <p:blipFill>
          <a:blip r:embed="rId3"/>
          <a:stretch>
            <a:fillRect/>
          </a:stretch>
        </p:blipFill>
        <p:spPr>
          <a:xfrm>
            <a:off x="1" y="1"/>
            <a:ext cx="4519983" cy="4519983"/>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9984" y="-161059"/>
            <a:ext cx="4624016" cy="4333823"/>
          </a:xfrm>
          <a:prstGeom prst="rect">
            <a:avLst/>
          </a:prstGeom>
        </p:spPr>
      </p:pic>
      <p:sp>
        <p:nvSpPr>
          <p:cNvPr id="3" name="Right Arrow 2"/>
          <p:cNvSpPr/>
          <p:nvPr/>
        </p:nvSpPr>
        <p:spPr bwMode="auto">
          <a:xfrm>
            <a:off x="3561990" y="290945"/>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dirty="0">
              <a:solidFill>
                <a:srgbClr val="000000"/>
              </a:solidFill>
              <a:latin typeface="Comic Sans MS" pitchFamily="-112" charset="0"/>
              <a:ea typeface="ＭＳ Ｐゴシック" charset="0"/>
              <a:cs typeface="ＭＳ Ｐゴシック" charset="0"/>
            </a:endParaRPr>
          </a:p>
        </p:txBody>
      </p:sp>
      <p:sp>
        <p:nvSpPr>
          <p:cNvPr id="6" name="Right Arrow 5"/>
          <p:cNvSpPr/>
          <p:nvPr/>
        </p:nvSpPr>
        <p:spPr bwMode="auto">
          <a:xfrm rot="10800000">
            <a:off x="3432822" y="2120458"/>
            <a:ext cx="2379726" cy="2281517"/>
          </a:xfrm>
          <a:prstGeom prst="right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dirty="0">
              <a:solidFill>
                <a:srgbClr val="000000"/>
              </a:solidFill>
              <a:latin typeface="Comic Sans MS" pitchFamily="-112" charset="0"/>
              <a:ea typeface="ＭＳ Ｐゴシック" charset="0"/>
              <a:cs typeface="ＭＳ Ｐゴシック" charset="0"/>
            </a:endParaRPr>
          </a:p>
        </p:txBody>
      </p:sp>
      <p:sp>
        <p:nvSpPr>
          <p:cNvPr id="7" name="Rectangle 2"/>
          <p:cNvSpPr txBox="1">
            <a:spLocks noChangeArrowheads="1"/>
          </p:cNvSpPr>
          <p:nvPr/>
        </p:nvSpPr>
        <p:spPr bwMode="auto">
          <a:xfrm>
            <a:off x="3509057" y="2170611"/>
            <a:ext cx="2303491" cy="20161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8800" b="1" dirty="0">
                <a:solidFill>
                  <a:srgbClr val="000000"/>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621957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par>
                          <p:cTn id="13" fill="hold">
                            <p:stCondLst>
                              <p:cond delay="500"/>
                            </p:stCondLst>
                            <p:childTnLst>
                              <p:par>
                                <p:cTn id="14" presetID="55"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1000" fill="hold"/>
                                        <p:tgtEl>
                                          <p:spTgt spid="7"/>
                                        </p:tgtEl>
                                        <p:attrNameLst>
                                          <p:attrName>ppt_w</p:attrName>
                                        </p:attrNameLst>
                                      </p:cBhvr>
                                      <p:tavLst>
                                        <p:tav tm="0">
                                          <p:val>
                                            <p:strVal val="#ppt_w*0.70"/>
                                          </p:val>
                                        </p:tav>
                                        <p:tav tm="100000">
                                          <p:val>
                                            <p:strVal val="#ppt_w"/>
                                          </p:val>
                                        </p:tav>
                                      </p:tavLst>
                                    </p:anim>
                                    <p:anim calcmode="lin" valueType="num">
                                      <p:cBhvr>
                                        <p:cTn id="17" dur="1000" fill="hold"/>
                                        <p:tgtEl>
                                          <p:spTgt spid="7"/>
                                        </p:tgtEl>
                                        <p:attrNameLst>
                                          <p:attrName>ppt_h</p:attrName>
                                        </p:attrNameLst>
                                      </p:cBhvr>
                                      <p:tavLst>
                                        <p:tav tm="0">
                                          <p:val>
                                            <p:strVal val="#ppt_h"/>
                                          </p:val>
                                        </p:tav>
                                        <p:tav tm="100000">
                                          <p:val>
                                            <p:strVal val="#ppt_h"/>
                                          </p:val>
                                        </p:tav>
                                      </p:tavLst>
                                    </p:anim>
                                    <p:animEffect transition="in" filter="fade">
                                      <p:cBhvr>
                                        <p:cTn id="1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p:bldLst>
  </p:timing>
</p:sld>
</file>

<file path=ppt/slides/slide3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46368"/>
            <a:ext cx="4477815" cy="653761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is the new covenant </a:t>
            </a:r>
            <a:r>
              <a:rPr lang="en-US" sz="5400" b="1" dirty="0">
                <a:solidFill>
                  <a:srgbClr val="FFFF00"/>
                </a:solidFill>
                <a:effectLst>
                  <a:glow rad="127000">
                    <a:schemeClr val="tx1"/>
                  </a:glow>
                </a:effectLst>
                <a:latin typeface="Arial" charset="0"/>
                <a:ea typeface="ＭＳ Ｐゴシック" charset="0"/>
                <a:cs typeface="ＭＳ Ｐゴシック" charset="0"/>
              </a:rPr>
              <a:t>better</a:t>
            </a:r>
            <a:r>
              <a:rPr lang="en-US" sz="5400" b="1" dirty="0">
                <a:effectLst>
                  <a:glow rad="127000">
                    <a:schemeClr val="tx1"/>
                  </a:glow>
                </a:effectLst>
                <a:latin typeface="Arial" charset="0"/>
                <a:ea typeface="ＭＳ Ｐゴシック" charset="0"/>
                <a:cs typeface="ＭＳ Ｐゴシック" charset="0"/>
              </a:rPr>
              <a:t> than the old?</a:t>
            </a:r>
          </a:p>
        </p:txBody>
      </p:sp>
    </p:spTree>
    <p:extLst>
      <p:ext uri="{BB962C8B-B14F-4D97-AF65-F5344CB8AC3E}">
        <p14:creationId xmlns:p14="http://schemas.microsoft.com/office/powerpoint/2010/main" val="338355566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ctrTitle" sz="quarter"/>
          </p:nvPr>
        </p:nvSpPr>
        <p:spPr>
          <a:xfrm>
            <a:off x="0" y="4797152"/>
            <a:ext cx="9144000" cy="1447800"/>
          </a:xfrm>
          <a:effectLst/>
        </p:spPr>
        <p:txBody>
          <a:bodyPr/>
          <a:lstStyle/>
          <a:p>
            <a:pPr eaLnBrk="1" hangingPunct="1"/>
            <a:r>
              <a:rPr lang="en-AU"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Press On!</a:t>
            </a:r>
            <a:endParaRPr lang="en-US" sz="9600" b="1"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4">
            <a:extLst>
              <a:ext uri="{BEBA8EAE-BF5A-486C-A8C5-ECC9F3942E4B}">
                <a14:imgProps xmlns:a14="http://schemas.microsoft.com/office/drawing/2010/main">
                  <a14:imgLayer r:embed="rId5">
                    <a14:imgEffect>
                      <a14:artisticPhotocopy/>
                    </a14:imgEffect>
                  </a14:imgLayer>
                </a14:imgProps>
              </a:ext>
            </a:extLst>
          </a:blip>
          <a:stretch>
            <a:fillRect/>
          </a:stretch>
        </p:blipFill>
        <p:spPr>
          <a:xfrm>
            <a:off x="1475656" y="404664"/>
            <a:ext cx="6192688" cy="5057362"/>
          </a:xfrm>
          <a:prstGeom prst="rect">
            <a:avLst/>
          </a:prstGeom>
        </p:spPr>
      </p:pic>
      <p:sp>
        <p:nvSpPr>
          <p:cNvPr id="5" name="Rectangle 2"/>
          <p:cNvSpPr txBox="1">
            <a:spLocks noChangeArrowheads="1"/>
          </p:cNvSpPr>
          <p:nvPr/>
        </p:nvSpPr>
        <p:spPr bwMode="auto">
          <a:xfrm>
            <a:off x="0" y="5877272"/>
            <a:ext cx="9144000" cy="764704"/>
          </a:xfrm>
          <a:prstGeom prst="rect">
            <a:avLst/>
          </a:prstGeom>
          <a:noFill/>
          <a:ln w="9525">
            <a:noFill/>
            <a:miter lim="800000"/>
            <a:headEnd/>
            <a:tailEnd/>
          </a:ln>
          <a:effectLst/>
        </p:spPr>
        <p:txBody>
          <a:bodyPr vert="horz" wrap="square" lIns="91435" tIns="45718" rIns="91435" bIns="45718" numCol="1" anchor="b" anchorCtr="1" compatLnSpc="1">
            <a:prstTxWarp prst="textNoShape">
              <a:avLst/>
            </a:prstTxWarp>
          </a:bodyPr>
          <a:lstStyle>
            <a:lvl1pPr algn="ctr" rtl="0" eaLnBrk="0" fontAlgn="base" hangingPunct="0">
              <a:spcBef>
                <a:spcPct val="0"/>
              </a:spcBef>
              <a:spcAft>
                <a:spcPct val="0"/>
              </a:spcAft>
              <a:defRPr sz="5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defTabSz="914400" eaLnBrk="1" hangingPunct="1"/>
            <a:r>
              <a:rPr lang="en-AU" sz="4400"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A Study of Hebrews</a:t>
            </a:r>
            <a:endParaRPr lang="en-US" sz="4400" i="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9029819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40962"/>
                                        </p:tgtEl>
                                        <p:attrNameLst>
                                          <p:attrName>style.visibility</p:attrName>
                                        </p:attrNameLst>
                                      </p:cBhvr>
                                      <p:to>
                                        <p:strVal val="visible"/>
                                      </p:to>
                                    </p:set>
                                    <p:animEffect transition="in" filter="fade">
                                      <p:cBhvr>
                                        <p:cTn id="7" dur="1000"/>
                                        <p:tgtEl>
                                          <p:spTgt spid="40962"/>
                                        </p:tgtEl>
                                      </p:cBhvr>
                                    </p:animEffect>
                                    <p:anim calcmode="lin" valueType="num">
                                      <p:cBhvr>
                                        <p:cTn id="8" dur="1000" fill="hold"/>
                                        <p:tgtEl>
                                          <p:spTgt spid="40962"/>
                                        </p:tgtEl>
                                        <p:attrNameLst>
                                          <p:attrName>ppt_x</p:attrName>
                                        </p:attrNameLst>
                                      </p:cBhvr>
                                      <p:tavLst>
                                        <p:tav tm="0">
                                          <p:val>
                                            <p:strVal val="#ppt_x-.1"/>
                                          </p:val>
                                        </p:tav>
                                        <p:tav tm="100000">
                                          <p:val>
                                            <p:strVal val="#ppt_x"/>
                                          </p:val>
                                        </p:tav>
                                      </p:tavLst>
                                    </p:anim>
                                    <p:anim calcmode="lin" valueType="num">
                                      <p:cBhvr>
                                        <p:cTn id="9" dur="1000" fill="hold"/>
                                        <p:tgtEl>
                                          <p:spTgt spid="40962"/>
                                        </p:tgtEl>
                                        <p:attrNameLst>
                                          <p:attrName>ppt_y</p:attrName>
                                        </p:attrNameLst>
                                      </p:cBhvr>
                                      <p:tavLst>
                                        <p:tav tm="0">
                                          <p:val>
                                            <p:strVal val="#ppt_y"/>
                                          </p:val>
                                        </p:tav>
                                        <p:tav tm="100000">
                                          <p:val>
                                            <p:strVal val="#ppt_y"/>
                                          </p:val>
                                        </p:tav>
                                      </p:tavLst>
                                    </p:anim>
                                  </p:childTnLst>
                                </p:cTn>
                              </p:par>
                              <p:par>
                                <p:cTn id="10" presetID="40" presetClass="entr" presetSubtype="0" fill="hold" grpId="0" nodeType="with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1"/>
                                          </p:val>
                                        </p:tav>
                                        <p:tav tm="100000">
                                          <p:val>
                                            <p:strVal val="#ppt_x"/>
                                          </p:val>
                                        </p:tav>
                                      </p:tavLst>
                                    </p:anim>
                                    <p:anim calcmode="lin" valueType="num">
                                      <p:cBhvr>
                                        <p:cTn id="14"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P spid="5" grpId="0"/>
    </p:bldLst>
  </p:timing>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sp>
        <p:nvSpPr>
          <p:cNvPr id="900098" name="Rectangle 2"/>
          <p:cNvSpPr>
            <a:spLocks noGrp="1" noChangeArrowheads="1"/>
          </p:cNvSpPr>
          <p:nvPr>
            <p:ph type="ctrTitle"/>
          </p:nvPr>
        </p:nvSpPr>
        <p:spPr>
          <a:xfrm>
            <a:off x="0" y="3271608"/>
            <a:ext cx="9144000" cy="346891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is knowing Jesus </a:t>
            </a:r>
            <a:r>
              <a:rPr lang="en-US" sz="5400" b="1" dirty="0">
                <a:solidFill>
                  <a:srgbClr val="FFFF00"/>
                </a:solidFill>
                <a:effectLst>
                  <a:glow rad="127000">
                    <a:schemeClr val="tx1"/>
                  </a:glow>
                </a:effectLst>
                <a:latin typeface="Arial" charset="0"/>
                <a:ea typeface="ＭＳ Ｐゴシック" charset="0"/>
                <a:cs typeface="ＭＳ Ｐゴシック" charset="0"/>
              </a:rPr>
              <a:t>better</a:t>
            </a:r>
            <a:r>
              <a:rPr lang="en-US" sz="5400" b="1" dirty="0">
                <a:effectLst>
                  <a:glow rad="127000">
                    <a:schemeClr val="tx1"/>
                  </a:glow>
                </a:effectLst>
                <a:latin typeface="Arial" charset="0"/>
                <a:ea typeface="ＭＳ Ｐゴシック" charset="0"/>
                <a:cs typeface="ＭＳ Ｐゴシック" charset="0"/>
              </a:rPr>
              <a:t> than anything you</a:t>
            </a:r>
            <a:r>
              <a:rPr lang="fr-FR" sz="5400" b="1" dirty="0">
                <a:effectLst>
                  <a:glow rad="127000">
                    <a:schemeClr val="tx1"/>
                  </a:glow>
                </a:effectLst>
                <a:latin typeface="Arial" charset="0"/>
                <a:ea typeface="ＭＳ Ｐゴシック" charset="0"/>
                <a:cs typeface="ＭＳ Ｐゴシック" charset="0"/>
              </a:rPr>
              <a:t>'</a:t>
            </a:r>
            <a:r>
              <a:rPr lang="en-US" sz="5400" b="1" dirty="0" err="1">
                <a:effectLst>
                  <a:glow rad="127000">
                    <a:schemeClr val="tx1"/>
                  </a:glow>
                </a:effectLst>
                <a:latin typeface="Arial" charset="0"/>
                <a:ea typeface="ＭＳ Ｐゴシック" charset="0"/>
                <a:cs typeface="ＭＳ Ｐゴシック" charset="0"/>
              </a:rPr>
              <a:t>ve</a:t>
            </a:r>
            <a:r>
              <a:rPr lang="en-US" sz="5400" b="1" dirty="0">
                <a:effectLst>
                  <a:glow rad="127000">
                    <a:schemeClr val="tx1"/>
                  </a:glow>
                </a:effectLst>
                <a:latin typeface="Arial" charset="0"/>
                <a:ea typeface="ＭＳ Ｐゴシック" charset="0"/>
                <a:cs typeface="ＭＳ Ｐゴシック" charset="0"/>
              </a:rPr>
              <a:t> ever experienced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(or ever will experience)?</a:t>
            </a:r>
          </a:p>
        </p:txBody>
      </p:sp>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5" name="TextBox 4"/>
            <p:cNvSpPr txBox="1"/>
            <p:nvPr/>
          </p:nvSpPr>
          <p:spPr>
            <a:xfrm rot="20665532">
              <a:off x="206216" y="1069123"/>
              <a:ext cx="3204261" cy="1323439"/>
            </a:xfrm>
            <a:prstGeom prst="rect">
              <a:avLst/>
            </a:prstGeom>
            <a:noFill/>
          </p:spPr>
          <p:txBody>
            <a:bodyPr wrap="square" rtlCol="0">
              <a:spAutoFit/>
            </a:bodyPr>
            <a:lstStyle/>
            <a:p>
              <a:pPr algn="ctr"/>
              <a:r>
                <a:rPr lang="en-US" sz="4000" b="1" dirty="0">
                  <a:solidFill>
                    <a:srgbClr val="000000"/>
                  </a:solidFill>
                  <a:latin typeface="Arial Narrow"/>
                  <a:ea typeface="ＭＳ Ｐゴシック" charset="0"/>
                  <a:cs typeface="Arial Narrow"/>
                </a:rPr>
                <a:t>Best </a:t>
              </a:r>
              <a:br>
                <a:rPr lang="en-US" sz="4000" b="1" dirty="0">
                  <a:solidFill>
                    <a:srgbClr val="000000"/>
                  </a:solidFill>
                  <a:latin typeface="Arial Narrow"/>
                  <a:ea typeface="ＭＳ Ｐゴシック" charset="0"/>
                  <a:cs typeface="Arial Narrow"/>
                </a:rPr>
              </a:br>
              <a:r>
                <a:rPr lang="en-US" sz="4000" b="1" dirty="0">
                  <a:solidFill>
                    <a:srgbClr val="000000"/>
                  </a:solidFill>
                  <a:latin typeface="Arial Narrow"/>
                  <a:ea typeface="ＭＳ Ｐゴシック" charset="0"/>
                  <a:cs typeface="Arial Narrow"/>
                </a:rPr>
                <a:t>Representative</a:t>
              </a: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1" name="TextBox 10"/>
            <p:cNvSpPr txBox="1"/>
            <p:nvPr/>
          </p:nvSpPr>
          <p:spPr>
            <a:xfrm rot="20665532">
              <a:off x="206216" y="1069123"/>
              <a:ext cx="3204261" cy="1323439"/>
            </a:xfrm>
            <a:prstGeom prst="rect">
              <a:avLst/>
            </a:prstGeom>
            <a:noFill/>
          </p:spPr>
          <p:txBody>
            <a:bodyPr wrap="square" rtlCol="0">
              <a:spAutoFit/>
            </a:bodyPr>
            <a:lstStyle/>
            <a:p>
              <a:pPr algn="ctr"/>
              <a:r>
                <a:rPr lang="en-US" sz="4000" b="1" dirty="0">
                  <a:solidFill>
                    <a:srgbClr val="000000"/>
                  </a:solidFill>
                  <a:latin typeface="Arial Narrow"/>
                  <a:ea typeface="ＭＳ Ｐゴシック" charset="0"/>
                  <a:cs typeface="Arial Narrow"/>
                </a:rPr>
                <a:t>Best </a:t>
              </a:r>
              <a:br>
                <a:rPr lang="en-US" sz="4000" b="1" dirty="0">
                  <a:solidFill>
                    <a:srgbClr val="000000"/>
                  </a:solidFill>
                  <a:latin typeface="Arial Narrow"/>
                  <a:ea typeface="ＭＳ Ｐゴシック" charset="0"/>
                  <a:cs typeface="Arial Narrow"/>
                </a:rPr>
              </a:br>
              <a:r>
                <a:rPr lang="en-US" sz="4000" b="1" dirty="0">
                  <a:solidFill>
                    <a:srgbClr val="000000"/>
                  </a:solidFill>
                  <a:latin typeface="Arial Narrow"/>
                  <a:ea typeface="ＭＳ Ｐゴシック" charset="0"/>
                  <a:cs typeface="Arial Narrow"/>
                </a:rPr>
                <a:t>Relationship</a:t>
              </a:r>
            </a:p>
          </p:txBody>
        </p:sp>
      </p:grpSp>
    </p:spTree>
    <p:extLst>
      <p:ext uri="{BB962C8B-B14F-4D97-AF65-F5344CB8AC3E}">
        <p14:creationId xmlns:p14="http://schemas.microsoft.com/office/powerpoint/2010/main" val="10049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is the New Covenant </a:t>
            </a:r>
            <a:r>
              <a:rPr lang="en-US" sz="11500" b="1" dirty="0">
                <a:solidFill>
                  <a:srgbClr val="FFFF00"/>
                </a:solidFill>
                <a:effectLst>
                  <a:glow rad="127000">
                    <a:schemeClr val="tx1"/>
                  </a:glow>
                </a:effectLst>
                <a:latin typeface="Arial" charset="0"/>
                <a:ea typeface="ＭＳ Ｐゴシック" charset="0"/>
                <a:cs typeface="ＭＳ Ｐゴシック" charset="0"/>
              </a:rPr>
              <a:t>Better?</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(Hebrews 8)</a:t>
            </a:r>
          </a:p>
        </p:txBody>
      </p:sp>
    </p:spTree>
    <p:extLst>
      <p:ext uri="{BB962C8B-B14F-4D97-AF65-F5344CB8AC3E}">
        <p14:creationId xmlns:p14="http://schemas.microsoft.com/office/powerpoint/2010/main" val="1279252847"/>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hangingPunct="0">
              <a:spcBef>
                <a:spcPct val="50000"/>
              </a:spcBef>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hangingPunct="1">
              <a:spcBef>
                <a:spcPct val="50000"/>
              </a:spcBef>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hangingPunct="0">
              <a:spcBef>
                <a:spcPct val="50000"/>
              </a:spcBef>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50000"/>
              </a:spcBef>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7205334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Jesus is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representative</a:t>
            </a:r>
            <a:r>
              <a:rPr lang="en-US" b="1" dirty="0">
                <a:effectLst>
                  <a:glow rad="127000">
                    <a:schemeClr val="tx1"/>
                  </a:glow>
                </a:effectLst>
                <a:latin typeface="Arial" charset="0"/>
                <a:ea typeface="ＭＳ Ｐゴシック" charset="0"/>
                <a:cs typeface="ＭＳ Ｐゴシック" charset="0"/>
              </a:rPr>
              <a:t> before God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(Heb. 8:1-5).</a:t>
            </a:r>
          </a:p>
        </p:txBody>
      </p:sp>
    </p:spTree>
    <p:extLst>
      <p:ext uri="{BB962C8B-B14F-4D97-AF65-F5344CB8AC3E}">
        <p14:creationId xmlns:p14="http://schemas.microsoft.com/office/powerpoint/2010/main" val="5340577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419" y="1041063"/>
            <a:ext cx="9109766" cy="5807476"/>
          </a:xfrm>
          <a:prstGeom prst="rect">
            <a:avLst/>
          </a:prstGeom>
        </p:spPr>
      </p:pic>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Jesus as High Priest is better than the old priesthood (Heb. 8:1-5) </a:t>
            </a:r>
          </a:p>
        </p:txBody>
      </p:sp>
    </p:spTree>
    <p:extLst>
      <p:ext uri="{BB962C8B-B14F-4D97-AF65-F5344CB8AC3E}">
        <p14:creationId xmlns:p14="http://schemas.microsoft.com/office/powerpoint/2010/main" val="3873518891"/>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6632"/>
            <a:ext cx="7061170" cy="2724501"/>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Here is the main point: We have a High Priest who sat down in the place of honor beside the throne of the majestic God in heaven</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125500743"/>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5087537"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God honored him with ministry in heaven itself (Heb. 8:2 NLT).</a:t>
            </a:r>
          </a:p>
        </p:txBody>
      </p:sp>
      <p:sp>
        <p:nvSpPr>
          <p:cNvPr id="5" name="Rectangle 2"/>
          <p:cNvSpPr txBox="1">
            <a:spLocks noChangeArrowheads="1"/>
          </p:cNvSpPr>
          <p:nvPr/>
        </p:nvSpPr>
        <p:spPr bwMode="auto">
          <a:xfrm>
            <a:off x="5087536" y="2348879"/>
            <a:ext cx="4056464" cy="45091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mr-IN"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There he ministers in the heavenly Tabernacle, the true place of worship that was built by the Lord and not by human hands.</a:t>
            </a:r>
            <a:r>
              <a:rPr lang="mr-IN" sz="3200" b="1" kern="0" dirty="0">
                <a:solidFill>
                  <a:srgbClr val="FFFFFF"/>
                </a:solidFill>
                <a:effectLst>
                  <a:glow rad="127000">
                    <a:srgbClr val="000000"/>
                  </a:glow>
                </a:effectLst>
                <a:latin typeface="Arial" charset="0"/>
                <a:ea typeface="ＭＳ Ｐゴシック" charset="0"/>
                <a:cs typeface="ＭＳ Ｐゴシック" charset="0"/>
              </a:rPr>
              <a:t>"</a:t>
            </a:r>
            <a:endParaRPr 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42456915"/>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56607"/>
            <a:ext cx="9144001" cy="6914607"/>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And since every high priest is required to offer gifts and sacrifices, our High Priest must make an offering, too</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8:3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732972657"/>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24122"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If he were here on earth, he would not even be a priest, since there already are priests who offer the gifts required by the law</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8:4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7416497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15280" y="2835599"/>
            <a:ext cx="8675768" cy="402240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3"/>
            <a:ext cx="9144000" cy="260023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They serve in a system of worship that is only a copy, a shadow of the real one in heaven.</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For when Moses was getting ready to build the…</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8:5a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0428944"/>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3"/>
            <a:ext cx="9144000" cy="2775546"/>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…Tabernacle, God gave him this warning: </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Be sure that you make everything according to the pattern I have shown you here on the mountain</a:t>
            </a:r>
            <a:r>
              <a:rPr lang="fr-FR" sz="3600" b="1" dirty="0">
                <a:effectLst>
                  <a:glow rad="127000">
                    <a:schemeClr val="tx1"/>
                  </a:glow>
                </a:effectLst>
                <a:latin typeface="Arial" charset="0"/>
                <a:ea typeface="ＭＳ Ｐゴシック" charset="0"/>
                <a:cs typeface="ＭＳ Ｐゴシック" charset="0"/>
              </a:rPr>
              <a:t>'</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8:5b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215280" y="2835599"/>
            <a:ext cx="8675768" cy="4022401"/>
          </a:xfrm>
          <a:prstGeom prst="rect">
            <a:avLst/>
          </a:prstGeom>
        </p:spPr>
      </p:pic>
    </p:spTree>
    <p:extLst>
      <p:ext uri="{BB962C8B-B14F-4D97-AF65-F5344CB8AC3E}">
        <p14:creationId xmlns:p14="http://schemas.microsoft.com/office/powerpoint/2010/main" val="3464423100"/>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descr="heb 9 ark_of_covenan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427984" y="0"/>
            <a:ext cx="4716015" cy="3871480"/>
          </a:xfrm>
          <a:prstGeom prst="rect">
            <a:avLst/>
          </a:prstGeom>
        </p:spPr>
      </p:pic>
      <p:pic>
        <p:nvPicPr>
          <p:cNvPr id="6" name="Picture 5" descr="heb 9 golden_altar_of_incens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7" name="Picture 6" descr="heb 9 table-of-presence_sm.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But now Jesus, our High Priest, has been given a ministry that is far superior to the old priesthood, for he is the one who mediates for us a far better covenant with God, based on better promises</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8:6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297917294"/>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20000"/>
              </a:spcBef>
              <a:spcAft>
                <a:spcPct val="0"/>
              </a:spcAft>
            </a:pP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What then is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contrast with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new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Christ?  It is not the whole of the Old Testament, because the covenants with Abraham and David are never called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the New Testament.  Rather, only the covenant under Moses, the covenant made at Mount Sinai (Ex. 19-24) is called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(2 Cor. 3:14; cf. Heb. 8:6, 13), to be replaced by the </a:t>
            </a: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new covenant</a:t>
            </a: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Christ (Luke 22:20; 1 Cor. 11:25; 2 Cor. 3:6; Heb. 8:8, 13; 9:15; 12:24).</a:t>
            </a:r>
            <a:r>
              <a:rPr lang="mr-IN" altLang="ja-JP" sz="2800" b="1" dirty="0">
                <a:solidFill>
                  <a:srgbClr val="000000"/>
                </a:solidFill>
                <a:effectLst>
                  <a:glow rad="101600">
                    <a:srgbClr val="FFFFFF">
                      <a:alpha val="75000"/>
                    </a:srgbClr>
                  </a:glow>
                </a:effectLst>
              </a:rPr>
              <a:t>"</a:t>
            </a:r>
            <a:endParaRPr lang="en-US" sz="2800" b="1" dirty="0">
              <a:solidFill>
                <a:srgbClr val="000000"/>
              </a:solidFill>
              <a:effectLst>
                <a:glow rad="101600">
                  <a:srgbClr val="FFFFFF">
                    <a:alpha val="75000"/>
                  </a:srgbClr>
                </a:glow>
              </a:effectLst>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defTabSz="914400" eaLnBrk="0" fontAlgn="base" hangingPunct="0">
              <a:spcBef>
                <a:spcPct val="0"/>
              </a:spcBef>
              <a:spcAft>
                <a:spcPct val="0"/>
              </a:spcAft>
              <a:defRPr/>
            </a:pPr>
            <a:r>
              <a:rPr lang="en-US" sz="2800" b="1" kern="0" dirty="0">
                <a:solidFill>
                  <a:srgbClr val="FFFFFF"/>
                </a:solidFill>
                <a:latin typeface="Arial"/>
                <a:ea typeface="ＭＳ Ｐゴシック"/>
                <a:cs typeface="ＭＳ Ｐゴシック"/>
              </a:rPr>
              <a:t>Wayne Grudem, </a:t>
            </a:r>
            <a:r>
              <a:rPr lang="en-US" sz="2800" b="1" i="1" kern="0" dirty="0">
                <a:solidFill>
                  <a:srgbClr val="FFFFFF"/>
                </a:solidFill>
                <a:latin typeface="Arial"/>
                <a:ea typeface="ＭＳ Ｐゴシック"/>
                <a:cs typeface="ＭＳ Ｐゴシック"/>
              </a:rPr>
              <a:t>Systematic Theology</a:t>
            </a:r>
            <a:r>
              <a:rPr lang="en-US" sz="2800" b="1" kern="0" dirty="0">
                <a:solidFill>
                  <a:srgbClr val="FFFFFF"/>
                </a:solidFill>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a:solidFill>
                  <a:srgbClr val="FFFFFF"/>
                </a:solidFill>
              </a:rPr>
              <a:t>NTS 266hh</a:t>
            </a:r>
          </a:p>
        </p:txBody>
      </p:sp>
    </p:spTree>
    <p:extLst>
      <p:ext uri="{BB962C8B-B14F-4D97-AF65-F5344CB8AC3E}">
        <p14:creationId xmlns:p14="http://schemas.microsoft.com/office/powerpoint/2010/main" val="22574035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16769" name="Picture 2"/>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0" name="Text Box 3"/>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altLang="zh-CN" sz="900" b="1">
                <a:solidFill>
                  <a:srgbClr val="FFFFFF"/>
                </a:solidFill>
              </a:rPr>
              <a:t>©2003 TBBMI</a:t>
            </a:r>
          </a:p>
        </p:txBody>
      </p:sp>
      <p:sp>
        <p:nvSpPr>
          <p:cNvPr id="851972" name="Rectangle 4"/>
          <p:cNvSpPr>
            <a:spLocks noChangeArrowheads="1"/>
          </p:cNvSpPr>
          <p:nvPr/>
        </p:nvSpPr>
        <p:spPr bwMode="auto">
          <a:xfrm>
            <a:off x="7545388" y="6527800"/>
            <a:ext cx="73025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000000"/>
                </a:solidFill>
                <a:effectLst>
                  <a:outerShdw blurRad="38100" dist="38100" dir="2700000" algn="tl">
                    <a:srgbClr val="FFFFFF"/>
                  </a:outerShdw>
                </a:effectLst>
                <a:latin typeface="Comic Sans MS" charset="0"/>
                <a:ea typeface="ＭＳ Ｐゴシック" charset="0"/>
                <a:cs typeface="ＭＳ Ｐゴシック" charset="0"/>
              </a:rPr>
              <a:t>7.5.03a.</a:t>
            </a:r>
          </a:p>
        </p:txBody>
      </p:sp>
      <p:sp>
        <p:nvSpPr>
          <p:cNvPr id="851973" name="Rectangle 5"/>
          <p:cNvSpPr>
            <a:spLocks noChangeArrowheads="1"/>
          </p:cNvSpPr>
          <p:nvPr/>
        </p:nvSpPr>
        <p:spPr bwMode="auto">
          <a:xfrm>
            <a:off x="8077200"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000000"/>
                </a:solidFill>
                <a:effectLst>
                  <a:outerShdw blurRad="38100" dist="38100" dir="2700000" algn="tl">
                    <a:srgbClr val="FFFFFF"/>
                  </a:outerShdw>
                </a:effectLst>
                <a:latin typeface="Comic Sans MS" charset="0"/>
                <a:ea typeface="ＭＳ Ｐゴシック" charset="0"/>
                <a:cs typeface="ＭＳ Ｐゴシック" charset="0"/>
              </a:rPr>
              <a:t>19</a:t>
            </a:r>
          </a:p>
        </p:txBody>
      </p:sp>
      <p:sp>
        <p:nvSpPr>
          <p:cNvPr id="416773" name="Rectangle 6"/>
          <p:cNvSpPr>
            <a:spLocks noGrp="1" noChangeArrowheads="1"/>
          </p:cNvSpPr>
          <p:nvPr>
            <p:ph type="ctrTitle"/>
          </p:nvPr>
        </p:nvSpPr>
        <p:spPr>
          <a:xfrm>
            <a:off x="-228600" y="-152400"/>
            <a:ext cx="8688388" cy="3657600"/>
          </a:xfrm>
        </p:spPr>
        <p:txBody>
          <a:bodyPr/>
          <a:lstStyle/>
          <a:p>
            <a:pPr eaLnBrk="1" hangingPunct="1"/>
            <a:r>
              <a:rPr lang="en-US" altLang="zh-CN" sz="10600">
                <a:latin typeface="Arial" charset="0"/>
                <a:ea typeface="ＭＳ Ｐゴシック" charset="0"/>
              </a:rPr>
              <a:t>Key Word for Genesis:</a:t>
            </a:r>
          </a:p>
        </p:txBody>
      </p:sp>
      <p:sp>
        <p:nvSpPr>
          <p:cNvPr id="416774" name="WordArt 7"/>
          <p:cNvSpPr>
            <a:spLocks noChangeArrowheads="1" noChangeShapeType="1" noTextEdit="1"/>
          </p:cNvSpPr>
          <p:nvPr/>
        </p:nvSpPr>
        <p:spPr bwMode="auto">
          <a:xfrm>
            <a:off x="3429000" y="2514600"/>
            <a:ext cx="5334000" cy="42672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Election</a:t>
            </a:r>
          </a:p>
        </p:txBody>
      </p:sp>
      <p:sp>
        <p:nvSpPr>
          <p:cNvPr id="416775" name="Text Box 8"/>
          <p:cNvSpPr txBox="1">
            <a:spLocks noChangeArrowheads="1"/>
          </p:cNvSpPr>
          <p:nvPr/>
        </p:nvSpPr>
        <p:spPr bwMode="auto">
          <a:xfrm>
            <a:off x="8578850" y="762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altLang="zh-CN" b="1">
                <a:solidFill>
                  <a:srgbClr val="FFFFFF"/>
                </a:solidFill>
                <a:cs typeface="Arial" charset="0"/>
              </a:rPr>
              <a:t>56</a:t>
            </a:r>
          </a:p>
        </p:txBody>
      </p:sp>
    </p:spTree>
    <p:extLst>
      <p:ext uri="{BB962C8B-B14F-4D97-AF65-F5344CB8AC3E}">
        <p14:creationId xmlns:p14="http://schemas.microsoft.com/office/powerpoint/2010/main" val="2641964134"/>
      </p:ext>
    </p:extLst>
  </p:cSld>
  <p:clrMapOvr>
    <a:masterClrMapping/>
  </p:clrMapOvr>
  <p:transition>
    <p:wheel spokes="0"/>
  </p:transition>
</p:sld>
</file>

<file path=ppt/slides/slide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688777" y="0"/>
            <a:ext cx="3470742" cy="3470742"/>
          </a:xfrm>
          <a:prstGeom prst="rect">
            <a:avLst/>
          </a:prstGeom>
        </p:spPr>
      </p:pic>
      <p:sp>
        <p:nvSpPr>
          <p:cNvPr id="900098" name="Rectangle 2"/>
          <p:cNvSpPr>
            <a:spLocks noGrp="1" noChangeArrowheads="1"/>
          </p:cNvSpPr>
          <p:nvPr>
            <p:ph type="ctrTitle"/>
          </p:nvPr>
        </p:nvSpPr>
        <p:spPr>
          <a:xfrm>
            <a:off x="0" y="3271608"/>
            <a:ext cx="9144000" cy="346891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is knowing Jesus </a:t>
            </a:r>
            <a:r>
              <a:rPr lang="en-US" sz="5400" b="1" dirty="0">
                <a:solidFill>
                  <a:srgbClr val="FFFF00"/>
                </a:solidFill>
                <a:effectLst>
                  <a:glow rad="127000">
                    <a:schemeClr val="tx1"/>
                  </a:glow>
                </a:effectLst>
                <a:latin typeface="Arial" charset="0"/>
                <a:ea typeface="ＭＳ Ｐゴシック" charset="0"/>
                <a:cs typeface="ＭＳ Ｐゴシック" charset="0"/>
              </a:rPr>
              <a:t>better</a:t>
            </a:r>
            <a:r>
              <a:rPr lang="en-US" sz="5400" b="1" dirty="0">
                <a:effectLst>
                  <a:glow rad="127000">
                    <a:schemeClr val="tx1"/>
                  </a:glow>
                </a:effectLst>
                <a:latin typeface="Arial" charset="0"/>
                <a:ea typeface="ＭＳ Ｐゴシック" charset="0"/>
                <a:cs typeface="ＭＳ Ｐゴシック" charset="0"/>
              </a:rPr>
              <a:t> than anything you</a:t>
            </a:r>
            <a:r>
              <a:rPr lang="fr-FR" sz="5400" b="1" dirty="0">
                <a:effectLst>
                  <a:glow rad="127000">
                    <a:schemeClr val="tx1"/>
                  </a:glow>
                </a:effectLst>
                <a:latin typeface="Arial" charset="0"/>
                <a:ea typeface="ＭＳ Ｐゴシック" charset="0"/>
                <a:cs typeface="ＭＳ Ｐゴシック" charset="0"/>
              </a:rPr>
              <a:t>'</a:t>
            </a:r>
            <a:r>
              <a:rPr lang="en-US" sz="5400" b="1" dirty="0" err="1">
                <a:effectLst>
                  <a:glow rad="127000">
                    <a:schemeClr val="tx1"/>
                  </a:glow>
                </a:effectLst>
                <a:latin typeface="Arial" charset="0"/>
                <a:ea typeface="ＭＳ Ｐゴシック" charset="0"/>
                <a:cs typeface="ＭＳ Ｐゴシック" charset="0"/>
              </a:rPr>
              <a:t>ve</a:t>
            </a:r>
            <a:r>
              <a:rPr lang="en-US" sz="5400" b="1" dirty="0">
                <a:effectLst>
                  <a:glow rad="127000">
                    <a:schemeClr val="tx1"/>
                  </a:glow>
                </a:effectLst>
                <a:latin typeface="Arial" charset="0"/>
                <a:ea typeface="ＭＳ Ｐゴシック" charset="0"/>
                <a:cs typeface="ＭＳ Ｐゴシック" charset="0"/>
              </a:rPr>
              <a:t> ever experienced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(or ever will experience)?</a:t>
            </a:r>
          </a:p>
        </p:txBody>
      </p:sp>
      <p:grpSp>
        <p:nvGrpSpPr>
          <p:cNvPr id="7" name="Group 6"/>
          <p:cNvGrpSpPr/>
          <p:nvPr/>
        </p:nvGrpSpPr>
        <p:grpSpPr>
          <a:xfrm>
            <a:off x="-301391" y="-236761"/>
            <a:ext cx="4520871" cy="3895796"/>
            <a:chOff x="-301391" y="-236761"/>
            <a:chExt cx="4520871" cy="3895796"/>
          </a:xfrm>
        </p:grpSpPr>
        <p:sp>
          <p:nvSpPr>
            <p:cNvPr id="4" name="Explosion 2 3"/>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5" name="TextBox 4"/>
            <p:cNvSpPr txBox="1"/>
            <p:nvPr/>
          </p:nvSpPr>
          <p:spPr>
            <a:xfrm rot="20665532">
              <a:off x="206216" y="1069123"/>
              <a:ext cx="3204261" cy="1323439"/>
            </a:xfrm>
            <a:prstGeom prst="rect">
              <a:avLst/>
            </a:prstGeom>
            <a:noFill/>
          </p:spPr>
          <p:txBody>
            <a:bodyPr wrap="square" rtlCol="0">
              <a:spAutoFit/>
            </a:bodyPr>
            <a:lstStyle/>
            <a:p>
              <a:pPr algn="ctr"/>
              <a:r>
                <a:rPr lang="en-US" sz="4000" b="1" dirty="0">
                  <a:solidFill>
                    <a:srgbClr val="000000"/>
                  </a:solidFill>
                  <a:latin typeface="Arial Narrow"/>
                  <a:ea typeface="ＭＳ Ｐゴシック" charset="0"/>
                  <a:cs typeface="Arial Narrow"/>
                </a:rPr>
                <a:t>Best </a:t>
              </a:r>
              <a:br>
                <a:rPr lang="en-US" sz="4000" b="1" dirty="0">
                  <a:solidFill>
                    <a:srgbClr val="000000"/>
                  </a:solidFill>
                  <a:latin typeface="Arial Narrow"/>
                  <a:ea typeface="ＭＳ Ｐゴシック" charset="0"/>
                  <a:cs typeface="Arial Narrow"/>
                </a:rPr>
              </a:br>
              <a:r>
                <a:rPr lang="en-US" sz="4000" b="1" dirty="0">
                  <a:solidFill>
                    <a:srgbClr val="000000"/>
                  </a:solidFill>
                  <a:latin typeface="Arial Narrow"/>
                  <a:ea typeface="ＭＳ Ｐゴシック" charset="0"/>
                  <a:cs typeface="Arial Narrow"/>
                </a:rPr>
                <a:t>Representative</a:t>
              </a:r>
            </a:p>
          </p:txBody>
        </p:sp>
      </p:grpSp>
      <p:grpSp>
        <p:nvGrpSpPr>
          <p:cNvPr id="9" name="Group 8"/>
          <p:cNvGrpSpPr/>
          <p:nvPr/>
        </p:nvGrpSpPr>
        <p:grpSpPr>
          <a:xfrm>
            <a:off x="4929903" y="-236761"/>
            <a:ext cx="4520871" cy="3895796"/>
            <a:chOff x="-301391" y="-236761"/>
            <a:chExt cx="4520871" cy="3895796"/>
          </a:xfrm>
        </p:grpSpPr>
        <p:sp>
          <p:nvSpPr>
            <p:cNvPr id="10" name="Explosion 2 9"/>
            <p:cNvSpPr/>
            <p:nvPr/>
          </p:nvSpPr>
          <p:spPr bwMode="auto">
            <a:xfrm>
              <a:off x="-301391" y="-236761"/>
              <a:ext cx="4520871" cy="3895796"/>
            </a:xfrm>
            <a:prstGeom prst="irregularSeal2">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1" name="TextBox 10"/>
            <p:cNvSpPr txBox="1"/>
            <p:nvPr/>
          </p:nvSpPr>
          <p:spPr>
            <a:xfrm rot="20665532">
              <a:off x="206216" y="1069123"/>
              <a:ext cx="3204261" cy="1323439"/>
            </a:xfrm>
            <a:prstGeom prst="rect">
              <a:avLst/>
            </a:prstGeom>
            <a:noFill/>
          </p:spPr>
          <p:txBody>
            <a:bodyPr wrap="square" rtlCol="0">
              <a:spAutoFit/>
            </a:bodyPr>
            <a:lstStyle/>
            <a:p>
              <a:pPr algn="ctr"/>
              <a:r>
                <a:rPr lang="en-US" sz="4000" b="1" dirty="0">
                  <a:solidFill>
                    <a:srgbClr val="000000"/>
                  </a:solidFill>
                  <a:latin typeface="Arial Narrow"/>
                  <a:ea typeface="ＭＳ Ｐゴシック" charset="0"/>
                  <a:cs typeface="Arial Narrow"/>
                </a:rPr>
                <a:t>Best </a:t>
              </a:r>
              <a:br>
                <a:rPr lang="en-US" sz="4000" b="1" dirty="0">
                  <a:solidFill>
                    <a:srgbClr val="000000"/>
                  </a:solidFill>
                  <a:latin typeface="Arial Narrow"/>
                  <a:ea typeface="ＭＳ Ｐゴシック" charset="0"/>
                  <a:cs typeface="Arial Narrow"/>
                </a:rPr>
              </a:br>
              <a:r>
                <a:rPr lang="en-US" sz="4000" b="1" dirty="0">
                  <a:solidFill>
                    <a:srgbClr val="000000"/>
                  </a:solidFill>
                  <a:latin typeface="Arial Narrow"/>
                  <a:ea typeface="ＭＳ Ｐゴシック" charset="0"/>
                  <a:cs typeface="Arial Narrow"/>
                </a:rPr>
                <a:t>Relationship</a:t>
              </a:r>
            </a:p>
          </p:txBody>
        </p:sp>
      </p:grpSp>
    </p:spTree>
    <p:extLst>
      <p:ext uri="{BB962C8B-B14F-4D97-AF65-F5344CB8AC3E}">
        <p14:creationId xmlns:p14="http://schemas.microsoft.com/office/powerpoint/2010/main" val="3486502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Jesus is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representative</a:t>
            </a:r>
            <a:r>
              <a:rPr lang="en-US" b="1" dirty="0">
                <a:effectLst>
                  <a:glow rad="127000">
                    <a:schemeClr val="tx1"/>
                  </a:glow>
                </a:effectLst>
                <a:latin typeface="Arial" charset="0"/>
                <a:ea typeface="ＭＳ Ｐゴシック" charset="0"/>
                <a:cs typeface="ＭＳ Ｐゴシック" charset="0"/>
              </a:rPr>
              <a:t> before God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(Heb. 8:1-5).</a:t>
            </a:r>
          </a:p>
        </p:txBody>
      </p:sp>
    </p:spTree>
    <p:extLst>
      <p:ext uri="{BB962C8B-B14F-4D97-AF65-F5344CB8AC3E}">
        <p14:creationId xmlns:p14="http://schemas.microsoft.com/office/powerpoint/2010/main" val="50395542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Jesus gives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relationship</a:t>
            </a:r>
            <a:r>
              <a:rPr lang="en-US" b="1" dirty="0">
                <a:effectLst>
                  <a:glow rad="127000">
                    <a:schemeClr val="tx1"/>
                  </a:glow>
                </a:effectLst>
                <a:latin typeface="Arial" charset="0"/>
                <a:ea typeface="ＭＳ Ｐゴシック" charset="0"/>
                <a:cs typeface="ＭＳ Ｐゴシック" charset="0"/>
              </a:rPr>
              <a:t> (Heb. 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971388068"/>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228" y="2897632"/>
            <a:ext cx="9090400" cy="3960368"/>
          </a:xfrm>
          <a:prstGeom prst="rect">
            <a:avLst/>
          </a:prstGeom>
        </p:spPr>
      </p:pic>
      <p:sp>
        <p:nvSpPr>
          <p:cNvPr id="900098" name="Rectangle 2"/>
          <p:cNvSpPr>
            <a:spLocks noGrp="1" noChangeArrowheads="1"/>
          </p:cNvSpPr>
          <p:nvPr>
            <p:ph type="ctrTitle"/>
          </p:nvPr>
        </p:nvSpPr>
        <p:spPr>
          <a:xfrm>
            <a:off x="-32372" y="233047"/>
            <a:ext cx="9144000" cy="2016125"/>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Jesus replaced a faulty covenant with a flawless one (Heb. 8:7).</a:t>
            </a:r>
          </a:p>
        </p:txBody>
      </p:sp>
    </p:spTree>
    <p:extLst>
      <p:ext uri="{BB962C8B-B14F-4D97-AF65-F5344CB8AC3E}">
        <p14:creationId xmlns:p14="http://schemas.microsoft.com/office/powerpoint/2010/main" val="843827663"/>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882472"/>
            <a:ext cx="8977158" cy="2152372"/>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pPr eaLnBrk="0" hangingPunct="0"/>
            <a:r>
              <a:rPr lang="mr-IN"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dirty="0">
                <a:solidFill>
                  <a:srgbClr val="FFFF00"/>
                </a:solidFill>
                <a:effectLst>
                  <a:glow rad="127000">
                    <a:srgbClr val="000000"/>
                  </a:glow>
                </a:effectLst>
                <a:latin typeface="Arial" charset="0"/>
                <a:ea typeface="ＭＳ Ｐゴシック" charset="0"/>
                <a:cs typeface="ＭＳ Ｐゴシック" charset="0"/>
              </a:rPr>
              <a:t>If the first covenant had been faultless</a:t>
            </a:r>
            <a:r>
              <a:rPr lang="en-US" sz="3600" b="1" dirty="0">
                <a:solidFill>
                  <a:srgbClr val="FFFFFF"/>
                </a:solidFill>
                <a:effectLst>
                  <a:glow rad="127000">
                    <a:srgbClr val="000000"/>
                  </a:glow>
                </a:effectLst>
                <a:latin typeface="Arial" charset="0"/>
                <a:ea typeface="ＭＳ Ｐゴシック" charset="0"/>
                <a:cs typeface="ＭＳ Ｐゴシック" charset="0"/>
              </a:rPr>
              <a:t>, there would have been no need for a second covenant to replace it.</a:t>
            </a:r>
          </a:p>
        </p:txBody>
      </p:sp>
      <p:sp>
        <p:nvSpPr>
          <p:cNvPr id="3" name="Title 1"/>
          <p:cNvSpPr txBox="1">
            <a:spLocks/>
          </p:cNvSpPr>
          <p:nvPr/>
        </p:nvSpPr>
        <p:spPr bwMode="auto">
          <a:xfrm>
            <a:off x="0" y="2708920"/>
            <a:ext cx="8977158" cy="3411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eaLnBrk="0" hangingPunct="0"/>
            <a:r>
              <a:rPr lang="en-US" sz="3600" b="1" baseline="30000" dirty="0">
                <a:solidFill>
                  <a:srgbClr val="FFFFFF"/>
                </a:solidFill>
                <a:effectLst>
                  <a:glow rad="127000">
                    <a:srgbClr val="000000"/>
                  </a:glow>
                </a:effectLst>
                <a:latin typeface="Arial" charset="0"/>
                <a:ea typeface="ＭＳ Ｐゴシック" charset="0"/>
                <a:cs typeface="ＭＳ Ｐゴシック" charset="0"/>
              </a:rPr>
              <a:t>8</a:t>
            </a:r>
            <a:r>
              <a:rPr lang="en-US" sz="3600" b="1" dirty="0">
                <a:solidFill>
                  <a:srgbClr val="FFFFFF"/>
                </a:solidFill>
                <a:effectLst>
                  <a:glow rad="127000">
                    <a:srgbClr val="000000"/>
                  </a:glow>
                </a:effectLst>
                <a:latin typeface="Arial" charset="0"/>
                <a:ea typeface="ＭＳ Ｐゴシック" charset="0"/>
                <a:cs typeface="ＭＳ Ｐゴシック" charset="0"/>
              </a:rPr>
              <a:t>But when God found </a:t>
            </a:r>
            <a:r>
              <a:rPr lang="en-US" sz="3600" b="1" dirty="0">
                <a:solidFill>
                  <a:srgbClr val="FFFF00"/>
                </a:solidFill>
                <a:effectLst>
                  <a:glow rad="127000">
                    <a:srgbClr val="000000"/>
                  </a:glow>
                </a:effectLst>
                <a:latin typeface="Arial" charset="0"/>
                <a:ea typeface="ＭＳ Ｐゴシック" charset="0"/>
                <a:cs typeface="ＭＳ Ｐゴシック" charset="0"/>
              </a:rPr>
              <a:t>fault with the people</a:t>
            </a:r>
            <a:r>
              <a:rPr lang="en-US" sz="3600" b="1" dirty="0">
                <a:solidFill>
                  <a:srgbClr val="FFFFFF"/>
                </a:solidFill>
                <a:effectLst>
                  <a:glow rad="127000">
                    <a:srgbClr val="000000"/>
                  </a:glow>
                </a:effectLst>
                <a:latin typeface="Arial" charset="0"/>
                <a:ea typeface="ＭＳ Ｐゴシック" charset="0"/>
                <a:cs typeface="ＭＳ Ｐゴシック" charset="0"/>
              </a:rPr>
              <a:t>, he said: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FF"/>
                </a:solidFill>
                <a:effectLst>
                  <a:glow rad="127000">
                    <a:srgbClr val="000000"/>
                  </a:glow>
                </a:effectLst>
                <a:latin typeface="Arial" charset="0"/>
                <a:ea typeface="ＭＳ Ｐゴシック" charset="0"/>
                <a:cs typeface="ＭＳ Ｐゴシック" charset="0"/>
              </a:rPr>
              <a:t>	 </a:t>
            </a:r>
            <a:r>
              <a:rPr lang="fr-FR"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dirty="0">
                <a:solidFill>
                  <a:srgbClr val="FFFFFF"/>
                </a:solidFill>
                <a:effectLst>
                  <a:glow rad="127000">
                    <a:srgbClr val="000000"/>
                  </a:glow>
                </a:effectLst>
                <a:latin typeface="Arial" charset="0"/>
                <a:ea typeface="ＭＳ Ｐゴシック" charset="0"/>
                <a:cs typeface="ＭＳ Ｐゴシック" charset="0"/>
              </a:rPr>
              <a:t>The day is coming, says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when I will make a new covenant with the people of Israel and Judah</a:t>
            </a:r>
            <a:r>
              <a:rPr lang="fr-FR" sz="3600" b="1" dirty="0">
                <a:solidFill>
                  <a:srgbClr val="FFFFFF"/>
                </a:solidFill>
                <a:effectLst>
                  <a:glow rad="127000">
                    <a:srgbClr val="000000"/>
                  </a:glow>
                </a:effectLst>
                <a:latin typeface="Arial" charset="0"/>
                <a:ea typeface="ＭＳ Ｐゴシック" charset="0"/>
                <a:cs typeface="ＭＳ Ｐゴシック" charset="0"/>
              </a:rPr>
              <a:t>'</a:t>
            </a:r>
            <a:r>
              <a:rPr lang="mr-IN"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dirty="0">
                <a:solidFill>
                  <a:srgbClr val="FFFFFF"/>
                </a:solidFill>
                <a:effectLst>
                  <a:glow rad="127000">
                    <a:srgbClr val="000000"/>
                  </a:glow>
                </a:effectLst>
                <a:latin typeface="Arial" charset="0"/>
                <a:ea typeface="ＭＳ Ｐゴシック" charset="0"/>
                <a:cs typeface="ＭＳ Ｐゴシック" charset="0"/>
              </a:rPr>
              <a:t>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FF"/>
                </a:solidFill>
                <a:effectLst>
                  <a:glow rad="127000">
                    <a:srgbClr val="000000"/>
                  </a:glow>
                </a:effectLst>
                <a:latin typeface="Arial" charset="0"/>
                <a:ea typeface="ＭＳ Ｐゴシック" charset="0"/>
                <a:cs typeface="ＭＳ Ｐゴシック" charset="0"/>
              </a:rPr>
              <a:t>(</a:t>
            </a:r>
            <a:r>
              <a:rPr lang="en-US" sz="3600" b="1" kern="0" dirty="0">
                <a:solidFill>
                  <a:srgbClr val="FFFFFF"/>
                </a:solidFill>
                <a:effectLst>
                  <a:glow rad="127000">
                    <a:srgbClr val="000000"/>
                  </a:glow>
                </a:effectLst>
                <a:latin typeface="Arial" charset="0"/>
                <a:ea typeface="ＭＳ Ｐゴシック" charset="0"/>
                <a:cs typeface="ＭＳ Ｐゴシック" charset="0"/>
              </a:rPr>
              <a:t>Heb. </a:t>
            </a:r>
            <a:r>
              <a:rPr lang="en-US" sz="3600" b="1" dirty="0">
                <a:solidFill>
                  <a:srgbClr val="FFFFFF"/>
                </a:solidFill>
                <a:effectLst>
                  <a:glow rad="127000">
                    <a:srgbClr val="000000"/>
                  </a:glow>
                </a:effectLst>
                <a:latin typeface="Arial" charset="0"/>
                <a:ea typeface="ＭＳ Ｐゴシック" charset="0"/>
                <a:cs typeface="ＭＳ Ｐゴシック" charset="0"/>
              </a:rPr>
              <a:t>8:7-8).</a:t>
            </a:r>
          </a:p>
        </p:txBody>
      </p:sp>
    </p:spTree>
    <p:extLst>
      <p:ext uri="{BB962C8B-B14F-4D97-AF65-F5344CB8AC3E}">
        <p14:creationId xmlns:p14="http://schemas.microsoft.com/office/powerpoint/2010/main" val="1350118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0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3"/>
            <a:ext cx="9144000" cy="2947736"/>
          </a:xfrm>
          <a:noFill/>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If the new covenant were made with </a:t>
            </a:r>
            <a:r>
              <a:rPr lang="mr-IN" sz="4000"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Israel and Judah,</a:t>
            </a:r>
            <a:r>
              <a:rPr lang="mr-IN" sz="4000"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 then how would it apply to the church (Heb. 8:8b)?</a:t>
            </a:r>
          </a:p>
        </p:txBody>
      </p:sp>
      <p:pic>
        <p:nvPicPr>
          <p:cNvPr id="2" name="Picture 1"/>
          <p:cNvPicPr>
            <a:picLocks noChangeAspect="1"/>
          </p:cNvPicPr>
          <p:nvPr/>
        </p:nvPicPr>
        <p:blipFill>
          <a:blip r:embed="rId3"/>
          <a:stretch>
            <a:fillRect/>
          </a:stretch>
        </p:blipFill>
        <p:spPr>
          <a:xfrm>
            <a:off x="-1" y="3228560"/>
            <a:ext cx="9146189" cy="3629440"/>
          </a:xfrm>
          <a:prstGeom prst="rect">
            <a:avLst/>
          </a:prstGeom>
        </p:spPr>
      </p:pic>
      <p:sp>
        <p:nvSpPr>
          <p:cNvPr id="5" name="Rectangle 2"/>
          <p:cNvSpPr txBox="1">
            <a:spLocks noChangeArrowheads="1"/>
          </p:cNvSpPr>
          <p:nvPr/>
        </p:nvSpPr>
        <p:spPr bwMode="auto">
          <a:xfrm>
            <a:off x="-1" y="3228560"/>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Israel and Judah</a:t>
            </a: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 </a:t>
            </a:r>
            <a:br>
              <a:rPr lang="en-US" sz="4000" b="1" dirty="0">
                <a:solidFill>
                  <a:srgbClr val="FFFFFF"/>
                </a:solidFill>
                <a:effectLst>
                  <a:glow rad="127000">
                    <a:srgbClr val="000000"/>
                  </a:glow>
                </a:effectLst>
                <a:latin typeface="Arial" charset="0"/>
                <a:ea typeface="ＭＳ Ｐゴシック" charset="0"/>
                <a:cs typeface="ＭＳ Ｐゴシック" charset="0"/>
              </a:rPr>
            </a:br>
            <a:r>
              <a:rPr lang="en-US" sz="4000" b="1" dirty="0">
                <a:solidFill>
                  <a:srgbClr val="FFFFFF"/>
                </a:solidFill>
                <a:effectLst>
                  <a:glow rad="127000">
                    <a:srgbClr val="000000"/>
                  </a:glow>
                </a:effectLst>
                <a:latin typeface="Arial" charset="0"/>
                <a:ea typeface="ＭＳ Ｐゴシック" charset="0"/>
                <a:cs typeface="ＭＳ Ｐゴシック" charset="0"/>
              </a:rPr>
              <a:t>(Jer. 31:31)</a:t>
            </a:r>
          </a:p>
        </p:txBody>
      </p:sp>
      <p:sp>
        <p:nvSpPr>
          <p:cNvPr id="6" name="Rectangle 2"/>
          <p:cNvSpPr txBox="1">
            <a:spLocks noChangeArrowheads="1"/>
          </p:cNvSpPr>
          <p:nvPr/>
        </p:nvSpPr>
        <p:spPr bwMode="auto">
          <a:xfrm>
            <a:off x="5333551" y="3228560"/>
            <a:ext cx="3810449" cy="3629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[We are] ministers of his new covenant</a:t>
            </a: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en-US" sz="4000" b="1" dirty="0">
                <a:solidFill>
                  <a:srgbClr val="FFFFFF"/>
                </a:solidFill>
                <a:effectLst>
                  <a:glow rad="127000">
                    <a:srgbClr val="000000"/>
                  </a:glow>
                </a:effectLst>
                <a:latin typeface="Arial" charset="0"/>
                <a:ea typeface="ＭＳ Ｐゴシック" charset="0"/>
                <a:cs typeface="ＭＳ Ｐゴシック" charset="0"/>
              </a:rPr>
              <a:t> </a:t>
            </a:r>
            <a:br>
              <a:rPr lang="en-US" sz="4000" b="1" dirty="0">
                <a:solidFill>
                  <a:srgbClr val="FFFFFF"/>
                </a:solidFill>
                <a:effectLst>
                  <a:glow rad="127000">
                    <a:srgbClr val="000000"/>
                  </a:glow>
                </a:effectLst>
                <a:latin typeface="Arial" charset="0"/>
                <a:ea typeface="ＭＳ Ｐゴシック" charset="0"/>
                <a:cs typeface="ＭＳ Ｐゴシック" charset="0"/>
              </a:rPr>
            </a:br>
            <a:r>
              <a:rPr lang="en-US" sz="4000" b="1" dirty="0">
                <a:solidFill>
                  <a:srgbClr val="FFFFFF"/>
                </a:solidFill>
                <a:effectLst>
                  <a:glow rad="127000">
                    <a:srgbClr val="000000"/>
                  </a:glow>
                </a:effectLst>
                <a:latin typeface="Arial" charset="0"/>
                <a:ea typeface="ＭＳ Ｐゴシック" charset="0"/>
                <a:cs typeface="ＭＳ Ｐゴシック" charset="0"/>
              </a:rPr>
              <a:t>(2 Cor. 3:6)</a:t>
            </a:r>
          </a:p>
        </p:txBody>
      </p:sp>
    </p:spTree>
    <p:extLst>
      <p:ext uri="{BB962C8B-B14F-4D97-AF65-F5344CB8AC3E}">
        <p14:creationId xmlns:p14="http://schemas.microsoft.com/office/powerpoint/2010/main" val="145744142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mr-IN" altLang="ja-JP" sz="3600" b="1" dirty="0">
                <a:effectLst>
                  <a:glow rad="101600">
                    <a:schemeClr val="accent4">
                      <a:lumMod val="10000"/>
                      <a:alpha val="75000"/>
                    </a:schemeClr>
                  </a:glow>
                  <a:outerShdw blurRad="34925" dist="101600" dir="2700000" algn="tl" rotWithShape="0">
                    <a:srgbClr val="000000"/>
                  </a:outerShdw>
                </a:effectLst>
                <a:latin typeface="Tahoma" charset="0"/>
              </a:rPr>
              <a:t>"</a:t>
            </a:r>
            <a:r>
              <a:rPr lang="en-US" altLang="ja-JP" sz="3600" b="1" dirty="0">
                <a:effectLst>
                  <a:glow rad="101600">
                    <a:schemeClr val="accent4">
                      <a:lumMod val="10000"/>
                      <a:alpha val="75000"/>
                    </a:schemeClr>
                  </a:glow>
                  <a:outerShdw blurRad="34925" dist="101600" dir="2700000" algn="tl" rotWithShape="0">
                    <a:srgbClr val="000000"/>
                  </a:outerShdw>
                </a:effectLst>
                <a:latin typeface="Tahoma" charset="0"/>
              </a:rPr>
              <a:t>This cup is the new covenant in my blood</a:t>
            </a:r>
            <a:r>
              <a:rPr lang="mr-IN" altLang="ja-JP" sz="3600" b="1" dirty="0">
                <a:effectLst>
                  <a:glow rad="101600">
                    <a:schemeClr val="accent4">
                      <a:lumMod val="10000"/>
                      <a:alpha val="75000"/>
                    </a:schemeClr>
                  </a:glow>
                  <a:outerShdw blurRad="34925" dist="101600" dir="2700000" algn="tl" rotWithShape="0">
                    <a:srgbClr val="000000"/>
                  </a:outerShdw>
                </a:effectLst>
                <a:latin typeface="Tahoma" charset="0"/>
              </a:rPr>
              <a:t>"</a:t>
            </a:r>
            <a:r>
              <a:rPr lang="en-US" altLang="ja-JP" sz="3600" b="1" dirty="0">
                <a:effectLst>
                  <a:glow rad="101600">
                    <a:schemeClr val="accent4">
                      <a:lumMod val="10000"/>
                      <a:alpha val="75000"/>
                    </a:schemeClr>
                  </a:glow>
                  <a:outerShdw blurRad="34925" dist="101600" dir="2700000" algn="tl" rotWithShape="0">
                    <a:srgbClr val="000000"/>
                  </a:outerShdw>
                </a:effectLst>
                <a:latin typeface="Tahoma" charset="0"/>
              </a:rPr>
              <a:t> (Luke 22:20)</a:t>
            </a:r>
            <a:endParaRPr lang="en-US" sz="4000" b="1" dirty="0">
              <a:effectLst>
                <a:glow rad="101600">
                  <a:schemeClr val="accent4">
                    <a:lumMod val="10000"/>
                    <a:alpha val="75000"/>
                  </a:schemeClr>
                </a:glow>
                <a:outerShdw blurRad="34925" dist="101600" dir="2700000" algn="tl" rotWithShape="0">
                  <a:srgbClr val="000000"/>
                </a:outerShdw>
              </a:effectLst>
              <a:latin typeface="Tahoma"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indent="-342900" defTabSz="914400" fontAlgn="base">
              <a:spcBef>
                <a:spcPct val="20000"/>
              </a:spcBef>
              <a:spcAft>
                <a:spcPct val="0"/>
              </a:spcAft>
              <a:buClr>
                <a:srgbClr val="FFCC66"/>
              </a:buClr>
              <a:buSzPct val="80000"/>
              <a:buFont typeface="Wingdings" charset="0"/>
              <a:buChar char="n"/>
              <a:defRPr/>
            </a:pP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Tahoma" charset="0"/>
                <a:ea typeface="ＭＳ Ｐゴシック" charset="0"/>
                <a:cs typeface="ＭＳ Ｐゴシック" charset="0"/>
              </a:rPr>
              <a:t>Refers back to Jeremiah 31:31-34</a:t>
            </a:r>
          </a:p>
          <a:p>
            <a:pPr marL="342900" indent="-342900" defTabSz="914400" fontAlgn="base">
              <a:spcBef>
                <a:spcPct val="20000"/>
              </a:spcBef>
              <a:spcAft>
                <a:spcPct val="0"/>
              </a:spcAft>
              <a:buClr>
                <a:srgbClr val="FFCC66"/>
              </a:buClr>
              <a:buSzPct val="80000"/>
              <a:buFont typeface="Wingdings" charset="0"/>
              <a:buChar char="n"/>
              <a:defRPr/>
            </a:pP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Tahoma" charset="0"/>
                <a:ea typeface="ＭＳ Ｐゴシック" charset="0"/>
                <a:cs typeface="ＭＳ Ｐゴシック" charset="0"/>
              </a:rPr>
              <a:t>The new covenant replaces the old</a:t>
            </a:r>
          </a:p>
          <a:p>
            <a:pPr marL="342900" indent="-342900" defTabSz="914400" fontAlgn="base">
              <a:spcBef>
                <a:spcPct val="20000"/>
              </a:spcBef>
              <a:spcAft>
                <a:spcPct val="0"/>
              </a:spcAft>
              <a:buClr>
                <a:srgbClr val="FFCC66"/>
              </a:buClr>
              <a:buSzPct val="80000"/>
              <a:buFont typeface="Wingdings" charset="0"/>
              <a:buChar char="n"/>
              <a:defRPr/>
            </a:pP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Tahoma" charset="0"/>
                <a:ea typeface="ＭＳ Ｐゴシック" charset="0"/>
                <a:cs typeface="ＭＳ Ｐゴシック" charset="0"/>
              </a:rPr>
              <a:t>The church participates in the covenant promised to Israel</a:t>
            </a:r>
          </a:p>
          <a:p>
            <a:pPr marL="342900" indent="-342900" defTabSz="914400" fontAlgn="base">
              <a:spcBef>
                <a:spcPct val="20000"/>
              </a:spcBef>
              <a:spcAft>
                <a:spcPct val="0"/>
              </a:spcAft>
              <a:buClr>
                <a:srgbClr val="FFCC66"/>
              </a:buClr>
              <a:buSzPct val="80000"/>
              <a:buFont typeface="Wingdings" charset="0"/>
              <a:buChar char="n"/>
              <a:defRPr/>
            </a:pPr>
            <a:r>
              <a:rPr lang="en-US" sz="3200" b="1" dirty="0">
                <a:solidFill>
                  <a:srgbClr val="FFFFFF"/>
                </a:solidFill>
                <a:effectLst>
                  <a:glow rad="101600">
                    <a:srgbClr val="DADADA">
                      <a:lumMod val="10000"/>
                      <a:alpha val="75000"/>
                    </a:srgbClr>
                  </a:glow>
                  <a:outerShdw blurRad="34925" dist="101600" dir="2700000" algn="tl" rotWithShape="0">
                    <a:srgbClr val="000000"/>
                  </a:outerShdw>
                </a:effectLst>
                <a:latin typeface="Tahoma" charset="0"/>
                <a:ea typeface="ＭＳ Ｐゴシック" charset="0"/>
                <a:cs typeface="ＭＳ Ｐゴシック" charset="0"/>
              </a:rPr>
              <a:t>Never does Scripture say that the church replaces Israel since God has not rejected the nation (Rom. 11:1; cf. Jer. 31:35-37)</a:t>
            </a:r>
          </a:p>
        </p:txBody>
      </p:sp>
    </p:spTree>
    <p:extLst>
      <p:ext uri="{BB962C8B-B14F-4D97-AF65-F5344CB8AC3E}">
        <p14:creationId xmlns:p14="http://schemas.microsoft.com/office/powerpoint/2010/main" val="432986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2015769067"/>
              </p:ext>
            </p:extLst>
          </p:nvPr>
        </p:nvGraphicFramePr>
        <p:xfrm>
          <a:off x="0" y="0"/>
          <a:ext cx="9144000" cy="6748463"/>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View</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Explanation</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School &amp; Scholars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 Problems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Restated Mosaic</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No New Covenant</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a:ln>
                            <a:noFill/>
                          </a:ln>
                          <a:solidFill>
                            <a:schemeClr val="tx1"/>
                          </a:solidFill>
                          <a:effectLst/>
                          <a:latin typeface="Arial" charset="0"/>
                          <a:ea typeface="SimSun" charset="0"/>
                          <a:cs typeface="SimSun" charset="0"/>
                        </a:rPr>
                        <a:t>Critical: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fr-FR" sz="1800" b="1" i="0" u="none" strike="noStrike" cap="none" normalizeH="0" baseline="0">
                          <a:ln>
                            <a:noFill/>
                          </a:ln>
                          <a:solidFill>
                            <a:schemeClr val="tx1"/>
                          </a:solidFill>
                          <a:effectLst/>
                          <a:latin typeface="Arial" charset="0"/>
                          <a:ea typeface="SimSun" charset="0"/>
                          <a:cs typeface="SimSun" charset="0"/>
                        </a:rPr>
                        <a:t>–Couturier</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–Duhm</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–Schmidt</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–Potter</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265113" marR="0" lvl="0" indent="-265113"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1. OC/NC distinctions in text ignored</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l" defTabSz="457200" rtl="0"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charset="0"/>
                          <a:ea typeface="SimSun" charset="0"/>
                          <a:cs typeface="SimSun" charset="0"/>
                        </a:rPr>
                        <a:t>2. OC = conditional, </a:t>
                      </a:r>
                      <a:br>
                        <a:rPr kumimoji="0" lang="fr-FR" sz="1800" b="1" i="0" u="none" strike="noStrike" cap="none" normalizeH="0" baseline="0" dirty="0">
                          <a:ln>
                            <a:noFill/>
                          </a:ln>
                          <a:solidFill>
                            <a:schemeClr val="tx1"/>
                          </a:solidFill>
                          <a:effectLst/>
                          <a:latin typeface="Arial" charset="0"/>
                          <a:ea typeface="SimSun" charset="0"/>
                          <a:cs typeface="SimSun" charset="0"/>
                        </a:rPr>
                      </a:br>
                      <a:r>
                        <a:rPr kumimoji="0" lang="fr-FR" sz="1800" b="1" i="0" u="none" strike="noStrike" cap="none" normalizeH="0" baseline="0" dirty="0">
                          <a:ln>
                            <a:noFill/>
                          </a:ln>
                          <a:solidFill>
                            <a:schemeClr val="tx1"/>
                          </a:solidFill>
                          <a:effectLst/>
                          <a:latin typeface="Arial" charset="0"/>
                          <a:ea typeface="SimSun" charset="0"/>
                          <a:cs typeface="SimSun" charset="0"/>
                        </a:rPr>
                        <a:t>NC = unconditional</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3. OC = temporal, NC = eternal</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4. OC = external, NC = internal</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5. OC = no enablement, </a:t>
                      </a:r>
                      <a:br>
                        <a:rPr kumimoji="0" lang="en-US" sz="1800" b="1" i="0" u="none" strike="noStrike" cap="none" normalizeH="0" baseline="0" dirty="0">
                          <a:ln>
                            <a:noFill/>
                          </a:ln>
                          <a:solidFill>
                            <a:schemeClr val="tx1"/>
                          </a:solidFill>
                          <a:effectLst/>
                          <a:latin typeface="Arial" charset="0"/>
                          <a:ea typeface="SimSun" charset="0"/>
                          <a:cs typeface="SimSun" charset="0"/>
                        </a:rPr>
                      </a:br>
                      <a:r>
                        <a:rPr kumimoji="0" lang="en-US" sz="1800" b="1" i="0" u="none" strike="noStrike" cap="none" normalizeH="0" baseline="0" dirty="0">
                          <a:ln>
                            <a:noFill/>
                          </a:ln>
                          <a:solidFill>
                            <a:schemeClr val="tx1"/>
                          </a:solidFill>
                          <a:effectLst/>
                          <a:latin typeface="Arial" charset="0"/>
                          <a:ea typeface="SimSun" charset="0"/>
                          <a:cs typeface="SimSun" charset="0"/>
                        </a:rPr>
                        <a:t>NC = enablement</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5113" marR="0" lvl="0" indent="-265113"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6. NC = peace, prosperity, sanctuary, Spirit (parallel passages)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Church Alone</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No Israel Participation</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a:ln>
                            <a:noFill/>
                          </a:ln>
                          <a:solidFill>
                            <a:schemeClr val="tx1"/>
                          </a:solidFill>
                          <a:effectLst/>
                          <a:latin typeface="Arial" charset="0"/>
                          <a:ea typeface="SimSun" charset="0"/>
                          <a:cs typeface="SimSun" charset="0"/>
                        </a:rPr>
                        <a:t>Amillennial/</a:t>
                      </a:r>
                      <a:br>
                        <a:rPr kumimoji="0" lang="en-US" sz="1800" b="1" i="0" u="sng" strike="noStrike" cap="none" normalizeH="0" baseline="0">
                          <a:ln>
                            <a:noFill/>
                          </a:ln>
                          <a:solidFill>
                            <a:schemeClr val="tx1"/>
                          </a:solidFill>
                          <a:effectLst/>
                          <a:latin typeface="Arial" charset="0"/>
                          <a:ea typeface="SimSun" charset="0"/>
                          <a:cs typeface="SimSun" charset="0"/>
                        </a:rPr>
                      </a:br>
                      <a:r>
                        <a:rPr kumimoji="0" lang="en-US" sz="1800" b="1" i="0" u="sng" strike="noStrike" cap="none" normalizeH="0" baseline="0">
                          <a:ln>
                            <a:noFill/>
                          </a:ln>
                          <a:solidFill>
                            <a:schemeClr val="tx1"/>
                          </a:solidFill>
                          <a:effectLst/>
                          <a:latin typeface="Arial" charset="0"/>
                          <a:ea typeface="SimSun" charset="0"/>
                          <a:cs typeface="SimSun" charset="0"/>
                        </a:rPr>
                        <a:t>Postmillennial: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–Allis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–Cox</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–Smick</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–Boettner</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1. Ignores OT data by equating Israel &amp; the Church</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2. NC introduced ≠ fulfilled to Israel</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3. Present need to know YHWH (we still need to obey the Great Commission)</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4. AD 70 Jerusalem vs. Jer. 31:40</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164288" y="0"/>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OTS2 490</a:t>
            </a:r>
          </a:p>
        </p:txBody>
      </p:sp>
      <p:sp>
        <p:nvSpPr>
          <p:cNvPr id="178201" name="Title 6"/>
          <p:cNvSpPr>
            <a:spLocks noGrp="1"/>
          </p:cNvSpPr>
          <p:nvPr>
            <p:ph type="title" idx="4294967295"/>
          </p:nvPr>
        </p:nvSpPr>
        <p:spPr>
          <a:xfrm>
            <a:off x="533400" y="2590800"/>
            <a:ext cx="4419600" cy="914400"/>
          </a:xfrm>
          <a:solidFill>
            <a:srgbClr val="000000"/>
          </a:solidFill>
        </p:spPr>
        <p:txBody>
          <a:bodyPr/>
          <a:lstStyle/>
          <a:p>
            <a:pPr eaLnBrk="1" hangingPunct="1"/>
            <a:r>
              <a:rPr lang="en-US" sz="2800" b="1">
                <a:solidFill>
                  <a:srgbClr val="FFFFFF"/>
                </a:solidFill>
                <a:latin typeface="Arial" charset="0"/>
                <a:ea typeface="SimSun" charset="0"/>
                <a:cs typeface="SimSun" charset="0"/>
              </a:rPr>
              <a:t>Views on New Covenant Fulfillment</a:t>
            </a:r>
            <a:endParaRPr lang="en-US">
              <a:latin typeface="Times New Roman" charset="0"/>
              <a:ea typeface="ＭＳ Ｐゴシック" charset="0"/>
              <a:cs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NTS 166d</a:t>
            </a:r>
          </a:p>
        </p:txBody>
      </p:sp>
    </p:spTree>
    <p:extLst>
      <p:ext uri="{BB962C8B-B14F-4D97-AF65-F5344CB8AC3E}">
        <p14:creationId xmlns:p14="http://schemas.microsoft.com/office/powerpoint/2010/main" val="33867660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545891626"/>
              </p:ext>
            </p:extLst>
          </p:nvPr>
        </p:nvGraphicFramePr>
        <p:xfrm>
          <a:off x="0" y="0"/>
          <a:ext cx="9144000" cy="6197601"/>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charset="0"/>
                          <a:ea typeface="SimSun" charset="0"/>
                          <a:cs typeface="SimSun" charset="0"/>
                        </a:rPr>
                        <a:t>View</a:t>
                      </a:r>
                      <a:endParaRPr kumimoji="0" lang="en-US" sz="2000" b="1" i="0" u="none" strike="noStrike" cap="none" normalizeH="0" baseline="0" dirty="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Explanation</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School &amp; Scholars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 Problems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7736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Israel Alone</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No Church Participation </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a:ln>
                            <a:noFill/>
                          </a:ln>
                          <a:solidFill>
                            <a:schemeClr val="tx1"/>
                          </a:solidFill>
                          <a:effectLst/>
                          <a:latin typeface="Arial" charset="0"/>
                          <a:ea typeface="SimSun" charset="0"/>
                          <a:cs typeface="SimSun" charset="0"/>
                        </a:rPr>
                        <a:t>Misc/Classical Dispensational: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–Darby</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 Thompson</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–von Rad</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1. Ignores NT data</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–Christ</a:t>
                      </a:r>
                      <a:r>
                        <a:rPr kumimoji="0" lang="fr-FR"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s Last Supper words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–Paul</a:t>
                      </a:r>
                      <a:r>
                        <a:rPr kumimoji="0" lang="fr-FR"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s statements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–Hebrews application to Church</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2. Ignores present work of Spirit</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charset="0"/>
                        <a:ea typeface="SimSun" charset="0"/>
                        <a:cs typeface="SimSun"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80167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Two New Covenants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NC for Israel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 </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NC for Church</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a:ln>
                            <a:noFill/>
                          </a:ln>
                          <a:solidFill>
                            <a:schemeClr val="tx1"/>
                          </a:solidFill>
                          <a:effectLst/>
                          <a:latin typeface="Arial" charset="0"/>
                          <a:ea typeface="SimSun" charset="0"/>
                          <a:cs typeface="SimSun" charset="0"/>
                        </a:rPr>
                        <a:t>Early 1900s Dispensational: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–Chafer</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–Walvoord (old)</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–Ryrie (old)</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1. Same terminology for OT &amp; NT NCs </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2. Israel/Church distinction too sharp</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3. Basis of forgiveness the same</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4. If 2 NCs then no OC for Church</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269875" marR="0" lvl="0" indent="-26987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5. Church </a:t>
                      </a:r>
                      <a:r>
                        <a:rPr kumimoji="0" lang="en-US" sz="1800" b="1" i="0" u="none" strike="noStrike" cap="none" normalizeH="0" baseline="0" dirty="0" err="1">
                          <a:ln>
                            <a:noFill/>
                          </a:ln>
                          <a:solidFill>
                            <a:schemeClr val="tx1"/>
                          </a:solidFill>
                          <a:effectLst/>
                          <a:latin typeface="Arial" charset="0"/>
                          <a:ea typeface="SimSun" charset="0"/>
                          <a:cs typeface="SimSun" charset="0"/>
                        </a:rPr>
                        <a:t>doesn</a:t>
                      </a:r>
                      <a:r>
                        <a:rPr kumimoji="0" lang="fr-FR" sz="1800" b="1" i="0" u="none" strike="noStrike" cap="none" normalizeH="0" baseline="0" dirty="0">
                          <a:ln>
                            <a:noFill/>
                          </a:ln>
                          <a:solidFill>
                            <a:schemeClr val="tx1"/>
                          </a:solidFill>
                          <a:effectLst/>
                          <a:latin typeface="Arial" charset="0"/>
                          <a:ea typeface="SimSun" charset="0"/>
                          <a:cs typeface="SimSun" charset="0"/>
                        </a:rPr>
                        <a:t>'</a:t>
                      </a:r>
                      <a:r>
                        <a:rPr kumimoji="0" lang="en-US" sz="1800" b="1" i="0" u="none" strike="noStrike" cap="none" normalizeH="0" baseline="0" dirty="0">
                          <a:ln>
                            <a:noFill/>
                          </a:ln>
                          <a:solidFill>
                            <a:schemeClr val="tx1"/>
                          </a:solidFill>
                          <a:effectLst/>
                          <a:latin typeface="Arial" charset="0"/>
                          <a:ea typeface="SimSun" charset="0"/>
                          <a:cs typeface="SimSun" charset="0"/>
                        </a:rPr>
                        <a:t>t</a:t>
                      </a:r>
                      <a:r>
                        <a:rPr kumimoji="0" lang="en-US" altLang="ja-JP" sz="1800" b="1" i="0" u="none" strike="noStrike" cap="none" normalizeH="0" baseline="0" dirty="0">
                          <a:ln>
                            <a:noFill/>
                          </a:ln>
                          <a:solidFill>
                            <a:schemeClr val="tx1"/>
                          </a:solidFill>
                          <a:effectLst/>
                          <a:latin typeface="Arial" charset="0"/>
                          <a:ea typeface="SimSun" charset="0"/>
                          <a:cs typeface="SimSun" charset="0"/>
                        </a:rPr>
                        <a:t> possess Israel</a:t>
                      </a:r>
                      <a:r>
                        <a:rPr kumimoji="0" lang="fr-FR" altLang="ja-JP" sz="1800" b="1" i="0" u="none" strike="noStrike" cap="none" normalizeH="0" baseline="0" dirty="0">
                          <a:ln>
                            <a:noFill/>
                          </a:ln>
                          <a:solidFill>
                            <a:schemeClr val="tx1"/>
                          </a:solidFill>
                          <a:effectLst/>
                          <a:latin typeface="Arial" charset="0"/>
                          <a:ea typeface="SimSun" charset="0"/>
                          <a:cs typeface="SimSun" charset="0"/>
                        </a:rPr>
                        <a:t>'</a:t>
                      </a:r>
                      <a:r>
                        <a:rPr kumimoji="0" lang="en-US" altLang="ja-JP" sz="1800" b="1" i="0" u="none" strike="noStrike" cap="none" normalizeH="0" baseline="0" dirty="0">
                          <a:ln>
                            <a:noFill/>
                          </a:ln>
                          <a:solidFill>
                            <a:schemeClr val="tx1"/>
                          </a:solidFill>
                          <a:effectLst/>
                          <a:latin typeface="Arial" charset="0"/>
                          <a:ea typeface="SimSun" charset="0"/>
                          <a:cs typeface="SimSun" charset="0"/>
                        </a:rPr>
                        <a:t>s promises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9225" name="Title 6"/>
          <p:cNvSpPr>
            <a:spLocks noGrp="1"/>
          </p:cNvSpPr>
          <p:nvPr>
            <p:ph type="title" idx="4294967295"/>
          </p:nvPr>
        </p:nvSpPr>
        <p:spPr>
          <a:xfrm>
            <a:off x="533400" y="2438400"/>
            <a:ext cx="4495800" cy="990600"/>
          </a:xfrm>
          <a:solidFill>
            <a:srgbClr val="000000"/>
          </a:solidFill>
        </p:spPr>
        <p:txBody>
          <a:bodyPr/>
          <a:lstStyle/>
          <a:p>
            <a:r>
              <a:rPr lang="en-US" sz="2800" b="1">
                <a:solidFill>
                  <a:srgbClr val="FFFFFF"/>
                </a:solidFill>
                <a:latin typeface="Arial" charset="0"/>
                <a:ea typeface="SimSun" charset="0"/>
                <a:cs typeface="SimSun" charset="0"/>
              </a:rPr>
              <a:t>Views on New Covenant Fulfillment</a:t>
            </a:r>
            <a:endParaRPr lang="en-US">
              <a:latin typeface="Times New Roman" charset="0"/>
              <a:ea typeface="ＭＳ Ｐゴシック" charset="0"/>
              <a:cs typeface="ＭＳ Ｐゴシック" charset="0"/>
            </a:endParaRPr>
          </a:p>
        </p:txBody>
      </p:sp>
      <p:sp>
        <p:nvSpPr>
          <p:cNvPr id="6" name="Text Box 2"/>
          <p:cNvSpPr txBox="1">
            <a:spLocks noChangeArrowheads="1"/>
          </p:cNvSpPr>
          <p:nvPr/>
        </p:nvSpPr>
        <p:spPr bwMode="auto">
          <a:xfrm>
            <a:off x="7164288" y="0"/>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OTS2 490</a:t>
            </a: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NTS 166d</a:t>
            </a:r>
          </a:p>
        </p:txBody>
      </p:sp>
    </p:spTree>
    <p:extLst>
      <p:ext uri="{BB962C8B-B14F-4D97-AF65-F5344CB8AC3E}">
        <p14:creationId xmlns:p14="http://schemas.microsoft.com/office/powerpoint/2010/main" val="342420364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000000"/>
              </a:solidFill>
              <a:latin typeface="Arial" pitchFamily="-107" charset="0"/>
              <a:ea typeface="ＭＳ Ｐゴシック" pitchFamily="-107" charset="-128"/>
              <a:cs typeface="ＭＳ Ｐゴシック" pitchFamily="-107" charset="-128"/>
            </a:endParaRPr>
          </a:p>
        </p:txBody>
      </p:sp>
      <p:graphicFrame>
        <p:nvGraphicFramePr>
          <p:cNvPr id="6148" name="Group 4"/>
          <p:cNvGraphicFramePr>
            <a:graphicFrameLocks noGrp="1"/>
          </p:cNvGraphicFramePr>
          <p:nvPr>
            <p:extLst>
              <p:ext uri="{D42A27DB-BD31-4B8C-83A1-F6EECF244321}">
                <p14:modId xmlns:p14="http://schemas.microsoft.com/office/powerpoint/2010/main" val="1260150667"/>
              </p:ext>
            </p:extLst>
          </p:nvPr>
        </p:nvGraphicFramePr>
        <p:xfrm>
          <a:off x="0" y="0"/>
          <a:ext cx="9144000" cy="3424238"/>
        </p:xfrm>
        <a:graphic>
          <a:graphicData uri="http://schemas.openxmlformats.org/drawingml/2006/table">
            <a:tbl>
              <a:tblPr/>
              <a:tblGrid>
                <a:gridCol w="15476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2130152">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View</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Explanation</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School &amp; Scholars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EFEEF"/>
                          </a:solidFill>
                          <a:effectLst/>
                          <a:latin typeface="Arial" charset="0"/>
                          <a:ea typeface="SimSun" charset="0"/>
                          <a:cs typeface="SimSun" charset="0"/>
                        </a:rPr>
                        <a:t> Problems</a:t>
                      </a:r>
                      <a:endParaRPr kumimoji="0" lang="en-US" sz="2000" b="1" i="0" u="none" strike="noStrike" cap="none" normalizeH="0" baseline="0">
                        <a:ln>
                          <a:noFill/>
                        </a:ln>
                        <a:solidFill>
                          <a:srgbClr val="FEFEEF"/>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2801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Church Participates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Primarily for Israel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111125" marR="0" lvl="0" indent="-111125"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Secondarily for the Church</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a:ln>
                            <a:noFill/>
                          </a:ln>
                          <a:solidFill>
                            <a:schemeClr val="tx1"/>
                          </a:solidFill>
                          <a:effectLst/>
                          <a:latin typeface="Arial" charset="0"/>
                          <a:ea typeface="SimSun" charset="0"/>
                          <a:cs typeface="SimSun" charset="0"/>
                        </a:rPr>
                        <a:t>Misc/Present Dispensational: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–Keil</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–Lemke</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–Bright</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–Scofield</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–Walvoord (DTS)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–Ryrie (DTS)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–Archer (TEDS)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–Kaiser (TEDS)</a:t>
                      </a:r>
                      <a:endParaRPr kumimoji="0" lang="en-US" sz="2000" b="1" i="0" u="none" strike="noStrike" cap="none" normalizeH="0" baseline="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Arial" charset="0"/>
                          <a:ea typeface="SimSun" charset="0"/>
                          <a:cs typeface="SimSun" charset="0"/>
                        </a:rPr>
                        <a:t>Support:</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1. Primary fulfillment is future—</a:t>
                      </a:r>
                      <a:br>
                        <a:rPr kumimoji="0" lang="en-US" sz="1800" b="1" i="0" u="none" strike="noStrike" cap="none" normalizeH="0" baseline="0" dirty="0">
                          <a:ln>
                            <a:noFill/>
                          </a:ln>
                          <a:solidFill>
                            <a:schemeClr val="tx1"/>
                          </a:solidFill>
                          <a:effectLst/>
                          <a:latin typeface="Arial" charset="0"/>
                          <a:ea typeface="SimSun" charset="0"/>
                          <a:cs typeface="SimSun" charset="0"/>
                        </a:rPr>
                      </a:br>
                      <a:r>
                        <a:rPr kumimoji="0" lang="en-US" sz="1800" b="1" i="0" u="none" strike="noStrike" cap="none" normalizeH="0" baseline="0" dirty="0">
                          <a:ln>
                            <a:noFill/>
                          </a:ln>
                          <a:solidFill>
                            <a:schemeClr val="tx1"/>
                          </a:solidFill>
                          <a:effectLst/>
                          <a:latin typeface="Arial" charset="0"/>
                          <a:ea typeface="SimSun" charset="0"/>
                          <a:cs typeface="SimSun" charset="0"/>
                        </a:rPr>
                        <a:t>    Rom 11</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2. Deals with both OT &amp; NT data</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3. Forgiveness &amp; the Spirit are</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    blessings experienced now</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4. NC has new law</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SimSun" charset="0"/>
                          <a:cs typeface="SimSun" charset="0"/>
                        </a:rPr>
                        <a:t>5. Rebuttals to above views</a:t>
                      </a:r>
                      <a:endParaRPr kumimoji="0" lang="en-US" sz="2000" b="1" i="0" u="none" strike="noStrike" cap="none" normalizeH="0" baseline="0" dirty="0">
                        <a:ln>
                          <a:noFill/>
                        </a:ln>
                        <a:solidFill>
                          <a:schemeClr val="tx1"/>
                        </a:solidFill>
                        <a:effectLst/>
                        <a:latin typeface="Arial" charset="0"/>
                        <a:ea typeface="ＭＳ Ｐゴシック" charset="0"/>
                        <a:cs typeface="Times New Roman"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80243" name="Title 6"/>
          <p:cNvSpPr>
            <a:spLocks noGrp="1"/>
          </p:cNvSpPr>
          <p:nvPr>
            <p:ph type="title" idx="4294967295"/>
          </p:nvPr>
        </p:nvSpPr>
        <p:spPr>
          <a:xfrm rot="16200000">
            <a:off x="4010819" y="2410619"/>
            <a:ext cx="1046162" cy="4648200"/>
          </a:xfrm>
          <a:solidFill>
            <a:schemeClr val="tx1"/>
          </a:solidFill>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a:spAutoFit/>
          </a:bodyPr>
          <a:lstStyle/>
          <a:p>
            <a:r>
              <a:rPr lang="en-US" altLang="zh-CN" sz="2800" b="1">
                <a:solidFill>
                  <a:srgbClr val="FFFF00"/>
                </a:solidFill>
                <a:latin typeface="Arial" charset="0"/>
                <a:ea typeface="SimSun" charset="0"/>
                <a:cs typeface="SimSun" charset="0"/>
              </a:rPr>
              <a:t>= My View </a:t>
            </a:r>
            <a:r>
              <a:rPr lang="en-US" altLang="zh-CN" sz="2800" b="1">
                <a:solidFill>
                  <a:srgbClr val="FFFFFF"/>
                </a:solidFill>
                <a:latin typeface="Arial" charset="0"/>
                <a:ea typeface="SimSun" charset="0"/>
                <a:cs typeface="SimSun" charset="0"/>
              </a:rPr>
              <a:t>on New Covenant Fulfillment</a:t>
            </a:r>
          </a:p>
        </p:txBody>
      </p:sp>
      <p:sp>
        <p:nvSpPr>
          <p:cNvPr id="6" name="Text Box 2"/>
          <p:cNvSpPr txBox="1">
            <a:spLocks noChangeArrowheads="1"/>
          </p:cNvSpPr>
          <p:nvPr/>
        </p:nvSpPr>
        <p:spPr bwMode="auto">
          <a:xfrm>
            <a:off x="7164288" y="0"/>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OTS2 490</a:t>
            </a:r>
          </a:p>
        </p:txBody>
      </p:sp>
      <p:sp>
        <p:nvSpPr>
          <p:cNvPr id="7"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FEFEEF"/>
                </a:solidFill>
                <a:latin typeface="Arial" charset="0"/>
                <a:cs typeface="Arial" charset="0"/>
              </a:rPr>
              <a:t>NTS 166d</a:t>
            </a:r>
          </a:p>
        </p:txBody>
      </p:sp>
    </p:spTree>
    <p:extLst>
      <p:ext uri="{BB962C8B-B14F-4D97-AF65-F5344CB8AC3E}">
        <p14:creationId xmlns:p14="http://schemas.microsoft.com/office/powerpoint/2010/main" val="20040909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2"/>
          <p:cNvGrpSpPr/>
          <p:nvPr/>
        </p:nvGrpSpPr>
        <p:grpSpPr>
          <a:xfrm>
            <a:off x="0" y="759023"/>
            <a:ext cx="9144000" cy="6102716"/>
            <a:chOff x="0" y="759023"/>
            <a:chExt cx="9144000" cy="6102716"/>
          </a:xfrm>
        </p:grpSpPr>
        <p:pic>
          <p:nvPicPr>
            <p:cNvPr id="2" name="Picture 1"/>
            <p:cNvPicPr>
              <a:picLocks noChangeAspect="1"/>
            </p:cNvPicPr>
            <p:nvPr/>
          </p:nvPicPr>
          <p:blipFill>
            <a:blip r:embed="rId3"/>
            <a:stretch>
              <a:fillRect/>
            </a:stretch>
          </p:blipFill>
          <p:spPr>
            <a:xfrm>
              <a:off x="0" y="759023"/>
              <a:ext cx="9144000" cy="6098977"/>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491110" y="6142072"/>
              <a:ext cx="2652889" cy="719667"/>
            </a:xfrm>
            <a:prstGeom prst="rect">
              <a:avLst/>
            </a:prstGeom>
          </p:spPr>
        </p:pic>
      </p:grpSp>
      <p:sp>
        <p:nvSpPr>
          <p:cNvPr id="900098" name="Rectangle 2"/>
          <p:cNvSpPr>
            <a:spLocks noGrp="1" noChangeArrowheads="1"/>
          </p:cNvSpPr>
          <p:nvPr>
            <p:ph type="ctrTitle"/>
          </p:nvPr>
        </p:nvSpPr>
        <p:spPr>
          <a:xfrm>
            <a:off x="0" y="1095"/>
            <a:ext cx="9144000" cy="1646825"/>
          </a:xfrm>
          <a:effectLst>
            <a:outerShdw blurRad="63500" dist="35921" dir="2700000" algn="ctr" rotWithShape="0">
              <a:schemeClr val="tx2">
                <a:alpha val="74998"/>
              </a:schemeClr>
            </a:outerShdw>
          </a:effectLst>
        </p:spPr>
        <p:txBody>
          <a:bodyPr anchor="t"/>
          <a:lstStyle/>
          <a:p>
            <a:pPr>
              <a:lnSpc>
                <a:spcPct val="70000"/>
              </a:lnSpc>
              <a:defRPr/>
            </a:pPr>
            <a:r>
              <a:rPr lang="en-US" b="1" dirty="0">
                <a:effectLst>
                  <a:glow rad="127000">
                    <a:schemeClr val="tx1"/>
                  </a:glow>
                </a:effectLst>
                <a:latin typeface="Arial" charset="0"/>
                <a:ea typeface="ＭＳ Ｐゴシック" charset="0"/>
                <a:cs typeface="ＭＳ Ｐゴシック" charset="0"/>
              </a:rPr>
              <a:t>How can you </a:t>
            </a:r>
            <a:r>
              <a:rPr lang="en-US" sz="6600" b="1" dirty="0">
                <a:solidFill>
                  <a:srgbClr val="FFFF00"/>
                </a:solidFill>
                <a:effectLst>
                  <a:glow rad="127000">
                    <a:schemeClr val="tx1"/>
                  </a:glow>
                </a:effectLst>
                <a:latin typeface="Arial" charset="0"/>
                <a:ea typeface="ＭＳ Ｐゴシック" charset="0"/>
                <a:cs typeface="ＭＳ Ｐゴシック" charset="0"/>
              </a:rPr>
              <a:t>be faithful</a:t>
            </a:r>
            <a:r>
              <a:rPr lang="en-US" sz="8800" b="1" dirty="0">
                <a:effectLst>
                  <a:glow rad="127000">
                    <a:schemeClr val="tx1"/>
                  </a:glow>
                </a:effectLst>
                <a:latin typeface="Arial" charset="0"/>
                <a:ea typeface="ＭＳ Ｐゴシック" charset="0"/>
                <a:cs typeface="ＭＳ Ｐゴシック" charset="0"/>
              </a:rPr>
              <a:t> </a:t>
            </a:r>
            <a:br>
              <a:rPr lang="en-US" sz="6600"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to God in a world of idols?</a:t>
            </a:r>
          </a:p>
        </p:txBody>
      </p:sp>
      <p:sp>
        <p:nvSpPr>
          <p:cNvPr id="6" name="Rectangle 2"/>
          <p:cNvSpPr txBox="1">
            <a:spLocks noChangeArrowheads="1"/>
          </p:cNvSpPr>
          <p:nvPr/>
        </p:nvSpPr>
        <p:spPr bwMode="auto">
          <a:xfrm>
            <a:off x="0" y="5185548"/>
            <a:ext cx="9144000" cy="13757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70000"/>
              </a:lnSpc>
              <a:defRPr/>
            </a:pPr>
            <a:r>
              <a:rPr lang="en-US" sz="7200" b="1" dirty="0">
                <a:solidFill>
                  <a:srgbClr val="FFFFFF"/>
                </a:solidFill>
                <a:effectLst>
                  <a:glow rad="127000">
                    <a:srgbClr val="000000"/>
                  </a:glow>
                </a:effectLst>
                <a:latin typeface="Arial" charset="0"/>
                <a:ea typeface="ＭＳ Ｐゴシック" charset="0"/>
                <a:cs typeface="ＭＳ Ｐゴシック" charset="0"/>
              </a:rPr>
              <a:t>2 ways</a:t>
            </a:r>
          </a:p>
        </p:txBody>
      </p:sp>
      <p:sp>
        <p:nvSpPr>
          <p:cNvPr id="7" name="TextBox 6"/>
          <p:cNvSpPr txBox="1"/>
          <p:nvPr/>
        </p:nvSpPr>
        <p:spPr>
          <a:xfrm>
            <a:off x="3048001" y="2551043"/>
            <a:ext cx="3324087" cy="2308324"/>
          </a:xfrm>
          <a:prstGeom prst="rect">
            <a:avLst/>
          </a:prstGeom>
          <a:solidFill>
            <a:srgbClr val="FFABBA"/>
          </a:solidFill>
          <a:ln w="57150" cmpd="sng">
            <a:solidFill>
              <a:srgbClr val="C81234"/>
            </a:solidFill>
          </a:ln>
        </p:spPr>
        <p:txBody>
          <a:bodyPr wrap="square" rtlCol="0">
            <a:spAutoFit/>
          </a:bodyPr>
          <a:lstStyle/>
          <a:p>
            <a:pPr algn="ctr"/>
            <a:r>
              <a:rPr lang="en-US" sz="4800" spc="400">
                <a:solidFill>
                  <a:srgbClr val="C81234"/>
                </a:solidFill>
                <a:latin typeface="Arial"/>
                <a:cs typeface="Arial"/>
              </a:rPr>
              <a:t>IDOLS</a:t>
            </a:r>
            <a:br>
              <a:rPr lang="en-US" sz="4800" spc="400">
                <a:solidFill>
                  <a:srgbClr val="C81234"/>
                </a:solidFill>
                <a:latin typeface="Arial"/>
                <a:cs typeface="Arial"/>
              </a:rPr>
            </a:br>
            <a:r>
              <a:rPr lang="en-US" sz="4800" spc="400">
                <a:solidFill>
                  <a:srgbClr val="C81234"/>
                </a:solidFill>
                <a:latin typeface="Arial"/>
                <a:cs typeface="Arial"/>
              </a:rPr>
              <a:t>of the </a:t>
            </a:r>
            <a:br>
              <a:rPr lang="en-US" sz="4800" spc="400">
                <a:solidFill>
                  <a:srgbClr val="C81234"/>
                </a:solidFill>
                <a:latin typeface="Arial"/>
                <a:cs typeface="Arial"/>
              </a:rPr>
            </a:br>
            <a:r>
              <a:rPr lang="en-US" sz="4800" spc="400">
                <a:solidFill>
                  <a:srgbClr val="C81234"/>
                </a:solidFill>
                <a:latin typeface="Arial"/>
                <a:cs typeface="Arial"/>
              </a:rPr>
              <a:t>HEART</a:t>
            </a:r>
          </a:p>
        </p:txBody>
      </p:sp>
    </p:spTree>
    <p:extLst>
      <p:ext uri="{BB962C8B-B14F-4D97-AF65-F5344CB8AC3E}">
        <p14:creationId xmlns:p14="http://schemas.microsoft.com/office/powerpoint/2010/main" val="2713199485"/>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7752" cy="5832932"/>
          </a:xfrm>
          <a:prstGeom prst="rect">
            <a:avLst/>
          </a:prstGeom>
        </p:spPr>
      </p:pic>
      <p:sp>
        <p:nvSpPr>
          <p:cNvPr id="900098" name="Rectangle 2"/>
          <p:cNvSpPr>
            <a:spLocks noGrp="1" noChangeArrowheads="1"/>
          </p:cNvSpPr>
          <p:nvPr>
            <p:ph type="ctrTitle"/>
          </p:nvPr>
        </p:nvSpPr>
        <p:spPr>
          <a:xfrm>
            <a:off x="0" y="5832932"/>
            <a:ext cx="9144000" cy="907593"/>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Sign of the Covenant with Noah</a:t>
            </a:r>
          </a:p>
        </p:txBody>
      </p:sp>
    </p:spTree>
    <p:extLst>
      <p:ext uri="{BB962C8B-B14F-4D97-AF65-F5344CB8AC3E}">
        <p14:creationId xmlns:p14="http://schemas.microsoft.com/office/powerpoint/2010/main" val="4021287152"/>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000000"/>
              </a:solidFill>
              <a:latin typeface="Arial" pitchFamily="-107"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94538" y="76200"/>
            <a:ext cx="8699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b="1">
                <a:solidFill>
                  <a:srgbClr val="000000"/>
                </a:solidFill>
                <a:latin typeface="Arial" charset="0"/>
                <a:cs typeface="Arial" charset="0"/>
              </a:rPr>
              <a:t>166e</a:t>
            </a:r>
          </a:p>
        </p:txBody>
      </p:sp>
      <p:graphicFrame>
        <p:nvGraphicFramePr>
          <p:cNvPr id="7172" name="Group 4"/>
          <p:cNvGraphicFramePr>
            <a:graphicFrameLocks noGrp="1"/>
          </p:cNvGraphicFramePr>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570038">
                  <a:extLst>
                    <a:ext uri="{9D8B030D-6E8A-4147-A177-3AD203B41FA5}">
                      <a16:colId xmlns:a16="http://schemas.microsoft.com/office/drawing/2014/main" val="20002"/>
                    </a:ext>
                  </a:extLst>
                </a:gridCol>
                <a:gridCol w="1630362">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ja-JP" sz="2000" b="1" i="1" u="none" strike="noStrike" cap="none" normalizeH="0" baseline="0" dirty="0">
                          <a:ln>
                            <a:noFill/>
                          </a:ln>
                          <a:solidFill>
                            <a:schemeClr val="bg1"/>
                          </a:solidFill>
                          <a:effectLst/>
                          <a:latin typeface="Arial" charset="0"/>
                          <a:ea typeface="ＭＳ Ｐゴシック" charset="0"/>
                          <a:cs typeface="Arial" charset="0"/>
                        </a:rPr>
                        <a:t>Covenant</a:t>
                      </a:r>
                      <a:endParaRPr kumimoji="0" lang="en-US" sz="2000" b="1" i="1" u="none" strike="noStrike" cap="none" normalizeH="0" baseline="0" dirty="0">
                        <a:ln>
                          <a:noFill/>
                        </a:ln>
                        <a:solidFill>
                          <a:schemeClr val="bg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bg1"/>
                          </a:solidFill>
                          <a:effectLst/>
                          <a:latin typeface="Arial" charset="0"/>
                          <a:ea typeface="ＭＳ Ｐゴシック" charset="0"/>
                          <a:cs typeface="Arial" charset="0"/>
                        </a:rPr>
                        <a:t>Definition</a:t>
                      </a:r>
                      <a:endParaRPr kumimoji="0" lang="en-US" sz="2000" b="1" i="1" u="none" strike="noStrike" cap="none" normalizeH="0" baseline="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bg1"/>
                          </a:solidFill>
                          <a:effectLst/>
                          <a:latin typeface="Arial" charset="0"/>
                          <a:ea typeface="ＭＳ Ｐゴシック" charset="0"/>
                          <a:cs typeface="Arial" charset="0"/>
                        </a:rPr>
                        <a:t>Promise</a:t>
                      </a:r>
                      <a:endParaRPr kumimoji="0" lang="en-US" sz="2000" b="1" i="1" u="none" strike="noStrike" cap="none" normalizeH="0" baseline="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bg1"/>
                          </a:solidFill>
                          <a:effectLst/>
                          <a:latin typeface="Arial" charset="0"/>
                          <a:ea typeface="ＭＳ Ｐゴシック" charset="0"/>
                          <a:cs typeface="Arial" charset="0"/>
                        </a:rPr>
                        <a:t>Fulfillment</a:t>
                      </a:r>
                      <a:endParaRPr kumimoji="0" lang="en-US" sz="2000" b="1" i="1" u="none" strike="noStrike" cap="none" normalizeH="0" baseline="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bg1"/>
                          </a:solidFill>
                          <a:effectLst/>
                          <a:latin typeface="Arial" charset="0"/>
                          <a:ea typeface="ＭＳ Ｐゴシック" charset="0"/>
                          <a:cs typeface="Arial" charset="0"/>
                        </a:rPr>
                        <a:t>Sign</a:t>
                      </a:r>
                      <a:endParaRPr kumimoji="0" lang="en-US" sz="2000" b="1" i="1" u="none" strike="noStrike" cap="none" normalizeH="0" baseline="0">
                        <a:ln>
                          <a:noFill/>
                        </a:ln>
                        <a:solidFill>
                          <a:schemeClr val="bg1"/>
                        </a:solidFill>
                        <a:effectLst/>
                        <a:latin typeface="Arial" charset="0"/>
                        <a:ea typeface="ＭＳ Ｐゴシック" charset="0"/>
                        <a:cs typeface="Arial"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Noahic</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Unconditional promise not to flood earth again</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Gen.</a:t>
                      </a:r>
                      <a:r>
                        <a:rPr kumimoji="0" lang="zh-CN" altLang="en-US" sz="1600" b="1" i="0" u="none" strike="noStrike" cap="none" normalizeH="0" baseline="0">
                          <a:ln>
                            <a:noFill/>
                          </a:ln>
                          <a:solidFill>
                            <a:schemeClr val="tx1"/>
                          </a:solidFill>
                          <a:effectLst/>
                          <a:latin typeface="Arial" charset="0"/>
                          <a:ea typeface="SimSun" charset="0"/>
                          <a:cs typeface="SimSun" charset="0"/>
                        </a:rPr>
                        <a:t> </a:t>
                      </a:r>
                      <a:r>
                        <a:rPr kumimoji="0" lang="en-US" sz="1600" b="1" i="0" u="none" strike="noStrike" cap="none" normalizeH="0" baseline="0">
                          <a:ln>
                            <a:noFill/>
                          </a:ln>
                          <a:solidFill>
                            <a:schemeClr val="tx1"/>
                          </a:solidFill>
                          <a:effectLst/>
                          <a:latin typeface="Arial" charset="0"/>
                          <a:ea typeface="SimSun" charset="0"/>
                          <a:cs typeface="SimSun" charset="0"/>
                        </a:rPr>
                        <a:t>9:12-17</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SimSun" charset="0"/>
                        <a:cs typeface="SimSun"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 No more sea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(Rev. 21:1)</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 Rainbow</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(Gen. 9:12-17)</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Abrahamic</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Promise to provide Israel a land, rule, and spiritual blessing</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Gen.</a:t>
                      </a:r>
                      <a:r>
                        <a:rPr kumimoji="0" lang="zh-CN" altLang="en-US" sz="1600" b="1" i="0" u="none" strike="noStrike" cap="none" normalizeH="0" baseline="0">
                          <a:ln>
                            <a:noFill/>
                          </a:ln>
                          <a:solidFill>
                            <a:schemeClr val="tx1"/>
                          </a:solidFill>
                          <a:effectLst/>
                          <a:latin typeface="Arial" charset="0"/>
                          <a:ea typeface="SimSun" charset="0"/>
                          <a:cs typeface="SimSun" charset="0"/>
                        </a:rPr>
                        <a:t> </a:t>
                      </a:r>
                      <a:r>
                        <a:rPr kumimoji="0" lang="en-US" sz="1600" b="1" i="0" u="none" strike="noStrike" cap="none" normalizeH="0" baseline="0">
                          <a:ln>
                            <a:noFill/>
                          </a:ln>
                          <a:solidFill>
                            <a:schemeClr val="tx1"/>
                          </a:solidFill>
                          <a:effectLst/>
                          <a:latin typeface="Arial" charset="0"/>
                          <a:ea typeface="SimSun" charset="0"/>
                          <a:cs typeface="SimSun" charset="0"/>
                        </a:rPr>
                        <a:t>12:1-3; </a:t>
                      </a:r>
                      <a:endParaRPr kumimoji="0" lang="en-US" altLang="zh-CN" sz="1600" b="1" i="0" u="none" strike="noStrike" cap="none" normalizeH="0" baseline="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15:13-18</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Continues at present (Gal. 3:17) but Israel still has a future </a:t>
                      </a:r>
                      <a:br>
                        <a:rPr kumimoji="0" lang="en-US" altLang="zh-CN" sz="1600" b="1" i="0" u="none" strike="noStrike" cap="none" normalizeH="0" baseline="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(Rom. 11:25-27)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Circumcision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(Gen. 17:11)</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Mosaic</a:t>
                      </a: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Conditional stipulations for blessing on Israel</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SimSun" charset="0"/>
                          <a:cs typeface="SimSun" charset="0"/>
                        </a:rPr>
                        <a:t>Exod. 19</a:t>
                      </a: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a:t>
                      </a:r>
                      <a:r>
                        <a:rPr kumimoji="0" lang="en-US" sz="1600" b="1" i="0" u="none" strike="noStrike" cap="none" normalizeH="0" baseline="0">
                          <a:ln>
                            <a:noFill/>
                          </a:ln>
                          <a:solidFill>
                            <a:schemeClr val="tx1"/>
                          </a:solidFill>
                          <a:effectLst/>
                          <a:latin typeface="Arial" charset="0"/>
                          <a:ea typeface="ＭＳ Ｐゴシック" charset="0"/>
                          <a:cs typeface="Arial" charset="0"/>
                        </a:rPr>
                        <a:t>31;</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Deut.</a:t>
                      </a:r>
                      <a:r>
                        <a:rPr kumimoji="0" lang="zh-CN" altLang="en-US" sz="1600" b="1" i="0" u="none" strike="noStrike" cap="none" normalizeH="0" baseline="0">
                          <a:ln>
                            <a:noFill/>
                          </a:ln>
                          <a:solidFill>
                            <a:schemeClr val="tx1"/>
                          </a:solidFill>
                          <a:effectLst/>
                          <a:latin typeface="Arial" charset="0"/>
                          <a:ea typeface="SimSun" charset="0"/>
                          <a:cs typeface="SimSun" charset="0"/>
                        </a:rPr>
                        <a:t> </a:t>
                      </a:r>
                      <a:r>
                        <a:rPr kumimoji="0" lang="en-US" sz="1600" b="1" i="0" u="none" strike="noStrike" cap="none" normalizeH="0" baseline="0">
                          <a:ln>
                            <a:noFill/>
                          </a:ln>
                          <a:solidFill>
                            <a:schemeClr val="tx1"/>
                          </a:solidFill>
                          <a:effectLst/>
                          <a:latin typeface="Arial" charset="0"/>
                          <a:ea typeface="SimSun" charset="0"/>
                          <a:cs typeface="SimSun" charset="0"/>
                        </a:rPr>
                        <a:t>28</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Death of Christ </a:t>
                      </a:r>
                      <a:br>
                        <a:rPr kumimoji="0" lang="en-US" altLang="zh-CN" sz="1600" b="1" i="0" u="none" strike="noStrike" cap="none" normalizeH="0" baseline="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(Rom. 7:4-6)</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Sabbath</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(Exod. 31:13)</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Land</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Promise of </a:t>
                      </a:r>
                      <a:r>
                        <a:rPr kumimoji="0" lang="en-US" altLang="zh-CN" sz="1600" b="1" i="0" u="sng" strike="noStrike" cap="none" normalizeH="0" baseline="0">
                          <a:ln>
                            <a:noFill/>
                          </a:ln>
                          <a:solidFill>
                            <a:schemeClr val="tx1"/>
                          </a:solidFill>
                          <a:effectLst/>
                          <a:latin typeface="Arial" charset="0"/>
                          <a:ea typeface="ＭＳ Ｐゴシック" charset="0"/>
                          <a:cs typeface="Arial" charset="0"/>
                        </a:rPr>
                        <a:t>physical</a:t>
                      </a: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 land from the Wadi of Egypt to the River Euphrates</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SimSun" charset="0"/>
                          <a:cs typeface="SimSun" charset="0"/>
                        </a:rPr>
                        <a:t>Deut.</a:t>
                      </a:r>
                      <a:r>
                        <a:rPr kumimoji="0" lang="zh-CN" altLang="en-US" sz="1600" b="1" i="0" u="none" strike="noStrike" cap="none" normalizeH="0" baseline="0">
                          <a:ln>
                            <a:noFill/>
                          </a:ln>
                          <a:solidFill>
                            <a:schemeClr val="tx1"/>
                          </a:solidFill>
                          <a:effectLst/>
                          <a:latin typeface="Arial" charset="0"/>
                          <a:ea typeface="SimSun" charset="0"/>
                          <a:cs typeface="SimSun" charset="0"/>
                        </a:rPr>
                        <a:t> </a:t>
                      </a:r>
                      <a:r>
                        <a:rPr kumimoji="0" lang="en-US" sz="1600" b="1" i="0" u="none" strike="noStrike" cap="none" normalizeH="0" baseline="0">
                          <a:ln>
                            <a:noFill/>
                          </a:ln>
                          <a:solidFill>
                            <a:schemeClr val="tx1"/>
                          </a:solidFill>
                          <a:effectLst/>
                          <a:latin typeface="Arial" charset="0"/>
                          <a:ea typeface="SimSun" charset="0"/>
                          <a:cs typeface="SimSun" charset="0"/>
                        </a:rPr>
                        <a:t>30:1-10</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Land blessed </a:t>
                      </a:r>
                      <a:br>
                        <a:rPr kumimoji="0" lang="en-US" altLang="zh-CN" sz="1600" b="1" i="0" u="none" strike="noStrike" cap="none" normalizeH="0" baseline="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(Amos 9:13-15)</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No sign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(that I know of)</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chemeClr val="tx1"/>
                          </a:solidFill>
                          <a:effectLst/>
                          <a:latin typeface="Arial" charset="0"/>
                          <a:ea typeface="ＭＳ Ｐゴシック" charset="0"/>
                          <a:cs typeface="Arial" charset="0"/>
                        </a:rPr>
                        <a:t>Davidic</a:t>
                      </a:r>
                      <a:endParaRPr kumimoji="0" lang="en-US" sz="1800" b="1" i="0" u="none" strike="noStrike" cap="none" normalizeH="0" baseline="0">
                        <a:ln>
                          <a:noFill/>
                        </a:ln>
                        <a:solidFill>
                          <a:schemeClr val="tx1"/>
                        </a:solidFill>
                        <a:effectLst/>
                        <a:latin typeface="Arial" charset="0"/>
                        <a:ea typeface="ＭＳ Ｐゴシック" charset="0"/>
                        <a:cs typeface="Arial"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Promise of eternal,</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sng" strike="noStrike" cap="none" normalizeH="0" baseline="0">
                          <a:ln>
                            <a:noFill/>
                          </a:ln>
                          <a:solidFill>
                            <a:schemeClr val="tx1"/>
                          </a:solidFill>
                          <a:effectLst/>
                          <a:latin typeface="Arial" charset="0"/>
                          <a:ea typeface="ＭＳ Ｐゴシック" charset="0"/>
                          <a:cs typeface="Arial" charset="0"/>
                        </a:rPr>
                        <a:t>political</a:t>
                      </a: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 rule of a descendant of David</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2 Sam. </a:t>
                      </a:r>
                      <a:r>
                        <a:rPr kumimoji="0" lang="en-US" sz="1600" b="1" i="0" u="none" strike="noStrike" cap="none" normalizeH="0" baseline="0">
                          <a:ln>
                            <a:noFill/>
                          </a:ln>
                          <a:solidFill>
                            <a:schemeClr val="tx1"/>
                          </a:solidFill>
                          <a:effectLst/>
                          <a:latin typeface="Arial" charset="0"/>
                          <a:ea typeface="ＭＳ Ｐゴシック" charset="0"/>
                          <a:cs typeface="Arial" charset="0"/>
                        </a:rPr>
                        <a:t>7:12-17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Rule renewed </a:t>
                      </a:r>
                      <a:br>
                        <a:rPr kumimoji="0" lang="en-US" altLang="zh-CN" sz="1600" b="1" i="0" u="none" strike="noStrike" cap="none" normalizeH="0" baseline="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(Amos 9:11-12)</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Christ seated at the Father</a:t>
                      </a:r>
                      <a:r>
                        <a:rPr kumimoji="0" lang="fr-FR"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s right hand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(Acts 2:34-36)</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SimSun" charset="0"/>
                          <a:cs typeface="SimSun" charset="0"/>
                        </a:rPr>
                        <a:t>New</a:t>
                      </a: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Promise of </a:t>
                      </a:r>
                      <a:r>
                        <a:rPr kumimoji="0" lang="en-US" altLang="zh-CN" sz="1600" b="1" i="0" u="sng" strike="noStrike" cap="none" normalizeH="0" baseline="0" dirty="0">
                          <a:ln>
                            <a:noFill/>
                          </a:ln>
                          <a:solidFill>
                            <a:schemeClr val="tx1"/>
                          </a:solidFill>
                          <a:effectLst/>
                          <a:latin typeface="Arial" charset="0"/>
                          <a:ea typeface="ＭＳ Ｐゴシック" charset="0"/>
                          <a:cs typeface="Arial" charset="0"/>
                        </a:rPr>
                        <a:t>spiritual</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 indwelling of the Spirit (</a:t>
                      </a:r>
                      <a:r>
                        <a:rPr kumimoji="0" lang="mr-IN"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law written on hearts</a:t>
                      </a:r>
                      <a:r>
                        <a:rPr kumimoji="0" lang="mr-IN"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 forgiveness, and total evangelization of Israel</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Jer.</a:t>
                      </a:r>
                      <a:r>
                        <a:rPr kumimoji="0" lang="zh-CN" altLang="en-US" sz="1600" b="1" i="0" u="none" strike="noStrike" cap="none" normalizeH="0" baseline="0">
                          <a:ln>
                            <a:noFill/>
                          </a:ln>
                          <a:solidFill>
                            <a:schemeClr val="tx1"/>
                          </a:solidFill>
                          <a:effectLst/>
                          <a:latin typeface="Arial" charset="0"/>
                          <a:ea typeface="SimSun" charset="0"/>
                          <a:cs typeface="SimSun" charset="0"/>
                        </a:rPr>
                        <a:t> </a:t>
                      </a:r>
                      <a:r>
                        <a:rPr kumimoji="0" lang="en-US" sz="1600" b="1" i="0" u="none" strike="noStrike" cap="none" normalizeH="0" baseline="0">
                          <a:ln>
                            <a:noFill/>
                          </a:ln>
                          <a:solidFill>
                            <a:schemeClr val="tx1"/>
                          </a:solidFill>
                          <a:effectLst/>
                          <a:latin typeface="Arial" charset="0"/>
                          <a:ea typeface="SimSun" charset="0"/>
                          <a:cs typeface="SimSun" charset="0"/>
                        </a:rPr>
                        <a:t>31:31-34</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Paul &amp; the Apostles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(2 Cor. 3–4)</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 All Israel saved </a:t>
                      </a:r>
                      <a:br>
                        <a:rPr kumimoji="0" lang="en-US" altLang="zh-CN" sz="1600" b="1" i="0" u="none" strike="noStrike" cap="none" normalizeH="0" baseline="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a:ln>
                            <a:noFill/>
                          </a:ln>
                          <a:solidFill>
                            <a:schemeClr val="tx1"/>
                          </a:solidFill>
                          <a:effectLst/>
                          <a:latin typeface="Arial" charset="0"/>
                          <a:ea typeface="ＭＳ Ｐゴシック" charset="0"/>
                          <a:cs typeface="Arial" charset="0"/>
                        </a:rPr>
                        <a:t>(Rom. 11:26-27)</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Cup of the Lord</a:t>
                      </a:r>
                      <a:r>
                        <a:rPr kumimoji="0" lang="fr-FR" altLang="zh-CN"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s Supper </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(Luke 22:20; </a:t>
                      </a:r>
                      <a:b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br>
                      <a:r>
                        <a:rPr kumimoji="0" lang="en-US" altLang="zh-CN" sz="1600" b="1" i="0" u="none" strike="noStrike" cap="none" normalizeH="0" baseline="0" dirty="0">
                          <a:ln>
                            <a:noFill/>
                          </a:ln>
                          <a:solidFill>
                            <a:schemeClr val="tx1"/>
                          </a:solidFill>
                          <a:effectLst/>
                          <a:latin typeface="Arial" charset="0"/>
                          <a:ea typeface="ＭＳ Ｐゴシック" charset="0"/>
                          <a:cs typeface="Arial" charset="0"/>
                        </a:rPr>
                        <a:t>1 Cor. 11:25)</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en-US" sz="2800" b="1" dirty="0">
                <a:latin typeface="Arial" charset="0"/>
                <a:ea typeface="ＭＳ Ｐゴシック" charset="0"/>
              </a:rPr>
              <a:t>Signs of the Covenants</a:t>
            </a:r>
          </a:p>
        </p:txBody>
      </p:sp>
    </p:spTree>
    <p:extLst>
      <p:ext uri="{BB962C8B-B14F-4D97-AF65-F5344CB8AC3E}">
        <p14:creationId xmlns:p14="http://schemas.microsoft.com/office/powerpoint/2010/main" val="332850977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223224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God says it has to be fulfilled with Israel, so He will do it!</a:t>
            </a:r>
          </a:p>
        </p:txBody>
      </p:sp>
      <p:pic>
        <p:nvPicPr>
          <p:cNvPr id="3" name="Picture 2"/>
          <p:cNvPicPr>
            <a:picLocks noChangeAspect="1"/>
          </p:cNvPicPr>
          <p:nvPr/>
        </p:nvPicPr>
        <p:blipFill>
          <a:blip r:embed="rId3"/>
          <a:stretch>
            <a:fillRect/>
          </a:stretch>
        </p:blipFill>
        <p:spPr>
          <a:xfrm>
            <a:off x="762000" y="1983088"/>
            <a:ext cx="7620000" cy="4127500"/>
          </a:xfrm>
          <a:prstGeom prst="rect">
            <a:avLst/>
          </a:prstGeom>
        </p:spPr>
      </p:pic>
    </p:spTree>
    <p:extLst>
      <p:ext uri="{BB962C8B-B14F-4D97-AF65-F5344CB8AC3E}">
        <p14:creationId xmlns:p14="http://schemas.microsoft.com/office/powerpoint/2010/main" val="3744935873"/>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91194"/>
          </a:xfrm>
          <a:prstGeom prst="rect">
            <a:avLst/>
          </a:prstGeom>
        </p:spPr>
      </p:pic>
      <p:sp>
        <p:nvSpPr>
          <p:cNvPr id="900098" name="Rectangle 2"/>
          <p:cNvSpPr>
            <a:spLocks noGrp="1" noChangeArrowheads="1"/>
          </p:cNvSpPr>
          <p:nvPr>
            <p:ph type="ctrTitle"/>
          </p:nvPr>
        </p:nvSpPr>
        <p:spPr>
          <a:xfrm>
            <a:off x="0" y="5832934"/>
            <a:ext cx="9144000" cy="105825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Marriage of the Bride</a:t>
            </a:r>
          </a:p>
        </p:txBody>
      </p:sp>
    </p:spTree>
    <p:extLst>
      <p:ext uri="{BB962C8B-B14F-4D97-AF65-F5344CB8AC3E}">
        <p14:creationId xmlns:p14="http://schemas.microsoft.com/office/powerpoint/2010/main" val="320102049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93700" y="0"/>
            <a:ext cx="8354924" cy="6858000"/>
          </a:xfrm>
          <a:prstGeom prst="rect">
            <a:avLst/>
          </a:prstGeom>
        </p:spPr>
      </p:pic>
      <p:sp>
        <p:nvSpPr>
          <p:cNvPr id="900098" name="Rectangle 2"/>
          <p:cNvSpPr>
            <a:spLocks noGrp="1" noChangeArrowheads="1"/>
          </p:cNvSpPr>
          <p:nvPr>
            <p:ph type="ctrTitle"/>
          </p:nvPr>
        </p:nvSpPr>
        <p:spPr>
          <a:xfrm>
            <a:off x="20396" y="3317286"/>
            <a:ext cx="9144000" cy="3540714"/>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Mosaic stone tablets will be replaced with a covenant of minds and hearts (Heb. 8:9-10a)</a:t>
            </a:r>
          </a:p>
        </p:txBody>
      </p:sp>
    </p:spTree>
    <p:extLst>
      <p:ext uri="{BB962C8B-B14F-4D97-AF65-F5344CB8AC3E}">
        <p14:creationId xmlns:p14="http://schemas.microsoft.com/office/powerpoint/2010/main" val="358979662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15"/>
            <a:ext cx="9144000" cy="3359537"/>
          </a:xfrm>
          <a:noFill/>
          <a:effectLst>
            <a:outerShdw blurRad="63500" dist="35921" dir="2700000" algn="ctr" rotWithShape="0">
              <a:schemeClr val="tx2">
                <a:alpha val="74998"/>
              </a:schemeClr>
            </a:outerShdw>
          </a:effectLst>
        </p:spPr>
        <p:txBody>
          <a:bodyPr anchor="ctr"/>
          <a:lstStyle/>
          <a:p>
            <a:pPr>
              <a:defRPr/>
            </a:pP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This covenant will not be like the one I made with their ancestors when I took them by the hand and led them out of the land of Egypt.  They did not remain faithful to my covenant, so I turned my back on them, says the L</a:t>
            </a:r>
            <a:r>
              <a:rPr lang="en-US" sz="2800" b="1" dirty="0">
                <a:effectLst>
                  <a:glow rad="127000">
                    <a:schemeClr val="tx1"/>
                  </a:glow>
                </a:effectLst>
                <a:latin typeface="Arial" charset="0"/>
                <a:ea typeface="ＭＳ Ｐゴシック" charset="0"/>
                <a:cs typeface="ＭＳ Ｐゴシック" charset="0"/>
              </a:rPr>
              <a:t>ORD</a:t>
            </a: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(Heb. 8:9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602783" y="3403600"/>
            <a:ext cx="7670800" cy="3454400"/>
          </a:xfrm>
          <a:prstGeom prst="rect">
            <a:avLst/>
          </a:prstGeom>
        </p:spPr>
      </p:pic>
    </p:spTree>
    <p:extLst>
      <p:ext uri="{BB962C8B-B14F-4D97-AF65-F5344CB8AC3E}">
        <p14:creationId xmlns:p14="http://schemas.microsoft.com/office/powerpoint/2010/main" val="1450707664"/>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571233"/>
            <a:ext cx="9164396" cy="51692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2"/>
            <a:ext cx="9144000" cy="2043739"/>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But this is the new covenant I will make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		 with the people of Israel on that day, says the LORD</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(Heb. 8:10a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5183567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075293"/>
          </a:xfrm>
          <a:prstGeom prst="rect">
            <a:avLst/>
          </a:prstGeom>
        </p:spPr>
      </p:pic>
      <p:sp>
        <p:nvSpPr>
          <p:cNvPr id="900098" name="Rectangle 2"/>
          <p:cNvSpPr>
            <a:spLocks noGrp="1" noChangeArrowheads="1"/>
          </p:cNvSpPr>
          <p:nvPr>
            <p:ph type="ctrTitle"/>
          </p:nvPr>
        </p:nvSpPr>
        <p:spPr>
          <a:xfrm>
            <a:off x="0" y="5208744"/>
            <a:ext cx="9144000" cy="157482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can we contrast the Old and New Covenants?</a:t>
            </a:r>
          </a:p>
        </p:txBody>
      </p:sp>
    </p:spTree>
    <p:extLst>
      <p:ext uri="{BB962C8B-B14F-4D97-AF65-F5344CB8AC3E}">
        <p14:creationId xmlns:p14="http://schemas.microsoft.com/office/powerpoint/2010/main" val="2900476240"/>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11480"/>
            <a:ext cx="9144000" cy="6086475"/>
          </a:xfrm>
          <a:prstGeom prst="rect">
            <a:avLst/>
          </a:prstGeom>
        </p:spPr>
      </p:pic>
      <p:sp>
        <p:nvSpPr>
          <p:cNvPr id="900098" name="Rectangle 2"/>
          <p:cNvSpPr>
            <a:spLocks noGrp="1" noChangeArrowheads="1"/>
          </p:cNvSpPr>
          <p:nvPr>
            <p:ph type="ctrTitle"/>
          </p:nvPr>
        </p:nvSpPr>
        <p:spPr>
          <a:xfrm>
            <a:off x="20396" y="53750"/>
            <a:ext cx="9144000" cy="1130055"/>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The Old Covenant for Israel</a:t>
            </a:r>
          </a:p>
        </p:txBody>
      </p:sp>
    </p:spTree>
    <p:extLst>
      <p:ext uri="{BB962C8B-B14F-4D97-AF65-F5344CB8AC3E}">
        <p14:creationId xmlns:p14="http://schemas.microsoft.com/office/powerpoint/2010/main" val="2022054554"/>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955" y="0"/>
            <a:ext cx="4626488" cy="6911750"/>
          </a:xfrm>
          <a:prstGeom prst="rect">
            <a:avLst/>
          </a:prstGeom>
        </p:spPr>
      </p:pic>
      <p:sp>
        <p:nvSpPr>
          <p:cNvPr id="900098" name="Rectangle 2"/>
          <p:cNvSpPr>
            <a:spLocks noGrp="1" noChangeArrowheads="1"/>
          </p:cNvSpPr>
          <p:nvPr>
            <p:ph type="ctrTitle"/>
          </p:nvPr>
        </p:nvSpPr>
        <p:spPr>
          <a:xfrm>
            <a:off x="4604532" y="53750"/>
            <a:ext cx="4559863" cy="6804250"/>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The New Covenant is for the Church now (Jew and Gentile), but </a:t>
            </a:r>
            <a:r>
              <a:rPr lang="en-US" sz="4000" b="1">
                <a:effectLst>
                  <a:glow rad="127000">
                    <a:schemeClr val="tx1"/>
                  </a:glow>
                </a:effectLst>
                <a:latin typeface="Arial" charset="0"/>
                <a:ea typeface="ＭＳ Ｐゴシック" charset="0"/>
                <a:cs typeface="ＭＳ Ｐゴシック" charset="0"/>
              </a:rPr>
              <a:t>many more Jews </a:t>
            </a:r>
            <a:r>
              <a:rPr lang="en-US" sz="4000" b="1" dirty="0">
                <a:effectLst>
                  <a:glow rad="127000">
                    <a:schemeClr val="tx1"/>
                  </a:glow>
                </a:effectLst>
                <a:latin typeface="Arial" charset="0"/>
                <a:ea typeface="ＭＳ Ｐゴシック" charset="0"/>
                <a:cs typeface="ＭＳ Ｐゴシック" charset="0"/>
              </a:rPr>
              <a:t>will believe in Christ during the Tribulation</a:t>
            </a:r>
          </a:p>
        </p:txBody>
      </p:sp>
    </p:spTree>
    <p:extLst>
      <p:ext uri="{BB962C8B-B14F-4D97-AF65-F5344CB8AC3E}">
        <p14:creationId xmlns:p14="http://schemas.microsoft.com/office/powerpoint/2010/main" val="23625677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Genesis</a:t>
            </a:r>
          </a:p>
        </p:txBody>
      </p:sp>
      <p:sp>
        <p:nvSpPr>
          <p:cNvPr id="3" name="Rectangle 2"/>
          <p:cNvSpPr txBox="1">
            <a:spLocks noChangeArrowheads="1"/>
          </p:cNvSpPr>
          <p:nvPr/>
        </p:nvSpPr>
        <p:spPr bwMode="auto">
          <a:xfrm>
            <a:off x="0" y="1566334"/>
            <a:ext cx="9144000" cy="2398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Live out God</a:t>
            </a:r>
            <a:r>
              <a:rPr lang="mr-IN" sz="5400" b="1" dirty="0">
                <a:solidFill>
                  <a:srgbClr val="FFFFFF"/>
                </a:solidFill>
                <a:effectLst>
                  <a:glow rad="127000">
                    <a:srgbClr val="000000"/>
                  </a:glow>
                </a:effectLst>
                <a:latin typeface="Arial" charset="0"/>
                <a:ea typeface="ＭＳ Ｐゴシック" charset="0"/>
                <a:cs typeface="ＭＳ Ｐゴシック" charset="0"/>
              </a:rPr>
              <a:t>'</a:t>
            </a:r>
            <a:r>
              <a:rPr lang="en-US" sz="5400" b="1" dirty="0">
                <a:solidFill>
                  <a:srgbClr val="FFFFFF"/>
                </a:solidFill>
                <a:effectLst>
                  <a:glow rad="127000">
                    <a:srgbClr val="000000"/>
                  </a:glow>
                </a:effectLst>
                <a:latin typeface="Arial" charset="0"/>
                <a:ea typeface="ＭＳ Ｐゴシック" charset="0"/>
                <a:cs typeface="ＭＳ Ｐゴシック" charset="0"/>
              </a:rPr>
              <a:t>s </a:t>
            </a:r>
            <a:r>
              <a:rPr lang="en-US" sz="5400" b="1" dirty="0">
                <a:solidFill>
                  <a:srgbClr val="FFFF00"/>
                </a:solidFill>
                <a:effectLst>
                  <a:glow rad="127000">
                    <a:srgbClr val="000000"/>
                  </a:glow>
                </a:effectLst>
                <a:latin typeface="Arial" charset="0"/>
                <a:ea typeface="ＭＳ Ｐゴシック" charset="0"/>
                <a:cs typeface="ＭＳ Ｐゴシック" charset="0"/>
              </a:rPr>
              <a:t>choice</a:t>
            </a:r>
            <a:r>
              <a:rPr lang="en-US" sz="5400" b="1" dirty="0">
                <a:solidFill>
                  <a:srgbClr val="FFFFFF"/>
                </a:solidFill>
                <a:effectLst>
                  <a:glow rad="127000">
                    <a:srgbClr val="000000"/>
                  </a:glow>
                </a:effectLst>
                <a:latin typeface="Arial" charset="0"/>
                <a:ea typeface="ＭＳ Ｐゴシック" charset="0"/>
                <a:cs typeface="ＭＳ Ｐゴシック" charset="0"/>
              </a:rPr>
              <a:t> of you and </a:t>
            </a:r>
            <a:r>
              <a:rPr lang="en-US" sz="5400" b="1" dirty="0">
                <a:solidFill>
                  <a:srgbClr val="FFFF00"/>
                </a:solidFill>
                <a:effectLst>
                  <a:glow rad="127000">
                    <a:srgbClr val="000000"/>
                  </a:glow>
                </a:effectLst>
                <a:latin typeface="Arial" charset="0"/>
                <a:ea typeface="ＭＳ Ｐゴシック" charset="0"/>
                <a:cs typeface="ＭＳ Ｐゴシック" charset="0"/>
              </a:rPr>
              <a:t>promises</a:t>
            </a:r>
            <a:r>
              <a:rPr lang="en-US" sz="5400" b="1" dirty="0">
                <a:solidFill>
                  <a:srgbClr val="FFFFFF"/>
                </a:solidFill>
                <a:effectLst>
                  <a:glow rad="127000">
                    <a:srgbClr val="000000"/>
                  </a:glow>
                </a:effectLst>
                <a:latin typeface="Arial" charset="0"/>
                <a:ea typeface="ＭＳ Ｐゴシック" charset="0"/>
                <a:cs typeface="ＭＳ Ｐゴシック" charset="0"/>
              </a:rPr>
              <a:t> for blessing</a:t>
            </a:r>
          </a:p>
        </p:txBody>
      </p:sp>
    </p:spTree>
    <p:extLst>
      <p:ext uri="{BB962C8B-B14F-4D97-AF65-F5344CB8AC3E}">
        <p14:creationId xmlns:p14="http://schemas.microsoft.com/office/powerpoint/2010/main" val="97697116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extLst>
              <p:ext uri="{D42A27DB-BD31-4B8C-83A1-F6EECF244321}">
                <p14:modId xmlns:p14="http://schemas.microsoft.com/office/powerpoint/2010/main" val="1828498945"/>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b="1">
                <a:solidFill>
                  <a:srgbClr val="FFFFFF"/>
                </a:solidFill>
                <a:latin typeface="Arial" charset="0"/>
                <a:cs typeface="Arial" charset="0"/>
              </a:rPr>
              <a:t>NTS 166c</a:t>
            </a:r>
          </a:p>
        </p:txBody>
      </p:sp>
    </p:spTree>
    <p:extLst>
      <p:ext uri="{BB962C8B-B14F-4D97-AF65-F5344CB8AC3E}">
        <p14:creationId xmlns:p14="http://schemas.microsoft.com/office/powerpoint/2010/main" val="3137591579"/>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5091"/>
            <a:ext cx="9144000" cy="6863091"/>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4062"/>
            <a:ext cx="2906274" cy="6813938"/>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I will put my laws in their minds, and I will write them on their hearts</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(8:10b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80839195"/>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360467"/>
            <a:ext cx="9144000" cy="5755821"/>
          </a:xfrm>
          <a:prstGeom prst="rect">
            <a:avLst/>
          </a:prstGeom>
        </p:spPr>
      </p:pic>
      <p:sp>
        <p:nvSpPr>
          <p:cNvPr id="900098" name="Rectangle 2"/>
          <p:cNvSpPr>
            <a:spLocks noGrp="1" noChangeArrowheads="1"/>
          </p:cNvSpPr>
          <p:nvPr>
            <p:ph type="ctrTitle"/>
          </p:nvPr>
        </p:nvSpPr>
        <p:spPr>
          <a:xfrm>
            <a:off x="0" y="44062"/>
            <a:ext cx="9144000" cy="1893073"/>
          </a:xfrm>
          <a:solidFill>
            <a:schemeClr val="tx1"/>
          </a:solid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I will be their God,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and they will be my people</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8:10c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36964860"/>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3953"/>
            <a:ext cx="9144000" cy="688195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2"/>
            <a:ext cx="4542399" cy="6813937"/>
          </a:xfrm>
          <a:noFill/>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And they will not need to teach their neighbors, nor will they need to teach their relatives, saying, </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You should know the LORD.</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For everyone, from the least to the greatest, will know me already</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8:11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580927701"/>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7091" y="1"/>
            <a:ext cx="9265675" cy="6765728"/>
          </a:xfrm>
          <a:prstGeom prst="rect">
            <a:avLst/>
          </a:prstGeom>
        </p:spPr>
      </p:pic>
      <p:sp>
        <p:nvSpPr>
          <p:cNvPr id="900098" name="Rectangle 2"/>
          <p:cNvSpPr>
            <a:spLocks noGrp="1" noChangeArrowheads="1"/>
          </p:cNvSpPr>
          <p:nvPr>
            <p:ph type="ctrTitle"/>
          </p:nvPr>
        </p:nvSpPr>
        <p:spPr>
          <a:xfrm>
            <a:off x="0" y="5510078"/>
            <a:ext cx="9144000" cy="7533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Unreached Peoples</a:t>
            </a:r>
          </a:p>
        </p:txBody>
      </p:sp>
      <p:sp>
        <p:nvSpPr>
          <p:cNvPr id="4" name="Rectangle 2"/>
          <p:cNvSpPr txBox="1">
            <a:spLocks noChangeArrowheads="1"/>
          </p:cNvSpPr>
          <p:nvPr/>
        </p:nvSpPr>
        <p:spPr bwMode="auto">
          <a:xfrm>
            <a:off x="-57091" y="6220361"/>
            <a:ext cx="9144000" cy="6241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err="1">
                <a:solidFill>
                  <a:srgbClr val="FFFFFF"/>
                </a:solidFill>
                <a:effectLst>
                  <a:glow rad="127000">
                    <a:srgbClr val="000000"/>
                  </a:glow>
                </a:effectLst>
                <a:latin typeface="Arial" charset="0"/>
                <a:ea typeface="ＭＳ Ｐゴシック" charset="0"/>
                <a:cs typeface="ＭＳ Ｐゴシック" charset="0"/>
              </a:rPr>
              <a:t>joshuaproject.net</a:t>
            </a:r>
            <a:endParaRPr lang="en-US" sz="32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2162584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0">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656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64" name="Text Box 4"/>
          <p:cNvSpPr txBox="1">
            <a:spLocks noChangeArrowheads="1"/>
          </p:cNvSpPr>
          <p:nvPr/>
        </p:nvSpPr>
        <p:spPr bwMode="auto">
          <a:xfrm rot="-5400000">
            <a:off x="-654844" y="3752740"/>
            <a:ext cx="3116263"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66565" name="Text Box 6"/>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Rapture</a:t>
            </a:r>
            <a:endParaRPr lang="en-US" sz="3600">
              <a:solidFill>
                <a:srgbClr val="FFFFFF"/>
              </a:solidFill>
              <a:latin typeface="Arial"/>
              <a:cs typeface="Arial"/>
            </a:endParaRPr>
          </a:p>
        </p:txBody>
      </p:sp>
      <p:sp>
        <p:nvSpPr>
          <p:cNvPr id="66566" name="Text Box 7"/>
          <p:cNvSpPr txBox="1">
            <a:spLocks noChangeArrowheads="1"/>
          </p:cNvSpPr>
          <p:nvPr/>
        </p:nvSpPr>
        <p:spPr bwMode="auto">
          <a:xfrm>
            <a:off x="1828800" y="3276600"/>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FFFF"/>
                </a:solidFill>
                <a:latin typeface="Arial"/>
                <a:cs typeface="Arial"/>
              </a:rPr>
              <a:t>Tribulation</a:t>
            </a:r>
            <a:endParaRPr lang="en-US" sz="3600">
              <a:solidFill>
                <a:srgbClr val="000000"/>
              </a:solidFill>
              <a:latin typeface="Arial"/>
              <a:cs typeface="Arial"/>
            </a:endParaRPr>
          </a:p>
        </p:txBody>
      </p:sp>
      <p:sp>
        <p:nvSpPr>
          <p:cNvPr id="66567" name="Text Box 8"/>
          <p:cNvSpPr txBox="1">
            <a:spLocks noChangeArrowheads="1"/>
          </p:cNvSpPr>
          <p:nvPr/>
        </p:nvSpPr>
        <p:spPr bwMode="auto">
          <a:xfrm>
            <a:off x="1905000" y="42105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66FF"/>
                </a:solidFill>
                <a:latin typeface="Arial"/>
                <a:cs typeface="Arial"/>
              </a:rPr>
              <a:t>7 years</a:t>
            </a:r>
            <a:endParaRPr lang="en-US" sz="3600" dirty="0">
              <a:solidFill>
                <a:srgbClr val="000000"/>
              </a:solidFill>
              <a:latin typeface="Arial"/>
              <a:cs typeface="Arial"/>
            </a:endParaRPr>
          </a:p>
        </p:txBody>
      </p:sp>
      <p:sp>
        <p:nvSpPr>
          <p:cNvPr id="66568" name="Text Box 9"/>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dirty="0">
                <a:solidFill>
                  <a:srgbClr val="FFFFFF"/>
                </a:solidFill>
                <a:latin typeface="Arial"/>
                <a:cs typeface="Arial"/>
              </a:rPr>
              <a:t>Millennium</a:t>
            </a:r>
            <a:endParaRPr lang="en-US" sz="3600" dirty="0">
              <a:solidFill>
                <a:srgbClr val="000000"/>
              </a:solidFill>
              <a:latin typeface="Arial"/>
              <a:cs typeface="Arial"/>
            </a:endParaRPr>
          </a:p>
        </p:txBody>
      </p:sp>
      <p:sp>
        <p:nvSpPr>
          <p:cNvPr id="66569" name="Text Box 10"/>
          <p:cNvSpPr txBox="1">
            <a:spLocks noChangeArrowheads="1"/>
          </p:cNvSpPr>
          <p:nvPr/>
        </p:nvSpPr>
        <p:spPr bwMode="auto">
          <a:xfrm>
            <a:off x="4953000" y="42105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a:solidFill>
                  <a:srgbClr val="FF66FF"/>
                </a:solidFill>
                <a:latin typeface="Arial"/>
                <a:cs typeface="Arial"/>
              </a:rPr>
              <a:t>1000 years</a:t>
            </a:r>
            <a:endParaRPr lang="en-US" sz="3600">
              <a:solidFill>
                <a:srgbClr val="000000"/>
              </a:solidFill>
              <a:latin typeface="Arial"/>
              <a:cs typeface="Arial"/>
            </a:endParaRPr>
          </a:p>
        </p:txBody>
      </p:sp>
      <p:sp>
        <p:nvSpPr>
          <p:cNvPr id="66570"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66571"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3600" b="1">
                <a:solidFill>
                  <a:srgbClr val="FF0066"/>
                </a:solidFill>
                <a:latin typeface="Arial"/>
                <a:cs typeface="Arial"/>
              </a:rPr>
              <a:t>Judgment</a:t>
            </a:r>
            <a:endParaRPr lang="en-US" sz="3600" b="1">
              <a:solidFill>
                <a:srgbClr val="000000"/>
              </a:solidFill>
              <a:latin typeface="Arial"/>
              <a:cs typeface="Arial"/>
            </a:endParaRPr>
          </a:p>
        </p:txBody>
      </p:sp>
      <p:sp>
        <p:nvSpPr>
          <p:cNvPr id="66572"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3"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66574" name="Rectangle 15"/>
          <p:cNvSpPr>
            <a:spLocks noGrp="1" noChangeArrowheads="1"/>
          </p:cNvSpPr>
          <p:nvPr>
            <p:ph type="title" idx="4294967295"/>
          </p:nvPr>
        </p:nvSpPr>
        <p:spPr>
          <a:xfrm>
            <a:off x="-1" y="0"/>
            <a:ext cx="8344289" cy="1077218"/>
          </a:xfrm>
          <a:noFill/>
        </p:spPr>
        <p:txBody>
          <a:bodyPr wrap="square" anchor="t">
            <a:spAutoFit/>
          </a:bodyPr>
          <a:lstStyle/>
          <a:p>
            <a:pPr>
              <a:spcBef>
                <a:spcPct val="50000"/>
              </a:spcBef>
            </a:pPr>
            <a:r>
              <a:rPr lang="en-US" altLang="ja-JP" sz="3200" b="1" dirty="0">
                <a:solidFill>
                  <a:srgbClr val="FFFF99"/>
                </a:solidFill>
                <a:latin typeface="Arial"/>
                <a:ea typeface="ＭＳ Ｐゴシック" charset="0"/>
                <a:cs typeface="Arial"/>
              </a:rPr>
              <a:t>A </a:t>
            </a:r>
            <a:r>
              <a:rPr lang="mr-IN" altLang="ja-JP" sz="3200" b="1" dirty="0">
                <a:solidFill>
                  <a:srgbClr val="FFFF99"/>
                </a:solidFill>
                <a:latin typeface="Arial"/>
                <a:ea typeface="ＭＳ Ｐゴシック" charset="0"/>
                <a:cs typeface="Arial"/>
              </a:rPr>
              <a:t>"</a:t>
            </a:r>
            <a:r>
              <a:rPr lang="en-US" sz="3200" b="1" dirty="0">
                <a:solidFill>
                  <a:srgbClr val="FFFF99"/>
                </a:solidFill>
                <a:latin typeface="Arial"/>
                <a:ea typeface="ＭＳ Ｐゴシック" charset="0"/>
                <a:cs typeface="Arial"/>
              </a:rPr>
              <a:t>Pre-</a:t>
            </a:r>
            <a:r>
              <a:rPr lang="en-US" sz="3200" b="1" dirty="0" err="1">
                <a:solidFill>
                  <a:srgbClr val="FFFF99"/>
                </a:solidFill>
                <a:latin typeface="Arial"/>
                <a:ea typeface="ＭＳ Ｐゴシック" charset="0"/>
                <a:cs typeface="Arial"/>
              </a:rPr>
              <a:t>Trib</a:t>
            </a:r>
            <a:r>
              <a:rPr lang="mr-IN" altLang="ja-JP" sz="3200" b="1" dirty="0">
                <a:solidFill>
                  <a:srgbClr val="FFFF99"/>
                </a:solidFill>
                <a:latin typeface="Arial"/>
                <a:ea typeface="ＭＳ Ｐゴシック" charset="0"/>
                <a:cs typeface="Arial"/>
              </a:rPr>
              <a:t>"</a:t>
            </a:r>
            <a:r>
              <a:rPr lang="en-US" sz="3200" b="1" dirty="0">
                <a:solidFill>
                  <a:srgbClr val="FFFF99"/>
                </a:solidFill>
                <a:latin typeface="Arial"/>
                <a:ea typeface="ＭＳ Ｐゴシック" charset="0"/>
                <a:cs typeface="Arial"/>
              </a:rPr>
              <a:t> Rapture explains how the Millennium will have both babies &amp; death</a:t>
            </a:r>
          </a:p>
        </p:txBody>
      </p:sp>
      <p:sp>
        <p:nvSpPr>
          <p:cNvPr id="66576" name="Text Box 17"/>
          <p:cNvSpPr txBox="1">
            <a:spLocks noChangeArrowheads="1"/>
          </p:cNvSpPr>
          <p:nvPr/>
        </p:nvSpPr>
        <p:spPr bwMode="auto">
          <a:xfrm>
            <a:off x="3429000" y="12954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000">
              <a:solidFill>
                <a:srgbClr val="000000"/>
              </a:solidFill>
              <a:latin typeface="Arial"/>
              <a:ea typeface="ＭＳ Ｐゴシック" charset="0"/>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52240" name="Text Box 5"/>
          <p:cNvSpPr txBox="1">
            <a:spLocks noChangeArrowheads="1"/>
          </p:cNvSpPr>
          <p:nvPr/>
        </p:nvSpPr>
        <p:spPr bwMode="auto">
          <a:xfrm>
            <a:off x="-1" y="4856172"/>
            <a:ext cx="4237427" cy="193899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At the Rapture, believers will go to heaven and unbelievers remain on earth—the Tribulation will start 0% Christian.</a:t>
            </a:r>
            <a:endParaRPr lang="en-US" dirty="0">
              <a:solidFill>
                <a:srgbClr val="FFFFFF"/>
              </a:solidFill>
              <a:latin typeface="Arial"/>
              <a:cs typeface="Arial"/>
            </a:endParaRPr>
          </a:p>
        </p:txBody>
      </p:sp>
      <p:sp>
        <p:nvSpPr>
          <p:cNvPr id="21" name="Text Box 5"/>
          <p:cNvSpPr txBox="1">
            <a:spLocks noChangeArrowheads="1"/>
          </p:cNvSpPr>
          <p:nvPr/>
        </p:nvSpPr>
        <p:spPr bwMode="auto">
          <a:xfrm>
            <a:off x="4403600" y="4838031"/>
            <a:ext cx="4740399" cy="193899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b="1" dirty="0">
                <a:solidFill>
                  <a:srgbClr val="FFFFFF"/>
                </a:solidFill>
                <a:latin typeface="Arial"/>
                <a:cs typeface="Arial"/>
              </a:rPr>
              <a:t>After the Tribulation, believers on earth will enter the Millennium in their mortal bodies—the Millennium will start 100% Christian.</a:t>
            </a:r>
            <a:endParaRPr lang="en-US" dirty="0">
              <a:solidFill>
                <a:srgbClr val="FFFFFF"/>
              </a:solidFill>
              <a:latin typeface="Arial"/>
              <a:cs typeface="Arial"/>
            </a:endParaRPr>
          </a:p>
        </p:txBody>
      </p:sp>
      <p:sp>
        <p:nvSpPr>
          <p:cNvPr id="22" name="Curved Down Arrow 21"/>
          <p:cNvSpPr>
            <a:spLocks noChangeArrowheads="1"/>
          </p:cNvSpPr>
          <p:nvPr/>
        </p:nvSpPr>
        <p:spPr bwMode="auto">
          <a:xfrm rot="10800000" flipH="1" flipV="1">
            <a:off x="661088"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3"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a:cs typeface="Arial"/>
              </a:rPr>
              <a:t>435</a:t>
            </a:r>
            <a:endParaRPr lang="en-US" b="1" dirty="0">
              <a:solidFill>
                <a:srgbClr val="000000"/>
              </a:solidFill>
              <a:latin typeface="Arial"/>
              <a:cs typeface="Arial"/>
            </a:endParaRPr>
          </a:p>
        </p:txBody>
      </p:sp>
      <p:sp>
        <p:nvSpPr>
          <p:cNvPr id="24" name="Right Arrow 23"/>
          <p:cNvSpPr>
            <a:spLocks noChangeArrowheads="1"/>
          </p:cNvSpPr>
          <p:nvPr/>
        </p:nvSpPr>
        <p:spPr bwMode="auto">
          <a:xfrm>
            <a:off x="5543064" y="1157971"/>
            <a:ext cx="818999" cy="685800"/>
          </a:xfrm>
          <a:prstGeom prst="rightArrow">
            <a:avLst>
              <a:gd name="adj1" fmla="val 50000"/>
              <a:gd name="adj2" fmla="val 50000"/>
            </a:avLst>
          </a:prstGeom>
          <a:solidFill>
            <a:srgbClr val="FFFF00"/>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5" name="Text Box 9"/>
          <p:cNvSpPr txBox="1">
            <a:spLocks noChangeArrowheads="1"/>
          </p:cNvSpPr>
          <p:nvPr/>
        </p:nvSpPr>
        <p:spPr bwMode="auto">
          <a:xfrm>
            <a:off x="6433276" y="1199318"/>
            <a:ext cx="229527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2800" dirty="0">
                <a:solidFill>
                  <a:srgbClr val="FFFFFF"/>
                </a:solidFill>
                <a:latin typeface="Arial"/>
                <a:cs typeface="Arial"/>
              </a:rPr>
              <a:t>Christians</a:t>
            </a:r>
            <a:endParaRPr lang="en-US" sz="2800" dirty="0">
              <a:solidFill>
                <a:srgbClr val="000000"/>
              </a:solidFill>
              <a:latin typeface="Arial"/>
              <a:cs typeface="Arial"/>
            </a:endParaRPr>
          </a:p>
        </p:txBody>
      </p:sp>
      <p:sp>
        <p:nvSpPr>
          <p:cNvPr id="26" name="Curved Down Arrow 25"/>
          <p:cNvSpPr>
            <a:spLocks noChangeArrowheads="1"/>
          </p:cNvSpPr>
          <p:nvPr/>
        </p:nvSpPr>
        <p:spPr bwMode="auto">
          <a:xfrm rot="10800000" flipH="1" flipV="1">
            <a:off x="5566818" y="1922971"/>
            <a:ext cx="974395" cy="415582"/>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
        <p:nvSpPr>
          <p:cNvPr id="27" name="Text Box 9"/>
          <p:cNvSpPr txBox="1">
            <a:spLocks noChangeArrowheads="1"/>
          </p:cNvSpPr>
          <p:nvPr/>
        </p:nvSpPr>
        <p:spPr bwMode="auto">
          <a:xfrm>
            <a:off x="6433277" y="1804697"/>
            <a:ext cx="2295273"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pPr>
            <a:r>
              <a:rPr lang="en-US" sz="2800" dirty="0">
                <a:solidFill>
                  <a:srgbClr val="FFFFFF"/>
                </a:solidFill>
                <a:latin typeface="Arial"/>
                <a:cs typeface="Arial"/>
              </a:rPr>
              <a:t>Those remaining </a:t>
            </a:r>
            <a:endParaRPr lang="en-US" sz="2800" dirty="0">
              <a:solidFill>
                <a:srgbClr val="000000"/>
              </a:solidFill>
              <a:latin typeface="Arial"/>
              <a:cs typeface="Arial"/>
            </a:endParaRPr>
          </a:p>
        </p:txBody>
      </p:sp>
      <p:sp>
        <p:nvSpPr>
          <p:cNvPr id="28" name="Curved Down Arrow 27"/>
          <p:cNvSpPr>
            <a:spLocks noChangeArrowheads="1"/>
          </p:cNvSpPr>
          <p:nvPr/>
        </p:nvSpPr>
        <p:spPr bwMode="auto">
          <a:xfrm rot="10800000" flipH="1" flipV="1">
            <a:off x="4150734" y="3273989"/>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pPr defTabSz="914400" eaLnBrk="0" fontAlgn="base" hangingPunct="0">
              <a:spcBef>
                <a:spcPct val="0"/>
              </a:spcBef>
              <a:spcAft>
                <a:spcPct val="0"/>
              </a:spcAft>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976294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p:stCondLst>
                        <p:cond delay="indefinite"/>
                      </p:stCondLst>
                      <p:childTnLst>
                        <p:par>
                          <p:cTn id="23" fill="hold" nodeType="after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52240" grpId="0" animBg="1"/>
      <p:bldP spid="21" grpId="0" animBg="1"/>
      <p:bldP spid="22" grpId="0" animBg="1"/>
      <p:bldP spid="28" grpId="0" animBg="1"/>
    </p:bldLst>
  </p:timing>
</p:sld>
</file>

<file path=ppt/slides/slide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2">
              <a:lumMod val="50000"/>
            </a:schemeClr>
          </a:solidFill>
          <a:ln w="9525" cap="flat" cmpd="sng" algn="ctr">
            <a:solidFill>
              <a:schemeClr val="tx1"/>
            </a:solidFill>
            <a:prstDash val="solid"/>
            <a:round/>
            <a:headEnd type="none" w="med" len="med"/>
            <a:tailEnd type="none" w="med" len="med"/>
          </a:ln>
          <a:effectLst/>
        </p:spPr>
        <p:txBody>
          <a:bodyPr wrap="none"/>
          <a:lstStyle/>
          <a:p>
            <a:pPr defTabSz="914400" eaLnBrk="0" fontAlgn="base" hangingPunct="0">
              <a:spcBef>
                <a:spcPct val="0"/>
              </a:spcBef>
              <a:spcAft>
                <a:spcPct val="0"/>
              </a:spcAft>
              <a:defRPr/>
            </a:pPr>
            <a:endParaRPr lang="en-US" sz="2400">
              <a:solidFill>
                <a:srgbClr val="000000"/>
              </a:solidFill>
              <a:latin typeface="Times New Roman" pitchFamily="-111" charset="0"/>
              <a:ea typeface="ヒラギノ角ゴ Pro W3"/>
              <a:cs typeface="ヒラギノ角ゴ Pro W3"/>
            </a:endParaRPr>
          </a:p>
        </p:txBody>
      </p:sp>
      <p:pic>
        <p:nvPicPr>
          <p:cNvPr id="922627" name="Picture 1" descr="10 orthodox_jew.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57800" y="228600"/>
            <a:ext cx="3886200" cy="6629400"/>
          </a:xfrm>
          <a:prstGeom prst="rect">
            <a:avLst/>
          </a:prstGeom>
          <a:noFill/>
          <a:ln w="9525">
            <a:noFill/>
            <a:miter lim="800000"/>
            <a:headEnd/>
            <a:tailEnd/>
          </a:ln>
        </p:spPr>
      </p:pic>
      <p:sp>
        <p:nvSpPr>
          <p:cNvPr id="922628" name="TextBox 2"/>
          <p:cNvSpPr txBox="1">
            <a:spLocks noChangeArrowheads="1"/>
          </p:cNvSpPr>
          <p:nvPr/>
        </p:nvSpPr>
        <p:spPr bwMode="auto">
          <a:xfrm>
            <a:off x="152400" y="1016402"/>
            <a:ext cx="4876800" cy="3416320"/>
          </a:xfrm>
          <a:prstGeom prst="rect">
            <a:avLst/>
          </a:prstGeom>
          <a:noFill/>
          <a:ln w="9525">
            <a:noFill/>
            <a:miter lim="800000"/>
            <a:headEnd/>
            <a:tailEnd/>
          </a:ln>
        </p:spPr>
        <p:txBody>
          <a:bodyPr>
            <a:prstTxWarp prst="textNoShape">
              <a:avLst/>
            </a:prstTxWarp>
            <a:spAutoFit/>
          </a:bodyPr>
          <a:lstStyle/>
          <a:p>
            <a:pPr defTabSz="914400" eaLnBrk="0" fontAlgn="base" hangingPunct="0">
              <a:spcBef>
                <a:spcPct val="0"/>
              </a:spcBef>
              <a:spcAft>
                <a:spcPct val="0"/>
              </a:spcAft>
            </a:pPr>
            <a:r>
              <a:rPr lang="en-US" sz="2400" b="1" baseline="30000" dirty="0">
                <a:solidFill>
                  <a:srgbClr val="FFFFFF"/>
                </a:solidFill>
                <a:latin typeface="Arial" charset="0"/>
                <a:ea typeface="Arial" charset="0"/>
                <a:cs typeface="Arial" charset="0"/>
              </a:rPr>
              <a:t>25</a:t>
            </a:r>
            <a:r>
              <a:rPr lang="en-US" sz="2400" b="1" dirty="0">
                <a:solidFill>
                  <a:srgbClr val="FFFFFF"/>
                </a:solidFill>
                <a:latin typeface="Arial" charset="0"/>
                <a:ea typeface="Arial" charset="0"/>
                <a:cs typeface="Arial" charset="0"/>
              </a:rPr>
              <a:t>I do not want you to be ignorant of this mystery, brothers, so that you may not be conceited: Israel has experienced a hardening in part </a:t>
            </a:r>
            <a:r>
              <a:rPr lang="en-US" sz="2400" b="1" u="sng" dirty="0">
                <a:solidFill>
                  <a:srgbClr val="FFFFFF"/>
                </a:solidFill>
                <a:latin typeface="Arial" charset="0"/>
                <a:ea typeface="Arial" charset="0"/>
                <a:cs typeface="Arial" charset="0"/>
              </a:rPr>
              <a:t>until </a:t>
            </a:r>
            <a:r>
              <a:rPr lang="en-US" sz="2400" b="1" dirty="0">
                <a:solidFill>
                  <a:srgbClr val="FFFFFF"/>
                </a:solidFill>
                <a:latin typeface="Arial" charset="0"/>
                <a:ea typeface="Arial" charset="0"/>
                <a:cs typeface="Arial" charset="0"/>
              </a:rPr>
              <a:t>the full number of the Gentiles has come in.</a:t>
            </a:r>
          </a:p>
          <a:p>
            <a:pPr defTabSz="914400" eaLnBrk="0" fontAlgn="base" hangingPunct="0">
              <a:spcBef>
                <a:spcPct val="0"/>
              </a:spcBef>
              <a:spcAft>
                <a:spcPct val="0"/>
              </a:spcAft>
            </a:pPr>
            <a:r>
              <a:rPr lang="en-US" sz="2400" b="1" baseline="30000" dirty="0">
                <a:solidFill>
                  <a:srgbClr val="FFFFFF"/>
                </a:solidFill>
                <a:latin typeface="Arial" charset="0"/>
                <a:ea typeface="Arial" charset="0"/>
                <a:cs typeface="Arial" charset="0"/>
              </a:rPr>
              <a:t>26</a:t>
            </a:r>
            <a:r>
              <a:rPr lang="en-US" sz="2400" b="1" u="sng" dirty="0">
                <a:solidFill>
                  <a:srgbClr val="FFFFFF"/>
                </a:solidFill>
                <a:latin typeface="Arial" charset="0"/>
                <a:ea typeface="Arial" charset="0"/>
                <a:cs typeface="Arial" charset="0"/>
              </a:rPr>
              <a:t>And so</a:t>
            </a:r>
            <a:r>
              <a:rPr lang="en-US" sz="2400" b="1" dirty="0">
                <a:solidFill>
                  <a:srgbClr val="FFFFFF"/>
                </a:solidFill>
                <a:latin typeface="Arial" charset="0"/>
                <a:ea typeface="Arial" charset="0"/>
                <a:cs typeface="Arial" charset="0"/>
              </a:rPr>
              <a:t> </a:t>
            </a:r>
            <a:r>
              <a:rPr lang="en-US" sz="2400" b="1" dirty="0">
                <a:solidFill>
                  <a:srgbClr val="FFFF00"/>
                </a:solidFill>
                <a:latin typeface="Arial" charset="0"/>
                <a:ea typeface="Arial" charset="0"/>
                <a:cs typeface="Arial" charset="0"/>
              </a:rPr>
              <a:t>all Israel will be saved</a:t>
            </a:r>
            <a:r>
              <a:rPr lang="en-US" sz="2400" b="1" dirty="0">
                <a:solidFill>
                  <a:srgbClr val="FFFFFF"/>
                </a:solidFill>
                <a:latin typeface="Arial" charset="0"/>
                <a:ea typeface="Arial" charset="0"/>
                <a:cs typeface="Arial" charset="0"/>
              </a:rPr>
              <a:t>, as it is written: </a:t>
            </a:r>
          </a:p>
        </p:txBody>
      </p:sp>
      <p:sp>
        <p:nvSpPr>
          <p:cNvPr id="922629" name="TextBox 3"/>
          <p:cNvSpPr txBox="1">
            <a:spLocks noChangeArrowheads="1"/>
          </p:cNvSpPr>
          <p:nvPr/>
        </p:nvSpPr>
        <p:spPr bwMode="auto">
          <a:xfrm>
            <a:off x="500994" y="4429778"/>
            <a:ext cx="4637601" cy="2308324"/>
          </a:xfrm>
          <a:prstGeom prst="rect">
            <a:avLst/>
          </a:prstGeom>
          <a:noFill/>
          <a:ln w="9525">
            <a:noFill/>
            <a:miter lim="800000"/>
            <a:headEnd/>
            <a:tailEnd/>
          </a:ln>
        </p:spPr>
        <p:txBody>
          <a:bodyPr wrap="square">
            <a:prstTxWarp prst="textNoShape">
              <a:avLst/>
            </a:prstTxWarp>
            <a:spAutoFit/>
          </a:bodyPr>
          <a:lstStyle/>
          <a:p>
            <a:pPr defTabSz="914400" eaLnBrk="0" fontAlgn="base" hangingPunct="0">
              <a:spcBef>
                <a:spcPct val="0"/>
              </a:spcBef>
              <a:spcAft>
                <a:spcPct val="0"/>
              </a:spcAft>
            </a:pPr>
            <a:r>
              <a:rPr lang="mr-IN" altLang="ja-JP" sz="2400" b="1" dirty="0">
                <a:solidFill>
                  <a:srgbClr val="FFFFFF"/>
                </a:solidFill>
                <a:latin typeface="Arial" charset="0"/>
                <a:ea typeface="Arial" charset="0"/>
                <a:cs typeface="Arial" charset="0"/>
              </a:rPr>
              <a:t>"</a:t>
            </a:r>
            <a:r>
              <a:rPr lang="en-US" altLang="ja-JP" sz="2400" b="1" dirty="0">
                <a:solidFill>
                  <a:srgbClr val="FFFFFF"/>
                </a:solidFill>
                <a:latin typeface="Arial" charset="0"/>
                <a:ea typeface="Arial" charset="0"/>
                <a:cs typeface="Arial" charset="0"/>
              </a:rPr>
              <a:t>The deliverer will come from Zion; he will turn godlessness away from Jacob.</a:t>
            </a:r>
          </a:p>
          <a:p>
            <a:pPr defTabSz="914400" eaLnBrk="0" fontAlgn="base" hangingPunct="0">
              <a:spcBef>
                <a:spcPct val="0"/>
              </a:spcBef>
              <a:spcAft>
                <a:spcPct val="0"/>
              </a:spcAft>
            </a:pPr>
            <a:r>
              <a:rPr lang="en-US" sz="2400" b="1" baseline="30000" dirty="0">
                <a:solidFill>
                  <a:srgbClr val="FFFFFF"/>
                </a:solidFill>
                <a:latin typeface="Arial" charset="0"/>
                <a:ea typeface="Arial" charset="0"/>
                <a:cs typeface="Arial" charset="0"/>
              </a:rPr>
              <a:t>27</a:t>
            </a:r>
            <a:r>
              <a:rPr lang="en-US" sz="2400" b="1" dirty="0">
                <a:solidFill>
                  <a:srgbClr val="FFFFFF"/>
                </a:solidFill>
                <a:latin typeface="Arial" charset="0"/>
                <a:ea typeface="Arial" charset="0"/>
                <a:cs typeface="Arial" charset="0"/>
              </a:rPr>
              <a:t>And this is my covenant with them when I take away their sins.</a:t>
            </a:r>
            <a:r>
              <a:rPr lang="mr-IN" altLang="ja-JP" sz="2400" b="1" dirty="0">
                <a:solidFill>
                  <a:srgbClr val="FFFFFF"/>
                </a:solidFill>
                <a:latin typeface="Arial" charset="0"/>
                <a:ea typeface="Arial" charset="0"/>
                <a:cs typeface="Arial" charset="0"/>
              </a:rPr>
              <a:t>"</a:t>
            </a:r>
            <a:endParaRPr lang="en-US" sz="2400" b="1" dirty="0">
              <a:solidFill>
                <a:srgbClr val="FFFFFF"/>
              </a:solidFill>
              <a:latin typeface="Arial" charset="0"/>
              <a:ea typeface="Arial" charset="0"/>
              <a:cs typeface="Arial" charset="0"/>
            </a:endParaRPr>
          </a:p>
        </p:txBody>
      </p:sp>
      <p:sp>
        <p:nvSpPr>
          <p:cNvPr id="5" name="Title 4"/>
          <p:cNvSpPr>
            <a:spLocks noGrp="1"/>
          </p:cNvSpPr>
          <p:nvPr>
            <p:ph type="title" idx="4294967295"/>
          </p:nvPr>
        </p:nvSpPr>
        <p:spPr>
          <a:xfrm>
            <a:off x="0" y="0"/>
            <a:ext cx="9144000" cy="838200"/>
          </a:xfrm>
          <a:solidFill>
            <a:srgbClr val="000000"/>
          </a:solidFill>
          <a:ln w="57150" cap="flat" algn="ctr">
            <a:solidFill>
              <a:srgbClr val="FFFFFF"/>
            </a:solidFill>
            <a:headEnd type="none" w="med" len="med"/>
            <a:tailEnd type="none" w="med" len="med"/>
          </a:ln>
        </p:spPr>
        <p:txBody>
          <a:bodyPr/>
          <a:lstStyle/>
          <a:p>
            <a:pPr algn="l">
              <a:defRPr/>
            </a:pPr>
            <a:r>
              <a:rPr lang="mr-IN" altLang="ja-JP" sz="3600" b="1" dirty="0">
                <a:solidFill>
                  <a:schemeClr val="bg1"/>
                </a:solidFill>
              </a:rPr>
              <a:t>"</a:t>
            </a:r>
            <a:r>
              <a:rPr lang="en-US" altLang="ja-JP" sz="3600" b="1" dirty="0">
                <a:solidFill>
                  <a:schemeClr val="bg1"/>
                </a:solidFill>
              </a:rPr>
              <a:t>All Israel will be saved</a:t>
            </a:r>
            <a:r>
              <a:rPr lang="mr-IN" altLang="ja-JP" sz="3600" b="1" dirty="0">
                <a:solidFill>
                  <a:schemeClr val="bg1"/>
                </a:solidFill>
              </a:rPr>
              <a:t>"</a:t>
            </a:r>
            <a:r>
              <a:rPr lang="en-US" altLang="ja-JP" sz="3600" b="1" dirty="0">
                <a:solidFill>
                  <a:schemeClr val="bg1"/>
                </a:solidFill>
              </a:rPr>
              <a:t> </a:t>
            </a:r>
            <a:r>
              <a:rPr lang="en-US" altLang="ja-JP" sz="2800" b="1" dirty="0">
                <a:solidFill>
                  <a:schemeClr val="bg1"/>
                </a:solidFill>
              </a:rPr>
              <a:t>(Rom. 11:25-27)</a:t>
            </a:r>
            <a:endParaRPr lang="en-US" sz="3600" b="1" dirty="0">
              <a:solidFill>
                <a:schemeClr val="bg1"/>
              </a:solidFill>
            </a:endParaRPr>
          </a:p>
        </p:txBody>
      </p:sp>
      <p:sp>
        <p:nvSpPr>
          <p:cNvPr id="8" name="Text Box 8"/>
          <p:cNvSpPr txBox="1">
            <a:spLocks noChangeArrowheads="1"/>
          </p:cNvSpPr>
          <p:nvPr/>
        </p:nvSpPr>
        <p:spPr bwMode="auto">
          <a:xfrm>
            <a:off x="8205788" y="0"/>
            <a:ext cx="9302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2400" b="1">
                <a:solidFill>
                  <a:srgbClr val="FFFFFF"/>
                </a:solidFill>
                <a:latin typeface="Arial" pitchFamily="-112" charset="0"/>
                <a:ea typeface="ヒラギノ角ゴ Pro W3"/>
                <a:cs typeface="ヒラギノ角ゴ Pro W3"/>
              </a:rPr>
              <a:t>155w</a:t>
            </a:r>
          </a:p>
        </p:txBody>
      </p:sp>
    </p:spTree>
    <p:extLst>
      <p:ext uri="{BB962C8B-B14F-4D97-AF65-F5344CB8AC3E}">
        <p14:creationId xmlns:p14="http://schemas.microsoft.com/office/powerpoint/2010/main" val="306695430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3233" name="Picture 3" descr="rev 7v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223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8604447" cy="1152525"/>
          </a:xfrm>
          <a:effectLst/>
        </p:spPr>
        <p:txBody>
          <a:bodyPr/>
          <a:lstStyle/>
          <a:p>
            <a:pPr>
              <a:defRPr/>
            </a:pPr>
            <a:r>
              <a:rPr lang="mr-IN" altLang="ja-JP" sz="4000" b="1" dirty="0">
                <a:solidFill>
                  <a:schemeClr val="bg1"/>
                </a:solidFill>
                <a:effectLst>
                  <a:glow rad="139700">
                    <a:schemeClr val="tx1">
                      <a:alpha val="75000"/>
                    </a:schemeClr>
                  </a:glow>
                </a:effectLst>
                <a:latin typeface="Arial" charset="0"/>
                <a:ea typeface="ＭＳ Ｐゴシック" charset="0"/>
              </a:rPr>
              <a:t>"</a:t>
            </a:r>
            <a:r>
              <a:rPr lang="en-US" sz="4000" b="1" dirty="0">
                <a:solidFill>
                  <a:schemeClr val="bg1"/>
                </a:solidFill>
                <a:effectLst>
                  <a:glow rad="139700">
                    <a:schemeClr val="tx1">
                      <a:alpha val="75000"/>
                    </a:schemeClr>
                  </a:glow>
                </a:effectLst>
                <a:latin typeface="Arial" charset="0"/>
                <a:ea typeface="ＭＳ Ｐゴシック" charset="0"/>
              </a:rPr>
              <a:t>From every tribe, nation, language and people</a:t>
            </a:r>
            <a:r>
              <a:rPr lang="mr-IN" altLang="ja-JP" sz="4000" b="1" dirty="0">
                <a:solidFill>
                  <a:schemeClr val="bg1"/>
                </a:solidFill>
                <a:effectLst>
                  <a:glow rad="139700">
                    <a:schemeClr val="tx1">
                      <a:alpha val="75000"/>
                    </a:schemeClr>
                  </a:glow>
                </a:effectLst>
                <a:latin typeface="Arial" charset="0"/>
                <a:ea typeface="ＭＳ Ｐゴシック" charset="0"/>
              </a:rPr>
              <a:t>"</a:t>
            </a:r>
            <a:r>
              <a:rPr lang="en-US" sz="4000" b="1" dirty="0">
                <a:solidFill>
                  <a:schemeClr val="bg1"/>
                </a:solidFill>
                <a:effectLst>
                  <a:glow rad="139700">
                    <a:schemeClr val="tx1">
                      <a:alpha val="75000"/>
                    </a:schemeClr>
                  </a:glow>
                </a:effectLst>
                <a:latin typeface="Arial" charset="0"/>
                <a:ea typeface="ＭＳ Ｐゴシック" charset="0"/>
              </a:rPr>
              <a:t> (Rev. 5:9)</a:t>
            </a:r>
            <a:endParaRPr lang="en-US" b="1" dirty="0">
              <a:effectLst>
                <a:glow rad="139700">
                  <a:schemeClr val="tx1">
                    <a:alpha val="75000"/>
                  </a:schemeClr>
                </a:glow>
              </a:effectLst>
              <a:latin typeface="Arial" charset="0"/>
              <a:ea typeface="ＭＳ Ｐゴシック" charset="0"/>
            </a:endParaRPr>
          </a:p>
        </p:txBody>
      </p:sp>
      <p:sp>
        <p:nvSpPr>
          <p:cNvPr id="4" name="Text Box 1041"/>
          <p:cNvSpPr txBox="1">
            <a:spLocks noChangeArrowheads="1"/>
          </p:cNvSpPr>
          <p:nvPr/>
        </p:nvSpPr>
        <p:spPr bwMode="auto">
          <a:xfrm>
            <a:off x="8426370" y="20635"/>
            <a:ext cx="687866" cy="4688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pPr defTabSz="914400" eaLnBrk="0" fontAlgn="base" hangingPunct="0">
              <a:spcBef>
                <a:spcPct val="0"/>
              </a:spcBef>
              <a:spcAft>
                <a:spcPct val="0"/>
              </a:spcAft>
            </a:pPr>
            <a:r>
              <a:rPr lang="en-US" sz="2400" dirty="0">
                <a:solidFill>
                  <a:srgbClr val="FFFFFF"/>
                </a:solidFill>
                <a:effectLst>
                  <a:glow rad="139700">
                    <a:srgbClr val="000000">
                      <a:alpha val="75000"/>
                    </a:srgbClr>
                  </a:glow>
                </a:effectLst>
                <a:ea typeface="ＭＳ Ｐゴシック" charset="0"/>
              </a:rPr>
              <a:t>369</a:t>
            </a:r>
          </a:p>
        </p:txBody>
      </p:sp>
    </p:spTree>
    <p:extLst>
      <p:ext uri="{BB962C8B-B14F-4D97-AF65-F5344CB8AC3E}">
        <p14:creationId xmlns:p14="http://schemas.microsoft.com/office/powerpoint/2010/main" val="412074137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5587"/>
            <a:ext cx="9144000" cy="705844"/>
          </a:xfrm>
          <a:no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Worldwide Belief in God</a:t>
            </a:r>
          </a:p>
        </p:txBody>
      </p:sp>
      <p:pic>
        <p:nvPicPr>
          <p:cNvPr id="2" name="Picture 1"/>
          <p:cNvPicPr>
            <a:picLocks noChangeAspect="1"/>
          </p:cNvPicPr>
          <p:nvPr/>
        </p:nvPicPr>
        <p:blipFill>
          <a:blip r:embed="rId3"/>
          <a:stretch>
            <a:fillRect/>
          </a:stretch>
        </p:blipFill>
        <p:spPr>
          <a:xfrm>
            <a:off x="0" y="988271"/>
            <a:ext cx="9144000" cy="5869729"/>
          </a:xfrm>
          <a:prstGeom prst="rect">
            <a:avLst/>
          </a:prstGeom>
        </p:spPr>
      </p:pic>
    </p:spTree>
    <p:extLst>
      <p:ext uri="{BB962C8B-B14F-4D97-AF65-F5344CB8AC3E}">
        <p14:creationId xmlns:p14="http://schemas.microsoft.com/office/powerpoint/2010/main" val="2307095196"/>
      </p:ext>
    </p:extLst>
  </p:cSld>
  <p:clrMapOvr>
    <a:masterClrMapping/>
  </p:clrMapOvr>
  <p:transition/>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1528" y="0"/>
            <a:ext cx="9165528"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4063"/>
            <a:ext cx="9144000" cy="1914597"/>
          </a:xfrm>
          <a:noFill/>
          <a:effectLst>
            <a:outerShdw blurRad="63500" dist="35921" dir="2700000" algn="ctr" rotWithShape="0">
              <a:schemeClr val="tx2">
                <a:alpha val="74998"/>
              </a:schemeClr>
            </a:outerShdw>
          </a:effectLst>
        </p:spPr>
        <p:txBody>
          <a:bodyPr anchor="t"/>
          <a:lstStyle/>
          <a:p>
            <a:pPr>
              <a:defRPr/>
            </a:pPr>
            <a:r>
              <a:rPr lang="mr-IN" sz="3600" b="1" dirty="0">
                <a:effectLst>
                  <a:glow rad="406400">
                    <a:schemeClr val="tx1"/>
                  </a:glow>
                </a:effectLst>
                <a:latin typeface="Arial" charset="0"/>
                <a:ea typeface="ＭＳ Ｐゴシック" charset="0"/>
                <a:cs typeface="ＭＳ Ｐゴシック" charset="0"/>
              </a:rPr>
              <a:t>"</a:t>
            </a:r>
            <a:r>
              <a:rPr lang="en-US" sz="3600" b="1" dirty="0">
                <a:effectLst>
                  <a:glow rad="406400">
                    <a:schemeClr val="tx1"/>
                  </a:glow>
                </a:effectLst>
                <a:latin typeface="Arial" charset="0"/>
                <a:ea typeface="ＭＳ Ｐゴシック" charset="0"/>
                <a:cs typeface="ＭＳ Ｐゴシック" charset="0"/>
              </a:rPr>
              <a:t>And I will forgive their wickedness, and I will never again remember their sins</a:t>
            </a:r>
            <a:r>
              <a:rPr lang="mr-IN" sz="3600" b="1" dirty="0">
                <a:effectLst>
                  <a:glow rad="406400">
                    <a:schemeClr val="tx1"/>
                  </a:glow>
                </a:effectLst>
                <a:latin typeface="Arial" charset="0"/>
                <a:ea typeface="ＭＳ Ｐゴシック" charset="0"/>
                <a:cs typeface="ＭＳ Ｐゴシック" charset="0"/>
              </a:rPr>
              <a:t>"</a:t>
            </a:r>
            <a:r>
              <a:rPr lang="en-US" sz="3600" b="1" dirty="0">
                <a:effectLst>
                  <a:glow rad="406400">
                    <a:schemeClr val="tx1"/>
                  </a:glow>
                </a:effectLst>
                <a:latin typeface="Arial" charset="0"/>
                <a:ea typeface="ＭＳ Ｐゴシック" charset="0"/>
                <a:cs typeface="ＭＳ Ｐゴシック" charset="0"/>
              </a:rPr>
              <a:t> </a:t>
            </a:r>
            <a:br>
              <a:rPr lang="en-US" sz="3600" b="1" dirty="0">
                <a:effectLst>
                  <a:glow rad="406400">
                    <a:schemeClr val="tx1"/>
                  </a:glow>
                </a:effectLst>
                <a:latin typeface="Arial" charset="0"/>
                <a:ea typeface="ＭＳ Ｐゴシック" charset="0"/>
                <a:cs typeface="ＭＳ Ｐゴシック" charset="0"/>
              </a:rPr>
            </a:br>
            <a:r>
              <a:rPr lang="en-US" sz="3600" b="1" dirty="0">
                <a:effectLst>
                  <a:glow rad="4064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Heb. </a:t>
            </a:r>
            <a:r>
              <a:rPr lang="en-US" sz="3600" b="1" dirty="0">
                <a:effectLst>
                  <a:glow rad="406400">
                    <a:schemeClr val="tx1"/>
                  </a:glow>
                </a:effectLst>
                <a:latin typeface="Arial" charset="0"/>
                <a:ea typeface="ＭＳ Ｐゴシック" charset="0"/>
                <a:cs typeface="ＭＳ Ｐゴシック" charset="0"/>
              </a:rPr>
              <a:t>8:12 </a:t>
            </a:r>
            <a:r>
              <a:rPr lang="en-US" sz="3200" b="1" dirty="0">
                <a:effectLst>
                  <a:glow rad="406400">
                    <a:schemeClr val="tx1"/>
                  </a:glow>
                </a:effectLst>
                <a:latin typeface="Arial" charset="0"/>
                <a:ea typeface="ＭＳ Ｐゴシック" charset="0"/>
                <a:cs typeface="ＭＳ Ｐゴシック" charset="0"/>
              </a:rPr>
              <a:t>NLT</a:t>
            </a:r>
            <a:r>
              <a:rPr lang="en-US" sz="3600" b="1" dirty="0">
                <a:effectLst>
                  <a:glow rad="4064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39571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9144000" cy="6858001"/>
          </a:xfrm>
          <a:prstGeom prst="rect">
            <a:avLst/>
          </a:prstGeom>
        </p:spPr>
      </p:pic>
      <p:sp>
        <p:nvSpPr>
          <p:cNvPr id="40962" name="Rectangle 2"/>
          <p:cNvSpPr>
            <a:spLocks noGrp="1" noChangeArrowheads="1"/>
          </p:cNvSpPr>
          <p:nvPr>
            <p:ph type="ctrTitle" sz="quarter"/>
          </p:nvPr>
        </p:nvSpPr>
        <p:spPr>
          <a:xfrm>
            <a:off x="1162088" y="230588"/>
            <a:ext cx="6842717" cy="2481380"/>
          </a:xfrm>
          <a:effectLst/>
        </p:spPr>
        <p:txBody>
          <a:bodyPr anchor="t"/>
          <a:lstStyle/>
          <a:p>
            <a:pPr eaLnBrk="1" hangingPunct="1"/>
            <a:r>
              <a:rPr lang="en-AU" sz="8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Background </a:t>
            </a:r>
            <a:r>
              <a:rPr lang="en-AU" sz="6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to </a:t>
            </a:r>
            <a:r>
              <a:rPr lang="ta-IN" sz="6000" b="1" dirty="0" err="1">
                <a:solidFill>
                  <a:srgbClr val="FFFFFF"/>
                </a:solidFill>
                <a:effectLst>
                  <a:outerShdw blurRad="50800" dist="88900" dir="2700000" algn="tl" rotWithShape="0">
                    <a:srgbClr val="000000"/>
                  </a:outerShdw>
                </a:effectLst>
                <a:latin typeface="Arial" charset="0"/>
                <a:ea typeface="ＭＳ Ｐゴシック" charset="0"/>
                <a:cs typeface="ＭＳ Ｐゴシック" charset="0"/>
              </a:rPr>
              <a:t>யாத்திராகமம்</a:t>
            </a:r>
            <a:endParaRPr lang="en-US" sz="6000" b="1" dirty="0">
              <a:solidFill>
                <a:srgbClr val="FFFFFF"/>
              </a:solidFill>
              <a:effectLst>
                <a:outerShdw blurRad="50800" dist="88900" dir="2700000" algn="tl" rotWithShape="0">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05452393"/>
      </p:ext>
    </p:extLst>
  </p:cSld>
  <p:clrMapOvr>
    <a:overrideClrMapping bg1="dk2" tx1="lt1" bg2="dk1" tx2="lt2" accent1="accent1" accent2="accent2" accent3="accent3" accent4="accent4" accent5="accent5" accent6="accent6" hlink="hlink" folHlink="folHlink"/>
  </p:clrMapOvr>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60499"/>
            <a:ext cx="9104540" cy="6069693"/>
          </a:xfrm>
          <a:prstGeom prst="rect">
            <a:avLst/>
          </a:prstGeom>
        </p:spPr>
      </p:pic>
      <p:sp>
        <p:nvSpPr>
          <p:cNvPr id="900098" name="Rectangle 2"/>
          <p:cNvSpPr>
            <a:spLocks noGrp="1" noChangeArrowheads="1"/>
          </p:cNvSpPr>
          <p:nvPr>
            <p:ph type="ctrTitle"/>
          </p:nvPr>
        </p:nvSpPr>
        <p:spPr>
          <a:xfrm>
            <a:off x="-39460" y="1"/>
            <a:ext cx="9144000" cy="1678850"/>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Yom Kippur (the Day of Atonement) looks each year to the forgiveness in the New Covenant</a:t>
            </a:r>
          </a:p>
        </p:txBody>
      </p:sp>
    </p:spTree>
    <p:extLst>
      <p:ext uri="{BB962C8B-B14F-4D97-AF65-F5344CB8AC3E}">
        <p14:creationId xmlns:p14="http://schemas.microsoft.com/office/powerpoint/2010/main" val="1655773381"/>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Yom Kippur</a:t>
            </a:r>
          </a:p>
        </p:txBody>
      </p:sp>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 name="Rectangle 2"/>
          <p:cNvSpPr txBox="1">
            <a:spLocks noChangeArrowheads="1"/>
          </p:cNvSpPr>
          <p:nvPr/>
        </p:nvSpPr>
        <p:spPr bwMode="auto">
          <a:xfrm>
            <a:off x="853922" y="4370817"/>
            <a:ext cx="5517600" cy="645711"/>
          </a:xfrm>
          <a:prstGeom prst="rect">
            <a:avLst/>
          </a:prstGeom>
          <a:solidFill>
            <a:srgbClr val="540000"/>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latin typeface="Arial" charset="0"/>
                <a:ea typeface="ＭＳ Ｐゴシック" charset="0"/>
                <a:cs typeface="ＭＳ Ｐゴシック" charset="0"/>
              </a:rPr>
              <a:t>Wishing you a happy Yom Kippur</a:t>
            </a:r>
          </a:p>
        </p:txBody>
      </p:sp>
    </p:spTree>
    <p:extLst>
      <p:ext uri="{BB962C8B-B14F-4D97-AF65-F5344CB8AC3E}">
        <p14:creationId xmlns:p14="http://schemas.microsoft.com/office/powerpoint/2010/main" val="3225305622"/>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53336"/>
            <a:ext cx="6156996" cy="4104664"/>
          </a:xfrm>
          <a:prstGeom prst="rect">
            <a:avLst/>
          </a:prstGeom>
        </p:spPr>
      </p:pic>
      <p:sp>
        <p:nvSpPr>
          <p:cNvPr id="900098" name="Rectangle 2"/>
          <p:cNvSpPr>
            <a:spLocks noGrp="1" noChangeArrowheads="1"/>
          </p:cNvSpPr>
          <p:nvPr>
            <p:ph type="ctrTitle"/>
          </p:nvPr>
        </p:nvSpPr>
        <p:spPr>
          <a:xfrm>
            <a:off x="0" y="0"/>
            <a:ext cx="9144000" cy="876816"/>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New Covenant Blessings (Heb. 8)</a:t>
            </a:r>
          </a:p>
        </p:txBody>
      </p:sp>
      <p:sp>
        <p:nvSpPr>
          <p:cNvPr id="4" name="Rectangle 2"/>
          <p:cNvSpPr txBox="1">
            <a:spLocks noChangeArrowheads="1"/>
          </p:cNvSpPr>
          <p:nvPr/>
        </p:nvSpPr>
        <p:spPr bwMode="auto">
          <a:xfrm>
            <a:off x="0" y="1876519"/>
            <a:ext cx="8675767" cy="33752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3600" b="1" dirty="0">
                <a:solidFill>
                  <a:srgbClr val="FFFF00"/>
                </a:solidFill>
                <a:effectLst>
                  <a:glow rad="127000">
                    <a:srgbClr val="000000"/>
                  </a:glow>
                </a:effectLst>
                <a:latin typeface="Arial" charset="0"/>
                <a:ea typeface="ＭＳ Ｐゴシック" charset="0"/>
                <a:cs typeface="ＭＳ Ｐゴシック" charset="0"/>
              </a:rPr>
              <a:t>Motivation</a:t>
            </a:r>
            <a:r>
              <a:rPr lang="en-US" sz="3600" b="1" dirty="0">
                <a:solidFill>
                  <a:srgbClr val="FFFFFF"/>
                </a:solidFill>
                <a:effectLst>
                  <a:glow rad="127000">
                    <a:srgbClr val="000000"/>
                  </a:glow>
                </a:effectLst>
                <a:latin typeface="Arial" charset="0"/>
                <a:ea typeface="ＭＳ Ｐゴシック" charset="0"/>
                <a:cs typeface="ＭＳ Ｐゴシック" charset="0"/>
              </a:rPr>
              <a:t> to obey God (8:10a)</a:t>
            </a:r>
          </a:p>
          <a:p>
            <a:pPr algn="r">
              <a:defRPr/>
            </a:pPr>
            <a:r>
              <a:rPr lang="en-US" sz="3600" b="1" dirty="0">
                <a:solidFill>
                  <a:srgbClr val="FFFF00"/>
                </a:solidFill>
                <a:effectLst>
                  <a:glow rad="127000">
                    <a:srgbClr val="000000"/>
                  </a:glow>
                </a:effectLst>
                <a:latin typeface="Arial" charset="0"/>
                <a:ea typeface="ＭＳ Ｐゴシック" charset="0"/>
                <a:cs typeface="ＭＳ Ｐゴシック" charset="0"/>
              </a:rPr>
              <a:t>Relationship</a:t>
            </a:r>
            <a:r>
              <a:rPr lang="en-US" sz="3600" b="1" dirty="0">
                <a:solidFill>
                  <a:srgbClr val="FFFFFF"/>
                </a:solidFill>
                <a:effectLst>
                  <a:glow rad="127000">
                    <a:srgbClr val="000000"/>
                  </a:glow>
                </a:effectLst>
                <a:latin typeface="Arial" charset="0"/>
                <a:ea typeface="ＭＳ Ｐゴシック" charset="0"/>
                <a:cs typeface="ＭＳ Ｐゴシック" charset="0"/>
              </a:rPr>
              <a:t> with God (8:10b)</a:t>
            </a:r>
          </a:p>
          <a:p>
            <a:pPr algn="r">
              <a:defRPr/>
            </a:pPr>
            <a:r>
              <a:rPr lang="en-US" sz="3600" b="1" dirty="0">
                <a:solidFill>
                  <a:srgbClr val="FFFF00"/>
                </a:solidFill>
                <a:effectLst>
                  <a:glow rad="127000">
                    <a:srgbClr val="000000"/>
                  </a:glow>
                </a:effectLst>
                <a:latin typeface="Arial" charset="0"/>
                <a:ea typeface="ＭＳ Ｐゴシック" charset="0"/>
                <a:cs typeface="ＭＳ Ｐゴシック" charset="0"/>
              </a:rPr>
              <a:t>Knowledge</a:t>
            </a:r>
            <a:r>
              <a:rPr lang="en-US" sz="3600" b="1" dirty="0">
                <a:solidFill>
                  <a:srgbClr val="FFFFFF"/>
                </a:solidFill>
                <a:effectLst>
                  <a:glow rad="127000">
                    <a:srgbClr val="000000"/>
                  </a:glow>
                </a:effectLst>
                <a:latin typeface="Arial" charset="0"/>
                <a:ea typeface="ＭＳ Ｐゴシック" charset="0"/>
                <a:cs typeface="ＭＳ Ｐゴシック" charset="0"/>
              </a:rPr>
              <a:t> of God (8:11)</a:t>
            </a:r>
          </a:p>
          <a:p>
            <a:pPr algn="r">
              <a:defRPr/>
            </a:pPr>
            <a:r>
              <a:rPr lang="en-US" sz="3600" b="1" dirty="0">
                <a:solidFill>
                  <a:srgbClr val="FFFF00"/>
                </a:solidFill>
                <a:effectLst>
                  <a:glow rad="127000">
                    <a:srgbClr val="000000"/>
                  </a:glow>
                </a:effectLst>
                <a:latin typeface="Arial" charset="0"/>
                <a:ea typeface="ＭＳ Ｐゴシック" charset="0"/>
                <a:cs typeface="ＭＳ Ｐゴシック" charset="0"/>
              </a:rPr>
              <a:t>Forgiveness</a:t>
            </a:r>
            <a:r>
              <a:rPr lang="en-US" sz="3600" b="1" dirty="0">
                <a:solidFill>
                  <a:srgbClr val="FFFFFF"/>
                </a:solidFill>
                <a:effectLst>
                  <a:glow rad="127000">
                    <a:srgbClr val="000000"/>
                  </a:glow>
                </a:effectLst>
                <a:latin typeface="Arial" charset="0"/>
                <a:ea typeface="ＭＳ Ｐゴシック" charset="0"/>
                <a:cs typeface="ＭＳ Ｐゴシック" charset="0"/>
              </a:rPr>
              <a:t> of sin (8:12)</a:t>
            </a:r>
          </a:p>
        </p:txBody>
      </p:sp>
    </p:spTree>
    <p:extLst>
      <p:ext uri="{BB962C8B-B14F-4D97-AF65-F5344CB8AC3E}">
        <p14:creationId xmlns:p14="http://schemas.microsoft.com/office/powerpoint/2010/main" val="326768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396" y="53750"/>
            <a:ext cx="9144000" cy="1345293"/>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obsolete old covenant would soon disappear (Heb. 8:13).</a:t>
            </a: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686318"/>
            <a:ext cx="9144000" cy="5171682"/>
          </a:xfrm>
          <a:prstGeom prst="rect">
            <a:avLst/>
          </a:prstGeom>
        </p:spPr>
      </p:pic>
    </p:spTree>
    <p:extLst>
      <p:ext uri="{BB962C8B-B14F-4D97-AF65-F5344CB8AC3E}">
        <p14:creationId xmlns:p14="http://schemas.microsoft.com/office/powerpoint/2010/main" val="283144889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9590"/>
            <a:ext cx="5540703" cy="694759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540702" y="116632"/>
            <a:ext cx="3603298" cy="6741368"/>
          </a:xfrm>
          <a:effectLst>
            <a:outerShdw blurRad="63500" dist="35921" dir="2700000" algn="ctr" rotWithShape="0">
              <a:schemeClr val="tx2">
                <a:alpha val="74998"/>
              </a:schemeClr>
            </a:outerShdw>
          </a:effectLst>
        </p:spPr>
        <p:txBody>
          <a:bodyPr anchor="t"/>
          <a:lstStyle/>
          <a:p>
            <a:pPr>
              <a:defRPr/>
            </a:pP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When God speaks of a </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new</a:t>
            </a:r>
            <a:r>
              <a:rPr lang="fr-FR"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covenant, it means he has made the first one obsolete. It is now out of date and will soon disappear</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(Heb. 8:13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975064043"/>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98338" name="Picture 2" descr="JEWOT007"/>
          <p:cNvPicPr>
            <a:picLocks noChangeAspect="1" noChangeArrowheads="1"/>
          </p:cNvPicPr>
          <p:nvPr/>
        </p:nvPicPr>
        <p:blipFill>
          <a:blip r:embed="rId3">
            <a:lum bright="-38000"/>
            <a:extLst>
              <a:ext uri="{28A0092B-C50C-407E-A947-70E740481C1C}">
                <a14:useLocalDpi xmlns:a14="http://schemas.microsoft.com/office/drawing/2010/main"/>
              </a:ext>
            </a:extLst>
          </a:blip>
          <a:srcRect/>
          <a:stretch>
            <a:fillRect/>
          </a:stretch>
        </p:blipFill>
        <p:spPr bwMode="auto">
          <a:xfrm>
            <a:off x="-457200" y="-152400"/>
            <a:ext cx="102108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1" name="Rectangle 3"/>
          <p:cNvSpPr>
            <a:spLocks noRot="1" noChangeArrowheads="1"/>
          </p:cNvSpPr>
          <p:nvPr/>
        </p:nvSpPr>
        <p:spPr bwMode="auto">
          <a:xfrm>
            <a:off x="1691680" y="1022648"/>
            <a:ext cx="6048672" cy="2478360"/>
          </a:xfrm>
          <a:prstGeom prst="rect">
            <a:avLst/>
          </a:prstGeom>
          <a:noFill/>
          <a:ln w="9525">
            <a:noFill/>
            <a:miter lim="800000"/>
            <a:headEnd/>
            <a:tailEnd/>
          </a:ln>
          <a:effectLst/>
        </p:spPr>
        <p:txBody>
          <a:bodyPr anchor="ctr"/>
          <a:lstStyle/>
          <a:p>
            <a:pPr defTabSz="914400" fontAlgn="base">
              <a:spcBef>
                <a:spcPct val="0"/>
              </a:spcBef>
              <a:spcAft>
                <a:spcPct val="0"/>
              </a:spcAft>
            </a:pPr>
            <a:r>
              <a:rPr lang="mr-IN"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By calling this covenant </a:t>
            </a:r>
            <a:r>
              <a:rPr lang="fr-FR"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new,</a:t>
            </a:r>
            <a:r>
              <a:rPr lang="fr-FR"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he has made the first one </a:t>
            </a:r>
            <a:r>
              <a:rPr lang="en-US" altLang="zh-CN" sz="2800" b="1" i="1" dirty="0">
                <a:solidFill>
                  <a:srgbClr val="FFFF00"/>
                </a:solidFill>
                <a:effectLst>
                  <a:outerShdw blurRad="38100" dist="38100" dir="2700000" algn="tl">
                    <a:srgbClr val="000000"/>
                  </a:outerShdw>
                </a:effectLst>
                <a:latin typeface="Arial" charset="0"/>
                <a:ea typeface="ＭＳ Ｐゴシック" charset="0"/>
                <a:cs typeface="SimSun" charset="0"/>
              </a:rPr>
              <a:t>obsolete</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 and what is obsolete and aging will soon </a:t>
            </a:r>
            <a:r>
              <a:rPr lang="en-US" altLang="zh-CN" sz="2800" b="1" i="1" dirty="0">
                <a:solidFill>
                  <a:srgbClr val="FFFF00"/>
                </a:solidFill>
                <a:effectLst>
                  <a:outerShdw blurRad="38100" dist="38100" dir="2700000" algn="tl">
                    <a:srgbClr val="000000"/>
                  </a:outerShdw>
                </a:effectLst>
                <a:latin typeface="Arial" charset="0"/>
                <a:ea typeface="ＭＳ Ｐゴシック" charset="0"/>
                <a:cs typeface="SimSun" charset="0"/>
              </a:rPr>
              <a:t>disappear</a:t>
            </a: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t>
            </a:r>
            <a:r>
              <a:rPr lang="mr-IN" altLang="zh-CN"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rPr>
              <a:t>"</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2" name="Rectangle 4"/>
          <p:cNvSpPr>
            <a:spLocks noRot="1" noChangeArrowheads="1"/>
          </p:cNvSpPr>
          <p:nvPr/>
        </p:nvSpPr>
        <p:spPr bwMode="auto">
          <a:xfrm>
            <a:off x="179512" y="3501008"/>
            <a:ext cx="2286000" cy="1066800"/>
          </a:xfrm>
          <a:prstGeom prst="rect">
            <a:avLst/>
          </a:prstGeom>
          <a:noFill/>
          <a:ln w="9525">
            <a:noFill/>
            <a:miter lim="800000"/>
            <a:headEnd/>
            <a:tailEnd/>
          </a:ln>
          <a:effectLst/>
        </p:spPr>
        <p:txBody>
          <a:bodyPr anchor="ctr"/>
          <a:lstStyle/>
          <a:p>
            <a:pPr algn="ctr" defTabSz="914400" fontAlgn="base">
              <a:lnSpc>
                <a:spcPct val="130000"/>
              </a:lnSpc>
              <a:spcBef>
                <a:spcPct val="0"/>
              </a:spcBef>
              <a:spcAft>
                <a:spcPct val="0"/>
              </a:spcAft>
            </a:pPr>
            <a:r>
              <a:rPr lang="en-US" altLang="zh-CN" sz="2800" b="1" i="1" dirty="0">
                <a:solidFill>
                  <a:srgbClr val="FFFF00"/>
                </a:solidFill>
                <a:effectLst>
                  <a:outerShdw blurRad="38100" dist="38100" dir="2700000" algn="tl">
                    <a:srgbClr val="000000"/>
                  </a:outerShdw>
                </a:effectLst>
                <a:latin typeface="Arial" charset="0"/>
                <a:ea typeface="ＭＳ Ｐゴシック" charset="0"/>
                <a:cs typeface="SimSun" charset="0"/>
              </a:rPr>
              <a:t>Obsolete</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AD 33</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3" name="Rectangle 5"/>
          <p:cNvSpPr>
            <a:spLocks noRot="1" noChangeArrowheads="1"/>
          </p:cNvSpPr>
          <p:nvPr/>
        </p:nvSpPr>
        <p:spPr bwMode="auto">
          <a:xfrm>
            <a:off x="2770312" y="3501008"/>
            <a:ext cx="3429000" cy="1066800"/>
          </a:xfrm>
          <a:prstGeom prst="rect">
            <a:avLst/>
          </a:prstGeom>
          <a:noFill/>
          <a:ln w="9525">
            <a:noFill/>
            <a:miter lim="800000"/>
            <a:headEnd/>
            <a:tailEnd/>
          </a:ln>
          <a:effectLst/>
        </p:spPr>
        <p:txBody>
          <a:bodyPr anchor="ctr"/>
          <a:lstStyle/>
          <a:p>
            <a:pPr algn="ctr" defTabSz="914400" fontAlgn="base">
              <a:lnSpc>
                <a:spcPct val="130000"/>
              </a:lnSpc>
              <a:spcBef>
                <a:spcPct val="0"/>
              </a:spcBef>
              <a:spcAft>
                <a:spcPct val="0"/>
              </a:spcAft>
            </a:pPr>
            <a:r>
              <a:rPr lang="en-US" altLang="zh-CN" sz="2800" b="1" i="1">
                <a:solidFill>
                  <a:srgbClr val="FFFFFF"/>
                </a:solidFill>
                <a:effectLst>
                  <a:outerShdw blurRad="38100" dist="38100" dir="2700000" algn="tl">
                    <a:srgbClr val="000000"/>
                  </a:outerShdw>
                </a:effectLst>
                <a:latin typeface="Arial" charset="0"/>
                <a:ea typeface="ＭＳ Ｐゴシック" charset="0"/>
                <a:cs typeface="SimSun" charset="0"/>
              </a:rPr>
              <a:t>Hebrews Written</a:t>
            </a:r>
            <a:br>
              <a:rPr lang="en-US" altLang="zh-CN" sz="2800" b="1" i="1">
                <a:solidFill>
                  <a:srgbClr val="FFFFFF"/>
                </a:solidFill>
                <a:effectLst>
                  <a:outerShdw blurRad="38100" dist="38100" dir="2700000" algn="tl">
                    <a:srgbClr val="000000"/>
                  </a:outerShdw>
                </a:effectLst>
                <a:latin typeface="Arial" charset="0"/>
                <a:ea typeface="ＭＳ Ｐゴシック" charset="0"/>
                <a:cs typeface="SimSun" charset="0"/>
              </a:rPr>
            </a:br>
            <a:r>
              <a:rPr lang="en-US" altLang="zh-CN" sz="2800" b="1" i="1">
                <a:solidFill>
                  <a:srgbClr val="FFFFFF"/>
                </a:solidFill>
                <a:effectLst>
                  <a:outerShdw blurRad="38100" dist="38100" dir="2700000" algn="tl">
                    <a:srgbClr val="000000"/>
                  </a:outerShdw>
                </a:effectLst>
                <a:latin typeface="Arial" charset="0"/>
                <a:ea typeface="ＭＳ Ｐゴシック" charset="0"/>
                <a:cs typeface="SimSun" charset="0"/>
              </a:rPr>
              <a:t>AD 67-68</a:t>
            </a:r>
            <a:endParaRPr lang="en-US" sz="2800" b="1" i="1" baseline="3000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4" name="Rectangle 6"/>
          <p:cNvSpPr>
            <a:spLocks noRot="1" noChangeArrowheads="1"/>
          </p:cNvSpPr>
          <p:nvPr/>
        </p:nvSpPr>
        <p:spPr bwMode="auto">
          <a:xfrm>
            <a:off x="6427912" y="3501008"/>
            <a:ext cx="2743200" cy="1066800"/>
          </a:xfrm>
          <a:prstGeom prst="rect">
            <a:avLst/>
          </a:prstGeom>
          <a:noFill/>
          <a:ln w="9525">
            <a:noFill/>
            <a:miter lim="800000"/>
            <a:headEnd/>
            <a:tailEnd/>
          </a:ln>
          <a:effectLst/>
        </p:spPr>
        <p:txBody>
          <a:bodyPr anchor="ctr"/>
          <a:lstStyle/>
          <a:p>
            <a:pPr algn="ctr" defTabSz="914400" fontAlgn="base">
              <a:lnSpc>
                <a:spcPct val="130000"/>
              </a:lnSpc>
              <a:spcBef>
                <a:spcPct val="0"/>
              </a:spcBef>
              <a:spcAft>
                <a:spcPct val="0"/>
              </a:spcAft>
            </a:pPr>
            <a:r>
              <a:rPr lang="en-US" altLang="zh-CN" sz="2800" b="1" i="1" dirty="0">
                <a:solidFill>
                  <a:srgbClr val="FFFF00"/>
                </a:solidFill>
                <a:effectLst>
                  <a:outerShdw blurRad="38100" dist="38100" dir="2700000" algn="tl">
                    <a:srgbClr val="000000"/>
                  </a:outerShdw>
                </a:effectLst>
                <a:latin typeface="Arial" charset="0"/>
                <a:ea typeface="ＭＳ Ｐゴシック" charset="0"/>
                <a:cs typeface="SimSun" charset="0"/>
              </a:rPr>
              <a:t>Disappeared</a:t>
            </a:r>
            <a:b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br>
            <a:r>
              <a:rPr lang="en-US" altLang="zh-CN" sz="2800" b="1" i="1" dirty="0">
                <a:solidFill>
                  <a:srgbClr val="FFFFFF"/>
                </a:solidFill>
                <a:effectLst>
                  <a:outerShdw blurRad="38100" dist="38100" dir="2700000" algn="tl">
                    <a:srgbClr val="000000"/>
                  </a:outerShdw>
                </a:effectLst>
                <a:latin typeface="Arial" charset="0"/>
                <a:ea typeface="ＭＳ Ｐゴシック" charset="0"/>
                <a:cs typeface="SimSun" charset="0"/>
              </a:rPr>
              <a:t>AD 70</a:t>
            </a:r>
            <a:endParaRPr lang="en-US" sz="2800" b="1" i="1" baseline="30000" dirty="0">
              <a:solidFill>
                <a:srgbClr val="FFFFFF"/>
              </a:solidFill>
              <a:effectLst>
                <a:outerShdw blurRad="38100" dist="38100" dir="2700000" algn="tl">
                  <a:srgbClr val="000000"/>
                </a:outerShdw>
              </a:effectLst>
              <a:latin typeface="Arial" charset="0"/>
              <a:ea typeface="ＭＳ Ｐゴシック" charset="0"/>
              <a:cs typeface="SimSun" charset="0"/>
            </a:endParaRPr>
          </a:p>
        </p:txBody>
      </p:sp>
      <p:sp>
        <p:nvSpPr>
          <p:cNvPr id="83975" name="AutoShape 7"/>
          <p:cNvSpPr>
            <a:spLocks noChangeArrowheads="1"/>
          </p:cNvSpPr>
          <p:nvPr/>
        </p:nvSpPr>
        <p:spPr bwMode="auto">
          <a:xfrm rot="10800000">
            <a:off x="22369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3976" name="AutoShape 8"/>
          <p:cNvSpPr>
            <a:spLocks noChangeArrowheads="1"/>
          </p:cNvSpPr>
          <p:nvPr/>
        </p:nvSpPr>
        <p:spPr bwMode="auto">
          <a:xfrm>
            <a:off x="5894512" y="4034408"/>
            <a:ext cx="685800" cy="381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3977" name="Rectangle 9"/>
          <p:cNvSpPr>
            <a:spLocks noGrp="1" noRot="1" noChangeArrowheads="1"/>
          </p:cNvSpPr>
          <p:nvPr>
            <p:ph type="title" idx="4294967295"/>
          </p:nvPr>
        </p:nvSpPr>
        <p:spPr>
          <a:xfrm>
            <a:off x="228600" y="-27384"/>
            <a:ext cx="8229600" cy="685800"/>
          </a:xfrm>
        </p:spPr>
        <p:txBody>
          <a:bodyPr anchor="t"/>
          <a:lstStyle/>
          <a:p>
            <a:pPr eaLnBrk="1" hangingPunct="1"/>
            <a:r>
              <a:rPr lang="en-US" altLang="zh-CN" sz="4000" u="sng">
                <a:solidFill>
                  <a:schemeClr val="tx1"/>
                </a:solidFill>
                <a:latin typeface="Arial" charset="0"/>
                <a:ea typeface="ＭＳ Ｐゴシック" charset="0"/>
                <a:cs typeface="SimSun" charset="0"/>
              </a:rPr>
              <a:t>Hebrews 8:13</a:t>
            </a:r>
            <a:endParaRPr lang="en-US">
              <a:latin typeface="Garamond" charset="0"/>
              <a:ea typeface="ＭＳ Ｐゴシック" charset="0"/>
              <a:cs typeface="ＭＳ Ｐゴシック" charset="0"/>
            </a:endParaRPr>
          </a:p>
        </p:txBody>
      </p:sp>
      <p:sp>
        <p:nvSpPr>
          <p:cNvPr id="2" name="Down Arrow 1"/>
          <p:cNvSpPr/>
          <p:nvPr/>
        </p:nvSpPr>
        <p:spPr bwMode="auto">
          <a:xfrm rot="2291666">
            <a:off x="1040778" y="2861601"/>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FFFFFF"/>
              </a:solidFill>
              <a:latin typeface="Arial" pitchFamily="-111" charset="0"/>
              <a:ea typeface="ＭＳ Ｐゴシック" pitchFamily="-111" charset="-128"/>
              <a:cs typeface="ＭＳ Ｐゴシック" pitchFamily="-111" charset="-128"/>
            </a:endParaRPr>
          </a:p>
        </p:txBody>
      </p:sp>
      <p:sp>
        <p:nvSpPr>
          <p:cNvPr id="11" name="Down Arrow 10"/>
          <p:cNvSpPr/>
          <p:nvPr/>
        </p:nvSpPr>
        <p:spPr bwMode="auto">
          <a:xfrm rot="18814447">
            <a:off x="7182969" y="2846608"/>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FFFFFF"/>
              </a:solidFill>
              <a:latin typeface="Arial" pitchFamily="-111"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3397043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iterate type="wd">
                                    <p:tmAbs val="300"/>
                                  </p:iterate>
                                  <p:childTnLst>
                                    <p:set>
                                      <p:cBhvr>
                                        <p:cTn id="10" dur="1" fill="hold">
                                          <p:stCondLst>
                                            <p:cond delay="299"/>
                                          </p:stCondLst>
                                        </p:cTn>
                                        <p:tgtEl>
                                          <p:spTgt spid="839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83975"/>
                                        </p:tgtEl>
                                        <p:attrNameLst>
                                          <p:attrName>style.visibility</p:attrName>
                                        </p:attrNameLst>
                                      </p:cBhvr>
                                      <p:to>
                                        <p:strVal val="visible"/>
                                      </p:to>
                                    </p:set>
                                    <p:animEffect transition="in" filter="wipe(down)">
                                      <p:cBhvr>
                                        <p:cTn id="15" dur="500"/>
                                        <p:tgtEl>
                                          <p:spTgt spid="83975"/>
                                        </p:tgtEl>
                                      </p:cBhvr>
                                    </p:animEffect>
                                  </p:childTnLst>
                                </p:cTn>
                              </p:par>
                            </p:childTnLst>
                          </p:cTn>
                        </p:par>
                        <p:par>
                          <p:cTn id="16" fill="hold">
                            <p:stCondLst>
                              <p:cond delay="500"/>
                            </p:stCondLst>
                            <p:childTnLst>
                              <p:par>
                                <p:cTn id="17" presetID="1" presetClass="entr" presetSubtype="0" fill="hold" grpId="0" nodeType="afterEffect">
                                  <p:stCondLst>
                                    <p:cond delay="0"/>
                                  </p:stCondLst>
                                  <p:iterate type="wd">
                                    <p:tmAbs val="300"/>
                                  </p:iterate>
                                  <p:childTnLst>
                                    <p:set>
                                      <p:cBhvr>
                                        <p:cTn id="18" dur="1" fill="hold">
                                          <p:stCondLst>
                                            <p:cond delay="299"/>
                                          </p:stCondLst>
                                        </p:cTn>
                                        <p:tgtEl>
                                          <p:spTgt spid="839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childTnLst>
                          </p:cTn>
                        </p:par>
                        <p:par>
                          <p:cTn id="24" fill="hold">
                            <p:stCondLst>
                              <p:cond delay="500"/>
                            </p:stCondLst>
                            <p:childTnLst>
                              <p:par>
                                <p:cTn id="25" presetID="22" presetClass="entr" presetSubtype="4" fill="hold" grpId="0" nodeType="afterEffect">
                                  <p:stCondLst>
                                    <p:cond delay="0"/>
                                  </p:stCondLst>
                                  <p:childTnLst>
                                    <p:set>
                                      <p:cBhvr>
                                        <p:cTn id="26" dur="1" fill="hold">
                                          <p:stCondLst>
                                            <p:cond delay="0"/>
                                          </p:stCondLst>
                                        </p:cTn>
                                        <p:tgtEl>
                                          <p:spTgt spid="83976"/>
                                        </p:tgtEl>
                                        <p:attrNameLst>
                                          <p:attrName>style.visibility</p:attrName>
                                        </p:attrNameLst>
                                      </p:cBhvr>
                                      <p:to>
                                        <p:strVal val="visible"/>
                                      </p:to>
                                    </p:set>
                                    <p:animEffect transition="in" filter="wipe(down)">
                                      <p:cBhvr>
                                        <p:cTn id="27" dur="500"/>
                                        <p:tgtEl>
                                          <p:spTgt spid="83976"/>
                                        </p:tgtEl>
                                      </p:cBhvr>
                                    </p:animEffect>
                                  </p:childTnLst>
                                </p:cTn>
                              </p:par>
                            </p:childTnLst>
                          </p:cTn>
                        </p:par>
                        <p:par>
                          <p:cTn id="28" fill="hold">
                            <p:stCondLst>
                              <p:cond delay="1000"/>
                            </p:stCondLst>
                            <p:childTnLst>
                              <p:par>
                                <p:cTn id="29" presetID="1" presetClass="entr" presetSubtype="0" fill="hold" grpId="0" nodeType="afterEffect">
                                  <p:stCondLst>
                                    <p:cond delay="0"/>
                                  </p:stCondLst>
                                  <p:iterate type="wd">
                                    <p:tmAbs val="300"/>
                                  </p:iterate>
                                  <p:childTnLst>
                                    <p:set>
                                      <p:cBhvr>
                                        <p:cTn id="30" dur="1" fill="hold">
                                          <p:stCondLst>
                                            <p:cond delay="299"/>
                                          </p:stCondLst>
                                        </p:cTn>
                                        <p:tgtEl>
                                          <p:spTgt spid="839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utoUpdateAnimBg="0"/>
      <p:bldP spid="83973" grpId="0" autoUpdateAnimBg="0"/>
      <p:bldP spid="83974" grpId="0" autoUpdateAnimBg="0"/>
      <p:bldP spid="83975" grpId="0" animBg="1"/>
      <p:bldP spid="83976" grpId="0" animBg="1"/>
      <p:bldP spid="2" grpId="0" animBg="1"/>
      <p:bldP spid="11" grpId="0" animBg="1"/>
    </p:bldLst>
  </p:timing>
</p:sld>
</file>

<file path=ppt/slides/slide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
            <a:ext cx="9145971" cy="6091217"/>
          </a:xfrm>
          <a:prstGeom prst="rect">
            <a:avLst/>
          </a:prstGeom>
        </p:spPr>
      </p:pic>
      <p:sp>
        <p:nvSpPr>
          <p:cNvPr id="900098" name="Rectangle 2"/>
          <p:cNvSpPr>
            <a:spLocks noGrp="1" noChangeArrowheads="1"/>
          </p:cNvSpPr>
          <p:nvPr>
            <p:ph type="ctrTitle"/>
          </p:nvPr>
        </p:nvSpPr>
        <p:spPr>
          <a:xfrm>
            <a:off x="-1" y="5251792"/>
            <a:ext cx="9144001" cy="1574829"/>
          </a:xfrm>
          <a:solidFill>
            <a:srgbClr val="000000"/>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Don</a:t>
            </a:r>
            <a:r>
              <a:rPr lang="fr-FR" sz="4000"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t emphasize rituals over your relationship with God!</a:t>
            </a:r>
          </a:p>
        </p:txBody>
      </p:sp>
    </p:spTree>
    <p:extLst>
      <p:ext uri="{BB962C8B-B14F-4D97-AF65-F5344CB8AC3E}">
        <p14:creationId xmlns:p14="http://schemas.microsoft.com/office/powerpoint/2010/main" val="719236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animBg="1"/>
    </p:bldLst>
  </p:timing>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0744" y="-1"/>
            <a:ext cx="8963255" cy="597550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Jewish women pray along thousands of Jews for forgiveness (</a:t>
            </a:r>
            <a:r>
              <a:rPr lang="en-US" sz="3200" b="1" i="1" dirty="0" err="1">
                <a:effectLst>
                  <a:glow rad="127000">
                    <a:schemeClr val="tx1"/>
                  </a:glow>
                </a:effectLst>
                <a:latin typeface="Arial" charset="0"/>
                <a:ea typeface="ＭＳ Ｐゴシック" charset="0"/>
                <a:cs typeface="ＭＳ Ｐゴシック" charset="0"/>
              </a:rPr>
              <a:t>Selichot</a:t>
            </a:r>
            <a:r>
              <a:rPr lang="en-US" sz="3200" b="1" dirty="0">
                <a:effectLst>
                  <a:glow rad="127000">
                    <a:schemeClr val="tx1"/>
                  </a:glow>
                </a:effectLst>
                <a:latin typeface="Arial" charset="0"/>
                <a:ea typeface="ＭＳ Ｐゴシック" charset="0"/>
                <a:cs typeface="ＭＳ Ｐゴシック" charset="0"/>
              </a:rPr>
              <a:t>), at the Western Wall, the holiest site in Judaism, in Jerusalem</a:t>
            </a:r>
            <a:r>
              <a:rPr lang="fr-FR"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 Old City, Israel</a:t>
            </a:r>
          </a:p>
        </p:txBody>
      </p:sp>
    </p:spTree>
    <p:extLst>
      <p:ext uri="{BB962C8B-B14F-4D97-AF65-F5344CB8AC3E}">
        <p14:creationId xmlns:p14="http://schemas.microsoft.com/office/powerpoint/2010/main" val="205681140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352" y="533732"/>
            <a:ext cx="9127648" cy="634966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7504" y="116632"/>
            <a:ext cx="9036496" cy="765841"/>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Ark of the Covenant</a:t>
            </a:r>
          </a:p>
        </p:txBody>
      </p:sp>
    </p:spTree>
    <p:extLst>
      <p:ext uri="{BB962C8B-B14F-4D97-AF65-F5344CB8AC3E}">
        <p14:creationId xmlns:p14="http://schemas.microsoft.com/office/powerpoint/2010/main" val="3415843780"/>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762000"/>
            <a:ext cx="9144000" cy="6096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2511"/>
            <a:ext cx="9144000" cy="367154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is the New Covenant </a:t>
            </a:r>
            <a:r>
              <a:rPr lang="en-US" sz="11500" b="1" dirty="0">
                <a:solidFill>
                  <a:srgbClr val="FFFF00"/>
                </a:solidFill>
                <a:effectLst>
                  <a:glow rad="127000">
                    <a:schemeClr val="tx1"/>
                  </a:glow>
                </a:effectLst>
                <a:latin typeface="Arial" charset="0"/>
                <a:ea typeface="ＭＳ Ｐゴシック" charset="0"/>
                <a:cs typeface="ＭＳ Ｐゴシック" charset="0"/>
              </a:rPr>
              <a:t>Better?</a:t>
            </a:r>
            <a:br>
              <a:rPr lang="en-US" sz="11500" b="1" dirty="0">
                <a:solidFill>
                  <a:srgbClr val="FFFF00"/>
                </a:solidFill>
                <a:effectLst>
                  <a:glow rad="127000">
                    <a:schemeClr val="tx1"/>
                  </a:glow>
                </a:effectLst>
                <a:latin typeface="Arial" charset="0"/>
                <a:ea typeface="ＭＳ Ｐゴシック" charset="0"/>
                <a:cs typeface="ＭＳ Ｐゴシック" charset="0"/>
              </a:rPr>
            </a:b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(Hebrews 8)</a:t>
            </a:r>
          </a:p>
        </p:txBody>
      </p:sp>
    </p:spTree>
    <p:extLst>
      <p:ext uri="{BB962C8B-B14F-4D97-AF65-F5344CB8AC3E}">
        <p14:creationId xmlns:p14="http://schemas.microsoft.com/office/powerpoint/2010/main" val="993474591"/>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326422"/>
            <a:ext cx="9144000" cy="4448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42900" indent="-342900">
              <a:spcBef>
                <a:spcPct val="20000"/>
              </a:spcBef>
              <a:buClr>
                <a:srgbClr val="CCCCFF"/>
              </a:buClr>
              <a:defRPr/>
            </a:pPr>
            <a:r>
              <a:rPr kumimoji="1" lang="en-US" altLang="zh-CN" sz="2400" b="1" dirty="0">
                <a:solidFill>
                  <a:srgbClr val="FFFFFF"/>
                </a:solidFill>
                <a:effectLst>
                  <a:glow rad="228600">
                    <a:srgbClr val="020020"/>
                  </a:glow>
                </a:effectLst>
                <a:ea typeface="宋体" charset="0"/>
              </a:rPr>
              <a:t>	</a:t>
            </a:r>
            <a:r>
              <a:rPr kumimoji="1" lang="ru-RU" altLang="zh-CN" sz="3600" b="1" dirty="0">
                <a:solidFill>
                  <a:srgbClr val="FFFFFF"/>
                </a:solidFill>
                <a:effectLst>
                  <a:glow rad="228600">
                    <a:srgbClr val="020020"/>
                  </a:glow>
                </a:effectLst>
                <a:ea typeface="宋体" charset="0"/>
              </a:rPr>
              <a:t>"</a:t>
            </a:r>
            <a:r>
              <a:rPr kumimoji="1" lang="en-US" altLang="zh-CN" sz="3600" b="1"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3600" b="1" dirty="0">
                <a:solidFill>
                  <a:srgbClr val="FFFF00"/>
                </a:solidFill>
                <a:effectLst>
                  <a:glow rad="228600">
                    <a:srgbClr val="020020"/>
                  </a:glow>
                </a:effectLst>
                <a:ea typeface="宋体" charset="0"/>
              </a:rPr>
              <a:t>kingdom of priests </a:t>
            </a:r>
            <a:r>
              <a:rPr kumimoji="1" lang="en-US" altLang="zh-CN" sz="3600" b="1" dirty="0">
                <a:solidFill>
                  <a:srgbClr val="FFFFFF"/>
                </a:solidFill>
                <a:effectLst>
                  <a:glow rad="228600">
                    <a:srgbClr val="020020"/>
                  </a:glow>
                </a:effectLst>
                <a:ea typeface="宋体" charset="0"/>
              </a:rPr>
              <a:t>and a holy nation</a:t>
            </a:r>
            <a:r>
              <a:rPr kumimoji="1" lang="ru-RU" altLang="zh-CN" sz="3600" b="1" dirty="0">
                <a:solidFill>
                  <a:srgbClr val="FFFFFF"/>
                </a:solidFill>
                <a:effectLst>
                  <a:glow rad="228600">
                    <a:srgbClr val="020020"/>
                  </a:glow>
                </a:effectLst>
                <a:ea typeface="宋体" charset="0"/>
              </a:rPr>
              <a:t>"</a:t>
            </a:r>
            <a:r>
              <a:rPr kumimoji="1" lang="en-US" altLang="zh-CN" sz="3600" b="1" dirty="0">
                <a:solidFill>
                  <a:srgbClr val="FFFFFF"/>
                </a:solidFill>
                <a:effectLst>
                  <a:glow rad="228600">
                    <a:srgbClr val="020020"/>
                  </a:glow>
                </a:effectLst>
                <a:ea typeface="宋体" charset="0"/>
              </a:rPr>
              <a:t> (19:5-6).</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b="1" dirty="0" err="1">
                <a:solidFill>
                  <a:prstClr val="white"/>
                </a:solidFill>
                <a:effectLst>
                  <a:outerShdw blurRad="50800" dist="38100" dir="2700000" algn="tl" rotWithShape="0">
                    <a:srgbClr val="000000">
                      <a:alpha val="96000"/>
                    </a:srgbClr>
                  </a:outerShdw>
                </a:effectLst>
                <a:latin typeface="Arial"/>
                <a:cs typeface="Arial"/>
              </a:rPr>
              <a:t>98</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7578376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1" name="Rectangle 2"/>
          <p:cNvSpPr>
            <a:spLocks noGrp="1" noChangeArrowheads="1"/>
          </p:cNvSpPr>
          <p:nvPr>
            <p:ph type="ctrTitle"/>
          </p:nvPr>
        </p:nvSpPr>
        <p:spPr>
          <a:xfrm>
            <a:off x="609600" y="188913"/>
            <a:ext cx="10385425" cy="1143000"/>
          </a:xfrm>
        </p:spPr>
        <p:txBody>
          <a:bodyPr/>
          <a:lstStyle/>
          <a:p>
            <a:pPr eaLnBrk="1" hangingPunct="1"/>
            <a:r>
              <a:rPr lang="en-US" altLang="zh-CN" sz="4800" b="1" dirty="0">
                <a:solidFill>
                  <a:schemeClr val="bg1"/>
                </a:solidFill>
                <a:cs typeface="Arial"/>
              </a:rPr>
              <a:t>Joseph</a:t>
            </a:r>
            <a:r>
              <a:rPr lang="fr-FR" altLang="ja-JP" sz="4800" b="1" dirty="0">
                <a:solidFill>
                  <a:schemeClr val="bg1"/>
                </a:solidFill>
                <a:cs typeface="Arial"/>
              </a:rPr>
              <a:t>'</a:t>
            </a:r>
            <a:r>
              <a:rPr lang="en-US" altLang="ja-JP" sz="4800" b="1" dirty="0">
                <a:solidFill>
                  <a:schemeClr val="bg1"/>
                </a:solidFill>
                <a:cs typeface="Arial"/>
              </a:rPr>
              <a:t>s Death</a:t>
            </a:r>
            <a:r>
              <a:rPr lang="en-US" altLang="ja-JP" sz="4000" b="1" dirty="0">
                <a:solidFill>
                  <a:schemeClr val="bg1"/>
                </a:solidFill>
                <a:cs typeface="Arial"/>
              </a:rPr>
              <a:t> </a:t>
            </a:r>
            <a:endParaRPr lang="en-US" altLang="zh-CN" sz="4000" b="1" dirty="0">
              <a:cs typeface="Arial"/>
            </a:endParaRPr>
          </a:p>
        </p:txBody>
      </p:sp>
      <p:pic>
        <p:nvPicPr>
          <p:cNvPr id="26112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81200"/>
            <a:ext cx="3235325" cy="406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6837" name="WordArt 5"/>
          <p:cNvSpPr>
            <a:spLocks noChangeArrowheads="1" noChangeShapeType="1" noTextEdit="1"/>
          </p:cNvSpPr>
          <p:nvPr/>
        </p:nvSpPr>
        <p:spPr bwMode="auto">
          <a:xfrm>
            <a:off x="381000" y="6324600"/>
            <a:ext cx="8229600" cy="4445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dirty="0">
                <a:ln w="12700">
                  <a:solidFill>
                    <a:srgbClr val="3333CC"/>
                  </a:solidFill>
                  <a:round/>
                  <a:headEnd/>
                  <a:tailEnd/>
                </a:ln>
                <a:solidFill>
                  <a:srgbClr val="FFFFFF"/>
                </a:solidFill>
                <a:effectLst>
                  <a:outerShdw blurRad="63500" dist="46662" dir="2115817" algn="ctr" rotWithShape="0">
                    <a:srgbClr val="9999FF">
                      <a:alpha val="74997"/>
                    </a:srgbClr>
                  </a:outerShdw>
                </a:effectLst>
                <a:latin typeface="Arial Black"/>
                <a:ea typeface="Arial Black"/>
                <a:cs typeface="Arial Black"/>
              </a:rPr>
              <a:t>But what about God</a:t>
            </a:r>
            <a:r>
              <a:rPr lang="fr-FR" sz="3600" kern="10" dirty="0">
                <a:ln w="12700">
                  <a:solidFill>
                    <a:srgbClr val="3333CC"/>
                  </a:solidFill>
                  <a:round/>
                  <a:headEnd/>
                  <a:tailEnd/>
                </a:ln>
                <a:solidFill>
                  <a:srgbClr val="FFFFFF"/>
                </a:solidFill>
                <a:effectLst>
                  <a:outerShdw blurRad="63500" dist="46662" dir="2115817" algn="ctr" rotWithShape="0">
                    <a:srgbClr val="9999FF">
                      <a:alpha val="74997"/>
                    </a:srgbClr>
                  </a:outerShdw>
                </a:effectLst>
                <a:latin typeface="Arial Black"/>
                <a:ea typeface="Arial Black"/>
                <a:cs typeface="Arial Black"/>
              </a:rPr>
              <a:t>'</a:t>
            </a:r>
            <a:r>
              <a:rPr lang="en-US" sz="3600" kern="10" dirty="0">
                <a:ln w="12700">
                  <a:solidFill>
                    <a:srgbClr val="3333CC"/>
                  </a:solidFill>
                  <a:round/>
                  <a:headEnd/>
                  <a:tailEnd/>
                </a:ln>
                <a:solidFill>
                  <a:srgbClr val="FFFFFF"/>
                </a:solidFill>
                <a:effectLst>
                  <a:outerShdw blurRad="63500" dist="46662" dir="2115817" algn="ctr" rotWithShape="0">
                    <a:srgbClr val="9999FF">
                      <a:alpha val="74997"/>
                    </a:srgbClr>
                  </a:outerShdw>
                </a:effectLst>
                <a:latin typeface="Arial Black"/>
                <a:ea typeface="Arial Black"/>
                <a:cs typeface="Arial Black"/>
              </a:rPr>
              <a:t>s promise of a land?</a:t>
            </a:r>
          </a:p>
        </p:txBody>
      </p:sp>
      <p:sp>
        <p:nvSpPr>
          <p:cNvPr id="261124" name="Rectangle 7"/>
          <p:cNvSpPr>
            <a:spLocks noChangeArrowheads="1"/>
          </p:cNvSpPr>
          <p:nvPr/>
        </p:nvSpPr>
        <p:spPr bwMode="auto">
          <a:xfrm>
            <a:off x="3117850" y="2133600"/>
            <a:ext cx="5927725"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fontAlgn="base">
              <a:spcBef>
                <a:spcPct val="20000"/>
              </a:spcBef>
              <a:spcAft>
                <a:spcPct val="0"/>
              </a:spcAft>
            </a:pPr>
            <a:r>
              <a:rPr lang="mr-IN" altLang="zh-CN" sz="3600" b="1" dirty="0">
                <a:solidFill>
                  <a:srgbClr val="FFFFFF"/>
                </a:solidFill>
                <a:latin typeface="Arial" charset="0"/>
                <a:ea typeface="ＭＳ Ｐゴシック" charset="0"/>
                <a:cs typeface="Arial" charset="0"/>
              </a:rPr>
              <a:t>"</a:t>
            </a:r>
            <a:r>
              <a:rPr lang="en-US" altLang="zh-CN" sz="3600" b="1" dirty="0">
                <a:solidFill>
                  <a:srgbClr val="FFFFFF"/>
                </a:solidFill>
                <a:latin typeface="Arial" charset="0"/>
                <a:ea typeface="ＭＳ Ｐゴシック" charset="0"/>
                <a:cs typeface="Arial" charset="0"/>
              </a:rPr>
              <a:t>So Joseph died at the age of a hundred and ten. And after they embalmed him, he was placed in a coffin in Egypt</a:t>
            </a:r>
            <a:r>
              <a:rPr lang="mr-IN" altLang="zh-CN" sz="3600" b="1" dirty="0">
                <a:solidFill>
                  <a:srgbClr val="FFFFFF"/>
                </a:solidFill>
                <a:latin typeface="Arial" charset="0"/>
                <a:ea typeface="ＭＳ Ｐゴシック" charset="0"/>
                <a:cs typeface="Arial" charset="0"/>
              </a:rPr>
              <a:t>"</a:t>
            </a:r>
            <a:r>
              <a:rPr lang="en-US" altLang="zh-CN" sz="3600" b="1" dirty="0">
                <a:solidFill>
                  <a:srgbClr val="FFFFFF"/>
                </a:solidFill>
                <a:latin typeface="Arial" charset="0"/>
                <a:ea typeface="ＭＳ Ｐゴシック" charset="0"/>
                <a:cs typeface="Arial" charset="0"/>
              </a:rPr>
              <a:t> </a:t>
            </a:r>
          </a:p>
          <a:p>
            <a:pPr algn="r" defTabSz="914400" fontAlgn="base">
              <a:spcBef>
                <a:spcPct val="20000"/>
              </a:spcBef>
              <a:spcAft>
                <a:spcPct val="0"/>
              </a:spcAft>
            </a:pPr>
            <a:r>
              <a:rPr lang="en-US" altLang="zh-CN" sz="3600" b="1" dirty="0">
                <a:solidFill>
                  <a:srgbClr val="FFFFFF"/>
                </a:solidFill>
                <a:latin typeface="Arial" charset="0"/>
                <a:ea typeface="ＭＳ Ｐゴシック" charset="0"/>
                <a:cs typeface="Arial" charset="0"/>
              </a:rPr>
              <a:t>(50:26)</a:t>
            </a:r>
          </a:p>
        </p:txBody>
      </p:sp>
      <p:sp>
        <p:nvSpPr>
          <p:cNvPr id="261125" name="Rectangle 9"/>
          <p:cNvSpPr>
            <a:spLocks noChangeArrowheads="1"/>
          </p:cNvSpPr>
          <p:nvPr/>
        </p:nvSpPr>
        <p:spPr bwMode="auto">
          <a:xfrm>
            <a:off x="-254000" y="950913"/>
            <a:ext cx="113792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defTabSz="914400" fontAlgn="base">
              <a:spcBef>
                <a:spcPct val="0"/>
              </a:spcBef>
              <a:spcAft>
                <a:spcPct val="0"/>
              </a:spcAft>
            </a:pPr>
            <a:r>
              <a:rPr lang="en-US" altLang="zh-CN" sz="4000" b="1">
                <a:solidFill>
                  <a:srgbClr val="FFFFFF"/>
                </a:solidFill>
                <a:latin typeface="Arial" charset="0"/>
                <a:ea typeface="ＭＳ Ｐゴシック" charset="0"/>
                <a:cs typeface="Arial" charset="0"/>
              </a:rPr>
              <a:t>(the last verse of Genesis)</a:t>
            </a:r>
          </a:p>
        </p:txBody>
      </p:sp>
    </p:spTree>
    <p:extLst>
      <p:ext uri="{BB962C8B-B14F-4D97-AF65-F5344CB8AC3E}">
        <p14:creationId xmlns:p14="http://schemas.microsoft.com/office/powerpoint/2010/main" val="41878691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16837"/>
                                        </p:tgtEl>
                                        <p:attrNameLst>
                                          <p:attrName>style.visibility</p:attrName>
                                        </p:attrNameLst>
                                      </p:cBhvr>
                                      <p:to>
                                        <p:strVal val="visible"/>
                                      </p:to>
                                    </p:set>
                                    <p:anim calcmode="lin" valueType="num">
                                      <p:cBhvr additive="base">
                                        <p:cTn id="7" dur="500" fill="hold"/>
                                        <p:tgtEl>
                                          <p:spTgt spid="1016837"/>
                                        </p:tgtEl>
                                        <p:attrNameLst>
                                          <p:attrName>ppt_x</p:attrName>
                                        </p:attrNameLst>
                                      </p:cBhvr>
                                      <p:tavLst>
                                        <p:tav tm="0">
                                          <p:val>
                                            <p:strVal val="#ppt_x"/>
                                          </p:val>
                                        </p:tav>
                                        <p:tav tm="100000">
                                          <p:val>
                                            <p:strVal val="#ppt_x"/>
                                          </p:val>
                                        </p:tav>
                                      </p:tavLst>
                                    </p:anim>
                                    <p:anim calcmode="lin" valueType="num">
                                      <p:cBhvr additive="base">
                                        <p:cTn id="8" dur="500" fill="hold"/>
                                        <p:tgtEl>
                                          <p:spTgt spid="10168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37" grpId="0" animBg="1"/>
    </p:bldLst>
  </p:timing>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51645" cy="6858000"/>
          </a:xfrm>
          <a:prstGeom prst="rect">
            <a:avLst/>
          </a:prstGeom>
        </p:spPr>
      </p:pic>
      <p:sp>
        <p:nvSpPr>
          <p:cNvPr id="900098" name="Rectangle 2"/>
          <p:cNvSpPr>
            <a:spLocks noGrp="1" noChangeArrowheads="1"/>
          </p:cNvSpPr>
          <p:nvPr>
            <p:ph type="ctrTitle"/>
          </p:nvPr>
        </p:nvSpPr>
        <p:spPr>
          <a:xfrm>
            <a:off x="-105378" y="5781813"/>
            <a:ext cx="8883402" cy="1076187"/>
          </a:xfrm>
          <a:effectLst>
            <a:outerShdw blurRad="63500" dist="35921" dir="2700000" algn="ctr" rotWithShape="0">
              <a:schemeClr val="tx2">
                <a:alpha val="74998"/>
              </a:schemeClr>
            </a:outerShdw>
          </a:effectLst>
        </p:spPr>
        <p:txBody>
          <a:bodyPr/>
          <a:lstStyle/>
          <a:p>
            <a:pPr algn="r">
              <a:defRPr/>
            </a:pPr>
            <a:r>
              <a:rPr lang="en-US" sz="4000" b="1" i="1" dirty="0">
                <a:effectLst>
                  <a:glow rad="127000">
                    <a:schemeClr val="tx1"/>
                  </a:glow>
                </a:effectLst>
                <a:latin typeface="Arial" charset="0"/>
                <a:ea typeface="ＭＳ Ｐゴシック" charset="0"/>
                <a:cs typeface="ＭＳ Ｐゴシック" charset="0"/>
              </a:rPr>
              <a:t>Main Idea of Hebrews 8</a:t>
            </a:r>
          </a:p>
        </p:txBody>
      </p:sp>
      <p:sp>
        <p:nvSpPr>
          <p:cNvPr id="4" name="Rectangle 2"/>
          <p:cNvSpPr txBox="1">
            <a:spLocks noChangeArrowheads="1"/>
          </p:cNvSpPr>
          <p:nvPr/>
        </p:nvSpPr>
        <p:spPr bwMode="auto">
          <a:xfrm>
            <a:off x="-1" y="63607"/>
            <a:ext cx="9144000" cy="2016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Our better </a:t>
            </a:r>
            <a:r>
              <a:rPr lang="en-US" sz="4800" b="1" dirty="0">
                <a:solidFill>
                  <a:srgbClr val="FFFF00"/>
                </a:solidFill>
                <a:effectLst>
                  <a:glow rad="127000">
                    <a:srgbClr val="000000"/>
                  </a:glow>
                </a:effectLst>
                <a:latin typeface="Arial" charset="0"/>
                <a:ea typeface="ＭＳ Ｐゴシック" charset="0"/>
                <a:cs typeface="ＭＳ Ｐゴシック" charset="0"/>
              </a:rPr>
              <a:t>priest</a:t>
            </a:r>
            <a:r>
              <a:rPr lang="en-US" sz="4800" b="1" dirty="0">
                <a:solidFill>
                  <a:srgbClr val="FFFFFF"/>
                </a:solidFill>
                <a:effectLst>
                  <a:glow rad="127000">
                    <a:srgbClr val="000000"/>
                  </a:glow>
                </a:effectLst>
                <a:latin typeface="Arial" charset="0"/>
                <a:ea typeface="ＭＳ Ｐゴシック" charset="0"/>
                <a:cs typeface="ＭＳ Ｐゴシック" charset="0"/>
              </a:rPr>
              <a:t> gives us a better </a:t>
            </a:r>
            <a:r>
              <a:rPr lang="en-US" sz="4800" b="1" dirty="0">
                <a:solidFill>
                  <a:srgbClr val="FFFF00"/>
                </a:solidFill>
                <a:effectLst>
                  <a:glow rad="127000">
                    <a:srgbClr val="000000"/>
                  </a:glow>
                </a:effectLst>
                <a:latin typeface="Arial" charset="0"/>
                <a:ea typeface="ＭＳ Ｐゴシック" charset="0"/>
                <a:cs typeface="ＭＳ Ｐゴシック" charset="0"/>
              </a:rPr>
              <a:t>relationship</a:t>
            </a:r>
            <a:r>
              <a:rPr lang="en-US" sz="4800" b="1" dirty="0">
                <a:solidFill>
                  <a:srgbClr val="FFFFFF"/>
                </a:solidFill>
                <a:effectLst>
                  <a:glow rad="127000">
                    <a:srgbClr val="000000"/>
                  </a:glow>
                </a:effectLst>
                <a:latin typeface="Arial" charset="0"/>
                <a:ea typeface="ＭＳ Ｐゴシック" charset="0"/>
                <a:cs typeface="ＭＳ Ｐゴシック" charset="0"/>
              </a:rPr>
              <a:t> with God.</a:t>
            </a:r>
          </a:p>
        </p:txBody>
      </p:sp>
    </p:spTree>
    <p:extLst>
      <p:ext uri="{BB962C8B-B14F-4D97-AF65-F5344CB8AC3E}">
        <p14:creationId xmlns:p14="http://schemas.microsoft.com/office/powerpoint/2010/main" val="3339919362"/>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085230"/>
          </a:xfrm>
          <a:prstGeom prst="rect">
            <a:avLst/>
          </a:prstGeom>
        </p:spPr>
      </p:pic>
      <p:sp>
        <p:nvSpPr>
          <p:cNvPr id="900098" name="Rectangle 2"/>
          <p:cNvSpPr>
            <a:spLocks noGrp="1" noChangeArrowheads="1"/>
          </p:cNvSpPr>
          <p:nvPr>
            <p:ph type="ctrTitle"/>
          </p:nvPr>
        </p:nvSpPr>
        <p:spPr>
          <a:xfrm>
            <a:off x="0" y="4563032"/>
            <a:ext cx="9144000" cy="2010817"/>
          </a:xfrm>
          <a:solidFill>
            <a:srgbClr val="000000"/>
          </a:solidFill>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 Jesus is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representative</a:t>
            </a:r>
            <a:r>
              <a:rPr lang="en-US" b="1" dirty="0">
                <a:effectLst>
                  <a:glow rad="127000">
                    <a:schemeClr val="tx1"/>
                  </a:glow>
                </a:effectLst>
                <a:latin typeface="Arial" charset="0"/>
                <a:ea typeface="ＭＳ Ｐゴシック" charset="0"/>
                <a:cs typeface="ＭＳ Ｐゴシック" charset="0"/>
              </a:rPr>
              <a:t> before God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(Heb. 8:1-5).</a:t>
            </a:r>
          </a:p>
        </p:txBody>
      </p:sp>
    </p:spTree>
    <p:extLst>
      <p:ext uri="{BB962C8B-B14F-4D97-AF65-F5344CB8AC3E}">
        <p14:creationId xmlns:p14="http://schemas.microsoft.com/office/powerpoint/2010/main" val="6214982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638304"/>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II.  Jesus gives the best possible </a:t>
            </a:r>
            <a:r>
              <a:rPr lang="en-US" b="1" dirty="0">
                <a:solidFill>
                  <a:srgbClr val="FFFF00"/>
                </a:solidFill>
                <a:effectLst>
                  <a:glow rad="127000">
                    <a:schemeClr val="tx1"/>
                  </a:glow>
                </a:effectLst>
                <a:latin typeface="Arial" charset="0"/>
                <a:ea typeface="ＭＳ Ｐゴシック" charset="0"/>
                <a:cs typeface="ＭＳ Ｐゴシック" charset="0"/>
              </a:rPr>
              <a:t>relationship</a:t>
            </a:r>
            <a:r>
              <a:rPr lang="en-US" b="1" dirty="0">
                <a:effectLst>
                  <a:glow rad="127000">
                    <a:schemeClr val="tx1"/>
                  </a:glow>
                </a:effectLst>
                <a:latin typeface="Arial" charset="0"/>
                <a:ea typeface="ＭＳ Ｐゴシック" charset="0"/>
                <a:cs typeface="ＭＳ Ｐゴシック" charset="0"/>
              </a:rPr>
              <a:t> (Heb. 8:7-13)</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42739"/>
            <a:ext cx="9144000" cy="4681043"/>
          </a:xfrm>
          <a:prstGeom prst="rect">
            <a:avLst/>
          </a:prstGeom>
        </p:spPr>
      </p:pic>
    </p:spTree>
    <p:extLst>
      <p:ext uri="{BB962C8B-B14F-4D97-AF65-F5344CB8AC3E}">
        <p14:creationId xmlns:p14="http://schemas.microsoft.com/office/powerpoint/2010/main" val="363577721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10635"/>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Do you relate to Jesus as your compassionate, High Priest?</a:t>
            </a:r>
          </a:p>
        </p:txBody>
      </p:sp>
      <p:sp>
        <p:nvSpPr>
          <p:cNvPr id="4" name="Rectangle 2"/>
          <p:cNvSpPr txBox="1">
            <a:spLocks noChangeArrowheads="1"/>
          </p:cNvSpPr>
          <p:nvPr/>
        </p:nvSpPr>
        <p:spPr bwMode="auto">
          <a:xfrm>
            <a:off x="0" y="1945796"/>
            <a:ext cx="9144000" cy="2016125"/>
          </a:xfrm>
          <a:prstGeom prst="rect">
            <a:avLst/>
          </a:prstGeom>
          <a:solidFill>
            <a:srgbClr val="C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solidFill>
                  <a:srgbClr val="FFFFFF"/>
                </a:solidFill>
                <a:effectLst>
                  <a:glow rad="127000">
                    <a:srgbClr val="000000"/>
                  </a:glow>
                </a:effectLst>
                <a:latin typeface="Arial" charset="0"/>
                <a:ea typeface="ＭＳ Ｐゴシック" charset="0"/>
                <a:cs typeface="ＭＳ Ｐゴシック" charset="0"/>
              </a:rPr>
              <a:t>JESUS &gt; RELIGION</a:t>
            </a:r>
          </a:p>
        </p:txBody>
      </p:sp>
    </p:spTree>
    <p:extLst>
      <p:ext uri="{BB962C8B-B14F-4D97-AF65-F5344CB8AC3E}">
        <p14:creationId xmlns:p14="http://schemas.microsoft.com/office/powerpoint/2010/main" val="107653750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Relationship,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not rituals</a:t>
            </a:r>
          </a:p>
        </p:txBody>
      </p:sp>
    </p:spTree>
    <p:extLst>
      <p:ext uri="{BB962C8B-B14F-4D97-AF65-F5344CB8AC3E}">
        <p14:creationId xmlns:p14="http://schemas.microsoft.com/office/powerpoint/2010/main" val="1860855768"/>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81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New Covenant Growth</a:t>
            </a:r>
          </a:p>
        </p:txBody>
      </p:sp>
      <p:sp>
        <p:nvSpPr>
          <p:cNvPr id="4" name="Rectangle 2"/>
          <p:cNvSpPr txBox="1">
            <a:spLocks noChangeArrowheads="1"/>
          </p:cNvSpPr>
          <p:nvPr/>
        </p:nvSpPr>
        <p:spPr bwMode="auto">
          <a:xfrm>
            <a:off x="43794" y="-115401"/>
            <a:ext cx="4291465"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1EF5FF"/>
                </a:solidFill>
                <a:latin typeface="Arial Black"/>
                <a:ea typeface="ＭＳ Ｐゴシック" charset="0"/>
                <a:cs typeface="Arial Black"/>
              </a:rPr>
              <a:t>G</a:t>
            </a:r>
            <a:r>
              <a:rPr lang="en-US" sz="4000" b="1" dirty="0">
                <a:solidFill>
                  <a:srgbClr val="1EF5FF"/>
                </a:solidFill>
                <a:latin typeface="Arial Black"/>
                <a:ea typeface="ＭＳ Ｐゴシック" charset="0"/>
                <a:cs typeface="Arial Black"/>
              </a:rPr>
              <a:t>r</a:t>
            </a:r>
            <a:r>
              <a:rPr lang="en-US" sz="4800" b="1" dirty="0">
                <a:solidFill>
                  <a:srgbClr val="1EF5FF"/>
                </a:solidFill>
                <a:latin typeface="Arial Black"/>
                <a:ea typeface="ＭＳ Ｐゴシック" charset="0"/>
                <a:cs typeface="Arial Black"/>
              </a:rPr>
              <a:t>o</a:t>
            </a:r>
            <a:r>
              <a:rPr lang="en-US" sz="6000" b="1" dirty="0">
                <a:solidFill>
                  <a:srgbClr val="1EF5FF"/>
                </a:solidFill>
                <a:latin typeface="Arial Black"/>
                <a:ea typeface="ＭＳ Ｐゴシック" charset="0"/>
                <a:cs typeface="Arial Black"/>
              </a:rPr>
              <a:t>w</a:t>
            </a:r>
            <a:r>
              <a:rPr lang="en-US" sz="7200" b="1" dirty="0">
                <a:solidFill>
                  <a:srgbClr val="1EF5FF"/>
                </a:solidFill>
                <a:latin typeface="Arial Black"/>
                <a:ea typeface="ＭＳ Ｐゴシック" charset="0"/>
                <a:cs typeface="Arial Black"/>
              </a:rPr>
              <a:t>i</a:t>
            </a:r>
            <a:r>
              <a:rPr lang="en-US" sz="8800" b="1" dirty="0">
                <a:solidFill>
                  <a:srgbClr val="1EF5FF"/>
                </a:solidFill>
                <a:latin typeface="Arial Black"/>
                <a:ea typeface="ＭＳ Ｐゴシック" charset="0"/>
                <a:cs typeface="Arial Black"/>
              </a:rPr>
              <a:t>n</a:t>
            </a:r>
            <a:r>
              <a:rPr lang="en-US" sz="11500" b="1" dirty="0">
                <a:solidFill>
                  <a:srgbClr val="1EF5FF"/>
                </a:solidFill>
                <a:latin typeface="Arial Black"/>
                <a:ea typeface="ＭＳ Ｐゴシック" charset="0"/>
                <a:cs typeface="Arial Black"/>
              </a:rPr>
              <a:t>g</a:t>
            </a:r>
            <a:endParaRPr lang="en-US" sz="3200" b="1" dirty="0">
              <a:solidFill>
                <a:srgbClr val="1EF5FF"/>
              </a:solidFill>
              <a:latin typeface="Arial Black"/>
              <a:ea typeface="ＭＳ Ｐゴシック" charset="0"/>
              <a:cs typeface="Arial Black"/>
            </a:endParaRPr>
          </a:p>
        </p:txBody>
      </p:sp>
      <p:sp>
        <p:nvSpPr>
          <p:cNvPr id="5" name="Rectangle 2"/>
          <p:cNvSpPr txBox="1">
            <a:spLocks noChangeArrowheads="1"/>
          </p:cNvSpPr>
          <p:nvPr/>
        </p:nvSpPr>
        <p:spPr bwMode="auto">
          <a:xfrm>
            <a:off x="1982438" y="1004328"/>
            <a:ext cx="580223" cy="42195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latin typeface="Arial" charset="0"/>
                <a:ea typeface="ＭＳ Ｐゴシック" charset="0"/>
                <a:cs typeface="ＭＳ Ｐゴシック" charset="0"/>
              </a:rPr>
              <a:t>in</a:t>
            </a:r>
          </a:p>
        </p:txBody>
      </p:sp>
      <p:sp>
        <p:nvSpPr>
          <p:cNvPr id="6" name="Rectangle 2"/>
          <p:cNvSpPr txBox="1">
            <a:spLocks noChangeArrowheads="1"/>
          </p:cNvSpPr>
          <p:nvPr/>
        </p:nvSpPr>
        <p:spPr bwMode="auto">
          <a:xfrm>
            <a:off x="32838" y="1023264"/>
            <a:ext cx="4149148"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1500" b="1" dirty="0">
                <a:solidFill>
                  <a:srgbClr val="1EF5FF"/>
                </a:solidFill>
                <a:latin typeface="Arial Black"/>
                <a:ea typeface="ＭＳ Ｐゴシック" charset="0"/>
                <a:cs typeface="Arial Black"/>
              </a:rPr>
              <a:t>C</a:t>
            </a:r>
            <a:r>
              <a:rPr lang="en-US" sz="9600" b="1" dirty="0">
                <a:solidFill>
                  <a:srgbClr val="1EF5FF"/>
                </a:solidFill>
                <a:latin typeface="Arial Black"/>
                <a:ea typeface="ＭＳ Ｐゴシック" charset="0"/>
                <a:cs typeface="Arial Black"/>
              </a:rPr>
              <a:t>hr</a:t>
            </a:r>
            <a:r>
              <a:rPr lang="en-US" sz="8000" b="1" dirty="0">
                <a:solidFill>
                  <a:srgbClr val="1EF5FF"/>
                </a:solidFill>
                <a:latin typeface="Arial Black"/>
                <a:ea typeface="ＭＳ Ｐゴシック" charset="0"/>
                <a:cs typeface="Arial Black"/>
              </a:rPr>
              <a:t>is</a:t>
            </a:r>
            <a:r>
              <a:rPr lang="en-US" sz="7200" b="1" dirty="0">
                <a:solidFill>
                  <a:srgbClr val="1EF5FF"/>
                </a:solidFill>
                <a:latin typeface="Arial Black"/>
                <a:ea typeface="ＭＳ Ｐゴシック" charset="0"/>
                <a:cs typeface="Arial Black"/>
              </a:rPr>
              <a:t>t</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534292540"/>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Which covenant is reflected in your life?</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3511588209"/>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143000"/>
            <a:ext cx="9144000" cy="5715000"/>
          </a:xfrm>
          <a:prstGeom prst="rect">
            <a:avLst/>
          </a:prstGeom>
        </p:spPr>
      </p:pic>
      <p:sp>
        <p:nvSpPr>
          <p:cNvPr id="900098" name="Rectangle 2"/>
          <p:cNvSpPr>
            <a:spLocks noGrp="1" noChangeArrowheads="1"/>
          </p:cNvSpPr>
          <p:nvPr>
            <p:ph type="ctrTitle"/>
          </p:nvPr>
        </p:nvSpPr>
        <p:spPr>
          <a:xfrm>
            <a:off x="-39460" y="1"/>
            <a:ext cx="9183460" cy="1712258"/>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Yom Kippur (the Day of Atonement) looks each year to the forgiveness in the New Covenant</a:t>
            </a:r>
          </a:p>
        </p:txBody>
      </p:sp>
    </p:spTree>
    <p:extLst>
      <p:ext uri="{BB962C8B-B14F-4D97-AF65-F5344CB8AC3E}">
        <p14:creationId xmlns:p14="http://schemas.microsoft.com/office/powerpoint/2010/main" val="2176617465"/>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58193" cy="6858000"/>
          </a:xfrm>
          <a:prstGeom prst="rect">
            <a:avLst/>
          </a:prstGeom>
        </p:spPr>
      </p:pic>
      <p:sp>
        <p:nvSpPr>
          <p:cNvPr id="14339" name="Rectangle 3"/>
          <p:cNvSpPr>
            <a:spLocks noGrp="1" noChangeArrowheads="1"/>
          </p:cNvSpPr>
          <p:nvPr>
            <p:ph type="ctrTitle"/>
          </p:nvPr>
        </p:nvSpPr>
        <p:spPr>
          <a:xfrm rot="16200000">
            <a:off x="-2941520" y="2944882"/>
            <a:ext cx="6858002" cy="968238"/>
          </a:xfrm>
          <a:solidFill>
            <a:srgbClr val="000000"/>
          </a:solidFill>
          <a:effectLst/>
        </p:spPr>
        <p:txBody>
          <a:bodyPr anchor="ctr"/>
          <a:lstStyle/>
          <a:p>
            <a:pPr eaLnBrk="1" hangingPunct="1"/>
            <a:r>
              <a:rPr lang="en-US"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The </a:t>
            </a:r>
            <a:r>
              <a:rPr lang="mr-IN"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mr-IN"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4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Book	</a:t>
            </a:r>
          </a:p>
        </p:txBody>
      </p:sp>
      <p:sp>
        <p:nvSpPr>
          <p:cNvPr id="14340" name="Rectangle 4"/>
          <p:cNvSpPr>
            <a:spLocks noGrp="1" noChangeArrowheads="1"/>
          </p:cNvSpPr>
          <p:nvPr>
            <p:ph type="subTitle" idx="1"/>
          </p:nvPr>
        </p:nvSpPr>
        <p:spPr>
          <a:xfrm>
            <a:off x="1008112" y="620688"/>
            <a:ext cx="8135888" cy="6180393"/>
          </a:xfrm>
          <a:noFill/>
          <a:ln w="9525">
            <a:noFill/>
            <a:miter lim="800000"/>
            <a:headEnd/>
            <a:tailEnd/>
          </a:ln>
          <a:effectLst/>
        </p:spPr>
        <p:txBody>
          <a:bodyPr vert="horz" wrap="square" lIns="91435" tIns="45718" rIns="91435" bIns="45718" numCol="1" anchor="t" anchorCtr="1" compatLnSpc="1">
            <a:prstTxWarp prst="textNoShape">
              <a:avLst/>
            </a:prstTxWarp>
          </a:bodyPr>
          <a:lstStyle/>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8:4 Christ is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than the angels</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6:9 We are confident of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things in your case</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7:7 Melchizedek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greater</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than Abraham</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7:19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We have confidence in a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hope</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7:22 Jesus is the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guarantee of a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covenant</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8:6 Christ is the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mediator of a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covenant</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8:6 New covenant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established on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promises</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9:23 </a:t>
            </a:r>
            <a:r>
              <a:rPr lang="en-US" sz="24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Priestly garments need </a:t>
            </a:r>
            <a:r>
              <a:rPr lang="mr-IN" sz="2400" b="1" dirty="0">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sacrifices</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10:34 Heaven a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and lasting possession</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18:16 Heaven a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country</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18:35 They obtain a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resurrection</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experience</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18:40 God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provided something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for us</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b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b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12:24 Christ</a:t>
            </a:r>
            <a:r>
              <a:rPr lang="fr-FR"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s blood is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than the blood of Abel</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a:p>
            <a:pPr algn="l" eaLnBrk="1" hangingPunct="1">
              <a:spcBef>
                <a:spcPct val="0"/>
              </a:spcBef>
            </a:pPr>
            <a:r>
              <a:rPr lang="en-US" sz="1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Note:</a:t>
            </a:r>
          </a:p>
          <a:p>
            <a:pPr algn="l" eaLnBrk="1" hangingPunct="1">
              <a:spcBef>
                <a:spcPct val="0"/>
              </a:spcBef>
            </a:pP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18:4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Abel offered to God a </a:t>
            </a:r>
            <a:r>
              <a:rPr lang="en-US" sz="24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sacrifice</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uses a different Greek word often translated </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mr-IN"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endParaRPr lang="en-US" sz="24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endParaRPr>
          </a:p>
        </p:txBody>
      </p:sp>
      <p:sp>
        <p:nvSpPr>
          <p:cNvPr id="6" name="Rectangle 4"/>
          <p:cNvSpPr txBox="1">
            <a:spLocks noChangeArrowheads="1"/>
          </p:cNvSpPr>
          <p:nvPr/>
        </p:nvSpPr>
        <p:spPr bwMode="auto">
          <a:xfrm>
            <a:off x="0" y="44624"/>
            <a:ext cx="8388424" cy="576064"/>
          </a:xfrm>
          <a:prstGeom prst="rect">
            <a:avLst/>
          </a:prstGeom>
          <a:noFill/>
          <a:ln w="9525">
            <a:noFill/>
            <a:miter lim="800000"/>
            <a:headEnd/>
            <a:tailEnd/>
          </a:ln>
          <a:effectLst/>
        </p:spPr>
        <p:txBody>
          <a:bodyPr vert="horz" wrap="square" lIns="91435" tIns="45718" rIns="91435" bIns="45718" numCol="1" anchor="t" anchorCtr="1" compatLnSpc="1">
            <a:prstTxWarp prst="textNoShape">
              <a:avLst/>
            </a:prstTxWarp>
          </a:bodyPr>
          <a:lstStyle>
            <a:lvl1pPr marL="0" indent="0" algn="ctr" rtl="0" eaLnBrk="0" fontAlgn="base" hangingPunct="0">
              <a:spcBef>
                <a:spcPct val="20000"/>
              </a:spcBef>
              <a:spcAft>
                <a:spcPct val="0"/>
              </a:spcAft>
              <a:buClr>
                <a:schemeClr val="hlink"/>
              </a:buClr>
              <a:buSzPct val="80000"/>
              <a:buFont typeface="Wingdings" pitchFamily="-111"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a:lstStyle>
          <a:p>
            <a:pPr algn="l" defTabSz="914400" eaLnBrk="1" hangingPunct="1">
              <a:spcBef>
                <a:spcPct val="0"/>
              </a:spcBef>
              <a:buClr>
                <a:srgbClr val="99FF99"/>
              </a:buClr>
            </a:pPr>
            <a:r>
              <a:rPr lang="en-US" sz="2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Hebrews uses the word </a:t>
            </a:r>
            <a:r>
              <a:rPr lang="mr-IN" sz="2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800" b="1" dirty="0">
                <a:solidFill>
                  <a:srgbClr val="FFFF00"/>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better</a:t>
            </a:r>
            <a:r>
              <a:rPr lang="mr-IN" sz="2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a:t>
            </a:r>
            <a:r>
              <a:rPr lang="en-US" sz="2800" b="1" dirty="0">
                <a:solidFill>
                  <a:srgbClr val="FFFFFF"/>
                </a:solidFill>
                <a:effectLst>
                  <a:glow rad="152400">
                    <a:srgbClr val="000000"/>
                  </a:glow>
                  <a:outerShdw blurRad="44450" dist="88900" dir="2700000" algn="tl" rotWithShape="0">
                    <a:srgbClr val="000000">
                      <a:alpha val="92000"/>
                    </a:srgbClr>
                  </a:outerShdw>
                </a:effectLst>
                <a:latin typeface="Arial" charset="0"/>
                <a:ea typeface="ＭＳ Ｐゴシック" charset="0"/>
                <a:cs typeface="ＭＳ Ｐゴシック" charset="0"/>
              </a:rPr>
              <a:t> 13 times…</a:t>
            </a:r>
          </a:p>
        </p:txBody>
      </p:sp>
      <p:sp>
        <p:nvSpPr>
          <p:cNvPr id="7" name="Text Box 5"/>
          <p:cNvSpPr txBox="1">
            <a:spLocks noChangeArrowheads="1"/>
          </p:cNvSpPr>
          <p:nvPr/>
        </p:nvSpPr>
        <p:spPr bwMode="auto">
          <a:xfrm>
            <a:off x="8244408" y="60325"/>
            <a:ext cx="915625" cy="523216"/>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35" tIns="45718" rIns="91435" bIns="45718" numCol="1" anchor="t" anchorCtr="1" compatLnSpc="1">
            <a:prstTxWarp prst="textNoShape">
              <a:avLst/>
            </a:prstTxWarp>
          </a:bodyPr>
          <a:lstStyle>
            <a:defPPr>
              <a:defRPr lang="en-US"/>
            </a:defPPr>
            <a:lvl1pPr marL="0" indent="0" eaLnBrk="1" hangingPunct="1">
              <a:buClr>
                <a:schemeClr val="hlink"/>
              </a:buClr>
              <a:buSzPct val="80000"/>
              <a:buFont typeface="Wingdings" pitchFamily="-111" charset="2"/>
              <a:buNone/>
              <a:defRPr sz="2800" b="1">
                <a:solidFill>
                  <a:srgbClr val="FFFFFF"/>
                </a:solidFill>
                <a:effectLst>
                  <a:glow rad="152400">
                    <a:srgbClr val="000000"/>
                  </a:glow>
                  <a:outerShdw blurRad="44450" dist="88900" dir="2700000" algn="tl" rotWithShape="0">
                    <a:srgbClr val="000000">
                      <a:alpha val="92000"/>
                    </a:srgbClr>
                  </a:outerShdw>
                </a:effectLst>
              </a:defRPr>
            </a:lvl1pPr>
            <a:lvl2pPr marL="742912" indent="-285736">
              <a:spcBef>
                <a:spcPct val="20000"/>
              </a:spcBef>
              <a:buClr>
                <a:schemeClr val="tx2"/>
              </a:buClr>
              <a:buSzPct val="50000"/>
              <a:buFont typeface="Wingdings" charset="0"/>
              <a:buChar char="l"/>
              <a:defRPr sz="2800">
                <a:effectLst>
                  <a:outerShdw blurRad="38100" dist="38100" dir="2700000" algn="tl">
                    <a:srgbClr val="000000"/>
                  </a:outerShdw>
                </a:effectLst>
                <a:latin typeface="+mn-lt"/>
                <a:ea typeface="ＭＳ Ｐゴシック" pitchFamily="-111" charset="-128"/>
              </a:defRPr>
            </a:lvl2pPr>
            <a:lvl3pPr marL="1142942" indent="-228588">
              <a:spcBef>
                <a:spcPct val="20000"/>
              </a:spcBef>
              <a:buClr>
                <a:schemeClr val="accent2"/>
              </a:buClr>
              <a:buChar char="•"/>
              <a:defRPr>
                <a:effectLst>
                  <a:outerShdw blurRad="38100" dist="38100" dir="2700000" algn="tl">
                    <a:srgbClr val="000000"/>
                  </a:outerShdw>
                </a:effectLst>
                <a:latin typeface="+mn-lt"/>
                <a:ea typeface="ＭＳ Ｐゴシック" pitchFamily="-111" charset="-128"/>
              </a:defRPr>
            </a:lvl3pPr>
            <a:lvl4pPr marL="1600118" indent="-228588">
              <a:spcBef>
                <a:spcPct val="20000"/>
              </a:spcBef>
              <a:buClr>
                <a:schemeClr val="folHlink"/>
              </a:buClr>
              <a:buSzPct val="50000"/>
              <a:buFont typeface="Wingdings" charset="0"/>
              <a:buChar char="l"/>
              <a:defRPr sz="2000">
                <a:effectLst>
                  <a:outerShdw blurRad="38100" dist="38100" dir="2700000" algn="tl">
                    <a:srgbClr val="000000"/>
                  </a:outerShdw>
                </a:effectLst>
                <a:latin typeface="+mn-lt"/>
                <a:ea typeface="ＭＳ Ｐゴシック" pitchFamily="-111" charset="-128"/>
              </a:defRPr>
            </a:lvl4pPr>
            <a:lvl5pPr marL="2057295" indent="-228588">
              <a:spcBef>
                <a:spcPct val="20000"/>
              </a:spcBef>
              <a:buClr>
                <a:schemeClr val="hlink"/>
              </a:buClr>
              <a:buChar char="•"/>
              <a:defRPr sz="2000">
                <a:effectLst>
                  <a:outerShdw blurRad="38100" dist="38100" dir="2700000" algn="tl">
                    <a:srgbClr val="000000"/>
                  </a:outerShdw>
                </a:effectLst>
                <a:latin typeface="+mn-lt"/>
                <a:ea typeface="ＭＳ Ｐゴシック" pitchFamily="-111" charset="-128"/>
              </a:defRPr>
            </a:lvl5pPr>
            <a:lvl6pPr marL="251447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6pPr>
            <a:lvl7pPr marL="2971648"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7pPr>
            <a:lvl8pPr marL="3428825"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8pPr>
            <a:lvl9pPr marL="3886001" indent="-228588" fontAlgn="base">
              <a:spcBef>
                <a:spcPct val="20000"/>
              </a:spcBef>
              <a:spcAft>
                <a:spcPct val="0"/>
              </a:spcAft>
              <a:buClr>
                <a:schemeClr val="hlink"/>
              </a:buClr>
              <a:buChar char="•"/>
              <a:defRPr sz="2000">
                <a:effectLst>
                  <a:outerShdw blurRad="38100" dist="38100" dir="2700000" algn="tl">
                    <a:srgbClr val="000000"/>
                  </a:outerShdw>
                </a:effectLst>
                <a:latin typeface="+mn-lt"/>
                <a:ea typeface="ＭＳ Ｐゴシック" pitchFamily="-111" charset="-128"/>
              </a:defRPr>
            </a:lvl9pPr>
          </a:lstStyle>
          <a:p>
            <a:pPr defTabSz="914400" fontAlgn="base">
              <a:spcBef>
                <a:spcPct val="0"/>
              </a:spcBef>
              <a:spcAft>
                <a:spcPct val="0"/>
              </a:spcAft>
              <a:buClr>
                <a:srgbClr val="99FF99"/>
              </a:buClr>
            </a:pPr>
            <a:r>
              <a:rPr lang="en-US" sz="2400" dirty="0">
                <a:latin typeface="Arial" charset="0"/>
                <a:ea typeface="ＭＳ Ｐゴシック" charset="0"/>
                <a:cs typeface="ＭＳ Ｐゴシック" charset="0"/>
              </a:rPr>
              <a:t>266f</a:t>
            </a:r>
          </a:p>
        </p:txBody>
      </p:sp>
    </p:spTree>
    <p:extLst>
      <p:ext uri="{BB962C8B-B14F-4D97-AF65-F5344CB8AC3E}">
        <p14:creationId xmlns:p14="http://schemas.microsoft.com/office/powerpoint/2010/main" val="3374673743"/>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5" name="Picture 4" descr="heb 9 ark_of_covenant.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56204" y="0"/>
            <a:ext cx="4187795" cy="3437853"/>
          </a:xfrm>
          <a:prstGeom prst="rect">
            <a:avLst/>
          </a:prstGeom>
        </p:spPr>
      </p:pic>
      <p:pic>
        <p:nvPicPr>
          <p:cNvPr id="3" name="Picture 2" descr="heb 9 golden_altar_of_incense.jpg"/>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988" y="32786"/>
            <a:ext cx="4499004" cy="6858237"/>
          </a:xfrm>
          <a:prstGeom prst="rect">
            <a:avLst/>
          </a:prstGeom>
        </p:spPr>
      </p:pic>
      <p:pic>
        <p:nvPicPr>
          <p:cNvPr id="4" name="Picture 3" descr="heb 9 table-of-presence_sm.jpg"/>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5969000" y="3190971"/>
            <a:ext cx="3175000" cy="3632200"/>
          </a:xfrm>
          <a:prstGeom prst="rect">
            <a:avLst/>
          </a:prstGeom>
        </p:spPr>
      </p:pic>
      <p:sp>
        <p:nvSpPr>
          <p:cNvPr id="112643" name="Rectangle 3"/>
          <p:cNvSpPr>
            <a:spLocks noRot="1" noChangeArrowheads="1"/>
          </p:cNvSpPr>
          <p:nvPr/>
        </p:nvSpPr>
        <p:spPr bwMode="auto">
          <a:xfrm>
            <a:off x="2476872" y="1977008"/>
            <a:ext cx="4687416" cy="4692352"/>
          </a:xfrm>
          <a:prstGeom prst="rect">
            <a:avLst/>
          </a:prstGeom>
          <a:noFill/>
          <a:ln w="9525">
            <a:noFill/>
            <a:miter lim="800000"/>
            <a:headEnd/>
            <a:tailEnd/>
          </a:ln>
          <a:effectLst/>
        </p:spPr>
        <p:txBody>
          <a:bodyPr lIns="91435" tIns="45718" rIns="91435" bIns="45718" anchor="ctr"/>
          <a:lstStyle/>
          <a:p>
            <a:pPr defTabSz="914400" fontAlgn="base">
              <a:lnSpc>
                <a:spcPct val="90000"/>
              </a:lnSpc>
              <a:spcBef>
                <a:spcPct val="0"/>
              </a:spcBef>
              <a:spcAft>
                <a:spcPct val="0"/>
              </a:spcAft>
            </a:pPr>
            <a:r>
              <a:rPr lang="mr-IN"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r>
              <a:rPr lang="en-US"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But the ministry Jesus has received is as </a:t>
            </a:r>
            <a:r>
              <a:rPr lang="en-US" altLang="zh-CN" sz="3200" b="1" i="1" dirty="0">
                <a:solidFill>
                  <a:srgbClr val="FFFF00"/>
                </a:solidFill>
                <a:effectLst>
                  <a:glow rad="101600">
                    <a:srgbClr val="000000"/>
                  </a:glow>
                  <a:outerShdw blurRad="38100" dist="38100" dir="2700000" algn="tl">
                    <a:srgbClr val="000000"/>
                  </a:outerShdw>
                </a:effectLst>
                <a:latin typeface="Arial" charset="0"/>
                <a:ea typeface="ＭＳ Ｐゴシック" charset="0"/>
                <a:cs typeface="SimSun" charset="0"/>
              </a:rPr>
              <a:t>superior</a:t>
            </a:r>
            <a:r>
              <a:rPr lang="en-US"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 to theirs as the covenant of which he is mediator is </a:t>
            </a:r>
            <a:r>
              <a:rPr lang="en-US" altLang="zh-CN" sz="3200" b="1" i="1" dirty="0">
                <a:solidFill>
                  <a:srgbClr val="FFFF00"/>
                </a:solidFill>
                <a:effectLst>
                  <a:glow rad="101600">
                    <a:srgbClr val="000000"/>
                  </a:glow>
                  <a:outerShdw blurRad="38100" dist="38100" dir="2700000" algn="tl">
                    <a:srgbClr val="000000"/>
                  </a:outerShdw>
                </a:effectLst>
                <a:latin typeface="Arial" charset="0"/>
                <a:ea typeface="ＭＳ Ｐゴシック" charset="0"/>
                <a:cs typeface="SimSun" charset="0"/>
              </a:rPr>
              <a:t>superior</a:t>
            </a:r>
            <a:r>
              <a:rPr lang="en-US" altLang="zh-CN" sz="3200" b="1" i="1"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 to the old one, and it is founded on better promises.</a:t>
            </a:r>
            <a:r>
              <a:rPr lang="mr-IN" altLang="zh-CN"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rPr>
              <a:t>"</a:t>
            </a:r>
            <a:endParaRPr lang="en-US" sz="3200" b="1" i="1" baseline="30000" dirty="0">
              <a:solidFill>
                <a:srgbClr val="FFFFFF"/>
              </a:solidFill>
              <a:effectLst>
                <a:glow rad="101600">
                  <a:srgbClr val="000000"/>
                </a:glow>
                <a:outerShdw blurRad="38100" dist="38100" dir="2700000" algn="tl">
                  <a:srgbClr val="000000"/>
                </a:outerShdw>
              </a:effectLst>
              <a:latin typeface="Arial" charset="0"/>
              <a:ea typeface="ＭＳ Ｐゴシック" charset="0"/>
              <a:cs typeface="SimSun" charset="0"/>
            </a:endParaRPr>
          </a:p>
        </p:txBody>
      </p:sp>
      <p:sp>
        <p:nvSpPr>
          <p:cNvPr id="2" name="Title 1"/>
          <p:cNvSpPr>
            <a:spLocks noGrp="1"/>
          </p:cNvSpPr>
          <p:nvPr>
            <p:ph type="title" idx="4294967295"/>
          </p:nvPr>
        </p:nvSpPr>
        <p:spPr>
          <a:xfrm>
            <a:off x="0" y="846138"/>
            <a:ext cx="8229600" cy="1143000"/>
          </a:xfrm>
        </p:spPr>
        <p:txBody>
          <a:bodyPr/>
          <a:lstStyle/>
          <a:p>
            <a:r>
              <a:rPr lang="en-US" sz="4000" dirty="0">
                <a:solidFill>
                  <a:srgbClr val="FFFFFF"/>
                </a:solidFill>
                <a:latin typeface="Arial" charset="0"/>
                <a:ea typeface="ＭＳ Ｐゴシック" charset="0"/>
                <a:cs typeface="SimSun" charset="0"/>
              </a:rPr>
              <a:t>Hebrews 8:6</a:t>
            </a:r>
            <a:endParaRPr lang="en-US" dirty="0">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4174362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299"/>
                                          </p:stCondLst>
                                        </p:cTn>
                                        <p:tgtEl>
                                          <p:spTgt spid="1126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3"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3169" name="Rectangle 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16486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1F7E9"/>
                </a:solidFill>
                <a:latin typeface="Times New Roman" pitchFamily="-112" charset="0"/>
                <a:ea typeface="ＭＳ Ｐゴシック" charset="0"/>
                <a:cs typeface="ＭＳ Ｐゴシック" charset="0"/>
              </a:rPr>
              <a:t>Walk Through The Bible </a:t>
            </a:r>
            <a:r>
              <a:rPr lang="en-US" sz="2400" b="1">
                <a:solidFill>
                  <a:srgbClr val="F1F7E9"/>
                </a:solidFill>
                <a:latin typeface="Times New Roman" pitchFamily="-112" charset="0"/>
                <a:ea typeface="Times New Roman" pitchFamily="-112" charset="0"/>
                <a:cs typeface="Times New Roman" pitchFamily="-112" charset="0"/>
              </a:rPr>
              <a:t>©</a:t>
            </a:r>
            <a:r>
              <a:rPr lang="en-US" sz="2400" b="1">
                <a:solidFill>
                  <a:srgbClr val="F1F7E9"/>
                </a:solidFill>
                <a:latin typeface="Times New Roman" pitchFamily="-112" charset="0"/>
                <a:ea typeface="ＭＳ Ｐゴシック" charset="0"/>
                <a:cs typeface="ＭＳ Ｐゴシック" charset="0"/>
              </a:rPr>
              <a:t>1989</a:t>
            </a:r>
          </a:p>
        </p:txBody>
      </p:sp>
      <p:pic>
        <p:nvPicPr>
          <p:cNvPr id="263171" name="Picture 5" descr="Exod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14400" y="838200"/>
            <a:ext cx="7315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71" name="Rectangle 7"/>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mr-IN" altLang="ja-JP" sz="4800" dirty="0">
                <a:solidFill>
                  <a:schemeClr val="bg1"/>
                </a:solidFill>
                <a:effectLst/>
                <a:latin typeface="Arial" charset="0"/>
                <a:cs typeface="ＭＳ Ｐゴシック" charset="0"/>
              </a:rPr>
              <a:t>"</a:t>
            </a:r>
            <a:r>
              <a:rPr kumimoji="0" lang="en-US" sz="4800" dirty="0">
                <a:solidFill>
                  <a:schemeClr val="bg1"/>
                </a:solidFill>
                <a:effectLst/>
                <a:latin typeface="Arial" charset="0"/>
                <a:cs typeface="ＭＳ Ｐゴシック" charset="0"/>
              </a:rPr>
              <a:t>Exit-us</a:t>
            </a:r>
            <a:r>
              <a:rPr kumimoji="0" lang="mr-IN" altLang="ja-JP" sz="4800" dirty="0">
                <a:solidFill>
                  <a:schemeClr val="bg1"/>
                </a:solidFill>
                <a:effectLst/>
                <a:latin typeface="Arial" charset="0"/>
                <a:cs typeface="ＭＳ Ｐゴシック" charset="0"/>
              </a:rPr>
              <a:t>"</a:t>
            </a:r>
            <a:endParaRPr kumimoji="0" lang="en-US" sz="4800" dirty="0">
              <a:solidFill>
                <a:schemeClr val="bg1"/>
              </a:solidFill>
              <a:effectLst/>
              <a:latin typeface="Arial" charset="0"/>
              <a:cs typeface="ＭＳ Ｐゴシック" charset="0"/>
            </a:endParaRPr>
          </a:p>
        </p:txBody>
      </p:sp>
    </p:spTree>
    <p:extLst>
      <p:ext uri="{BB962C8B-B14F-4D97-AF65-F5344CB8AC3E}">
        <p14:creationId xmlns:p14="http://schemas.microsoft.com/office/powerpoint/2010/main" val="1217135426"/>
      </p:ext>
    </p:extLst>
  </p:cSld>
  <p:clrMapOvr>
    <a:masterClrMapping/>
  </p:clrMapOvr>
  <p:transition/>
</p:sld>
</file>

<file path=ppt/slides/slide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19216"/>
            <a:ext cx="9144000" cy="5183922"/>
          </a:xfrm>
          <a:prstGeom prst="rect">
            <a:avLst/>
          </a:prstGeom>
        </p:spPr>
      </p:pic>
      <p:sp>
        <p:nvSpPr>
          <p:cNvPr id="900098" name="Rectangle 2"/>
          <p:cNvSpPr>
            <a:spLocks noGrp="1" noChangeArrowheads="1"/>
          </p:cNvSpPr>
          <p:nvPr>
            <p:ph type="ctrTitle"/>
          </p:nvPr>
        </p:nvSpPr>
        <p:spPr>
          <a:xfrm>
            <a:off x="0" y="1"/>
            <a:ext cx="9144000" cy="1019216"/>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Lord</a:t>
            </a:r>
            <a:r>
              <a:rPr lang="fr-FR" sz="5400" b="1" dirty="0">
                <a:effectLst>
                  <a:glow rad="127000">
                    <a:schemeClr val="tx1"/>
                  </a:glow>
                </a:effectLst>
                <a:latin typeface="Arial" charset="0"/>
                <a:ea typeface="ＭＳ Ｐゴシック" charset="0"/>
                <a:cs typeface="ＭＳ Ｐゴシック" charset="0"/>
              </a:rPr>
              <a:t>'</a:t>
            </a:r>
            <a:r>
              <a:rPr lang="en-US" sz="5400" b="1" dirty="0">
                <a:effectLst>
                  <a:glow rad="127000">
                    <a:schemeClr val="tx1"/>
                  </a:glow>
                </a:effectLst>
                <a:latin typeface="Arial" charset="0"/>
                <a:ea typeface="ＭＳ Ｐゴシック" charset="0"/>
                <a:cs typeface="ＭＳ Ｐゴシック" charset="0"/>
              </a:rPr>
              <a:t>s Supper</a:t>
            </a:r>
          </a:p>
        </p:txBody>
      </p:sp>
    </p:spTree>
    <p:extLst>
      <p:ext uri="{BB962C8B-B14F-4D97-AF65-F5344CB8AC3E}">
        <p14:creationId xmlns:p14="http://schemas.microsoft.com/office/powerpoint/2010/main" val="3604719081"/>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2227"/>
            <a:ext cx="9144000" cy="1108532"/>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The Cup of the New Covenant</a:t>
            </a:r>
          </a:p>
        </p:txBody>
      </p:sp>
    </p:spTree>
    <p:extLst>
      <p:ext uri="{BB962C8B-B14F-4D97-AF65-F5344CB8AC3E}">
        <p14:creationId xmlns:p14="http://schemas.microsoft.com/office/powerpoint/2010/main" val="164262242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374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zh-CN" altLang="en-US" sz="1400">
              <a:solidFill>
                <a:srgbClr val="000000"/>
              </a:solidFill>
              <a:latin typeface="Arial Narrow" charset="0"/>
              <a:ea typeface="ＭＳ Ｐゴシック" charset="0"/>
              <a:cs typeface="Times New Roman" charset="0"/>
            </a:endParaRPr>
          </a:p>
        </p:txBody>
      </p:sp>
      <p:sp>
        <p:nvSpPr>
          <p:cNvPr id="468994" name="Title 1"/>
          <p:cNvSpPr>
            <a:spLocks noGrp="1"/>
          </p:cNvSpPr>
          <p:nvPr>
            <p:ph type="title"/>
          </p:nvPr>
        </p:nvSpPr>
        <p:spPr>
          <a:xfrm>
            <a:off x="4643438" y="0"/>
            <a:ext cx="4487862" cy="908050"/>
          </a:xfrm>
          <a:solidFill>
            <a:srgbClr val="660066"/>
          </a:solidFill>
        </p:spPr>
        <p:txBody>
          <a:bodyPr/>
          <a:lstStyle/>
          <a:p>
            <a:pPr eaLnBrk="1" hangingPunct="1">
              <a:defRPr/>
            </a:pPr>
            <a:r>
              <a:rPr lang="en-US" altLang="zh-CN" sz="3600" b="1" dirty="0">
                <a:solidFill>
                  <a:srgbClr val="FFFFFF"/>
                </a:solidFill>
                <a:effectLst>
                  <a:outerShdw blurRad="38100" dist="38100" dir="2700000" algn="tl">
                    <a:srgbClr val="000000">
                      <a:alpha val="43137"/>
                    </a:srgbClr>
                  </a:outerShdw>
                </a:effectLst>
                <a:latin typeface="Arial" charset="0"/>
                <a:cs typeface="Arial" charset="0"/>
              </a:rPr>
              <a:t>The Holy of Holies</a:t>
            </a:r>
          </a:p>
        </p:txBody>
      </p:sp>
      <p:pic>
        <p:nvPicPr>
          <p:cNvPr id="543747" name="Picture 1" descr="Tabernacle Holy of Holies behind the veil, mf1109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6180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3748" name="Title 1"/>
          <p:cNvSpPr txBox="1">
            <a:spLocks/>
          </p:cNvSpPr>
          <p:nvPr/>
        </p:nvSpPr>
        <p:spPr bwMode="auto">
          <a:xfrm>
            <a:off x="4640263" y="1196975"/>
            <a:ext cx="4486275" cy="537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mr-IN" altLang="zh-CN" b="1" dirty="0">
                <a:solidFill>
                  <a:srgbClr val="FFFFFF"/>
                </a:solidFill>
                <a:latin typeface="Arial" charset="0"/>
                <a:cs typeface="Arial" charset="0"/>
              </a:rPr>
              <a:t>"</a:t>
            </a:r>
            <a:r>
              <a:rPr lang="en-US" altLang="zh-CN" b="1" dirty="0">
                <a:solidFill>
                  <a:srgbClr val="FFFFFF"/>
                </a:solidFill>
                <a:latin typeface="Arial" charset="0"/>
                <a:cs typeface="Arial" charset="0"/>
              </a:rPr>
              <a:t>So Christ has now become the High Priest over all the good things that have come. He has entered that greater, more perfect Tabernacle in heaven, which was not made by human hands and is not part of this created world.  </a:t>
            </a:r>
            <a:r>
              <a:rPr lang="en-US" altLang="zh-CN" b="1" baseline="30000" dirty="0">
                <a:solidFill>
                  <a:srgbClr val="FFFFFF"/>
                </a:solidFill>
                <a:latin typeface="Arial" charset="0"/>
                <a:cs typeface="Arial" charset="0"/>
              </a:rPr>
              <a:t>12</a:t>
            </a:r>
            <a:r>
              <a:rPr lang="en-US" altLang="zh-CN" b="1" dirty="0">
                <a:solidFill>
                  <a:srgbClr val="FFFFFF"/>
                </a:solidFill>
                <a:latin typeface="Arial" charset="0"/>
                <a:cs typeface="Arial" charset="0"/>
              </a:rPr>
              <a:t>With his own blood—not the blood of goats and calves—he entered the Most Holy Place once for all time and secured our redemption forever</a:t>
            </a:r>
            <a:r>
              <a:rPr lang="mr-IN" altLang="zh-CN" b="1" dirty="0">
                <a:solidFill>
                  <a:srgbClr val="FFFFFF"/>
                </a:solidFill>
                <a:latin typeface="Arial" charset="0"/>
                <a:cs typeface="Arial" charset="0"/>
              </a:rPr>
              <a:t>"</a:t>
            </a:r>
            <a:r>
              <a:rPr lang="en-US" altLang="zh-CN" b="1" dirty="0">
                <a:solidFill>
                  <a:srgbClr val="FFFFFF"/>
                </a:solidFill>
                <a:latin typeface="Arial" charset="0"/>
                <a:cs typeface="Arial" charset="0"/>
              </a:rPr>
              <a:t> (Heb. 9:11-12 </a:t>
            </a:r>
            <a:r>
              <a:rPr lang="en-US" altLang="zh-CN" sz="1800" b="1" dirty="0">
                <a:solidFill>
                  <a:srgbClr val="FFFFFF"/>
                </a:solidFill>
                <a:latin typeface="Arial" charset="0"/>
                <a:cs typeface="Arial" charset="0"/>
              </a:rPr>
              <a:t>NLT</a:t>
            </a:r>
            <a:r>
              <a:rPr lang="en-US" altLang="zh-CN" b="1" dirty="0">
                <a:solidFill>
                  <a:srgbClr val="FFFFFF"/>
                </a:solidFill>
                <a:latin typeface="Arial" charset="0"/>
                <a:cs typeface="Arial" charset="0"/>
              </a:rPr>
              <a:t>)</a:t>
            </a:r>
          </a:p>
        </p:txBody>
      </p:sp>
    </p:spTree>
    <p:extLst>
      <p:ext uri="{BB962C8B-B14F-4D97-AF65-F5344CB8AC3E}">
        <p14:creationId xmlns:p14="http://schemas.microsoft.com/office/powerpoint/2010/main" val="3978183468"/>
      </p:ext>
    </p:extLst>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34</a:t>
            </a:r>
          </a:p>
        </p:txBody>
      </p:sp>
    </p:spTree>
    <p:extLst>
      <p:ext uri="{BB962C8B-B14F-4D97-AF65-F5344CB8AC3E}">
        <p14:creationId xmlns:p14="http://schemas.microsoft.com/office/powerpoint/2010/main" val="820241677"/>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6" name="Oval 114"/>
          <p:cNvSpPr>
            <a:spLocks noChangeArrowheads="1"/>
          </p:cNvSpPr>
          <p:nvPr/>
        </p:nvSpPr>
        <p:spPr bwMode="auto">
          <a:xfrm>
            <a:off x="7772400"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361559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67" name="Rectangle 19"/>
          <p:cNvSpPr>
            <a:spLocks noGrp="1" noChangeArrowheads="1"/>
          </p:cNvSpPr>
          <p:nvPr>
            <p:ph type="title" idx="4294967295"/>
          </p:nvPr>
        </p:nvSpPr>
        <p:spPr>
          <a:xfrm>
            <a:off x="914400" y="1066800"/>
            <a:ext cx="8229600" cy="1143000"/>
          </a:xfrm>
        </p:spPr>
        <p:txBody>
          <a:bodyPr/>
          <a:lstStyle/>
          <a:p>
            <a:pPr eaLnBrk="1" hangingPunct="1">
              <a:defRPr/>
            </a:pPr>
            <a:r>
              <a:rPr lang="en-US">
                <a:latin typeface="Arial" charset="0"/>
                <a:cs typeface="Arial" charset="0"/>
              </a:rPr>
              <a:t>Why was the Law so vital?</a:t>
            </a:r>
          </a:p>
        </p:txBody>
      </p:sp>
      <p:sp>
        <p:nvSpPr>
          <p:cNvPr id="334868" name="Rectangle 20"/>
          <p:cNvSpPr>
            <a:spLocks noChangeArrowheads="1"/>
          </p:cNvSpPr>
          <p:nvPr/>
        </p:nvSpPr>
        <p:spPr bwMode="auto">
          <a:xfrm>
            <a:off x="3352800" y="3962400"/>
            <a:ext cx="5791200" cy="2438400"/>
          </a:xfrm>
          <a:prstGeom prst="rect">
            <a:avLst/>
          </a:prstGeom>
          <a:noFill/>
          <a:ln w="9525">
            <a:noFill/>
            <a:miter lim="800000"/>
            <a:headEnd/>
            <a:tailEnd/>
          </a:ln>
          <a:effectLst/>
        </p:spPr>
        <p:txBody>
          <a:bodyPr anchor="ctr" anchorCtr="1"/>
          <a:lstStyle/>
          <a:p>
            <a:pPr algn="ctr" defTabSz="914400" eaLnBrk="0" fontAlgn="base" hangingPunct="0">
              <a:spcBef>
                <a:spcPct val="0"/>
              </a:spcBef>
              <a:spcAft>
                <a:spcPct val="0"/>
              </a:spcAft>
              <a:defRPr/>
            </a:pPr>
            <a:r>
              <a:rPr lang="en-US" sz="4400" b="1">
                <a:solidFill>
                  <a:srgbClr val="B9EFEE"/>
                </a:solidFill>
                <a:effectLst>
                  <a:outerShdw blurRad="38100" dist="38100" dir="2700000" algn="tl">
                    <a:srgbClr val="000000"/>
                  </a:outerShdw>
                </a:effectLst>
                <a:latin typeface="Arial" charset="0"/>
                <a:ea typeface="ＭＳ Ｐゴシック" charset="0"/>
                <a:cs typeface="Arial" charset="0"/>
              </a:rPr>
              <a:t>The Law gave Israel a governmental charter</a:t>
            </a:r>
          </a:p>
        </p:txBody>
      </p:sp>
    </p:spTree>
    <p:extLst>
      <p:ext uri="{BB962C8B-B14F-4D97-AF65-F5344CB8AC3E}">
        <p14:creationId xmlns:p14="http://schemas.microsoft.com/office/powerpoint/2010/main" val="19759763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4868">
                                            <p:txEl>
                                              <p:pRg st="0" end="0"/>
                                            </p:txEl>
                                          </p:spTgt>
                                        </p:tgtEl>
                                        <p:attrNameLst>
                                          <p:attrName>style.visibility</p:attrName>
                                        </p:attrNameLst>
                                      </p:cBhvr>
                                      <p:to>
                                        <p:strVal val="visible"/>
                                      </p:to>
                                    </p:set>
                                    <p:animEffect transition="in" filter="dissolve">
                                      <p:cBhvr>
                                        <p:cTn id="7" dur="500"/>
                                        <p:tgtEl>
                                          <p:spTgt spid="3348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68" grpId="0" build="p" autoUpdateAnimBg="0"/>
    </p:bldLst>
  </p:timing>
</p:sld>
</file>

<file path=ppt/slides/slide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22593" name="Group 149"/>
          <p:cNvGrpSpPr>
            <a:grpSpLocks/>
          </p:cNvGrpSpPr>
          <p:nvPr/>
        </p:nvGrpSpPr>
        <p:grpSpPr bwMode="auto">
          <a:xfrm>
            <a:off x="-6350" y="692150"/>
            <a:ext cx="9131300" cy="5938838"/>
            <a:chOff x="2" y="579"/>
            <a:chExt cx="5752" cy="2827"/>
          </a:xfrm>
        </p:grpSpPr>
        <p:grpSp>
          <p:nvGrpSpPr>
            <p:cNvPr id="622596" name="Group 93"/>
            <p:cNvGrpSpPr>
              <a:grpSpLocks/>
            </p:cNvGrpSpPr>
            <p:nvPr/>
          </p:nvGrpSpPr>
          <p:grpSpPr bwMode="auto">
            <a:xfrm>
              <a:off x="2" y="579"/>
              <a:ext cx="999" cy="351"/>
              <a:chOff x="0" y="0"/>
              <a:chExt cx="708" cy="422"/>
            </a:xfrm>
          </p:grpSpPr>
          <p:sp>
            <p:nvSpPr>
              <p:cNvPr id="622652" name="Rectangle 92"/>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2653" name="Group 91"/>
              <p:cNvGrpSpPr>
                <a:grpSpLocks/>
              </p:cNvGrpSpPr>
              <p:nvPr/>
            </p:nvGrpSpPr>
            <p:grpSpPr bwMode="auto">
              <a:xfrm>
                <a:off x="0" y="0"/>
                <a:ext cx="708" cy="422"/>
                <a:chOff x="0" y="0"/>
                <a:chExt cx="708" cy="422"/>
              </a:xfrm>
            </p:grpSpPr>
            <p:sp>
              <p:nvSpPr>
                <p:cNvPr id="622654" name="Rectangle 66"/>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a:solidFill>
                        <a:srgbClr val="003300"/>
                      </a:solidFill>
                      <a:latin typeface="Arial Narrow" charset="0"/>
                      <a:ea typeface="ＭＳ Ｐゴシック" charset="0"/>
                      <a:cs typeface="Times New Roman" charset="0"/>
                    </a:rPr>
                    <a:t> </a:t>
                  </a:r>
                </a:p>
                <a:p>
                  <a:pPr algn="ctr" defTabSz="914400" eaLnBrk="0" fontAlgn="base" hangingPunct="0">
                    <a:spcBef>
                      <a:spcPct val="0"/>
                    </a:spcBef>
                    <a:spcAft>
                      <a:spcPct val="0"/>
                    </a:spcAft>
                  </a:pPr>
                  <a:endParaRPr lang="zh-CN" altLang="en-US" sz="2400" b="1">
                    <a:solidFill>
                      <a:srgbClr val="003300"/>
                    </a:solidFill>
                    <a:latin typeface="Arial Narrow" charset="0"/>
                    <a:ea typeface="ＭＳ Ｐゴシック" charset="0"/>
                    <a:cs typeface="Times New Roman" charset="0"/>
                  </a:endParaRPr>
                </a:p>
              </p:txBody>
            </p:sp>
            <p:sp>
              <p:nvSpPr>
                <p:cNvPr id="622655" name="Rectangle 90"/>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2597" name="Group 97"/>
            <p:cNvGrpSpPr>
              <a:grpSpLocks/>
            </p:cNvGrpSpPr>
            <p:nvPr/>
          </p:nvGrpSpPr>
          <p:grpSpPr bwMode="auto">
            <a:xfrm>
              <a:off x="1001" y="579"/>
              <a:ext cx="2275" cy="351"/>
              <a:chOff x="708" y="0"/>
              <a:chExt cx="1612" cy="422"/>
            </a:xfrm>
          </p:grpSpPr>
          <p:sp>
            <p:nvSpPr>
              <p:cNvPr id="622648" name="Rectangle 96"/>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2649" name="Group 95"/>
              <p:cNvGrpSpPr>
                <a:grpSpLocks/>
              </p:cNvGrpSpPr>
              <p:nvPr/>
            </p:nvGrpSpPr>
            <p:grpSpPr bwMode="auto">
              <a:xfrm>
                <a:off x="708" y="0"/>
                <a:ext cx="1612" cy="422"/>
                <a:chOff x="708" y="0"/>
                <a:chExt cx="1612" cy="422"/>
              </a:xfrm>
            </p:grpSpPr>
            <p:sp>
              <p:nvSpPr>
                <p:cNvPr id="622650" name="Rectangle 67"/>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Abrahamic Covenant</a:t>
                  </a:r>
                  <a:endParaRPr lang="en-US" altLang="zh-CN" sz="2800" b="1">
                    <a:solidFill>
                      <a:srgbClr val="003300"/>
                    </a:solidFill>
                    <a:latin typeface="Arial Narrow" charset="0"/>
                    <a:ea typeface="ＭＳ Ｐゴシック" charset="0"/>
                    <a:cs typeface="Times New Roman" charset="0"/>
                  </a:endParaRPr>
                </a:p>
              </p:txBody>
            </p:sp>
            <p:sp>
              <p:nvSpPr>
                <p:cNvPr id="622651" name="Rectangle 94"/>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2598" name="Group 101"/>
            <p:cNvGrpSpPr>
              <a:grpSpLocks/>
            </p:cNvGrpSpPr>
            <p:nvPr/>
          </p:nvGrpSpPr>
          <p:grpSpPr bwMode="auto">
            <a:xfrm>
              <a:off x="3276" y="579"/>
              <a:ext cx="2478" cy="351"/>
              <a:chOff x="2320" y="0"/>
              <a:chExt cx="1756" cy="422"/>
            </a:xfrm>
          </p:grpSpPr>
          <p:sp>
            <p:nvSpPr>
              <p:cNvPr id="622644" name="Rectangle 100"/>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2645" name="Group 99"/>
              <p:cNvGrpSpPr>
                <a:grpSpLocks/>
              </p:cNvGrpSpPr>
              <p:nvPr/>
            </p:nvGrpSpPr>
            <p:grpSpPr bwMode="auto">
              <a:xfrm>
                <a:off x="2320" y="0"/>
                <a:ext cx="1756" cy="422"/>
                <a:chOff x="2320" y="0"/>
                <a:chExt cx="1756" cy="422"/>
              </a:xfrm>
            </p:grpSpPr>
            <p:sp>
              <p:nvSpPr>
                <p:cNvPr id="622646" name="Rectangle 68"/>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Mosaic Covenant</a:t>
                  </a:r>
                  <a:endParaRPr lang="en-US" altLang="zh-CN" sz="2800" b="1">
                    <a:solidFill>
                      <a:srgbClr val="003300"/>
                    </a:solidFill>
                    <a:latin typeface="Arial Narrow" charset="0"/>
                    <a:ea typeface="ＭＳ Ｐゴシック" charset="0"/>
                    <a:cs typeface="Times New Roman" charset="0"/>
                  </a:endParaRPr>
                </a:p>
              </p:txBody>
            </p:sp>
            <p:sp>
              <p:nvSpPr>
                <p:cNvPr id="622647" name="Rectangle 9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2599" name="Group 103"/>
            <p:cNvGrpSpPr>
              <a:grpSpLocks/>
            </p:cNvGrpSpPr>
            <p:nvPr/>
          </p:nvGrpSpPr>
          <p:grpSpPr bwMode="auto">
            <a:xfrm>
              <a:off x="2" y="930"/>
              <a:ext cx="999" cy="575"/>
              <a:chOff x="0" y="422"/>
              <a:chExt cx="708" cy="691"/>
            </a:xfrm>
          </p:grpSpPr>
          <p:sp>
            <p:nvSpPr>
              <p:cNvPr id="622642" name="Rectangle 69"/>
              <p:cNvSpPr>
                <a:spLocks noChangeArrowheads="1"/>
              </p:cNvSpPr>
              <p:nvPr/>
            </p:nvSpPr>
            <p:spPr bwMode="auto">
              <a:xfrm>
                <a:off x="32" y="422"/>
                <a:ext cx="644"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i="1">
                    <a:solidFill>
                      <a:srgbClr val="003300"/>
                    </a:solidFill>
                    <a:latin typeface="Arial Narrow" charset="0"/>
                    <a:ea typeface="ＭＳ Ｐゴシック" charset="0"/>
                    <a:cs typeface="Times New Roman" charset="0"/>
                  </a:rPr>
                  <a:t> </a:t>
                </a:r>
                <a:r>
                  <a:rPr lang="en-US" altLang="zh-CN" sz="2400" b="1" i="1">
                    <a:solidFill>
                      <a:srgbClr val="003300"/>
                    </a:solidFill>
                    <a:latin typeface="Arial Narrow" charset="0"/>
                    <a:ea typeface="ＭＳ Ｐゴシック" charset="0"/>
                    <a:cs typeface="Times New Roman" charset="0"/>
                  </a:rPr>
                  <a:t>Recipient </a:t>
                </a:r>
                <a:endParaRPr lang="en-US" altLang="zh-CN" sz="2400" b="1">
                  <a:solidFill>
                    <a:srgbClr val="003300"/>
                  </a:solidFill>
                  <a:latin typeface="Arial Narrow" charset="0"/>
                  <a:ea typeface="ＭＳ Ｐゴシック" charset="0"/>
                  <a:cs typeface="Times New Roman" charset="0"/>
                </a:endParaRPr>
              </a:p>
              <a:p>
                <a:pPr algn="ctr" defTabSz="914400" eaLnBrk="0" fontAlgn="base" hangingPunct="0">
                  <a:spcBef>
                    <a:spcPct val="0"/>
                  </a:spcBef>
                  <a:spcAft>
                    <a:spcPct val="0"/>
                  </a:spcAft>
                </a:pPr>
                <a:r>
                  <a:rPr lang="en-US" altLang="zh-CN" sz="2400" b="1" i="1">
                    <a:solidFill>
                      <a:srgbClr val="003300"/>
                    </a:solidFill>
                    <a:latin typeface="Arial Narrow" charset="0"/>
                    <a:ea typeface="ＭＳ Ｐゴシック" charset="0"/>
                    <a:cs typeface="Times New Roman" charset="0"/>
                  </a:rPr>
                  <a:t>(Date &amp; Place)</a:t>
                </a:r>
                <a:endParaRPr lang="en-US" altLang="zh-CN" sz="2400" b="1">
                  <a:solidFill>
                    <a:srgbClr val="003300"/>
                  </a:solidFill>
                  <a:latin typeface="Arial Narrow" charset="0"/>
                  <a:ea typeface="ＭＳ Ｐゴシック" charset="0"/>
                  <a:cs typeface="Times New Roman" charset="0"/>
                </a:endParaRPr>
              </a:p>
            </p:txBody>
          </p:sp>
          <p:sp>
            <p:nvSpPr>
              <p:cNvPr id="622643" name="Rectangle 102"/>
              <p:cNvSpPr>
                <a:spLocks noChangeArrowheads="1"/>
              </p:cNvSpPr>
              <p:nvPr/>
            </p:nvSpPr>
            <p:spPr bwMode="auto">
              <a:xfrm>
                <a:off x="0" y="422"/>
                <a:ext cx="708"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0" name="Group 105"/>
            <p:cNvGrpSpPr>
              <a:grpSpLocks/>
            </p:cNvGrpSpPr>
            <p:nvPr/>
          </p:nvGrpSpPr>
          <p:grpSpPr bwMode="auto">
            <a:xfrm>
              <a:off x="1001" y="930"/>
              <a:ext cx="2275" cy="575"/>
              <a:chOff x="708" y="422"/>
              <a:chExt cx="1612" cy="691"/>
            </a:xfrm>
          </p:grpSpPr>
          <p:sp>
            <p:nvSpPr>
              <p:cNvPr id="622640" name="Rectangle 70"/>
              <p:cNvSpPr>
                <a:spLocks noChangeArrowheads="1"/>
              </p:cNvSpPr>
              <p:nvPr/>
            </p:nvSpPr>
            <p:spPr bwMode="auto">
              <a:xfrm>
                <a:off x="740" y="422"/>
                <a:ext cx="1548"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a:solidFill>
                      <a:srgbClr val="003300"/>
                    </a:solidFill>
                    <a:latin typeface="Arial Narrow" charset="0"/>
                    <a:ea typeface="ＭＳ Ｐゴシック" charset="0"/>
                    <a:cs typeface="Times New Roman" charset="0"/>
                  </a:rPr>
                  <a:t> </a:t>
                </a:r>
                <a:r>
                  <a:rPr lang="en-US" altLang="zh-CN" sz="2400" b="1">
                    <a:solidFill>
                      <a:srgbClr val="003300"/>
                    </a:solidFill>
                    <a:latin typeface="Arial Narrow" charset="0"/>
                    <a:ea typeface="ＭＳ Ｐゴシック" charset="0"/>
                    <a:cs typeface="Times New Roman" charset="0"/>
                  </a:rPr>
                  <a:t>Abraham as mediator for all nations</a:t>
                </a:r>
              </a:p>
              <a:p>
                <a:pPr algn="ctr" defTabSz="914400" eaLnBrk="0" fontAlgn="base" hangingPunct="0">
                  <a:spcBef>
                    <a:spcPct val="0"/>
                  </a:spcBef>
                  <a:spcAft>
                    <a:spcPct val="0"/>
                  </a:spcAft>
                </a:pPr>
                <a:r>
                  <a:rPr lang="en-US" altLang="zh-CN" sz="2400" b="1">
                    <a:solidFill>
                      <a:srgbClr val="003300"/>
                    </a:solidFill>
                    <a:latin typeface="Arial Narrow" charset="0"/>
                    <a:ea typeface="ＭＳ Ｐゴシック" charset="0"/>
                    <a:cs typeface="Times New Roman" charset="0"/>
                  </a:rPr>
                  <a:t>2060 BC, Ur of the Chaldees</a:t>
                </a:r>
              </a:p>
            </p:txBody>
          </p:sp>
          <p:sp>
            <p:nvSpPr>
              <p:cNvPr id="622641" name="Rectangle 104"/>
              <p:cNvSpPr>
                <a:spLocks noChangeArrowheads="1"/>
              </p:cNvSpPr>
              <p:nvPr/>
            </p:nvSpPr>
            <p:spPr bwMode="auto">
              <a:xfrm>
                <a:off x="708" y="422"/>
                <a:ext cx="1612"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1" name="Group 107"/>
            <p:cNvGrpSpPr>
              <a:grpSpLocks/>
            </p:cNvGrpSpPr>
            <p:nvPr/>
          </p:nvGrpSpPr>
          <p:grpSpPr bwMode="auto">
            <a:xfrm>
              <a:off x="3276" y="930"/>
              <a:ext cx="2478" cy="575"/>
              <a:chOff x="2320" y="422"/>
              <a:chExt cx="1756" cy="691"/>
            </a:xfrm>
          </p:grpSpPr>
          <p:sp>
            <p:nvSpPr>
              <p:cNvPr id="622638" name="Rectangle 71"/>
              <p:cNvSpPr>
                <a:spLocks noChangeArrowheads="1"/>
              </p:cNvSpPr>
              <p:nvPr/>
            </p:nvSpPr>
            <p:spPr bwMode="auto">
              <a:xfrm>
                <a:off x="2352" y="422"/>
                <a:ext cx="1692" cy="6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Moses as mediator for Israel </a:t>
                </a:r>
              </a:p>
              <a:p>
                <a:pPr algn="ctr" defTabSz="914400" eaLnBrk="0" fontAlgn="base" hangingPunct="0">
                  <a:spcBef>
                    <a:spcPct val="0"/>
                  </a:spcBef>
                  <a:spcAft>
                    <a:spcPct val="0"/>
                  </a:spcAft>
                </a:pPr>
                <a:r>
                  <a:rPr lang="en-US" altLang="zh-CN" sz="2400" b="1">
                    <a:solidFill>
                      <a:srgbClr val="003300"/>
                    </a:solidFill>
                    <a:latin typeface="Arial Narrow" charset="0"/>
                    <a:ea typeface="ＭＳ Ｐゴシック" charset="0"/>
                    <a:cs typeface="Times New Roman" charset="0"/>
                  </a:rPr>
                  <a:t>1445 BC, Mount Sinai</a:t>
                </a:r>
              </a:p>
            </p:txBody>
          </p:sp>
          <p:sp>
            <p:nvSpPr>
              <p:cNvPr id="622639" name="Rectangle 106"/>
              <p:cNvSpPr>
                <a:spLocks noChangeArrowheads="1"/>
              </p:cNvSpPr>
              <p:nvPr/>
            </p:nvSpPr>
            <p:spPr bwMode="auto">
              <a:xfrm>
                <a:off x="2320" y="422"/>
                <a:ext cx="1756" cy="69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2" name="Group 109"/>
            <p:cNvGrpSpPr>
              <a:grpSpLocks/>
            </p:cNvGrpSpPr>
            <p:nvPr/>
          </p:nvGrpSpPr>
          <p:grpSpPr bwMode="auto">
            <a:xfrm>
              <a:off x="2" y="1505"/>
              <a:ext cx="999" cy="496"/>
              <a:chOff x="0" y="1113"/>
              <a:chExt cx="708" cy="595"/>
            </a:xfrm>
          </p:grpSpPr>
          <p:sp>
            <p:nvSpPr>
              <p:cNvPr id="622636" name="Rectangle 72"/>
              <p:cNvSpPr>
                <a:spLocks noChangeArrowheads="1"/>
              </p:cNvSpPr>
              <p:nvPr/>
            </p:nvSpPr>
            <p:spPr bwMode="auto">
              <a:xfrm>
                <a:off x="32" y="1113"/>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Scripture</a:t>
                </a:r>
                <a:endParaRPr lang="en-US" altLang="zh-CN" sz="2400" b="1">
                  <a:solidFill>
                    <a:srgbClr val="003300"/>
                  </a:solidFill>
                  <a:latin typeface="Arial Narrow" charset="0"/>
                  <a:ea typeface="ＭＳ Ｐゴシック" charset="0"/>
                  <a:cs typeface="Times New Roman" charset="0"/>
                </a:endParaRPr>
              </a:p>
            </p:txBody>
          </p:sp>
          <p:sp>
            <p:nvSpPr>
              <p:cNvPr id="622637" name="Rectangle 108"/>
              <p:cNvSpPr>
                <a:spLocks noChangeArrowheads="1"/>
              </p:cNvSpPr>
              <p:nvPr/>
            </p:nvSpPr>
            <p:spPr bwMode="auto">
              <a:xfrm>
                <a:off x="0" y="1113"/>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3" name="Group 111"/>
            <p:cNvGrpSpPr>
              <a:grpSpLocks/>
            </p:cNvGrpSpPr>
            <p:nvPr/>
          </p:nvGrpSpPr>
          <p:grpSpPr bwMode="auto">
            <a:xfrm>
              <a:off x="1001" y="1505"/>
              <a:ext cx="2275" cy="496"/>
              <a:chOff x="708" y="1113"/>
              <a:chExt cx="1612" cy="595"/>
            </a:xfrm>
          </p:grpSpPr>
          <p:sp>
            <p:nvSpPr>
              <p:cNvPr id="622634" name="Rectangle 73"/>
              <p:cNvSpPr>
                <a:spLocks noChangeArrowheads="1"/>
              </p:cNvSpPr>
              <p:nvPr/>
            </p:nvSpPr>
            <p:spPr bwMode="auto">
              <a:xfrm>
                <a:off x="740" y="1113"/>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Genesis 12:1-3 (but formalized into a covenant in Genesis 15)</a:t>
                </a:r>
              </a:p>
            </p:txBody>
          </p:sp>
          <p:sp>
            <p:nvSpPr>
              <p:cNvPr id="622635" name="Rectangle 110"/>
              <p:cNvSpPr>
                <a:spLocks noChangeArrowheads="1"/>
              </p:cNvSpPr>
              <p:nvPr/>
            </p:nvSpPr>
            <p:spPr bwMode="auto">
              <a:xfrm>
                <a:off x="708" y="1113"/>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4" name="Group 113"/>
            <p:cNvGrpSpPr>
              <a:grpSpLocks/>
            </p:cNvGrpSpPr>
            <p:nvPr/>
          </p:nvGrpSpPr>
          <p:grpSpPr bwMode="auto">
            <a:xfrm>
              <a:off x="3276" y="1505"/>
              <a:ext cx="2478" cy="496"/>
              <a:chOff x="2320" y="1113"/>
              <a:chExt cx="1756" cy="595"/>
            </a:xfrm>
          </p:grpSpPr>
          <p:sp>
            <p:nvSpPr>
              <p:cNvPr id="622632" name="Rectangle 74"/>
              <p:cNvSpPr>
                <a:spLocks noChangeArrowheads="1"/>
              </p:cNvSpPr>
              <p:nvPr/>
            </p:nvSpPr>
            <p:spPr bwMode="auto">
              <a:xfrm>
                <a:off x="2352" y="1113"/>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ta-IN" altLang="zh-CN" sz="2400" b="1" dirty="0" err="1">
                    <a:solidFill>
                      <a:srgbClr val="003300"/>
                    </a:solidFill>
                    <a:latin typeface="Arial Narrow" charset="0"/>
                    <a:ea typeface="ＭＳ Ｐゴシック" charset="0"/>
                    <a:cs typeface="Times New Roman" charset="0"/>
                  </a:rPr>
                  <a:t>யாத்திராகமம்</a:t>
                </a:r>
                <a:r>
                  <a:rPr lang="en-US" altLang="zh-CN" sz="2400" b="1" dirty="0">
                    <a:solidFill>
                      <a:srgbClr val="003300"/>
                    </a:solidFill>
                    <a:latin typeface="Arial Narrow" charset="0"/>
                    <a:ea typeface="ＭＳ Ｐゴシック" charset="0"/>
                    <a:cs typeface="Times New Roman" charset="0"/>
                  </a:rPr>
                  <a:t> 20–31 is the heart of the covenant</a:t>
                </a:r>
              </a:p>
            </p:txBody>
          </p:sp>
          <p:sp>
            <p:nvSpPr>
              <p:cNvPr id="622633" name="Rectangle 112"/>
              <p:cNvSpPr>
                <a:spLocks noChangeArrowheads="1"/>
              </p:cNvSpPr>
              <p:nvPr/>
            </p:nvSpPr>
            <p:spPr bwMode="auto">
              <a:xfrm>
                <a:off x="2320" y="1113"/>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5" name="Group 115"/>
            <p:cNvGrpSpPr>
              <a:grpSpLocks/>
            </p:cNvGrpSpPr>
            <p:nvPr/>
          </p:nvGrpSpPr>
          <p:grpSpPr bwMode="auto">
            <a:xfrm>
              <a:off x="2" y="2001"/>
              <a:ext cx="999" cy="415"/>
              <a:chOff x="0" y="1708"/>
              <a:chExt cx="708" cy="499"/>
            </a:xfrm>
          </p:grpSpPr>
          <p:sp>
            <p:nvSpPr>
              <p:cNvPr id="622630" name="Rectangle 75"/>
              <p:cNvSpPr>
                <a:spLocks noChangeArrowheads="1"/>
              </p:cNvSpPr>
              <p:nvPr/>
            </p:nvSpPr>
            <p:spPr bwMode="auto">
              <a:xfrm>
                <a:off x="32" y="1708"/>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Between God &amp;</a:t>
                </a:r>
                <a:endParaRPr lang="en-US" altLang="zh-CN" sz="2400" b="1">
                  <a:solidFill>
                    <a:srgbClr val="003300"/>
                  </a:solidFill>
                  <a:latin typeface="Arial Narrow" charset="0"/>
                  <a:ea typeface="ＭＳ Ｐゴシック" charset="0"/>
                  <a:cs typeface="Times New Roman" charset="0"/>
                </a:endParaRPr>
              </a:p>
            </p:txBody>
          </p:sp>
          <p:sp>
            <p:nvSpPr>
              <p:cNvPr id="622631" name="Rectangle 114"/>
              <p:cNvSpPr>
                <a:spLocks noChangeArrowheads="1"/>
              </p:cNvSpPr>
              <p:nvPr/>
            </p:nvSpPr>
            <p:spPr bwMode="auto">
              <a:xfrm>
                <a:off x="0" y="1708"/>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6" name="Group 117"/>
            <p:cNvGrpSpPr>
              <a:grpSpLocks/>
            </p:cNvGrpSpPr>
            <p:nvPr/>
          </p:nvGrpSpPr>
          <p:grpSpPr bwMode="auto">
            <a:xfrm>
              <a:off x="1001" y="2001"/>
              <a:ext cx="2275" cy="415"/>
              <a:chOff x="708" y="1708"/>
              <a:chExt cx="1612" cy="499"/>
            </a:xfrm>
          </p:grpSpPr>
          <p:sp>
            <p:nvSpPr>
              <p:cNvPr id="622628" name="Rectangle 76"/>
              <p:cNvSpPr>
                <a:spLocks noChangeArrowheads="1"/>
              </p:cNvSpPr>
              <p:nvPr/>
            </p:nvSpPr>
            <p:spPr bwMode="auto">
              <a:xfrm>
                <a:off x="740" y="1708"/>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A person (for a future nation)</a:t>
                </a:r>
              </a:p>
            </p:txBody>
          </p:sp>
          <p:sp>
            <p:nvSpPr>
              <p:cNvPr id="622629" name="Rectangle 116"/>
              <p:cNvSpPr>
                <a:spLocks noChangeArrowheads="1"/>
              </p:cNvSpPr>
              <p:nvPr/>
            </p:nvSpPr>
            <p:spPr bwMode="auto">
              <a:xfrm>
                <a:off x="708" y="1708"/>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7" name="Group 119"/>
            <p:cNvGrpSpPr>
              <a:grpSpLocks/>
            </p:cNvGrpSpPr>
            <p:nvPr/>
          </p:nvGrpSpPr>
          <p:grpSpPr bwMode="auto">
            <a:xfrm>
              <a:off x="3276" y="2001"/>
              <a:ext cx="2478" cy="415"/>
              <a:chOff x="2320" y="1708"/>
              <a:chExt cx="1756" cy="499"/>
            </a:xfrm>
          </p:grpSpPr>
          <p:sp>
            <p:nvSpPr>
              <p:cNvPr id="622626" name="Rectangle 77"/>
              <p:cNvSpPr>
                <a:spLocks noChangeArrowheads="1"/>
              </p:cNvSpPr>
              <p:nvPr/>
            </p:nvSpPr>
            <p:spPr bwMode="auto">
              <a:xfrm>
                <a:off x="2352" y="1708"/>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A nation</a:t>
                </a:r>
              </a:p>
            </p:txBody>
          </p:sp>
          <p:sp>
            <p:nvSpPr>
              <p:cNvPr id="622627" name="Rectangle 118"/>
              <p:cNvSpPr>
                <a:spLocks noChangeArrowheads="1"/>
              </p:cNvSpPr>
              <p:nvPr/>
            </p:nvSpPr>
            <p:spPr bwMode="auto">
              <a:xfrm>
                <a:off x="2320" y="1708"/>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8" name="Group 121"/>
            <p:cNvGrpSpPr>
              <a:grpSpLocks/>
            </p:cNvGrpSpPr>
            <p:nvPr/>
          </p:nvGrpSpPr>
          <p:grpSpPr bwMode="auto">
            <a:xfrm>
              <a:off x="2" y="2416"/>
              <a:ext cx="999" cy="495"/>
              <a:chOff x="0" y="2207"/>
              <a:chExt cx="708" cy="595"/>
            </a:xfrm>
          </p:grpSpPr>
          <p:sp>
            <p:nvSpPr>
              <p:cNvPr id="622624" name="Rectangle 78"/>
              <p:cNvSpPr>
                <a:spLocks noChangeArrowheads="1"/>
              </p:cNvSpPr>
              <p:nvPr/>
            </p:nvSpPr>
            <p:spPr bwMode="auto">
              <a:xfrm>
                <a:off x="32" y="2207"/>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i="1">
                    <a:solidFill>
                      <a:srgbClr val="003300"/>
                    </a:solidFill>
                    <a:latin typeface="Arial Narrow" charset="0"/>
                    <a:ea typeface="ＭＳ Ｐゴシック" charset="0"/>
                    <a:cs typeface="Times New Roman" charset="0"/>
                  </a:rPr>
                  <a:t>Scope</a:t>
                </a:r>
                <a:endParaRPr lang="en-US" altLang="zh-CN" sz="2400" b="1">
                  <a:solidFill>
                    <a:srgbClr val="003300"/>
                  </a:solidFill>
                  <a:latin typeface="Arial Narrow" charset="0"/>
                  <a:ea typeface="ＭＳ Ｐゴシック" charset="0"/>
                  <a:cs typeface="Times New Roman" charset="0"/>
                </a:endParaRPr>
              </a:p>
            </p:txBody>
          </p:sp>
          <p:sp>
            <p:nvSpPr>
              <p:cNvPr id="622625" name="Rectangle 120"/>
              <p:cNvSpPr>
                <a:spLocks noChangeArrowheads="1"/>
              </p:cNvSpPr>
              <p:nvPr/>
            </p:nvSpPr>
            <p:spPr bwMode="auto">
              <a:xfrm>
                <a:off x="0" y="2207"/>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09" name="Group 123"/>
            <p:cNvGrpSpPr>
              <a:grpSpLocks/>
            </p:cNvGrpSpPr>
            <p:nvPr/>
          </p:nvGrpSpPr>
          <p:grpSpPr bwMode="auto">
            <a:xfrm>
              <a:off x="1001" y="2416"/>
              <a:ext cx="2275" cy="495"/>
              <a:chOff x="708" y="2207"/>
              <a:chExt cx="1612" cy="595"/>
            </a:xfrm>
          </p:grpSpPr>
          <p:sp>
            <p:nvSpPr>
              <p:cNvPr id="622622" name="Rectangle 79"/>
              <p:cNvSpPr>
                <a:spLocks noChangeArrowheads="1"/>
              </p:cNvSpPr>
              <p:nvPr/>
            </p:nvSpPr>
            <p:spPr bwMode="auto">
              <a:xfrm>
                <a:off x="740" y="2207"/>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003300"/>
                    </a:solidFill>
                    <a:latin typeface="Arial Narrow" charset="0"/>
                    <a:ea typeface="ＭＳ Ｐゴシック" charset="0"/>
                    <a:cs typeface="Times New Roman" charset="0"/>
                  </a:rPr>
                  <a:t>Universal (</a:t>
                </a:r>
                <a:r>
                  <a:rPr lang="mr-IN" altLang="ja-JP" sz="2400" b="1" dirty="0">
                    <a:solidFill>
                      <a:srgbClr val="003300"/>
                    </a:solidFill>
                    <a:latin typeface="Arial Narrow" charset="0"/>
                    <a:ea typeface="ＭＳ Ｐゴシック" charset="0"/>
                    <a:cs typeface="Times New Roman" charset="0"/>
                  </a:rPr>
                  <a:t>"</a:t>
                </a:r>
                <a:r>
                  <a:rPr lang="en-US" altLang="ja-JP" sz="2400" b="1" dirty="0">
                    <a:solidFill>
                      <a:srgbClr val="003300"/>
                    </a:solidFill>
                    <a:latin typeface="Arial Narrow" charset="0"/>
                    <a:ea typeface="ＭＳ Ｐゴシック" charset="0"/>
                    <a:cs typeface="Times New Roman" charset="0"/>
                  </a:rPr>
                  <a:t>all peoples will be blessed through you</a:t>
                </a:r>
                <a:r>
                  <a:rPr lang="mr-IN" altLang="ja-JP" sz="2400" b="1" dirty="0">
                    <a:solidFill>
                      <a:srgbClr val="003300"/>
                    </a:solidFill>
                    <a:latin typeface="Arial Narrow" charset="0"/>
                    <a:ea typeface="ＭＳ Ｐゴシック" charset="0"/>
                    <a:cs typeface="Times New Roman" charset="0"/>
                  </a:rPr>
                  <a:t>"</a:t>
                </a:r>
                <a:r>
                  <a:rPr lang="en-US" altLang="ja-JP" sz="2400" b="1" dirty="0">
                    <a:solidFill>
                      <a:srgbClr val="003300"/>
                    </a:solidFill>
                    <a:latin typeface="Arial Narrow" charset="0"/>
                    <a:ea typeface="ＭＳ Ｐゴシック" charset="0"/>
                    <a:cs typeface="Times New Roman" charset="0"/>
                  </a:rPr>
                  <a:t>)</a:t>
                </a:r>
                <a:endParaRPr lang="en-US" altLang="zh-CN" sz="2400" b="1" dirty="0">
                  <a:solidFill>
                    <a:srgbClr val="003300"/>
                  </a:solidFill>
                  <a:latin typeface="Arial Narrow" charset="0"/>
                  <a:ea typeface="ＭＳ Ｐゴシック" charset="0"/>
                  <a:cs typeface="Times New Roman" charset="0"/>
                </a:endParaRPr>
              </a:p>
            </p:txBody>
          </p:sp>
          <p:sp>
            <p:nvSpPr>
              <p:cNvPr id="622623" name="Rectangle 122"/>
              <p:cNvSpPr>
                <a:spLocks noChangeArrowheads="1"/>
              </p:cNvSpPr>
              <p:nvPr/>
            </p:nvSpPr>
            <p:spPr bwMode="auto">
              <a:xfrm>
                <a:off x="708" y="2207"/>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10" name="Group 125"/>
            <p:cNvGrpSpPr>
              <a:grpSpLocks/>
            </p:cNvGrpSpPr>
            <p:nvPr/>
          </p:nvGrpSpPr>
          <p:grpSpPr bwMode="auto">
            <a:xfrm>
              <a:off x="3276" y="2416"/>
              <a:ext cx="2478" cy="495"/>
              <a:chOff x="2320" y="2207"/>
              <a:chExt cx="1756" cy="595"/>
            </a:xfrm>
          </p:grpSpPr>
          <p:sp>
            <p:nvSpPr>
              <p:cNvPr id="622620" name="Rectangle 80"/>
              <p:cNvSpPr>
                <a:spLocks noChangeArrowheads="1"/>
              </p:cNvSpPr>
              <p:nvPr/>
            </p:nvSpPr>
            <p:spPr bwMode="auto">
              <a:xfrm>
                <a:off x="2352" y="2207"/>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Only Israel received the Law (Deut. 4:8; Ps. 147:20)</a:t>
                </a:r>
              </a:p>
            </p:txBody>
          </p:sp>
          <p:sp>
            <p:nvSpPr>
              <p:cNvPr id="622621" name="Rectangle 124"/>
              <p:cNvSpPr>
                <a:spLocks noChangeArrowheads="1"/>
              </p:cNvSpPr>
              <p:nvPr/>
            </p:nvSpPr>
            <p:spPr bwMode="auto">
              <a:xfrm>
                <a:off x="2320" y="2207"/>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11" name="Group 127"/>
            <p:cNvGrpSpPr>
              <a:grpSpLocks/>
            </p:cNvGrpSpPr>
            <p:nvPr/>
          </p:nvGrpSpPr>
          <p:grpSpPr bwMode="auto">
            <a:xfrm>
              <a:off x="2" y="2911"/>
              <a:ext cx="999" cy="495"/>
              <a:chOff x="0" y="2802"/>
              <a:chExt cx="708" cy="595"/>
            </a:xfrm>
          </p:grpSpPr>
          <p:sp>
            <p:nvSpPr>
              <p:cNvPr id="622618" name="Rectangle 81"/>
              <p:cNvSpPr>
                <a:spLocks noChangeArrowheads="1"/>
              </p:cNvSpPr>
              <p:nvPr/>
            </p:nvSpPr>
            <p:spPr bwMode="auto">
              <a:xfrm>
                <a:off x="32" y="2802"/>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300" b="1" i="1">
                    <a:solidFill>
                      <a:srgbClr val="003300"/>
                    </a:solidFill>
                    <a:latin typeface="Arial Narrow" charset="0"/>
                    <a:ea typeface="ＭＳ Ｐゴシック" charset="0"/>
                    <a:cs typeface="Times New Roman" charset="0"/>
                  </a:rPr>
                  <a:t>Character &amp; Significance</a:t>
                </a:r>
                <a:endParaRPr lang="en-US" altLang="zh-CN" sz="2300" b="1">
                  <a:solidFill>
                    <a:srgbClr val="003300"/>
                  </a:solidFill>
                  <a:latin typeface="Arial Narrow" charset="0"/>
                  <a:ea typeface="ＭＳ Ｐゴシック" charset="0"/>
                  <a:cs typeface="Times New Roman" charset="0"/>
                </a:endParaRPr>
              </a:p>
            </p:txBody>
          </p:sp>
          <p:sp>
            <p:nvSpPr>
              <p:cNvPr id="622619" name="Rectangle 126"/>
              <p:cNvSpPr>
                <a:spLocks noChangeArrowheads="1"/>
              </p:cNvSpPr>
              <p:nvPr/>
            </p:nvSpPr>
            <p:spPr bwMode="auto">
              <a:xfrm>
                <a:off x="0" y="2802"/>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12" name="Group 129"/>
            <p:cNvGrpSpPr>
              <a:grpSpLocks/>
            </p:cNvGrpSpPr>
            <p:nvPr/>
          </p:nvGrpSpPr>
          <p:grpSpPr bwMode="auto">
            <a:xfrm>
              <a:off x="1001" y="2911"/>
              <a:ext cx="2275" cy="495"/>
              <a:chOff x="708" y="2802"/>
              <a:chExt cx="1612" cy="595"/>
            </a:xfrm>
          </p:grpSpPr>
          <p:sp>
            <p:nvSpPr>
              <p:cNvPr id="622616" name="Rectangle 82"/>
              <p:cNvSpPr>
                <a:spLocks noChangeArrowheads="1"/>
              </p:cNvSpPr>
              <p:nvPr/>
            </p:nvSpPr>
            <p:spPr bwMode="auto">
              <a:xfrm>
                <a:off x="740" y="2802"/>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Grace (promises)</a:t>
                </a:r>
              </a:p>
              <a:p>
                <a:pPr algn="ctr" defTabSz="914400" eaLnBrk="0" fontAlgn="base" hangingPunct="0">
                  <a:spcBef>
                    <a:spcPct val="0"/>
                  </a:spcBef>
                  <a:spcAft>
                    <a:spcPct val="0"/>
                  </a:spcAft>
                </a:pPr>
                <a:r>
                  <a:rPr lang="en-US" altLang="zh-CN" sz="2400" b="1">
                    <a:solidFill>
                      <a:srgbClr val="003300"/>
                    </a:solidFill>
                    <a:latin typeface="Arial Narrow" charset="0"/>
                    <a:ea typeface="ＭＳ Ｐゴシック" charset="0"/>
                    <a:cs typeface="Times New Roman" charset="0"/>
                  </a:rPr>
                  <a:t>–primary (what God will do)</a:t>
                </a:r>
              </a:p>
            </p:txBody>
          </p:sp>
          <p:sp>
            <p:nvSpPr>
              <p:cNvPr id="622617" name="Rectangle 128"/>
              <p:cNvSpPr>
                <a:spLocks noChangeArrowheads="1"/>
              </p:cNvSpPr>
              <p:nvPr/>
            </p:nvSpPr>
            <p:spPr bwMode="auto">
              <a:xfrm>
                <a:off x="708" y="2802"/>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2613" name="Group 131"/>
            <p:cNvGrpSpPr>
              <a:grpSpLocks/>
            </p:cNvGrpSpPr>
            <p:nvPr/>
          </p:nvGrpSpPr>
          <p:grpSpPr bwMode="auto">
            <a:xfrm>
              <a:off x="3276" y="2911"/>
              <a:ext cx="2478" cy="495"/>
              <a:chOff x="2320" y="2802"/>
              <a:chExt cx="1756" cy="595"/>
            </a:xfrm>
          </p:grpSpPr>
          <p:sp>
            <p:nvSpPr>
              <p:cNvPr id="622614" name="Rectangle 83"/>
              <p:cNvSpPr>
                <a:spLocks noChangeArrowheads="1"/>
              </p:cNvSpPr>
              <p:nvPr/>
            </p:nvSpPr>
            <p:spPr bwMode="auto">
              <a:xfrm>
                <a:off x="2352" y="2802"/>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003300"/>
                    </a:solidFill>
                    <a:latin typeface="Arial Narrow" charset="0"/>
                    <a:ea typeface="ＭＳ Ｐゴシック" charset="0"/>
                    <a:cs typeface="Times New Roman" charset="0"/>
                  </a:rPr>
                  <a:t>Works (laws)</a:t>
                </a:r>
              </a:p>
              <a:p>
                <a:pPr algn="ctr" defTabSz="914400" eaLnBrk="0" fontAlgn="base" hangingPunct="0">
                  <a:spcBef>
                    <a:spcPct val="0"/>
                  </a:spcBef>
                  <a:spcAft>
                    <a:spcPct val="0"/>
                  </a:spcAft>
                </a:pPr>
                <a:r>
                  <a:rPr lang="en-US" altLang="zh-CN" sz="2400" b="1">
                    <a:solidFill>
                      <a:srgbClr val="003300"/>
                    </a:solidFill>
                    <a:latin typeface="Arial Narrow" charset="0"/>
                    <a:ea typeface="ＭＳ Ｐゴシック" charset="0"/>
                    <a:cs typeface="Times New Roman" charset="0"/>
                  </a:rPr>
                  <a:t>–secondary (how God will do it)</a:t>
                </a:r>
              </a:p>
            </p:txBody>
          </p:sp>
          <p:sp>
            <p:nvSpPr>
              <p:cNvPr id="622615" name="Rectangle 130"/>
              <p:cNvSpPr>
                <a:spLocks noChangeArrowheads="1"/>
              </p:cNvSpPr>
              <p:nvPr/>
            </p:nvSpPr>
            <p:spPr bwMode="auto">
              <a:xfrm>
                <a:off x="2320" y="2802"/>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62466" name="Rectangle 2"/>
          <p:cNvSpPr>
            <a:spLocks noGrp="1" noChangeArrowheads="1"/>
          </p:cNvSpPr>
          <p:nvPr>
            <p:ph type="title" idx="4294967295"/>
          </p:nvPr>
        </p:nvSpPr>
        <p:spPr>
          <a:xfrm>
            <a:off x="228600" y="76200"/>
            <a:ext cx="7772400" cy="762000"/>
          </a:xfrm>
          <a:solidFill>
            <a:schemeClr val="bg2"/>
          </a:solidFill>
        </p:spPr>
        <p:txBody>
          <a:bodyPr/>
          <a:lstStyle/>
          <a:p>
            <a:pPr>
              <a:defRPr/>
            </a:pPr>
            <a:r>
              <a:rPr lang="en-US" altLang="zh-CN" sz="3600">
                <a:latin typeface="Arial Black" charset="0"/>
                <a:ea typeface="MS PGothic" charset="0"/>
              </a:rPr>
              <a:t>Contrasting the Covenants</a:t>
            </a:r>
            <a:endParaRPr lang="en-US" altLang="zh-CN" sz="2400">
              <a:latin typeface="Arial Black" charset="0"/>
              <a:ea typeface="MS PGothic" charset="0"/>
            </a:endParaRPr>
          </a:p>
        </p:txBody>
      </p:sp>
      <p:sp>
        <p:nvSpPr>
          <p:cNvPr id="622595" name="Text Box 3"/>
          <p:cNvSpPr txBox="1">
            <a:spLocks noChangeArrowheads="1"/>
          </p:cNvSpPr>
          <p:nvPr/>
        </p:nvSpPr>
        <p:spPr bwMode="auto">
          <a:xfrm>
            <a:off x="8272338" y="116632"/>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116</a:t>
            </a:r>
          </a:p>
        </p:txBody>
      </p:sp>
    </p:spTree>
    <p:extLst>
      <p:ext uri="{BB962C8B-B14F-4D97-AF65-F5344CB8AC3E}">
        <p14:creationId xmlns:p14="http://schemas.microsoft.com/office/powerpoint/2010/main" val="417526320"/>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41" name="Rectangle 1"/>
          <p:cNvSpPr>
            <a:spLocks noChangeArrowheads="1"/>
          </p:cNvSpPr>
          <p:nvPr/>
        </p:nvSpPr>
        <p:spPr bwMode="auto">
          <a:xfrm>
            <a:off x="-36513" y="6348413"/>
            <a:ext cx="9180513" cy="503237"/>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grpSp>
        <p:nvGrpSpPr>
          <p:cNvPr id="624643" name="Group 319"/>
          <p:cNvGrpSpPr>
            <a:grpSpLocks/>
          </p:cNvGrpSpPr>
          <p:nvPr/>
        </p:nvGrpSpPr>
        <p:grpSpPr bwMode="auto">
          <a:xfrm>
            <a:off x="0" y="914400"/>
            <a:ext cx="9144000" cy="5943600"/>
            <a:chOff x="0" y="576"/>
            <a:chExt cx="5760" cy="2721"/>
          </a:xfrm>
        </p:grpSpPr>
        <p:grpSp>
          <p:nvGrpSpPr>
            <p:cNvPr id="624645" name="Group 237"/>
            <p:cNvGrpSpPr>
              <a:grpSpLocks/>
            </p:cNvGrpSpPr>
            <p:nvPr/>
          </p:nvGrpSpPr>
          <p:grpSpPr bwMode="auto">
            <a:xfrm>
              <a:off x="0" y="576"/>
              <a:ext cx="1001" cy="318"/>
              <a:chOff x="0" y="0"/>
              <a:chExt cx="708" cy="422"/>
            </a:xfrm>
          </p:grpSpPr>
          <p:sp>
            <p:nvSpPr>
              <p:cNvPr id="624703" name="Rectangle 236"/>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4704" name="Group 235"/>
              <p:cNvGrpSpPr>
                <a:grpSpLocks/>
              </p:cNvGrpSpPr>
              <p:nvPr/>
            </p:nvGrpSpPr>
            <p:grpSpPr bwMode="auto">
              <a:xfrm>
                <a:off x="0" y="0"/>
                <a:ext cx="708" cy="422"/>
                <a:chOff x="0" y="0"/>
                <a:chExt cx="708" cy="422"/>
              </a:xfrm>
            </p:grpSpPr>
            <p:sp>
              <p:nvSpPr>
                <p:cNvPr id="624705" name="Rectangle 20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b="1">
                      <a:solidFill>
                        <a:srgbClr val="003300"/>
                      </a:solidFill>
                      <a:latin typeface="Arial Narrow" charset="0"/>
                      <a:ea typeface="ＭＳ Ｐゴシック" charset="0"/>
                      <a:cs typeface="Times New Roman" charset="0"/>
                    </a:rPr>
                    <a:t> </a:t>
                  </a:r>
                </a:p>
              </p:txBody>
            </p:sp>
            <p:sp>
              <p:nvSpPr>
                <p:cNvPr id="624706" name="Rectangle 234"/>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4646" name="Group 241"/>
            <p:cNvGrpSpPr>
              <a:grpSpLocks/>
            </p:cNvGrpSpPr>
            <p:nvPr/>
          </p:nvGrpSpPr>
          <p:grpSpPr bwMode="auto">
            <a:xfrm>
              <a:off x="1001" y="576"/>
              <a:ext cx="2278" cy="318"/>
              <a:chOff x="708" y="0"/>
              <a:chExt cx="1612" cy="422"/>
            </a:xfrm>
          </p:grpSpPr>
          <p:sp>
            <p:nvSpPr>
              <p:cNvPr id="624699" name="Rectangle 24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4700" name="Group 239"/>
              <p:cNvGrpSpPr>
                <a:grpSpLocks/>
              </p:cNvGrpSpPr>
              <p:nvPr/>
            </p:nvGrpSpPr>
            <p:grpSpPr bwMode="auto">
              <a:xfrm>
                <a:off x="708" y="0"/>
                <a:ext cx="1612" cy="422"/>
                <a:chOff x="708" y="0"/>
                <a:chExt cx="1612" cy="422"/>
              </a:xfrm>
            </p:grpSpPr>
            <p:sp>
              <p:nvSpPr>
                <p:cNvPr id="624701" name="Rectangle 208"/>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Abrahamic Covenant</a:t>
                  </a:r>
                  <a:endParaRPr lang="en-US" altLang="zh-CN" sz="2800" b="1">
                    <a:solidFill>
                      <a:srgbClr val="003300"/>
                    </a:solidFill>
                    <a:latin typeface="Arial Narrow" charset="0"/>
                    <a:ea typeface="ＭＳ Ｐゴシック" charset="0"/>
                    <a:cs typeface="Times New Roman" charset="0"/>
                  </a:endParaRPr>
                </a:p>
              </p:txBody>
            </p:sp>
            <p:sp>
              <p:nvSpPr>
                <p:cNvPr id="624702" name="Rectangle 238"/>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4647" name="Group 245"/>
            <p:cNvGrpSpPr>
              <a:grpSpLocks/>
            </p:cNvGrpSpPr>
            <p:nvPr/>
          </p:nvGrpSpPr>
          <p:grpSpPr bwMode="auto">
            <a:xfrm>
              <a:off x="3279" y="576"/>
              <a:ext cx="2481" cy="318"/>
              <a:chOff x="2320" y="0"/>
              <a:chExt cx="1756" cy="422"/>
            </a:xfrm>
          </p:grpSpPr>
          <p:sp>
            <p:nvSpPr>
              <p:cNvPr id="624695" name="Rectangle 244"/>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4696" name="Group 243"/>
              <p:cNvGrpSpPr>
                <a:grpSpLocks/>
              </p:cNvGrpSpPr>
              <p:nvPr/>
            </p:nvGrpSpPr>
            <p:grpSpPr bwMode="auto">
              <a:xfrm>
                <a:off x="2320" y="0"/>
                <a:ext cx="1756" cy="422"/>
                <a:chOff x="2320" y="0"/>
                <a:chExt cx="1756" cy="422"/>
              </a:xfrm>
            </p:grpSpPr>
            <p:sp>
              <p:nvSpPr>
                <p:cNvPr id="624697" name="Rectangle 209"/>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Mosaic Covenant</a:t>
                  </a:r>
                  <a:endParaRPr lang="en-US" altLang="zh-CN" sz="2800" b="1">
                    <a:solidFill>
                      <a:srgbClr val="003300"/>
                    </a:solidFill>
                    <a:latin typeface="Arial Narrow" charset="0"/>
                    <a:ea typeface="ＭＳ Ｐゴシック" charset="0"/>
                    <a:cs typeface="Times New Roman" charset="0"/>
                  </a:endParaRPr>
                </a:p>
              </p:txBody>
            </p:sp>
            <p:sp>
              <p:nvSpPr>
                <p:cNvPr id="624698" name="Rectangle 242"/>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4648" name="Group 299"/>
            <p:cNvGrpSpPr>
              <a:grpSpLocks/>
            </p:cNvGrpSpPr>
            <p:nvPr/>
          </p:nvGrpSpPr>
          <p:grpSpPr bwMode="auto">
            <a:xfrm>
              <a:off x="0" y="1808"/>
              <a:ext cx="5760" cy="1489"/>
              <a:chOff x="0" y="894"/>
              <a:chExt cx="5760" cy="1489"/>
            </a:xfrm>
          </p:grpSpPr>
          <p:grpSp>
            <p:nvGrpSpPr>
              <p:cNvPr id="624668" name="Group 247"/>
              <p:cNvGrpSpPr>
                <a:grpSpLocks/>
              </p:cNvGrpSpPr>
              <p:nvPr/>
            </p:nvGrpSpPr>
            <p:grpSpPr bwMode="auto">
              <a:xfrm>
                <a:off x="0" y="894"/>
                <a:ext cx="1001" cy="376"/>
                <a:chOff x="0" y="422"/>
                <a:chExt cx="708" cy="499"/>
              </a:xfrm>
            </p:grpSpPr>
            <p:sp>
              <p:nvSpPr>
                <p:cNvPr id="624693" name="Rectangle 210"/>
                <p:cNvSpPr>
                  <a:spLocks noChangeArrowheads="1"/>
                </p:cNvSpPr>
                <p:nvPr/>
              </p:nvSpPr>
              <p:spPr bwMode="auto">
                <a:xfrm>
                  <a:off x="32" y="42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Participation</a:t>
                  </a:r>
                </a:p>
              </p:txBody>
            </p:sp>
            <p:sp>
              <p:nvSpPr>
                <p:cNvPr id="624694" name="Rectangle 246"/>
                <p:cNvSpPr>
                  <a:spLocks noChangeArrowheads="1"/>
                </p:cNvSpPr>
                <p:nvPr/>
              </p:nvSpPr>
              <p:spPr bwMode="auto">
                <a:xfrm>
                  <a:off x="0" y="42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69" name="Group 249"/>
              <p:cNvGrpSpPr>
                <a:grpSpLocks/>
              </p:cNvGrpSpPr>
              <p:nvPr/>
            </p:nvGrpSpPr>
            <p:grpSpPr bwMode="auto">
              <a:xfrm>
                <a:off x="1001" y="894"/>
                <a:ext cx="2278" cy="376"/>
                <a:chOff x="708" y="422"/>
                <a:chExt cx="1612" cy="499"/>
              </a:xfrm>
            </p:grpSpPr>
            <p:sp>
              <p:nvSpPr>
                <p:cNvPr id="624691" name="Rectangle 211"/>
                <p:cNvSpPr>
                  <a:spLocks noChangeArrowheads="1"/>
                </p:cNvSpPr>
                <p:nvPr/>
              </p:nvSpPr>
              <p:spPr bwMode="auto">
                <a:xfrm>
                  <a:off x="740" y="42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Abraham asleep (Gen. 15:17)</a:t>
                  </a:r>
                </a:p>
              </p:txBody>
            </p:sp>
            <p:sp>
              <p:nvSpPr>
                <p:cNvPr id="624692" name="Rectangle 248"/>
                <p:cNvSpPr>
                  <a:spLocks noChangeArrowheads="1"/>
                </p:cNvSpPr>
                <p:nvPr/>
              </p:nvSpPr>
              <p:spPr bwMode="auto">
                <a:xfrm>
                  <a:off x="708" y="42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0" name="Group 251"/>
              <p:cNvGrpSpPr>
                <a:grpSpLocks/>
              </p:cNvGrpSpPr>
              <p:nvPr/>
            </p:nvGrpSpPr>
            <p:grpSpPr bwMode="auto">
              <a:xfrm>
                <a:off x="3279" y="894"/>
                <a:ext cx="2481" cy="376"/>
                <a:chOff x="2320" y="422"/>
                <a:chExt cx="1756" cy="499"/>
              </a:xfrm>
            </p:grpSpPr>
            <p:sp>
              <p:nvSpPr>
                <p:cNvPr id="624689" name="Rectangle 212"/>
                <p:cNvSpPr>
                  <a:spLocks noChangeArrowheads="1"/>
                </p:cNvSpPr>
                <p:nvPr/>
              </p:nvSpPr>
              <p:spPr bwMode="auto">
                <a:xfrm>
                  <a:off x="2352" y="42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Israel agreed to obey (Exod. 19:8)</a:t>
                  </a:r>
                </a:p>
              </p:txBody>
            </p:sp>
            <p:sp>
              <p:nvSpPr>
                <p:cNvPr id="624690" name="Rectangle 250"/>
                <p:cNvSpPr>
                  <a:spLocks noChangeArrowheads="1"/>
                </p:cNvSpPr>
                <p:nvPr/>
              </p:nvSpPr>
              <p:spPr bwMode="auto">
                <a:xfrm>
                  <a:off x="2320" y="42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1" name="Group 253"/>
              <p:cNvGrpSpPr>
                <a:grpSpLocks/>
              </p:cNvGrpSpPr>
              <p:nvPr/>
            </p:nvGrpSpPr>
            <p:grpSpPr bwMode="auto">
              <a:xfrm>
                <a:off x="0" y="1270"/>
                <a:ext cx="1001" cy="448"/>
                <a:chOff x="0" y="921"/>
                <a:chExt cx="708" cy="595"/>
              </a:xfrm>
            </p:grpSpPr>
            <p:sp>
              <p:nvSpPr>
                <p:cNvPr id="624687" name="Rectangle 213"/>
                <p:cNvSpPr>
                  <a:spLocks noChangeArrowheads="1"/>
                </p:cNvSpPr>
                <p:nvPr/>
              </p:nvSpPr>
              <p:spPr bwMode="auto">
                <a:xfrm>
                  <a:off x="32" y="921"/>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Analogy</a:t>
                  </a:r>
                </a:p>
              </p:txBody>
            </p:sp>
            <p:sp>
              <p:nvSpPr>
                <p:cNvPr id="624688" name="Rectangle 252"/>
                <p:cNvSpPr>
                  <a:spLocks noChangeArrowheads="1"/>
                </p:cNvSpPr>
                <p:nvPr/>
              </p:nvSpPr>
              <p:spPr bwMode="auto">
                <a:xfrm>
                  <a:off x="0" y="921"/>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2" name="Group 255"/>
              <p:cNvGrpSpPr>
                <a:grpSpLocks/>
              </p:cNvGrpSpPr>
              <p:nvPr/>
            </p:nvGrpSpPr>
            <p:grpSpPr bwMode="auto">
              <a:xfrm>
                <a:off x="1001" y="1270"/>
                <a:ext cx="2278" cy="448"/>
                <a:chOff x="708" y="921"/>
                <a:chExt cx="1612" cy="595"/>
              </a:xfrm>
            </p:grpSpPr>
            <p:sp>
              <p:nvSpPr>
                <p:cNvPr id="624685" name="Rectangle 214"/>
                <p:cNvSpPr>
                  <a:spLocks noChangeArrowheads="1"/>
                </p:cNvSpPr>
                <p:nvPr/>
              </p:nvSpPr>
              <p:spPr bwMode="auto">
                <a:xfrm>
                  <a:off x="740" y="921"/>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Father to son (royal grant)</a:t>
                  </a:r>
                </a:p>
              </p:txBody>
            </p:sp>
            <p:sp>
              <p:nvSpPr>
                <p:cNvPr id="624686" name="Rectangle 254"/>
                <p:cNvSpPr>
                  <a:spLocks noChangeArrowheads="1"/>
                </p:cNvSpPr>
                <p:nvPr/>
              </p:nvSpPr>
              <p:spPr bwMode="auto">
                <a:xfrm>
                  <a:off x="708" y="921"/>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3" name="Group 257"/>
              <p:cNvGrpSpPr>
                <a:grpSpLocks/>
              </p:cNvGrpSpPr>
              <p:nvPr/>
            </p:nvGrpSpPr>
            <p:grpSpPr bwMode="auto">
              <a:xfrm>
                <a:off x="3279" y="1270"/>
                <a:ext cx="2481" cy="448"/>
                <a:chOff x="2320" y="921"/>
                <a:chExt cx="1756" cy="595"/>
              </a:xfrm>
            </p:grpSpPr>
            <p:sp>
              <p:nvSpPr>
                <p:cNvPr id="624683" name="Rectangle 215"/>
                <p:cNvSpPr>
                  <a:spLocks noChangeArrowheads="1"/>
                </p:cNvSpPr>
                <p:nvPr/>
              </p:nvSpPr>
              <p:spPr bwMode="auto">
                <a:xfrm>
                  <a:off x="2352" y="921"/>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Suzerain (superior king) to </a:t>
                  </a:r>
                  <a:br>
                    <a:rPr lang="en-US" altLang="zh-CN" sz="2200" b="1">
                      <a:solidFill>
                        <a:srgbClr val="003300"/>
                      </a:solidFill>
                      <a:latin typeface="Arial Narrow" charset="0"/>
                      <a:ea typeface="ＭＳ Ｐゴシック" charset="0"/>
                      <a:cs typeface="Times New Roman" charset="0"/>
                    </a:rPr>
                  </a:br>
                  <a:r>
                    <a:rPr lang="en-US" altLang="zh-CN" sz="2200" b="1">
                      <a:solidFill>
                        <a:srgbClr val="003300"/>
                      </a:solidFill>
                      <a:latin typeface="Arial Narrow" charset="0"/>
                      <a:ea typeface="ＭＳ Ｐゴシック" charset="0"/>
                      <a:cs typeface="Times New Roman" charset="0"/>
                    </a:rPr>
                    <a:t>vassal (servant nation)</a:t>
                  </a:r>
                </a:p>
              </p:txBody>
            </p:sp>
            <p:sp>
              <p:nvSpPr>
                <p:cNvPr id="624684" name="Rectangle 256"/>
                <p:cNvSpPr>
                  <a:spLocks noChangeArrowheads="1"/>
                </p:cNvSpPr>
                <p:nvPr/>
              </p:nvSpPr>
              <p:spPr bwMode="auto">
                <a:xfrm>
                  <a:off x="2320" y="921"/>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4" name="Group 259"/>
              <p:cNvGrpSpPr>
                <a:grpSpLocks/>
              </p:cNvGrpSpPr>
              <p:nvPr/>
            </p:nvGrpSpPr>
            <p:grpSpPr bwMode="auto">
              <a:xfrm>
                <a:off x="0" y="1718"/>
                <a:ext cx="1001" cy="665"/>
                <a:chOff x="0" y="1516"/>
                <a:chExt cx="708" cy="883"/>
              </a:xfrm>
            </p:grpSpPr>
            <p:sp>
              <p:nvSpPr>
                <p:cNvPr id="624681" name="Rectangle 216"/>
                <p:cNvSpPr>
                  <a:spLocks noChangeArrowheads="1"/>
                </p:cNvSpPr>
                <p:nvPr/>
              </p:nvSpPr>
              <p:spPr bwMode="auto">
                <a:xfrm>
                  <a:off x="32" y="1516"/>
                  <a:ext cx="644"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Purpose</a:t>
                  </a:r>
                </a:p>
              </p:txBody>
            </p:sp>
            <p:sp>
              <p:nvSpPr>
                <p:cNvPr id="624682" name="Rectangle 258"/>
                <p:cNvSpPr>
                  <a:spLocks noChangeArrowheads="1"/>
                </p:cNvSpPr>
                <p:nvPr/>
              </p:nvSpPr>
              <p:spPr bwMode="auto">
                <a:xfrm>
                  <a:off x="0" y="1516"/>
                  <a:ext cx="708"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5" name="Group 261"/>
              <p:cNvGrpSpPr>
                <a:grpSpLocks/>
              </p:cNvGrpSpPr>
              <p:nvPr/>
            </p:nvGrpSpPr>
            <p:grpSpPr bwMode="auto">
              <a:xfrm>
                <a:off x="1001" y="1718"/>
                <a:ext cx="2278" cy="665"/>
                <a:chOff x="708" y="1516"/>
                <a:chExt cx="1612" cy="883"/>
              </a:xfrm>
            </p:grpSpPr>
            <p:sp>
              <p:nvSpPr>
                <p:cNvPr id="624679" name="Rectangle 217"/>
                <p:cNvSpPr>
                  <a:spLocks noChangeArrowheads="1"/>
                </p:cNvSpPr>
                <p:nvPr/>
              </p:nvSpPr>
              <p:spPr bwMode="auto">
                <a:xfrm>
                  <a:off x="740" y="1516"/>
                  <a:ext cx="1548"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ＭＳ Ｐゴシック" charset="0"/>
                      <a:cs typeface="Times New Roman" charset="0"/>
                    </a:rPr>
                    <a:t>Clarified Israel</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blessings generally to motivate righteousness by faith in God</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provision of a great future (Gen. 12:1; 15:1, 6)</a:t>
                  </a:r>
                  <a:endParaRPr lang="en-US" altLang="zh-CN" sz="2000" b="1" dirty="0">
                    <a:solidFill>
                      <a:srgbClr val="003300"/>
                    </a:solidFill>
                    <a:latin typeface="Arial Narrow" charset="0"/>
                    <a:ea typeface="ＭＳ Ｐゴシック" charset="0"/>
                    <a:cs typeface="Times New Roman" charset="0"/>
                  </a:endParaRPr>
                </a:p>
              </p:txBody>
            </p:sp>
            <p:sp>
              <p:nvSpPr>
                <p:cNvPr id="624680" name="Rectangle 260"/>
                <p:cNvSpPr>
                  <a:spLocks noChangeArrowheads="1"/>
                </p:cNvSpPr>
                <p:nvPr/>
              </p:nvSpPr>
              <p:spPr bwMode="auto">
                <a:xfrm>
                  <a:off x="708" y="1516"/>
                  <a:ext cx="1612"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76" name="Group 263"/>
              <p:cNvGrpSpPr>
                <a:grpSpLocks/>
              </p:cNvGrpSpPr>
              <p:nvPr/>
            </p:nvGrpSpPr>
            <p:grpSpPr bwMode="auto">
              <a:xfrm>
                <a:off x="3279" y="1718"/>
                <a:ext cx="2481" cy="665"/>
                <a:chOff x="2320" y="1516"/>
                <a:chExt cx="1756" cy="883"/>
              </a:xfrm>
            </p:grpSpPr>
            <p:sp>
              <p:nvSpPr>
                <p:cNvPr id="624677" name="Rectangle 218"/>
                <p:cNvSpPr>
                  <a:spLocks noChangeArrowheads="1"/>
                </p:cNvSpPr>
                <p:nvPr/>
              </p:nvSpPr>
              <p:spPr bwMode="auto">
                <a:xfrm>
                  <a:off x="2352" y="1516"/>
                  <a:ext cx="1692" cy="8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ＭＳ Ｐゴシック" charset="0"/>
                      <a:cs typeface="Times New Roman" charset="0"/>
                    </a:rPr>
                    <a:t>Clarified how Israel could be blessed in the Abrahamic Covenant as soon and full as possible; </a:t>
                  </a:r>
                  <a:r>
                    <a:rPr lang="en-US" altLang="zh-CN" sz="2000" b="1" dirty="0" err="1">
                      <a:solidFill>
                        <a:srgbClr val="003300"/>
                      </a:solidFill>
                      <a:latin typeface="Arial Narrow" charset="0"/>
                      <a:ea typeface="ＭＳ Ｐゴシック" charset="0"/>
                      <a:cs typeface="Times New Roman" charset="0"/>
                    </a:rPr>
                    <a:t>didn</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t restate or expand the Abrahamic Covenant but revealed sin (Rom. 5:20; Gal. 3:19, 24)</a:t>
                  </a:r>
                  <a:endParaRPr lang="en-US" altLang="zh-CN" sz="2000" b="1" dirty="0">
                    <a:solidFill>
                      <a:srgbClr val="003300"/>
                    </a:solidFill>
                    <a:latin typeface="Arial Narrow" charset="0"/>
                    <a:ea typeface="ＭＳ Ｐゴシック" charset="0"/>
                    <a:cs typeface="Times New Roman" charset="0"/>
                  </a:endParaRPr>
                </a:p>
              </p:txBody>
            </p:sp>
            <p:sp>
              <p:nvSpPr>
                <p:cNvPr id="624678" name="Rectangle 262"/>
                <p:cNvSpPr>
                  <a:spLocks noChangeArrowheads="1"/>
                </p:cNvSpPr>
                <p:nvPr/>
              </p:nvSpPr>
              <p:spPr bwMode="auto">
                <a:xfrm>
                  <a:off x="2320" y="1516"/>
                  <a:ext cx="1756" cy="8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4649" name="Group 300"/>
            <p:cNvGrpSpPr>
              <a:grpSpLocks/>
            </p:cNvGrpSpPr>
            <p:nvPr/>
          </p:nvGrpSpPr>
          <p:grpSpPr bwMode="auto">
            <a:xfrm>
              <a:off x="2" y="892"/>
              <a:ext cx="5752" cy="911"/>
              <a:chOff x="2" y="3406"/>
              <a:chExt cx="5752" cy="911"/>
            </a:xfrm>
          </p:grpSpPr>
          <p:grpSp>
            <p:nvGrpSpPr>
              <p:cNvPr id="624650" name="Group 301"/>
              <p:cNvGrpSpPr>
                <a:grpSpLocks/>
              </p:cNvGrpSpPr>
              <p:nvPr/>
            </p:nvGrpSpPr>
            <p:grpSpPr bwMode="auto">
              <a:xfrm>
                <a:off x="2" y="3406"/>
                <a:ext cx="999" cy="496"/>
                <a:chOff x="0" y="3397"/>
                <a:chExt cx="708" cy="595"/>
              </a:xfrm>
            </p:grpSpPr>
            <p:sp>
              <p:nvSpPr>
                <p:cNvPr id="624666" name="Rectangle 302"/>
                <p:cNvSpPr>
                  <a:spLocks noChangeArrowheads="1"/>
                </p:cNvSpPr>
                <p:nvPr/>
              </p:nvSpPr>
              <p:spPr bwMode="auto">
                <a:xfrm>
                  <a:off x="32" y="3397"/>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Promises</a:t>
                  </a:r>
                </a:p>
              </p:txBody>
            </p:sp>
            <p:sp>
              <p:nvSpPr>
                <p:cNvPr id="624667" name="Rectangle 303"/>
                <p:cNvSpPr>
                  <a:spLocks noChangeArrowheads="1"/>
                </p:cNvSpPr>
                <p:nvPr/>
              </p:nvSpPr>
              <p:spPr bwMode="auto">
                <a:xfrm>
                  <a:off x="0" y="3397"/>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51" name="Group 304"/>
              <p:cNvGrpSpPr>
                <a:grpSpLocks/>
              </p:cNvGrpSpPr>
              <p:nvPr/>
            </p:nvGrpSpPr>
            <p:grpSpPr bwMode="auto">
              <a:xfrm>
                <a:off x="1001" y="3406"/>
                <a:ext cx="2275" cy="496"/>
                <a:chOff x="708" y="3397"/>
                <a:chExt cx="1612" cy="595"/>
              </a:xfrm>
            </p:grpSpPr>
            <p:sp>
              <p:nvSpPr>
                <p:cNvPr id="624664" name="Rectangle 305"/>
                <p:cNvSpPr>
                  <a:spLocks noChangeArrowheads="1"/>
                </p:cNvSpPr>
                <p:nvPr/>
              </p:nvSpPr>
              <p:spPr bwMode="auto">
                <a:xfrm>
                  <a:off x="740" y="3397"/>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Land, seed, and blessing (without indication of time of fulfillment)</a:t>
                  </a:r>
                </a:p>
              </p:txBody>
            </p:sp>
            <p:sp>
              <p:nvSpPr>
                <p:cNvPr id="624665" name="Rectangle 306"/>
                <p:cNvSpPr>
                  <a:spLocks noChangeArrowheads="1"/>
                </p:cNvSpPr>
                <p:nvPr/>
              </p:nvSpPr>
              <p:spPr bwMode="auto">
                <a:xfrm>
                  <a:off x="708" y="3397"/>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52" name="Group 307"/>
              <p:cNvGrpSpPr>
                <a:grpSpLocks/>
              </p:cNvGrpSpPr>
              <p:nvPr/>
            </p:nvGrpSpPr>
            <p:grpSpPr bwMode="auto">
              <a:xfrm>
                <a:off x="3276" y="3406"/>
                <a:ext cx="2478" cy="496"/>
                <a:chOff x="2320" y="3397"/>
                <a:chExt cx="1756" cy="595"/>
              </a:xfrm>
            </p:grpSpPr>
            <p:sp>
              <p:nvSpPr>
                <p:cNvPr id="624662" name="Rectangle 308"/>
                <p:cNvSpPr>
                  <a:spLocks noChangeArrowheads="1"/>
                </p:cNvSpPr>
                <p:nvPr/>
              </p:nvSpPr>
              <p:spPr bwMode="auto">
                <a:xfrm>
                  <a:off x="2352" y="3397"/>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Blessing for obedience and cursing for disobedience </a:t>
                  </a:r>
                  <a:br>
                    <a:rPr lang="en-US" altLang="zh-CN" sz="2200" b="1">
                      <a:solidFill>
                        <a:srgbClr val="003300"/>
                      </a:solidFill>
                      <a:latin typeface="Arial Narrow" charset="0"/>
                      <a:ea typeface="ＭＳ Ｐゴシック" charset="0"/>
                      <a:cs typeface="Times New Roman" charset="0"/>
                    </a:rPr>
                  </a:br>
                  <a:r>
                    <a:rPr lang="en-US" altLang="zh-CN" sz="2200" b="1">
                      <a:solidFill>
                        <a:srgbClr val="003300"/>
                      </a:solidFill>
                      <a:latin typeface="Arial Narrow" charset="0"/>
                      <a:ea typeface="ＭＳ Ｐゴシック" charset="0"/>
                      <a:cs typeface="Times New Roman" charset="0"/>
                    </a:rPr>
                    <a:t>(Lev. 26; Deut. 28)</a:t>
                  </a:r>
                </a:p>
              </p:txBody>
            </p:sp>
            <p:sp>
              <p:nvSpPr>
                <p:cNvPr id="624663" name="Rectangle 309"/>
                <p:cNvSpPr>
                  <a:spLocks noChangeArrowheads="1"/>
                </p:cNvSpPr>
                <p:nvPr/>
              </p:nvSpPr>
              <p:spPr bwMode="auto">
                <a:xfrm>
                  <a:off x="2320" y="3397"/>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53" name="Group 310"/>
              <p:cNvGrpSpPr>
                <a:grpSpLocks/>
              </p:cNvGrpSpPr>
              <p:nvPr/>
            </p:nvGrpSpPr>
            <p:grpSpPr bwMode="auto">
              <a:xfrm>
                <a:off x="2" y="3902"/>
                <a:ext cx="999" cy="415"/>
                <a:chOff x="0" y="3992"/>
                <a:chExt cx="708" cy="499"/>
              </a:xfrm>
            </p:grpSpPr>
            <p:sp>
              <p:nvSpPr>
                <p:cNvPr id="624660" name="Rectangle 311"/>
                <p:cNvSpPr>
                  <a:spLocks noChangeArrowheads="1"/>
                </p:cNvSpPr>
                <p:nvPr/>
              </p:nvSpPr>
              <p:spPr bwMode="auto">
                <a:xfrm>
                  <a:off x="32" y="3992"/>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Conditions</a:t>
                  </a:r>
                </a:p>
              </p:txBody>
            </p:sp>
            <p:sp>
              <p:nvSpPr>
                <p:cNvPr id="624661" name="Rectangle 312"/>
                <p:cNvSpPr>
                  <a:spLocks noChangeArrowheads="1"/>
                </p:cNvSpPr>
                <p:nvPr/>
              </p:nvSpPr>
              <p:spPr bwMode="auto">
                <a:xfrm>
                  <a:off x="0" y="3992"/>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54" name="Group 313"/>
              <p:cNvGrpSpPr>
                <a:grpSpLocks/>
              </p:cNvGrpSpPr>
              <p:nvPr/>
            </p:nvGrpSpPr>
            <p:grpSpPr bwMode="auto">
              <a:xfrm>
                <a:off x="1001" y="3902"/>
                <a:ext cx="2275" cy="415"/>
                <a:chOff x="708" y="3992"/>
                <a:chExt cx="1612" cy="499"/>
              </a:xfrm>
            </p:grpSpPr>
            <p:sp>
              <p:nvSpPr>
                <p:cNvPr id="624658" name="Rectangle 314"/>
                <p:cNvSpPr>
                  <a:spLocks noChangeArrowheads="1"/>
                </p:cNvSpPr>
                <p:nvPr/>
              </p:nvSpPr>
              <p:spPr bwMode="auto">
                <a:xfrm>
                  <a:off x="740" y="3992"/>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dirty="0">
                      <a:solidFill>
                        <a:srgbClr val="003300"/>
                      </a:solidFill>
                      <a:latin typeface="Arial Narrow" charset="0"/>
                      <a:ea typeface="ＭＳ Ｐゴシック" charset="0"/>
                      <a:cs typeface="Times New Roman" charset="0"/>
                    </a:rPr>
                    <a:t>Unconditional: </a:t>
                  </a:r>
                  <a:r>
                    <a:rPr lang="mr-IN" altLang="ja-JP" sz="2200" b="1" dirty="0">
                      <a:solidFill>
                        <a:srgbClr val="003300"/>
                      </a:solidFill>
                      <a:latin typeface="Arial Narrow" charset="0"/>
                      <a:ea typeface="ＭＳ Ｐゴシック" charset="0"/>
                      <a:cs typeface="Times New Roman" charset="0"/>
                    </a:rPr>
                    <a:t>"</a:t>
                  </a:r>
                  <a:r>
                    <a:rPr lang="en-US" altLang="ja-JP" sz="2200" b="1" dirty="0">
                      <a:solidFill>
                        <a:srgbClr val="003300"/>
                      </a:solidFill>
                      <a:latin typeface="Arial Narrow" charset="0"/>
                      <a:ea typeface="ＭＳ Ｐゴシック" charset="0"/>
                      <a:cs typeface="Times New Roman" charset="0"/>
                    </a:rPr>
                    <a:t>I will…</a:t>
                  </a:r>
                  <a:r>
                    <a:rPr lang="mr-IN" altLang="ja-JP" sz="2200" b="1" dirty="0">
                      <a:solidFill>
                        <a:srgbClr val="003300"/>
                      </a:solidFill>
                      <a:latin typeface="Arial Narrow" charset="0"/>
                      <a:ea typeface="ＭＳ Ｐゴシック" charset="0"/>
                      <a:cs typeface="Times New Roman" charset="0"/>
                    </a:rPr>
                    <a:t>"</a:t>
                  </a:r>
                  <a:endParaRPr lang="en-US" altLang="zh-CN" sz="2200" b="1" dirty="0">
                    <a:solidFill>
                      <a:srgbClr val="003300"/>
                    </a:solidFill>
                    <a:latin typeface="Arial Narrow" charset="0"/>
                    <a:ea typeface="ＭＳ Ｐゴシック" charset="0"/>
                    <a:cs typeface="Times New Roman" charset="0"/>
                  </a:endParaRPr>
                </a:p>
              </p:txBody>
            </p:sp>
            <p:sp>
              <p:nvSpPr>
                <p:cNvPr id="624659" name="Rectangle 315"/>
                <p:cNvSpPr>
                  <a:spLocks noChangeArrowheads="1"/>
                </p:cNvSpPr>
                <p:nvPr/>
              </p:nvSpPr>
              <p:spPr bwMode="auto">
                <a:xfrm>
                  <a:off x="708" y="3992"/>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4655" name="Group 316"/>
              <p:cNvGrpSpPr>
                <a:grpSpLocks/>
              </p:cNvGrpSpPr>
              <p:nvPr/>
            </p:nvGrpSpPr>
            <p:grpSpPr bwMode="auto">
              <a:xfrm>
                <a:off x="3276" y="3902"/>
                <a:ext cx="2478" cy="415"/>
                <a:chOff x="2320" y="3992"/>
                <a:chExt cx="1756" cy="499"/>
              </a:xfrm>
            </p:grpSpPr>
            <p:sp>
              <p:nvSpPr>
                <p:cNvPr id="624656" name="Rectangle 317"/>
                <p:cNvSpPr>
                  <a:spLocks noChangeArrowheads="1"/>
                </p:cNvSpPr>
                <p:nvPr/>
              </p:nvSpPr>
              <p:spPr bwMode="auto">
                <a:xfrm>
                  <a:off x="2352" y="3992"/>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dirty="0">
                      <a:solidFill>
                        <a:srgbClr val="003300"/>
                      </a:solidFill>
                      <a:latin typeface="Arial Narrow" charset="0"/>
                      <a:ea typeface="ＭＳ Ｐゴシック" charset="0"/>
                      <a:cs typeface="Times New Roman" charset="0"/>
                    </a:rPr>
                    <a:t>Conditional: </a:t>
                  </a:r>
                  <a:r>
                    <a:rPr lang="mr-IN" altLang="ja-JP" sz="2200" b="1" dirty="0">
                      <a:solidFill>
                        <a:srgbClr val="003300"/>
                      </a:solidFill>
                      <a:latin typeface="Arial Narrow" charset="0"/>
                      <a:ea typeface="ＭＳ Ｐゴシック" charset="0"/>
                      <a:cs typeface="Times New Roman" charset="0"/>
                    </a:rPr>
                    <a:t>"</a:t>
                  </a:r>
                  <a:r>
                    <a:rPr lang="en-US" altLang="ja-JP" sz="2200" b="1" dirty="0">
                      <a:solidFill>
                        <a:srgbClr val="003300"/>
                      </a:solidFill>
                      <a:latin typeface="Arial Narrow" charset="0"/>
                      <a:ea typeface="ＭＳ Ｐゴシック" charset="0"/>
                      <a:cs typeface="Times New Roman" charset="0"/>
                    </a:rPr>
                    <a:t>If you will…</a:t>
                  </a:r>
                  <a:br>
                    <a:rPr lang="en-US" altLang="ja-JP" sz="2200" b="1" dirty="0">
                      <a:solidFill>
                        <a:srgbClr val="003300"/>
                      </a:solidFill>
                      <a:latin typeface="Arial Narrow" charset="0"/>
                      <a:ea typeface="ＭＳ Ｐゴシック" charset="0"/>
                      <a:cs typeface="Times New Roman" charset="0"/>
                    </a:rPr>
                  </a:br>
                  <a:r>
                    <a:rPr lang="en-US" altLang="ja-JP" sz="2200" b="1" dirty="0">
                      <a:solidFill>
                        <a:srgbClr val="003300"/>
                      </a:solidFill>
                      <a:latin typeface="Arial Narrow" charset="0"/>
                      <a:ea typeface="ＭＳ Ｐゴシック" charset="0"/>
                      <a:cs typeface="Times New Roman" charset="0"/>
                    </a:rPr>
                    <a:t>then I will…</a:t>
                  </a:r>
                  <a:r>
                    <a:rPr lang="mr-IN" altLang="ja-JP" sz="2200" b="1" dirty="0">
                      <a:solidFill>
                        <a:srgbClr val="003300"/>
                      </a:solidFill>
                      <a:latin typeface="Arial Narrow" charset="0"/>
                      <a:ea typeface="ＭＳ Ｐゴシック" charset="0"/>
                      <a:cs typeface="Times New Roman" charset="0"/>
                    </a:rPr>
                    <a:t>"</a:t>
                  </a:r>
                  <a:endParaRPr lang="en-US" altLang="zh-CN" sz="2200" b="1" dirty="0">
                    <a:solidFill>
                      <a:srgbClr val="003300"/>
                    </a:solidFill>
                    <a:latin typeface="Arial Narrow" charset="0"/>
                    <a:ea typeface="ＭＳ Ｐゴシック" charset="0"/>
                    <a:cs typeface="Times New Roman" charset="0"/>
                  </a:endParaRPr>
                </a:p>
              </p:txBody>
            </p:sp>
            <p:sp>
              <p:nvSpPr>
                <p:cNvPr id="624657" name="Rectangle 318"/>
                <p:cNvSpPr>
                  <a:spLocks noChangeArrowheads="1"/>
                </p:cNvSpPr>
                <p:nvPr/>
              </p:nvSpPr>
              <p:spPr bwMode="auto">
                <a:xfrm>
                  <a:off x="2320" y="3992"/>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
        <p:nvSpPr>
          <p:cNvPr id="63810" name="Rectangle 322"/>
          <p:cNvSpPr>
            <a:spLocks noGrp="1" noChangeArrowheads="1"/>
          </p:cNvSpPr>
          <p:nvPr>
            <p:ph type="title" idx="4294967295"/>
          </p:nvPr>
        </p:nvSpPr>
        <p:spPr>
          <a:xfrm>
            <a:off x="228600" y="76200"/>
            <a:ext cx="7772400" cy="762000"/>
          </a:xfrm>
          <a:solidFill>
            <a:schemeClr val="bg2"/>
          </a:solidFill>
        </p:spPr>
        <p:txBody>
          <a:bodyPr/>
          <a:lstStyle/>
          <a:p>
            <a:pPr>
              <a:defRPr/>
            </a:pPr>
            <a:r>
              <a:rPr lang="en-US" altLang="zh-CN" sz="3600">
                <a:latin typeface="Arial Black" charset="0"/>
                <a:ea typeface="MS PGothic" charset="0"/>
              </a:rPr>
              <a:t>Contrasting the Covenants</a:t>
            </a:r>
            <a:endParaRPr lang="en-US" altLang="zh-CN" sz="2400">
              <a:latin typeface="Arial Black" charset="0"/>
              <a:ea typeface="MS PGothic" charset="0"/>
            </a:endParaRPr>
          </a:p>
        </p:txBody>
      </p:sp>
      <p:sp>
        <p:nvSpPr>
          <p:cNvPr id="68" name="Text Box 3"/>
          <p:cNvSpPr txBox="1">
            <a:spLocks noChangeArrowheads="1"/>
          </p:cNvSpPr>
          <p:nvPr/>
        </p:nvSpPr>
        <p:spPr bwMode="auto">
          <a:xfrm>
            <a:off x="8272338" y="116632"/>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116</a:t>
            </a:r>
          </a:p>
        </p:txBody>
      </p:sp>
    </p:spTree>
    <p:extLst>
      <p:ext uri="{BB962C8B-B14F-4D97-AF65-F5344CB8AC3E}">
        <p14:creationId xmlns:p14="http://schemas.microsoft.com/office/powerpoint/2010/main" val="85980448"/>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26690" name="Group 93"/>
          <p:cNvGrpSpPr>
            <a:grpSpLocks/>
          </p:cNvGrpSpPr>
          <p:nvPr/>
        </p:nvGrpSpPr>
        <p:grpSpPr bwMode="auto">
          <a:xfrm>
            <a:off x="0" y="914400"/>
            <a:ext cx="9144000" cy="5665788"/>
            <a:chOff x="0" y="576"/>
            <a:chExt cx="5760" cy="2163"/>
          </a:xfrm>
        </p:grpSpPr>
        <p:grpSp>
          <p:nvGrpSpPr>
            <p:cNvPr id="626692" name="Group 14"/>
            <p:cNvGrpSpPr>
              <a:grpSpLocks/>
            </p:cNvGrpSpPr>
            <p:nvPr/>
          </p:nvGrpSpPr>
          <p:grpSpPr bwMode="auto">
            <a:xfrm>
              <a:off x="0" y="576"/>
              <a:ext cx="1001" cy="318"/>
              <a:chOff x="0" y="0"/>
              <a:chExt cx="708" cy="422"/>
            </a:xfrm>
          </p:grpSpPr>
          <p:sp>
            <p:nvSpPr>
              <p:cNvPr id="626749" name="Rectangle 15"/>
              <p:cNvSpPr>
                <a:spLocks noChangeArrowheads="1"/>
              </p:cNvSpPr>
              <p:nvPr/>
            </p:nvSpPr>
            <p:spPr bwMode="auto">
              <a:xfrm>
                <a:off x="0" y="0"/>
                <a:ext cx="7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6750" name="Group 16"/>
              <p:cNvGrpSpPr>
                <a:grpSpLocks/>
              </p:cNvGrpSpPr>
              <p:nvPr/>
            </p:nvGrpSpPr>
            <p:grpSpPr bwMode="auto">
              <a:xfrm>
                <a:off x="0" y="0"/>
                <a:ext cx="708" cy="422"/>
                <a:chOff x="0" y="0"/>
                <a:chExt cx="708" cy="422"/>
              </a:xfrm>
            </p:grpSpPr>
            <p:sp>
              <p:nvSpPr>
                <p:cNvPr id="626751" name="Rectangle 17"/>
                <p:cNvSpPr>
                  <a:spLocks noChangeArrowheads="1"/>
                </p:cNvSpPr>
                <p:nvPr/>
              </p:nvSpPr>
              <p:spPr bwMode="auto">
                <a:xfrm>
                  <a:off x="32" y="0"/>
                  <a:ext cx="64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b="1">
                      <a:solidFill>
                        <a:srgbClr val="003300"/>
                      </a:solidFill>
                      <a:latin typeface="Arial Narrow" charset="0"/>
                      <a:ea typeface="ＭＳ Ｐゴシック" charset="0"/>
                      <a:cs typeface="Times New Roman" charset="0"/>
                    </a:rPr>
                    <a:t> </a:t>
                  </a:r>
                </a:p>
              </p:txBody>
            </p:sp>
            <p:sp>
              <p:nvSpPr>
                <p:cNvPr id="626752" name="Rectangle 18"/>
                <p:cNvSpPr>
                  <a:spLocks noChangeArrowheads="1"/>
                </p:cNvSpPr>
                <p:nvPr/>
              </p:nvSpPr>
              <p:spPr bwMode="auto">
                <a:xfrm>
                  <a:off x="0" y="0"/>
                  <a:ext cx="70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6693" name="Group 19"/>
            <p:cNvGrpSpPr>
              <a:grpSpLocks/>
            </p:cNvGrpSpPr>
            <p:nvPr/>
          </p:nvGrpSpPr>
          <p:grpSpPr bwMode="auto">
            <a:xfrm>
              <a:off x="1001" y="576"/>
              <a:ext cx="2278" cy="318"/>
              <a:chOff x="708" y="0"/>
              <a:chExt cx="1612" cy="422"/>
            </a:xfrm>
          </p:grpSpPr>
          <p:sp>
            <p:nvSpPr>
              <p:cNvPr id="626745" name="Rectangle 20"/>
              <p:cNvSpPr>
                <a:spLocks noChangeArrowheads="1"/>
              </p:cNvSpPr>
              <p:nvPr/>
            </p:nvSpPr>
            <p:spPr bwMode="auto">
              <a:xfrm>
                <a:off x="708" y="0"/>
                <a:ext cx="16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6746" name="Group 21"/>
              <p:cNvGrpSpPr>
                <a:grpSpLocks/>
              </p:cNvGrpSpPr>
              <p:nvPr/>
            </p:nvGrpSpPr>
            <p:grpSpPr bwMode="auto">
              <a:xfrm>
                <a:off x="708" y="0"/>
                <a:ext cx="1612" cy="422"/>
                <a:chOff x="708" y="0"/>
                <a:chExt cx="1612" cy="422"/>
              </a:xfrm>
            </p:grpSpPr>
            <p:sp>
              <p:nvSpPr>
                <p:cNvPr id="626747" name="Rectangle 22"/>
                <p:cNvSpPr>
                  <a:spLocks noChangeArrowheads="1"/>
                </p:cNvSpPr>
                <p:nvPr/>
              </p:nvSpPr>
              <p:spPr bwMode="auto">
                <a:xfrm>
                  <a:off x="740" y="0"/>
                  <a:ext cx="15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Abrahamic Covenant</a:t>
                  </a:r>
                  <a:endParaRPr lang="en-US" altLang="zh-CN" sz="2800" b="1">
                    <a:solidFill>
                      <a:srgbClr val="003300"/>
                    </a:solidFill>
                    <a:latin typeface="Arial Narrow" charset="0"/>
                    <a:ea typeface="ＭＳ Ｐゴシック" charset="0"/>
                    <a:cs typeface="Times New Roman" charset="0"/>
                  </a:endParaRPr>
                </a:p>
              </p:txBody>
            </p:sp>
            <p:sp>
              <p:nvSpPr>
                <p:cNvPr id="626748" name="Rectangle 23"/>
                <p:cNvSpPr>
                  <a:spLocks noChangeArrowheads="1"/>
                </p:cNvSpPr>
                <p:nvPr/>
              </p:nvSpPr>
              <p:spPr bwMode="auto">
                <a:xfrm>
                  <a:off x="708" y="0"/>
                  <a:ext cx="16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6694" name="Group 24"/>
            <p:cNvGrpSpPr>
              <a:grpSpLocks/>
            </p:cNvGrpSpPr>
            <p:nvPr/>
          </p:nvGrpSpPr>
          <p:grpSpPr bwMode="auto">
            <a:xfrm>
              <a:off x="3279" y="576"/>
              <a:ext cx="2481" cy="318"/>
              <a:chOff x="2320" y="0"/>
              <a:chExt cx="1756" cy="422"/>
            </a:xfrm>
          </p:grpSpPr>
          <p:sp>
            <p:nvSpPr>
              <p:cNvPr id="626741" name="Rectangle 25"/>
              <p:cNvSpPr>
                <a:spLocks noChangeArrowheads="1"/>
              </p:cNvSpPr>
              <p:nvPr/>
            </p:nvSpPr>
            <p:spPr bwMode="auto">
              <a:xfrm>
                <a:off x="2320" y="0"/>
                <a:ext cx="1756"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626742" name="Group 26"/>
              <p:cNvGrpSpPr>
                <a:grpSpLocks/>
              </p:cNvGrpSpPr>
              <p:nvPr/>
            </p:nvGrpSpPr>
            <p:grpSpPr bwMode="auto">
              <a:xfrm>
                <a:off x="2320" y="0"/>
                <a:ext cx="1756" cy="422"/>
                <a:chOff x="2320" y="0"/>
                <a:chExt cx="1756" cy="422"/>
              </a:xfrm>
            </p:grpSpPr>
            <p:sp>
              <p:nvSpPr>
                <p:cNvPr id="626743" name="Rectangle 27"/>
                <p:cNvSpPr>
                  <a:spLocks noChangeArrowheads="1"/>
                </p:cNvSpPr>
                <p:nvPr/>
              </p:nvSpPr>
              <p:spPr bwMode="auto">
                <a:xfrm>
                  <a:off x="2352" y="0"/>
                  <a:ext cx="169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Mosaic Covenant</a:t>
                  </a:r>
                  <a:endParaRPr lang="en-US" altLang="zh-CN" sz="2800" b="1">
                    <a:solidFill>
                      <a:srgbClr val="003300"/>
                    </a:solidFill>
                    <a:latin typeface="Arial Narrow" charset="0"/>
                    <a:ea typeface="ＭＳ Ｐゴシック" charset="0"/>
                    <a:cs typeface="Times New Roman" charset="0"/>
                  </a:endParaRPr>
                </a:p>
              </p:txBody>
            </p:sp>
            <p:sp>
              <p:nvSpPr>
                <p:cNvPr id="626744" name="Rectangle 28"/>
                <p:cNvSpPr>
                  <a:spLocks noChangeArrowheads="1"/>
                </p:cNvSpPr>
                <p:nvPr/>
              </p:nvSpPr>
              <p:spPr bwMode="auto">
                <a:xfrm>
                  <a:off x="2320" y="0"/>
                  <a:ext cx="175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626695" name="Group 92"/>
            <p:cNvGrpSpPr>
              <a:grpSpLocks/>
            </p:cNvGrpSpPr>
            <p:nvPr/>
          </p:nvGrpSpPr>
          <p:grpSpPr bwMode="auto">
            <a:xfrm>
              <a:off x="0" y="892"/>
              <a:ext cx="5760" cy="1847"/>
              <a:chOff x="0" y="2383"/>
              <a:chExt cx="5760" cy="1847"/>
            </a:xfrm>
          </p:grpSpPr>
          <p:grpSp>
            <p:nvGrpSpPr>
              <p:cNvPr id="626696" name="Group 5"/>
              <p:cNvGrpSpPr>
                <a:grpSpLocks/>
              </p:cNvGrpSpPr>
              <p:nvPr/>
            </p:nvGrpSpPr>
            <p:grpSpPr bwMode="auto">
              <a:xfrm>
                <a:off x="0" y="3772"/>
                <a:ext cx="1001" cy="458"/>
                <a:chOff x="0" y="3728"/>
                <a:chExt cx="708" cy="607"/>
              </a:xfrm>
            </p:grpSpPr>
            <p:sp>
              <p:nvSpPr>
                <p:cNvPr id="626739" name="Rectangle 6"/>
                <p:cNvSpPr>
                  <a:spLocks noChangeArrowheads="1"/>
                </p:cNvSpPr>
                <p:nvPr/>
              </p:nvSpPr>
              <p:spPr bwMode="auto">
                <a:xfrm>
                  <a:off x="32" y="3836"/>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End</a:t>
                  </a:r>
                </a:p>
              </p:txBody>
            </p:sp>
            <p:sp>
              <p:nvSpPr>
                <p:cNvPr id="626740" name="Rectangle 7"/>
                <p:cNvSpPr>
                  <a:spLocks noChangeArrowheads="1"/>
                </p:cNvSpPr>
                <p:nvPr/>
              </p:nvSpPr>
              <p:spPr bwMode="auto">
                <a:xfrm>
                  <a:off x="0" y="3728"/>
                  <a:ext cx="708" cy="58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697" name="Group 8"/>
              <p:cNvGrpSpPr>
                <a:grpSpLocks/>
              </p:cNvGrpSpPr>
              <p:nvPr/>
            </p:nvGrpSpPr>
            <p:grpSpPr bwMode="auto">
              <a:xfrm>
                <a:off x="1001" y="3767"/>
                <a:ext cx="2278" cy="443"/>
                <a:chOff x="708" y="3749"/>
                <a:chExt cx="1612" cy="592"/>
              </a:xfrm>
            </p:grpSpPr>
            <p:sp>
              <p:nvSpPr>
                <p:cNvPr id="626737" name="Rectangle 9"/>
                <p:cNvSpPr>
                  <a:spLocks noChangeArrowheads="1"/>
                </p:cNvSpPr>
                <p:nvPr/>
              </p:nvSpPr>
              <p:spPr bwMode="auto">
                <a:xfrm>
                  <a:off x="740" y="3790"/>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Never ended (Gal. 3:15-18) as an eternal covenant (Gen. 17:8)</a:t>
                  </a:r>
                </a:p>
              </p:txBody>
            </p:sp>
            <p:sp>
              <p:nvSpPr>
                <p:cNvPr id="626738" name="Rectangle 10"/>
                <p:cNvSpPr>
                  <a:spLocks noChangeArrowheads="1"/>
                </p:cNvSpPr>
                <p:nvPr/>
              </p:nvSpPr>
              <p:spPr bwMode="auto">
                <a:xfrm>
                  <a:off x="708" y="3749"/>
                  <a:ext cx="1612" cy="59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698" name="Group 11"/>
              <p:cNvGrpSpPr>
                <a:grpSpLocks/>
              </p:cNvGrpSpPr>
              <p:nvPr/>
            </p:nvGrpSpPr>
            <p:grpSpPr bwMode="auto">
              <a:xfrm>
                <a:off x="3279" y="3772"/>
                <a:ext cx="2481" cy="454"/>
                <a:chOff x="2320" y="3740"/>
                <a:chExt cx="1756" cy="604"/>
              </a:xfrm>
            </p:grpSpPr>
            <p:sp>
              <p:nvSpPr>
                <p:cNvPr id="626735" name="Rectangle 12"/>
                <p:cNvSpPr>
                  <a:spLocks noChangeArrowheads="1"/>
                </p:cNvSpPr>
                <p:nvPr/>
              </p:nvSpPr>
              <p:spPr bwMode="auto">
                <a:xfrm>
                  <a:off x="2352" y="3770"/>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1"/>
                <a:lstStyle/>
                <a:p>
                  <a:pPr algn="ctr" defTabSz="914400" fontAlgn="base">
                    <a:spcBef>
                      <a:spcPct val="0"/>
                    </a:spcBef>
                    <a:spcAft>
                      <a:spcPct val="0"/>
                    </a:spcAft>
                  </a:pPr>
                  <a:r>
                    <a:rPr lang="en-US" altLang="zh-CN" sz="2200" b="1" dirty="0">
                      <a:solidFill>
                        <a:srgbClr val="003300"/>
                      </a:solidFill>
                      <a:latin typeface="Arial Narrow" charset="0"/>
                      <a:ea typeface="ＭＳ Ｐゴシック" charset="0"/>
                      <a:cs typeface="Times New Roman" charset="0"/>
                    </a:rPr>
                    <a:t>Ended at Christ</a:t>
                  </a:r>
                  <a:r>
                    <a:rPr lang="fr-FR" altLang="ja-JP" sz="2200" b="1" dirty="0">
                      <a:solidFill>
                        <a:srgbClr val="003300"/>
                      </a:solidFill>
                      <a:latin typeface="Arial Narrow" charset="0"/>
                      <a:ea typeface="ＭＳ Ｐゴシック" charset="0"/>
                      <a:cs typeface="Times New Roman" charset="0"/>
                    </a:rPr>
                    <a:t>'</a:t>
                  </a:r>
                  <a:r>
                    <a:rPr lang="en-US" altLang="ja-JP" sz="2200" b="1" dirty="0">
                      <a:solidFill>
                        <a:srgbClr val="003300"/>
                      </a:solidFill>
                      <a:latin typeface="Arial Narrow" charset="0"/>
                      <a:ea typeface="ＭＳ Ｐゴシック" charset="0"/>
                      <a:cs typeface="Times New Roman" charset="0"/>
                    </a:rPr>
                    <a:t>s death (Rom. 7:6; 10:4; 2 Cor. 3:7-11; Gal. 5:1; Heb. 7:11-12)</a:t>
                  </a:r>
                  <a:endParaRPr lang="en-US" altLang="zh-CN" sz="2200" b="1" dirty="0">
                    <a:solidFill>
                      <a:srgbClr val="003300"/>
                    </a:solidFill>
                    <a:latin typeface="Arial Narrow" charset="0"/>
                    <a:ea typeface="ＭＳ Ｐゴシック" charset="0"/>
                    <a:cs typeface="Times New Roman" charset="0"/>
                  </a:endParaRPr>
                </a:p>
              </p:txBody>
            </p:sp>
            <p:sp>
              <p:nvSpPr>
                <p:cNvPr id="626736" name="Rectangle 13"/>
                <p:cNvSpPr>
                  <a:spLocks noChangeArrowheads="1"/>
                </p:cNvSpPr>
                <p:nvPr/>
              </p:nvSpPr>
              <p:spPr bwMode="auto">
                <a:xfrm>
                  <a:off x="2320" y="3740"/>
                  <a:ext cx="1756" cy="60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699" name="Group 56"/>
              <p:cNvGrpSpPr>
                <a:grpSpLocks/>
              </p:cNvGrpSpPr>
              <p:nvPr/>
            </p:nvGrpSpPr>
            <p:grpSpPr bwMode="auto">
              <a:xfrm>
                <a:off x="0" y="2383"/>
                <a:ext cx="1001" cy="376"/>
                <a:chOff x="0" y="2399"/>
                <a:chExt cx="708" cy="499"/>
              </a:xfrm>
            </p:grpSpPr>
            <p:sp>
              <p:nvSpPr>
                <p:cNvPr id="626733" name="Rectangle 57"/>
                <p:cNvSpPr>
                  <a:spLocks noChangeArrowheads="1"/>
                </p:cNvSpPr>
                <p:nvPr/>
              </p:nvSpPr>
              <p:spPr bwMode="auto">
                <a:xfrm>
                  <a:off x="32" y="2399"/>
                  <a:ext cx="64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Form</a:t>
                  </a:r>
                </a:p>
              </p:txBody>
            </p:sp>
            <p:sp>
              <p:nvSpPr>
                <p:cNvPr id="626734" name="Rectangle 58"/>
                <p:cNvSpPr>
                  <a:spLocks noChangeArrowheads="1"/>
                </p:cNvSpPr>
                <p:nvPr/>
              </p:nvSpPr>
              <p:spPr bwMode="auto">
                <a:xfrm>
                  <a:off x="0" y="2399"/>
                  <a:ext cx="708"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0" name="Group 59"/>
              <p:cNvGrpSpPr>
                <a:grpSpLocks/>
              </p:cNvGrpSpPr>
              <p:nvPr/>
            </p:nvGrpSpPr>
            <p:grpSpPr bwMode="auto">
              <a:xfrm>
                <a:off x="1001" y="2383"/>
                <a:ext cx="2278" cy="376"/>
                <a:chOff x="708" y="2399"/>
                <a:chExt cx="1612" cy="499"/>
              </a:xfrm>
            </p:grpSpPr>
            <p:sp>
              <p:nvSpPr>
                <p:cNvPr id="626731" name="Rectangle 60"/>
                <p:cNvSpPr>
                  <a:spLocks noChangeArrowheads="1"/>
                </p:cNvSpPr>
                <p:nvPr/>
              </p:nvSpPr>
              <p:spPr bwMode="auto">
                <a:xfrm>
                  <a:off x="740" y="2399"/>
                  <a:ext cx="154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Oral (no written stipulations)</a:t>
                  </a:r>
                </a:p>
              </p:txBody>
            </p:sp>
            <p:sp>
              <p:nvSpPr>
                <p:cNvPr id="626732" name="Rectangle 61"/>
                <p:cNvSpPr>
                  <a:spLocks noChangeArrowheads="1"/>
                </p:cNvSpPr>
                <p:nvPr/>
              </p:nvSpPr>
              <p:spPr bwMode="auto">
                <a:xfrm>
                  <a:off x="708" y="2399"/>
                  <a:ext cx="1612"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1" name="Group 62"/>
              <p:cNvGrpSpPr>
                <a:grpSpLocks/>
              </p:cNvGrpSpPr>
              <p:nvPr/>
            </p:nvGrpSpPr>
            <p:grpSpPr bwMode="auto">
              <a:xfrm>
                <a:off x="3279" y="2383"/>
                <a:ext cx="2481" cy="376"/>
                <a:chOff x="2320" y="2399"/>
                <a:chExt cx="1756" cy="499"/>
              </a:xfrm>
            </p:grpSpPr>
            <p:sp>
              <p:nvSpPr>
                <p:cNvPr id="626729" name="Rectangle 63"/>
                <p:cNvSpPr>
                  <a:spLocks noChangeArrowheads="1"/>
                </p:cNvSpPr>
                <p:nvPr/>
              </p:nvSpPr>
              <p:spPr bwMode="auto">
                <a:xfrm>
                  <a:off x="2352" y="2399"/>
                  <a:ext cx="1692"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Written on tablets of stone &amp; Pentateuch</a:t>
                  </a:r>
                </a:p>
              </p:txBody>
            </p:sp>
            <p:sp>
              <p:nvSpPr>
                <p:cNvPr id="626730" name="Rectangle 64"/>
                <p:cNvSpPr>
                  <a:spLocks noChangeArrowheads="1"/>
                </p:cNvSpPr>
                <p:nvPr/>
              </p:nvSpPr>
              <p:spPr bwMode="auto">
                <a:xfrm>
                  <a:off x="2320" y="2399"/>
                  <a:ext cx="1756" cy="499"/>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2" name="Group 65"/>
              <p:cNvGrpSpPr>
                <a:grpSpLocks/>
              </p:cNvGrpSpPr>
              <p:nvPr/>
            </p:nvGrpSpPr>
            <p:grpSpPr bwMode="auto">
              <a:xfrm>
                <a:off x="0" y="2759"/>
                <a:ext cx="1001" cy="448"/>
                <a:chOff x="0" y="2898"/>
                <a:chExt cx="708" cy="595"/>
              </a:xfrm>
            </p:grpSpPr>
            <p:sp>
              <p:nvSpPr>
                <p:cNvPr id="626727" name="Rectangle 66"/>
                <p:cNvSpPr>
                  <a:spLocks noChangeArrowheads="1"/>
                </p:cNvSpPr>
                <p:nvPr/>
              </p:nvSpPr>
              <p:spPr bwMode="auto">
                <a:xfrm>
                  <a:off x="32" y="2898"/>
                  <a:ext cx="644"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Emphasis</a:t>
                  </a:r>
                </a:p>
              </p:txBody>
            </p:sp>
            <p:sp>
              <p:nvSpPr>
                <p:cNvPr id="626728" name="Rectangle 67"/>
                <p:cNvSpPr>
                  <a:spLocks noChangeArrowheads="1"/>
                </p:cNvSpPr>
                <p:nvPr/>
              </p:nvSpPr>
              <p:spPr bwMode="auto">
                <a:xfrm>
                  <a:off x="0" y="2898"/>
                  <a:ext cx="708"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3" name="Group 68"/>
              <p:cNvGrpSpPr>
                <a:grpSpLocks/>
              </p:cNvGrpSpPr>
              <p:nvPr/>
            </p:nvGrpSpPr>
            <p:grpSpPr bwMode="auto">
              <a:xfrm>
                <a:off x="1001" y="2759"/>
                <a:ext cx="2278" cy="448"/>
                <a:chOff x="708" y="2898"/>
                <a:chExt cx="1612" cy="595"/>
              </a:xfrm>
            </p:grpSpPr>
            <p:sp>
              <p:nvSpPr>
                <p:cNvPr id="626725" name="Rectangle 69"/>
                <p:cNvSpPr>
                  <a:spLocks noChangeArrowheads="1"/>
                </p:cNvSpPr>
                <p:nvPr/>
              </p:nvSpPr>
              <p:spPr bwMode="auto">
                <a:xfrm>
                  <a:off x="740" y="2898"/>
                  <a:ext cx="1548"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dirty="0">
                      <a:solidFill>
                        <a:srgbClr val="003300"/>
                      </a:solidFill>
                      <a:latin typeface="Arial Narrow" charset="0"/>
                      <a:ea typeface="ＭＳ Ｐゴシック" charset="0"/>
                      <a:cs typeface="Times New Roman" charset="0"/>
                    </a:rPr>
                    <a:t>Blessing over discipline/judgment (five </a:t>
                  </a:r>
                  <a:r>
                    <a:rPr lang="mr-IN" altLang="ja-JP" sz="2200" b="1" dirty="0">
                      <a:solidFill>
                        <a:srgbClr val="003300"/>
                      </a:solidFill>
                      <a:latin typeface="Arial Narrow" charset="0"/>
                      <a:ea typeface="ＭＳ Ｐゴシック" charset="0"/>
                      <a:cs typeface="Times New Roman" charset="0"/>
                    </a:rPr>
                    <a:t>"</a:t>
                  </a:r>
                  <a:r>
                    <a:rPr lang="en-US" altLang="ja-JP" sz="2200" b="1" dirty="0">
                      <a:solidFill>
                        <a:srgbClr val="003300"/>
                      </a:solidFill>
                      <a:latin typeface="Arial Narrow" charset="0"/>
                      <a:ea typeface="ＭＳ Ｐゴシック" charset="0"/>
                      <a:cs typeface="Times New Roman" charset="0"/>
                    </a:rPr>
                    <a:t>blessings</a:t>
                  </a:r>
                  <a:r>
                    <a:rPr lang="mr-IN" altLang="ja-JP" sz="2200" b="1" dirty="0">
                      <a:solidFill>
                        <a:srgbClr val="003300"/>
                      </a:solidFill>
                      <a:latin typeface="Arial Narrow" charset="0"/>
                      <a:ea typeface="ＭＳ Ｐゴシック" charset="0"/>
                      <a:cs typeface="Times New Roman" charset="0"/>
                    </a:rPr>
                    <a:t>"</a:t>
                  </a:r>
                  <a:r>
                    <a:rPr lang="en-US" altLang="ja-JP" sz="2200" b="1" dirty="0">
                      <a:solidFill>
                        <a:srgbClr val="003300"/>
                      </a:solidFill>
                      <a:latin typeface="Arial Narrow" charset="0"/>
                      <a:ea typeface="ＭＳ Ｐゴシック" charset="0"/>
                      <a:cs typeface="Times New Roman" charset="0"/>
                    </a:rPr>
                    <a:t> in Gen. 12:1-3)</a:t>
                  </a:r>
                  <a:endParaRPr lang="en-US" altLang="zh-CN" sz="2200" b="1" dirty="0">
                    <a:solidFill>
                      <a:srgbClr val="003300"/>
                    </a:solidFill>
                    <a:latin typeface="Arial Narrow" charset="0"/>
                    <a:ea typeface="ＭＳ Ｐゴシック" charset="0"/>
                    <a:cs typeface="Times New Roman" charset="0"/>
                  </a:endParaRPr>
                </a:p>
              </p:txBody>
            </p:sp>
            <p:sp>
              <p:nvSpPr>
                <p:cNvPr id="626726" name="Rectangle 70"/>
                <p:cNvSpPr>
                  <a:spLocks noChangeArrowheads="1"/>
                </p:cNvSpPr>
                <p:nvPr/>
              </p:nvSpPr>
              <p:spPr bwMode="auto">
                <a:xfrm>
                  <a:off x="708" y="2898"/>
                  <a:ext cx="1612"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4" name="Group 71"/>
              <p:cNvGrpSpPr>
                <a:grpSpLocks/>
              </p:cNvGrpSpPr>
              <p:nvPr/>
            </p:nvGrpSpPr>
            <p:grpSpPr bwMode="auto">
              <a:xfrm>
                <a:off x="3279" y="2759"/>
                <a:ext cx="2481" cy="448"/>
                <a:chOff x="2320" y="2898"/>
                <a:chExt cx="1756" cy="595"/>
              </a:xfrm>
            </p:grpSpPr>
            <p:sp>
              <p:nvSpPr>
                <p:cNvPr id="626723" name="Rectangle 72"/>
                <p:cNvSpPr>
                  <a:spLocks noChangeArrowheads="1"/>
                </p:cNvSpPr>
                <p:nvPr/>
              </p:nvSpPr>
              <p:spPr bwMode="auto">
                <a:xfrm>
                  <a:off x="2352" y="2898"/>
                  <a:ext cx="1692" cy="5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Judgment/discipline over blessing (contrast Deut. 28:1-14 with 28:15-68)</a:t>
                  </a:r>
                </a:p>
              </p:txBody>
            </p:sp>
            <p:sp>
              <p:nvSpPr>
                <p:cNvPr id="626724" name="Rectangle 73"/>
                <p:cNvSpPr>
                  <a:spLocks noChangeArrowheads="1"/>
                </p:cNvSpPr>
                <p:nvPr/>
              </p:nvSpPr>
              <p:spPr bwMode="auto">
                <a:xfrm>
                  <a:off x="2320" y="2898"/>
                  <a:ext cx="1756" cy="59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5" name="Group 74"/>
              <p:cNvGrpSpPr>
                <a:grpSpLocks/>
              </p:cNvGrpSpPr>
              <p:nvPr/>
            </p:nvGrpSpPr>
            <p:grpSpPr bwMode="auto">
              <a:xfrm>
                <a:off x="0" y="3207"/>
                <a:ext cx="1001" cy="260"/>
                <a:chOff x="0" y="3493"/>
                <a:chExt cx="708" cy="345"/>
              </a:xfrm>
            </p:grpSpPr>
            <p:sp>
              <p:nvSpPr>
                <p:cNvPr id="626721" name="Rectangle 75"/>
                <p:cNvSpPr>
                  <a:spLocks noChangeArrowheads="1"/>
                </p:cNvSpPr>
                <p:nvPr/>
              </p:nvSpPr>
              <p:spPr bwMode="auto">
                <a:xfrm>
                  <a:off x="32" y="3493"/>
                  <a:ext cx="644" cy="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Christology</a:t>
                  </a:r>
                </a:p>
              </p:txBody>
            </p:sp>
            <p:sp>
              <p:nvSpPr>
                <p:cNvPr id="626722" name="Rectangle 76"/>
                <p:cNvSpPr>
                  <a:spLocks noChangeArrowheads="1"/>
                </p:cNvSpPr>
                <p:nvPr/>
              </p:nvSpPr>
              <p:spPr bwMode="auto">
                <a:xfrm>
                  <a:off x="0" y="3493"/>
                  <a:ext cx="708" cy="34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6" name="Group 77"/>
              <p:cNvGrpSpPr>
                <a:grpSpLocks/>
              </p:cNvGrpSpPr>
              <p:nvPr/>
            </p:nvGrpSpPr>
            <p:grpSpPr bwMode="auto">
              <a:xfrm>
                <a:off x="1001" y="3207"/>
                <a:ext cx="2278" cy="260"/>
                <a:chOff x="708" y="3493"/>
                <a:chExt cx="1612" cy="345"/>
              </a:xfrm>
            </p:grpSpPr>
            <p:sp>
              <p:nvSpPr>
                <p:cNvPr id="626719" name="Rectangle 78"/>
                <p:cNvSpPr>
                  <a:spLocks noChangeArrowheads="1"/>
                </p:cNvSpPr>
                <p:nvPr/>
              </p:nvSpPr>
              <p:spPr bwMode="auto">
                <a:xfrm>
                  <a:off x="740" y="3493"/>
                  <a:ext cx="1548" cy="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Ultimate seed (Gen. 12:3)</a:t>
                  </a:r>
                </a:p>
              </p:txBody>
            </p:sp>
            <p:sp>
              <p:nvSpPr>
                <p:cNvPr id="626720" name="Rectangle 79"/>
                <p:cNvSpPr>
                  <a:spLocks noChangeArrowheads="1"/>
                </p:cNvSpPr>
                <p:nvPr/>
              </p:nvSpPr>
              <p:spPr bwMode="auto">
                <a:xfrm>
                  <a:off x="708" y="3493"/>
                  <a:ext cx="1612" cy="34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7" name="Group 80"/>
              <p:cNvGrpSpPr>
                <a:grpSpLocks/>
              </p:cNvGrpSpPr>
              <p:nvPr/>
            </p:nvGrpSpPr>
            <p:grpSpPr bwMode="auto">
              <a:xfrm>
                <a:off x="3279" y="3207"/>
                <a:ext cx="2481" cy="260"/>
                <a:chOff x="2320" y="3493"/>
                <a:chExt cx="1756" cy="345"/>
              </a:xfrm>
            </p:grpSpPr>
            <p:sp>
              <p:nvSpPr>
                <p:cNvPr id="626717" name="Rectangle 81"/>
                <p:cNvSpPr>
                  <a:spLocks noChangeArrowheads="1"/>
                </p:cNvSpPr>
                <p:nvPr/>
              </p:nvSpPr>
              <p:spPr bwMode="auto">
                <a:xfrm>
                  <a:off x="2352" y="3493"/>
                  <a:ext cx="1692" cy="3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Typified in tabernacle (Heb. 8–10)</a:t>
                  </a:r>
                </a:p>
              </p:txBody>
            </p:sp>
            <p:sp>
              <p:nvSpPr>
                <p:cNvPr id="626718" name="Rectangle 82"/>
                <p:cNvSpPr>
                  <a:spLocks noChangeArrowheads="1"/>
                </p:cNvSpPr>
                <p:nvPr/>
              </p:nvSpPr>
              <p:spPr bwMode="auto">
                <a:xfrm>
                  <a:off x="2320" y="3493"/>
                  <a:ext cx="1756" cy="34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8" name="Group 83"/>
              <p:cNvGrpSpPr>
                <a:grpSpLocks/>
              </p:cNvGrpSpPr>
              <p:nvPr/>
            </p:nvGrpSpPr>
            <p:grpSpPr bwMode="auto">
              <a:xfrm>
                <a:off x="0" y="3474"/>
                <a:ext cx="1001" cy="349"/>
                <a:chOff x="0" y="3843"/>
                <a:chExt cx="708" cy="464"/>
              </a:xfrm>
            </p:grpSpPr>
            <p:sp>
              <p:nvSpPr>
                <p:cNvPr id="626715" name="Rectangle 84"/>
                <p:cNvSpPr>
                  <a:spLocks noChangeArrowheads="1"/>
                </p:cNvSpPr>
                <p:nvPr/>
              </p:nvSpPr>
              <p:spPr bwMode="auto">
                <a:xfrm>
                  <a:off x="32" y="3913"/>
                  <a:ext cx="644"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i="1">
                      <a:solidFill>
                        <a:srgbClr val="003300"/>
                      </a:solidFill>
                      <a:latin typeface="Arial Narrow" charset="0"/>
                      <a:ea typeface="ＭＳ Ｐゴシック" charset="0"/>
                      <a:cs typeface="Times New Roman" charset="0"/>
                    </a:rPr>
                    <a:t>Sign</a:t>
                  </a:r>
                  <a:endParaRPr lang="en-US" altLang="zh-CN" sz="2200" b="1">
                    <a:solidFill>
                      <a:srgbClr val="003300"/>
                    </a:solidFill>
                    <a:latin typeface="Arial Narrow" charset="0"/>
                    <a:ea typeface="ＭＳ Ｐゴシック" charset="0"/>
                    <a:cs typeface="Times New Roman" charset="0"/>
                  </a:endParaRPr>
                </a:p>
              </p:txBody>
            </p:sp>
            <p:sp>
              <p:nvSpPr>
                <p:cNvPr id="626716" name="Rectangle 85"/>
                <p:cNvSpPr>
                  <a:spLocks noChangeArrowheads="1"/>
                </p:cNvSpPr>
                <p:nvPr/>
              </p:nvSpPr>
              <p:spPr bwMode="auto">
                <a:xfrm>
                  <a:off x="0" y="3843"/>
                  <a:ext cx="708" cy="39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09" name="Group 86"/>
              <p:cNvGrpSpPr>
                <a:grpSpLocks/>
              </p:cNvGrpSpPr>
              <p:nvPr/>
            </p:nvGrpSpPr>
            <p:grpSpPr bwMode="auto">
              <a:xfrm>
                <a:off x="1001" y="3467"/>
                <a:ext cx="2278" cy="350"/>
                <a:chOff x="708" y="3841"/>
                <a:chExt cx="1612" cy="466"/>
              </a:xfrm>
            </p:grpSpPr>
            <p:sp>
              <p:nvSpPr>
                <p:cNvPr id="626713" name="Rectangle 87"/>
                <p:cNvSpPr>
                  <a:spLocks noChangeArrowheads="1"/>
                </p:cNvSpPr>
                <p:nvPr/>
              </p:nvSpPr>
              <p:spPr bwMode="auto">
                <a:xfrm>
                  <a:off x="740" y="3913"/>
                  <a:ext cx="1548"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Circumcision (Gen. 17:11)</a:t>
                  </a:r>
                </a:p>
              </p:txBody>
            </p:sp>
            <p:sp>
              <p:nvSpPr>
                <p:cNvPr id="626714" name="Rectangle 88"/>
                <p:cNvSpPr>
                  <a:spLocks noChangeArrowheads="1"/>
                </p:cNvSpPr>
                <p:nvPr/>
              </p:nvSpPr>
              <p:spPr bwMode="auto">
                <a:xfrm>
                  <a:off x="708" y="3841"/>
                  <a:ext cx="1612" cy="39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626710" name="Group 89"/>
              <p:cNvGrpSpPr>
                <a:grpSpLocks/>
              </p:cNvGrpSpPr>
              <p:nvPr/>
            </p:nvGrpSpPr>
            <p:grpSpPr bwMode="auto">
              <a:xfrm>
                <a:off x="3279" y="3467"/>
                <a:ext cx="2481" cy="350"/>
                <a:chOff x="2320" y="3841"/>
                <a:chExt cx="1756" cy="466"/>
              </a:xfrm>
            </p:grpSpPr>
            <p:sp>
              <p:nvSpPr>
                <p:cNvPr id="626711" name="Rectangle 90"/>
                <p:cNvSpPr>
                  <a:spLocks noChangeArrowheads="1"/>
                </p:cNvSpPr>
                <p:nvPr/>
              </p:nvSpPr>
              <p:spPr bwMode="auto">
                <a:xfrm>
                  <a:off x="2352" y="3913"/>
                  <a:ext cx="1692" cy="3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b="1">
                      <a:solidFill>
                        <a:srgbClr val="003300"/>
                      </a:solidFill>
                      <a:latin typeface="Arial Narrow" charset="0"/>
                      <a:ea typeface="ＭＳ Ｐゴシック" charset="0"/>
                      <a:cs typeface="Times New Roman" charset="0"/>
                    </a:rPr>
                    <a:t>Sabbath (Exod. 31:13, 17) </a:t>
                  </a:r>
                </a:p>
              </p:txBody>
            </p:sp>
            <p:sp>
              <p:nvSpPr>
                <p:cNvPr id="626712" name="Rectangle 91"/>
                <p:cNvSpPr>
                  <a:spLocks noChangeArrowheads="1"/>
                </p:cNvSpPr>
                <p:nvPr/>
              </p:nvSpPr>
              <p:spPr bwMode="auto">
                <a:xfrm>
                  <a:off x="2320" y="3841"/>
                  <a:ext cx="1756" cy="39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
        <p:nvSpPr>
          <p:cNvPr id="67679" name="Rectangle 95"/>
          <p:cNvSpPr>
            <a:spLocks noGrp="1" noChangeArrowheads="1"/>
          </p:cNvSpPr>
          <p:nvPr>
            <p:ph type="title" idx="4294967295"/>
          </p:nvPr>
        </p:nvSpPr>
        <p:spPr>
          <a:xfrm>
            <a:off x="228600" y="76200"/>
            <a:ext cx="7772400" cy="762000"/>
          </a:xfrm>
          <a:solidFill>
            <a:schemeClr val="bg2"/>
          </a:solidFill>
        </p:spPr>
        <p:txBody>
          <a:bodyPr/>
          <a:lstStyle/>
          <a:p>
            <a:pPr>
              <a:defRPr/>
            </a:pPr>
            <a:r>
              <a:rPr lang="en-US" altLang="zh-CN" sz="3600">
                <a:latin typeface="Arial Black" charset="0"/>
                <a:ea typeface="MS PGothic" charset="0"/>
              </a:rPr>
              <a:t>Contrasting the Covenants</a:t>
            </a:r>
            <a:endParaRPr lang="en-US" altLang="zh-CN" sz="2400">
              <a:latin typeface="Arial Black" charset="0"/>
              <a:ea typeface="MS PGothic" charset="0"/>
            </a:endParaRPr>
          </a:p>
        </p:txBody>
      </p:sp>
      <p:sp>
        <p:nvSpPr>
          <p:cNvPr id="66" name="Text Box 3"/>
          <p:cNvSpPr txBox="1">
            <a:spLocks noChangeArrowheads="1"/>
          </p:cNvSpPr>
          <p:nvPr/>
        </p:nvSpPr>
        <p:spPr bwMode="auto">
          <a:xfrm>
            <a:off x="8272338" y="116632"/>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116</a:t>
            </a:r>
          </a:p>
        </p:txBody>
      </p:sp>
    </p:spTree>
    <p:extLst>
      <p:ext uri="{BB962C8B-B14F-4D97-AF65-F5344CB8AC3E}">
        <p14:creationId xmlns:p14="http://schemas.microsoft.com/office/powerpoint/2010/main" val="4290603386"/>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showMasterSp="0" show="0">
  <p:cSld>
    <p:bg>
      <p:bgPr>
        <a:solidFill>
          <a:srgbClr val="000000"/>
        </a:solidFill>
        <a:effectLst/>
      </p:bgPr>
    </p:bg>
    <p:spTree>
      <p:nvGrpSpPr>
        <p:cNvPr id="1" name=""/>
        <p:cNvGrpSpPr/>
        <p:nvPr/>
      </p:nvGrpSpPr>
      <p:grpSpPr>
        <a:xfrm>
          <a:off x="0" y="0"/>
          <a:ext cx="0" cy="0"/>
          <a:chOff x="0" y="0"/>
          <a:chExt cx="0" cy="0"/>
        </a:xfrm>
      </p:grpSpPr>
      <p:grpSp>
        <p:nvGrpSpPr>
          <p:cNvPr id="552962" name="Group 102"/>
          <p:cNvGrpSpPr>
            <a:grpSpLocks/>
          </p:cNvGrpSpPr>
          <p:nvPr/>
        </p:nvGrpSpPr>
        <p:grpSpPr bwMode="auto">
          <a:xfrm>
            <a:off x="0" y="609600"/>
            <a:ext cx="9144000" cy="6324600"/>
            <a:chOff x="0" y="336"/>
            <a:chExt cx="5760" cy="2211"/>
          </a:xfrm>
        </p:grpSpPr>
        <p:grpSp>
          <p:nvGrpSpPr>
            <p:cNvPr id="552965" name="Group 3"/>
            <p:cNvGrpSpPr>
              <a:grpSpLocks/>
            </p:cNvGrpSpPr>
            <p:nvPr/>
          </p:nvGrpSpPr>
          <p:grpSpPr bwMode="auto">
            <a:xfrm>
              <a:off x="0" y="336"/>
              <a:ext cx="951" cy="224"/>
              <a:chOff x="0" y="0"/>
              <a:chExt cx="672" cy="422"/>
            </a:xfrm>
          </p:grpSpPr>
          <p:sp>
            <p:nvSpPr>
              <p:cNvPr id="553021" name="Rectangle 4"/>
              <p:cNvSpPr>
                <a:spLocks noChangeArrowheads="1"/>
              </p:cNvSpPr>
              <p:nvPr/>
            </p:nvSpPr>
            <p:spPr bwMode="auto">
              <a:xfrm>
                <a:off x="0" y="0"/>
                <a:ext cx="67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3022" name="Group 5"/>
              <p:cNvGrpSpPr>
                <a:grpSpLocks/>
              </p:cNvGrpSpPr>
              <p:nvPr/>
            </p:nvGrpSpPr>
            <p:grpSpPr bwMode="auto">
              <a:xfrm>
                <a:off x="0" y="0"/>
                <a:ext cx="672" cy="422"/>
                <a:chOff x="0" y="0"/>
                <a:chExt cx="672" cy="422"/>
              </a:xfrm>
            </p:grpSpPr>
            <p:sp>
              <p:nvSpPr>
                <p:cNvPr id="553023" name="Rectangle 6"/>
                <p:cNvSpPr>
                  <a:spLocks noChangeArrowheads="1"/>
                </p:cNvSpPr>
                <p:nvPr/>
              </p:nvSpPr>
              <p:spPr bwMode="auto">
                <a:xfrm>
                  <a:off x="32" y="0"/>
                  <a:ext cx="60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p>
              </p:txBody>
            </p:sp>
            <p:sp>
              <p:nvSpPr>
                <p:cNvPr id="553024" name="Rectangle 7"/>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2966" name="Group 8"/>
            <p:cNvGrpSpPr>
              <a:grpSpLocks/>
            </p:cNvGrpSpPr>
            <p:nvPr/>
          </p:nvGrpSpPr>
          <p:grpSpPr bwMode="auto">
            <a:xfrm>
              <a:off x="951" y="336"/>
              <a:ext cx="2387" cy="224"/>
              <a:chOff x="672" y="0"/>
              <a:chExt cx="1688" cy="422"/>
            </a:xfrm>
          </p:grpSpPr>
          <p:sp>
            <p:nvSpPr>
              <p:cNvPr id="553017" name="Rectangle 9"/>
              <p:cNvSpPr>
                <a:spLocks noChangeArrowheads="1"/>
              </p:cNvSpPr>
              <p:nvPr/>
            </p:nvSpPr>
            <p:spPr bwMode="auto">
              <a:xfrm>
                <a:off x="672" y="0"/>
                <a:ext cx="168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3018" name="Group 10"/>
              <p:cNvGrpSpPr>
                <a:grpSpLocks/>
              </p:cNvGrpSpPr>
              <p:nvPr/>
            </p:nvGrpSpPr>
            <p:grpSpPr bwMode="auto">
              <a:xfrm>
                <a:off x="672" y="0"/>
                <a:ext cx="1688" cy="422"/>
                <a:chOff x="672" y="0"/>
                <a:chExt cx="1688" cy="422"/>
              </a:xfrm>
            </p:grpSpPr>
            <p:sp>
              <p:nvSpPr>
                <p:cNvPr id="553019" name="Rectangle 11"/>
                <p:cNvSpPr>
                  <a:spLocks noChangeArrowheads="1"/>
                </p:cNvSpPr>
                <p:nvPr/>
              </p:nvSpPr>
              <p:spPr bwMode="auto">
                <a:xfrm>
                  <a:off x="704" y="0"/>
                  <a:ext cx="16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Israel</a:t>
                  </a:r>
                  <a:endParaRPr lang="en-US" altLang="zh-CN" sz="2800">
                    <a:solidFill>
                      <a:srgbClr val="FFFFFF"/>
                    </a:solidFill>
                    <a:latin typeface="Arial Narrow" charset="0"/>
                    <a:ea typeface="ＭＳ Ｐゴシック" charset="0"/>
                    <a:cs typeface="Times New Roman" charset="0"/>
                  </a:endParaRPr>
                </a:p>
              </p:txBody>
            </p:sp>
            <p:sp>
              <p:nvSpPr>
                <p:cNvPr id="553020" name="Rectangle 12"/>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2967" name="Group 13"/>
            <p:cNvGrpSpPr>
              <a:grpSpLocks/>
            </p:cNvGrpSpPr>
            <p:nvPr/>
          </p:nvGrpSpPr>
          <p:grpSpPr bwMode="auto">
            <a:xfrm>
              <a:off x="3338" y="336"/>
              <a:ext cx="2422" cy="224"/>
              <a:chOff x="2360" y="0"/>
              <a:chExt cx="1712" cy="422"/>
            </a:xfrm>
          </p:grpSpPr>
          <p:sp>
            <p:nvSpPr>
              <p:cNvPr id="553013" name="Rectangle 14"/>
              <p:cNvSpPr>
                <a:spLocks noChangeArrowheads="1"/>
              </p:cNvSpPr>
              <p:nvPr/>
            </p:nvSpPr>
            <p:spPr bwMode="auto">
              <a:xfrm>
                <a:off x="2360" y="0"/>
                <a:ext cx="171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3014" name="Group 15"/>
              <p:cNvGrpSpPr>
                <a:grpSpLocks/>
              </p:cNvGrpSpPr>
              <p:nvPr/>
            </p:nvGrpSpPr>
            <p:grpSpPr bwMode="auto">
              <a:xfrm>
                <a:off x="2360" y="0"/>
                <a:ext cx="1712" cy="422"/>
                <a:chOff x="2360" y="0"/>
                <a:chExt cx="1712" cy="422"/>
              </a:xfrm>
            </p:grpSpPr>
            <p:sp>
              <p:nvSpPr>
                <p:cNvPr id="553015" name="Rectangle 16"/>
                <p:cNvSpPr>
                  <a:spLocks noChangeArrowheads="1"/>
                </p:cNvSpPr>
                <p:nvPr/>
              </p:nvSpPr>
              <p:spPr bwMode="auto">
                <a:xfrm>
                  <a:off x="2392" y="0"/>
                  <a:ext cx="16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Church</a:t>
                  </a:r>
                  <a:endParaRPr lang="en-US" altLang="zh-CN" sz="2800">
                    <a:solidFill>
                      <a:srgbClr val="FFFFFF"/>
                    </a:solidFill>
                    <a:latin typeface="Arial Narrow" charset="0"/>
                    <a:ea typeface="ＭＳ Ｐゴシック" charset="0"/>
                    <a:cs typeface="Times New Roman" charset="0"/>
                  </a:endParaRPr>
                </a:p>
              </p:txBody>
            </p:sp>
            <p:sp>
              <p:nvSpPr>
                <p:cNvPr id="553016" name="Rectangle 17"/>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2968" name="Group 18"/>
            <p:cNvGrpSpPr>
              <a:grpSpLocks/>
            </p:cNvGrpSpPr>
            <p:nvPr/>
          </p:nvGrpSpPr>
          <p:grpSpPr bwMode="auto">
            <a:xfrm>
              <a:off x="0" y="560"/>
              <a:ext cx="951" cy="398"/>
              <a:chOff x="0" y="422"/>
              <a:chExt cx="672" cy="748"/>
            </a:xfrm>
          </p:grpSpPr>
          <p:sp>
            <p:nvSpPr>
              <p:cNvPr id="553011" name="Rectangle 19"/>
              <p:cNvSpPr>
                <a:spLocks noChangeArrowheads="1"/>
              </p:cNvSpPr>
              <p:nvPr/>
            </p:nvSpPr>
            <p:spPr bwMode="auto">
              <a:xfrm>
                <a:off x="32" y="422"/>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i="1">
                    <a:solidFill>
                      <a:srgbClr val="FFFFFF"/>
                    </a:solidFill>
                    <a:latin typeface="Arial Narrow" charset="0"/>
                    <a:ea typeface="ＭＳ Ｐゴシック" charset="0"/>
                    <a:cs typeface="Times New Roman" charset="0"/>
                  </a:rPr>
                  <a:t>Identity</a:t>
                </a:r>
                <a:endParaRPr lang="en-US" altLang="zh-CN" sz="2400">
                  <a:solidFill>
                    <a:srgbClr val="FFFFFF"/>
                  </a:solidFill>
                  <a:latin typeface="Arial Narrow" charset="0"/>
                  <a:ea typeface="ＭＳ Ｐゴシック" charset="0"/>
                  <a:cs typeface="Times New Roman" charset="0"/>
                </a:endParaRPr>
              </a:p>
            </p:txBody>
          </p:sp>
          <p:sp>
            <p:nvSpPr>
              <p:cNvPr id="553012" name="Rectangle 20"/>
              <p:cNvSpPr>
                <a:spLocks noChangeArrowheads="1"/>
              </p:cNvSpPr>
              <p:nvPr/>
            </p:nvSpPr>
            <p:spPr bwMode="auto">
              <a:xfrm>
                <a:off x="0" y="422"/>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69" name="Group 21"/>
            <p:cNvGrpSpPr>
              <a:grpSpLocks/>
            </p:cNvGrpSpPr>
            <p:nvPr/>
          </p:nvGrpSpPr>
          <p:grpSpPr bwMode="auto">
            <a:xfrm>
              <a:off x="951" y="560"/>
              <a:ext cx="2387" cy="398"/>
              <a:chOff x="672" y="422"/>
              <a:chExt cx="1688" cy="748"/>
            </a:xfrm>
          </p:grpSpPr>
          <p:sp>
            <p:nvSpPr>
              <p:cNvPr id="553009" name="Rectangle 22"/>
              <p:cNvSpPr>
                <a:spLocks noChangeArrowheads="1"/>
              </p:cNvSpPr>
              <p:nvPr/>
            </p:nvSpPr>
            <p:spPr bwMode="auto">
              <a:xfrm>
                <a:off x="704" y="422"/>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Physical seed of Abraham (Gal. 6:12-16)</a:t>
                </a:r>
              </a:p>
            </p:txBody>
          </p:sp>
          <p:sp>
            <p:nvSpPr>
              <p:cNvPr id="553010" name="Rectangle 23"/>
              <p:cNvSpPr>
                <a:spLocks noChangeArrowheads="1"/>
              </p:cNvSpPr>
              <p:nvPr/>
            </p:nvSpPr>
            <p:spPr bwMode="auto">
              <a:xfrm>
                <a:off x="672" y="422"/>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0" name="Group 24"/>
            <p:cNvGrpSpPr>
              <a:grpSpLocks/>
            </p:cNvGrpSpPr>
            <p:nvPr/>
          </p:nvGrpSpPr>
          <p:grpSpPr bwMode="auto">
            <a:xfrm>
              <a:off x="3338" y="560"/>
              <a:ext cx="2422" cy="398"/>
              <a:chOff x="2360" y="422"/>
              <a:chExt cx="1712" cy="748"/>
            </a:xfrm>
          </p:grpSpPr>
          <p:sp>
            <p:nvSpPr>
              <p:cNvPr id="553007" name="Rectangle 25"/>
              <p:cNvSpPr>
                <a:spLocks noChangeArrowheads="1"/>
              </p:cNvSpPr>
              <p:nvPr/>
            </p:nvSpPr>
            <p:spPr bwMode="auto">
              <a:xfrm>
                <a:off x="2392" y="422"/>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a:solidFill>
                      <a:srgbClr val="FFFFFF"/>
                    </a:solidFill>
                    <a:latin typeface="Arial Narrow" charset="0"/>
                    <a:ea typeface="ＭＳ Ｐゴシック" charset="0"/>
                    <a:cs typeface="Times New Roman" charset="0"/>
                  </a:rPr>
                  <a:t>Spiritual seed of Abraham (Gal. 3:7, 29)</a:t>
                </a:r>
              </a:p>
            </p:txBody>
          </p:sp>
          <p:sp>
            <p:nvSpPr>
              <p:cNvPr id="553008" name="Rectangle 26"/>
              <p:cNvSpPr>
                <a:spLocks noChangeArrowheads="1"/>
              </p:cNvSpPr>
              <p:nvPr/>
            </p:nvSpPr>
            <p:spPr bwMode="auto">
              <a:xfrm>
                <a:off x="2360" y="422"/>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1" name="Group 27"/>
            <p:cNvGrpSpPr>
              <a:grpSpLocks/>
            </p:cNvGrpSpPr>
            <p:nvPr/>
          </p:nvGrpSpPr>
          <p:grpSpPr bwMode="auto">
            <a:xfrm>
              <a:off x="0" y="958"/>
              <a:ext cx="951" cy="458"/>
              <a:chOff x="0" y="1170"/>
              <a:chExt cx="672" cy="863"/>
            </a:xfrm>
          </p:grpSpPr>
          <p:sp>
            <p:nvSpPr>
              <p:cNvPr id="553005" name="Rectangle 28"/>
              <p:cNvSpPr>
                <a:spLocks noChangeArrowheads="1"/>
              </p:cNvSpPr>
              <p:nvPr/>
            </p:nvSpPr>
            <p:spPr bwMode="auto">
              <a:xfrm>
                <a:off x="32" y="1170"/>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i="1">
                    <a:solidFill>
                      <a:srgbClr val="FFFFFF"/>
                    </a:solidFill>
                    <a:latin typeface="Arial Narrow" charset="0"/>
                    <a:ea typeface="ＭＳ Ｐゴシック" charset="0"/>
                    <a:cs typeface="Times New Roman" charset="0"/>
                  </a:rPr>
                  <a:t>Land Covenant</a:t>
                </a:r>
                <a:endParaRPr lang="en-US" altLang="zh-CN" sz="2400">
                  <a:solidFill>
                    <a:srgbClr val="FFFFFF"/>
                  </a:solidFill>
                  <a:latin typeface="Arial Narrow" charset="0"/>
                  <a:ea typeface="ＭＳ Ｐゴシック" charset="0"/>
                  <a:cs typeface="Times New Roman" charset="0"/>
                </a:endParaRPr>
              </a:p>
            </p:txBody>
          </p:sp>
          <p:sp>
            <p:nvSpPr>
              <p:cNvPr id="553006" name="Rectangle 29"/>
              <p:cNvSpPr>
                <a:spLocks noChangeArrowheads="1"/>
              </p:cNvSpPr>
              <p:nvPr/>
            </p:nvSpPr>
            <p:spPr bwMode="auto">
              <a:xfrm>
                <a:off x="0" y="1170"/>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2" name="Group 30"/>
            <p:cNvGrpSpPr>
              <a:grpSpLocks/>
            </p:cNvGrpSpPr>
            <p:nvPr/>
          </p:nvGrpSpPr>
          <p:grpSpPr bwMode="auto">
            <a:xfrm>
              <a:off x="951" y="958"/>
              <a:ext cx="2387" cy="458"/>
              <a:chOff x="672" y="1170"/>
              <a:chExt cx="1688" cy="863"/>
            </a:xfrm>
          </p:grpSpPr>
          <p:sp>
            <p:nvSpPr>
              <p:cNvPr id="553003" name="Rectangle 31"/>
              <p:cNvSpPr>
                <a:spLocks noChangeArrowheads="1"/>
              </p:cNvSpPr>
              <p:nvPr/>
            </p:nvSpPr>
            <p:spPr bwMode="auto">
              <a:xfrm>
                <a:off x="704" y="1170"/>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Still outstanding (Deut. 30:1-10) but partly fulfilled since 1948 (Ezek. 37:1-7)</a:t>
                </a:r>
              </a:p>
            </p:txBody>
          </p:sp>
          <p:sp>
            <p:nvSpPr>
              <p:cNvPr id="553004" name="Rectangle 32"/>
              <p:cNvSpPr>
                <a:spLocks noChangeArrowheads="1"/>
              </p:cNvSpPr>
              <p:nvPr/>
            </p:nvSpPr>
            <p:spPr bwMode="auto">
              <a:xfrm>
                <a:off x="672" y="1170"/>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3" name="Group 33"/>
            <p:cNvGrpSpPr>
              <a:grpSpLocks/>
            </p:cNvGrpSpPr>
            <p:nvPr/>
          </p:nvGrpSpPr>
          <p:grpSpPr bwMode="auto">
            <a:xfrm>
              <a:off x="3338" y="958"/>
              <a:ext cx="2422" cy="458"/>
              <a:chOff x="2360" y="1170"/>
              <a:chExt cx="1712" cy="863"/>
            </a:xfrm>
          </p:grpSpPr>
          <p:sp>
            <p:nvSpPr>
              <p:cNvPr id="553001" name="Rectangle 34"/>
              <p:cNvSpPr>
                <a:spLocks noChangeArrowheads="1"/>
              </p:cNvSpPr>
              <p:nvPr/>
            </p:nvSpPr>
            <p:spPr bwMode="auto">
              <a:xfrm>
                <a:off x="2392" y="1170"/>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No land promise (Palestinian Covenant) can be claimed by present believers</a:t>
                </a:r>
              </a:p>
            </p:txBody>
          </p:sp>
          <p:sp>
            <p:nvSpPr>
              <p:cNvPr id="553002" name="Rectangle 35"/>
              <p:cNvSpPr>
                <a:spLocks noChangeArrowheads="1"/>
              </p:cNvSpPr>
              <p:nvPr/>
            </p:nvSpPr>
            <p:spPr bwMode="auto">
              <a:xfrm>
                <a:off x="2360" y="1170"/>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4" name="Group 36"/>
            <p:cNvGrpSpPr>
              <a:grpSpLocks/>
            </p:cNvGrpSpPr>
            <p:nvPr/>
          </p:nvGrpSpPr>
          <p:grpSpPr bwMode="auto">
            <a:xfrm>
              <a:off x="0" y="1416"/>
              <a:ext cx="951" cy="336"/>
              <a:chOff x="0" y="2033"/>
              <a:chExt cx="672" cy="633"/>
            </a:xfrm>
          </p:grpSpPr>
          <p:sp>
            <p:nvSpPr>
              <p:cNvPr id="552999" name="Rectangle 37"/>
              <p:cNvSpPr>
                <a:spLocks noChangeArrowheads="1"/>
              </p:cNvSpPr>
              <p:nvPr/>
            </p:nvSpPr>
            <p:spPr bwMode="auto">
              <a:xfrm>
                <a:off x="32" y="2033"/>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i="1">
                    <a:solidFill>
                      <a:srgbClr val="FFFFFF"/>
                    </a:solidFill>
                    <a:latin typeface="Arial Narrow" charset="0"/>
                    <a:ea typeface="ＭＳ Ｐゴシック" charset="0"/>
                    <a:cs typeface="Times New Roman" charset="0"/>
                  </a:rPr>
                  <a:t>Law</a:t>
                </a:r>
                <a:endParaRPr lang="en-US" altLang="zh-CN" sz="2400">
                  <a:solidFill>
                    <a:srgbClr val="FFFFFF"/>
                  </a:solidFill>
                  <a:latin typeface="Arial Narrow" charset="0"/>
                  <a:ea typeface="ＭＳ Ｐゴシック" charset="0"/>
                  <a:cs typeface="Times New Roman" charset="0"/>
                </a:endParaRPr>
              </a:p>
            </p:txBody>
          </p:sp>
          <p:sp>
            <p:nvSpPr>
              <p:cNvPr id="553000" name="Rectangle 38"/>
              <p:cNvSpPr>
                <a:spLocks noChangeArrowheads="1"/>
              </p:cNvSpPr>
              <p:nvPr/>
            </p:nvSpPr>
            <p:spPr bwMode="auto">
              <a:xfrm>
                <a:off x="0" y="2033"/>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5" name="Group 39"/>
            <p:cNvGrpSpPr>
              <a:grpSpLocks/>
            </p:cNvGrpSpPr>
            <p:nvPr/>
          </p:nvGrpSpPr>
          <p:grpSpPr bwMode="auto">
            <a:xfrm>
              <a:off x="951" y="1416"/>
              <a:ext cx="2387" cy="336"/>
              <a:chOff x="672" y="2033"/>
              <a:chExt cx="1688" cy="633"/>
            </a:xfrm>
          </p:grpSpPr>
          <p:sp>
            <p:nvSpPr>
              <p:cNvPr id="552997" name="Rectangle 40"/>
              <p:cNvSpPr>
                <a:spLocks noChangeArrowheads="1"/>
              </p:cNvSpPr>
              <p:nvPr/>
            </p:nvSpPr>
            <p:spPr bwMode="auto">
              <a:xfrm>
                <a:off x="704" y="2033"/>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Required to obey the law (Exod. 19–20)</a:t>
                </a:r>
              </a:p>
            </p:txBody>
          </p:sp>
          <p:sp>
            <p:nvSpPr>
              <p:cNvPr id="552998" name="Rectangle 41"/>
              <p:cNvSpPr>
                <a:spLocks noChangeArrowheads="1"/>
              </p:cNvSpPr>
              <p:nvPr/>
            </p:nvSpPr>
            <p:spPr bwMode="auto">
              <a:xfrm>
                <a:off x="672" y="2033"/>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6" name="Group 42"/>
            <p:cNvGrpSpPr>
              <a:grpSpLocks/>
            </p:cNvGrpSpPr>
            <p:nvPr/>
          </p:nvGrpSpPr>
          <p:grpSpPr bwMode="auto">
            <a:xfrm>
              <a:off x="3338" y="1416"/>
              <a:ext cx="2422" cy="336"/>
              <a:chOff x="2360" y="2033"/>
              <a:chExt cx="1712" cy="633"/>
            </a:xfrm>
          </p:grpSpPr>
          <p:sp>
            <p:nvSpPr>
              <p:cNvPr id="552995" name="Rectangle 43"/>
              <p:cNvSpPr>
                <a:spLocks noChangeArrowheads="1"/>
              </p:cNvSpPr>
              <p:nvPr/>
            </p:nvSpPr>
            <p:spPr bwMode="auto">
              <a:xfrm>
                <a:off x="2392" y="2033"/>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Freedom from the law (Rom. 7; Gal. 3)</a:t>
                </a:r>
              </a:p>
            </p:txBody>
          </p:sp>
          <p:sp>
            <p:nvSpPr>
              <p:cNvPr id="552996" name="Rectangle 44"/>
              <p:cNvSpPr>
                <a:spLocks noChangeArrowheads="1"/>
              </p:cNvSpPr>
              <p:nvPr/>
            </p:nvSpPr>
            <p:spPr bwMode="auto">
              <a:xfrm>
                <a:off x="2360" y="2033"/>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7" name="Group 45"/>
            <p:cNvGrpSpPr>
              <a:grpSpLocks/>
            </p:cNvGrpSpPr>
            <p:nvPr/>
          </p:nvGrpSpPr>
          <p:grpSpPr bwMode="auto">
            <a:xfrm>
              <a:off x="0" y="1752"/>
              <a:ext cx="951" cy="398"/>
              <a:chOff x="0" y="2666"/>
              <a:chExt cx="672" cy="748"/>
            </a:xfrm>
          </p:grpSpPr>
          <p:sp>
            <p:nvSpPr>
              <p:cNvPr id="552993" name="Rectangle 46"/>
              <p:cNvSpPr>
                <a:spLocks noChangeArrowheads="1"/>
              </p:cNvSpPr>
              <p:nvPr/>
            </p:nvSpPr>
            <p:spPr bwMode="auto">
              <a:xfrm>
                <a:off x="32" y="2666"/>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i="1">
                    <a:solidFill>
                      <a:srgbClr val="FFFFFF"/>
                    </a:solidFill>
                    <a:latin typeface="Arial Narrow" charset="0"/>
                    <a:ea typeface="ＭＳ Ｐゴシック" charset="0"/>
                    <a:cs typeface="Times New Roman" charset="0"/>
                  </a:rPr>
                  <a:t>Duration</a:t>
                </a:r>
                <a:endParaRPr lang="en-US" altLang="zh-CN" sz="2400">
                  <a:solidFill>
                    <a:srgbClr val="FFFFFF"/>
                  </a:solidFill>
                  <a:latin typeface="Arial Narrow" charset="0"/>
                  <a:ea typeface="ＭＳ Ｐゴシック" charset="0"/>
                  <a:cs typeface="Times New Roman" charset="0"/>
                </a:endParaRPr>
              </a:p>
            </p:txBody>
          </p:sp>
          <p:sp>
            <p:nvSpPr>
              <p:cNvPr id="552994" name="Rectangle 47"/>
              <p:cNvSpPr>
                <a:spLocks noChangeArrowheads="1"/>
              </p:cNvSpPr>
              <p:nvPr/>
            </p:nvSpPr>
            <p:spPr bwMode="auto">
              <a:xfrm>
                <a:off x="0" y="2666"/>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8" name="Group 48"/>
            <p:cNvGrpSpPr>
              <a:grpSpLocks/>
            </p:cNvGrpSpPr>
            <p:nvPr/>
          </p:nvGrpSpPr>
          <p:grpSpPr bwMode="auto">
            <a:xfrm>
              <a:off x="951" y="1752"/>
              <a:ext cx="2387" cy="398"/>
              <a:chOff x="672" y="2666"/>
              <a:chExt cx="1688" cy="748"/>
            </a:xfrm>
          </p:grpSpPr>
          <p:sp>
            <p:nvSpPr>
              <p:cNvPr id="552991" name="Rectangle 49"/>
              <p:cNvSpPr>
                <a:spLocks noChangeArrowheads="1"/>
              </p:cNvSpPr>
              <p:nvPr/>
            </p:nvSpPr>
            <p:spPr bwMode="auto">
              <a:xfrm>
                <a:off x="704" y="2666"/>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Abraham (Gen. 12:1-3) to eternity (Jer. 31:35-37)</a:t>
                </a:r>
              </a:p>
            </p:txBody>
          </p:sp>
          <p:sp>
            <p:nvSpPr>
              <p:cNvPr id="552992" name="Rectangle 50"/>
              <p:cNvSpPr>
                <a:spLocks noChangeArrowheads="1"/>
              </p:cNvSpPr>
              <p:nvPr/>
            </p:nvSpPr>
            <p:spPr bwMode="auto">
              <a:xfrm>
                <a:off x="672" y="2666"/>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79" name="Group 51"/>
            <p:cNvGrpSpPr>
              <a:grpSpLocks/>
            </p:cNvGrpSpPr>
            <p:nvPr/>
          </p:nvGrpSpPr>
          <p:grpSpPr bwMode="auto">
            <a:xfrm>
              <a:off x="3338" y="1752"/>
              <a:ext cx="2422" cy="398"/>
              <a:chOff x="2360" y="2666"/>
              <a:chExt cx="1712" cy="748"/>
            </a:xfrm>
          </p:grpSpPr>
          <p:sp>
            <p:nvSpPr>
              <p:cNvPr id="552989" name="Rectangle 52"/>
              <p:cNvSpPr>
                <a:spLocks noChangeArrowheads="1"/>
              </p:cNvSpPr>
              <p:nvPr/>
            </p:nvSpPr>
            <p:spPr bwMode="auto">
              <a:xfrm>
                <a:off x="2392" y="2666"/>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Pentecost (Acts 2) to Rapture (1 Thess. 4:13-18) or even later (?)</a:t>
                </a:r>
              </a:p>
            </p:txBody>
          </p:sp>
          <p:sp>
            <p:nvSpPr>
              <p:cNvPr id="552990" name="Rectangle 53"/>
              <p:cNvSpPr>
                <a:spLocks noChangeArrowheads="1"/>
              </p:cNvSpPr>
              <p:nvPr/>
            </p:nvSpPr>
            <p:spPr bwMode="auto">
              <a:xfrm>
                <a:off x="2360" y="2666"/>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80" name="Group 54"/>
            <p:cNvGrpSpPr>
              <a:grpSpLocks/>
            </p:cNvGrpSpPr>
            <p:nvPr/>
          </p:nvGrpSpPr>
          <p:grpSpPr bwMode="auto">
            <a:xfrm>
              <a:off x="0" y="2150"/>
              <a:ext cx="951" cy="397"/>
              <a:chOff x="0" y="3414"/>
              <a:chExt cx="672" cy="748"/>
            </a:xfrm>
          </p:grpSpPr>
          <p:sp>
            <p:nvSpPr>
              <p:cNvPr id="552987" name="Rectangle 55"/>
              <p:cNvSpPr>
                <a:spLocks noChangeArrowheads="1"/>
              </p:cNvSpPr>
              <p:nvPr/>
            </p:nvSpPr>
            <p:spPr bwMode="auto">
              <a:xfrm>
                <a:off x="32" y="3414"/>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i="1">
                    <a:solidFill>
                      <a:srgbClr val="FFFFFF"/>
                    </a:solidFill>
                    <a:latin typeface="Arial Narrow" charset="0"/>
                    <a:ea typeface="ＭＳ Ｐゴシック" charset="0"/>
                    <a:cs typeface="Times New Roman" charset="0"/>
                  </a:rPr>
                  <a:t>Wrath</a:t>
                </a:r>
                <a:endParaRPr lang="en-US" altLang="zh-CN" sz="2400">
                  <a:solidFill>
                    <a:srgbClr val="FFFFFF"/>
                  </a:solidFill>
                  <a:latin typeface="Arial Narrow" charset="0"/>
                  <a:ea typeface="ＭＳ Ｐゴシック" charset="0"/>
                  <a:cs typeface="Times New Roman" charset="0"/>
                </a:endParaRPr>
              </a:p>
            </p:txBody>
          </p:sp>
          <p:sp>
            <p:nvSpPr>
              <p:cNvPr id="552988" name="Rectangle 56"/>
              <p:cNvSpPr>
                <a:spLocks noChangeArrowheads="1"/>
              </p:cNvSpPr>
              <p:nvPr/>
            </p:nvSpPr>
            <p:spPr bwMode="auto">
              <a:xfrm>
                <a:off x="0" y="3414"/>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81" name="Group 57"/>
            <p:cNvGrpSpPr>
              <a:grpSpLocks/>
            </p:cNvGrpSpPr>
            <p:nvPr/>
          </p:nvGrpSpPr>
          <p:grpSpPr bwMode="auto">
            <a:xfrm>
              <a:off x="951" y="2150"/>
              <a:ext cx="2387" cy="397"/>
              <a:chOff x="672" y="3414"/>
              <a:chExt cx="1688" cy="748"/>
            </a:xfrm>
          </p:grpSpPr>
          <p:sp>
            <p:nvSpPr>
              <p:cNvPr id="552985" name="Rectangle 58"/>
              <p:cNvSpPr>
                <a:spLocks noChangeArrowheads="1"/>
              </p:cNvSpPr>
              <p:nvPr/>
            </p:nvSpPr>
            <p:spPr bwMode="auto">
              <a:xfrm>
                <a:off x="704" y="3414"/>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Experienced in Tribulation (Jer. 30:7)</a:t>
                </a:r>
              </a:p>
            </p:txBody>
          </p:sp>
          <p:sp>
            <p:nvSpPr>
              <p:cNvPr id="552986" name="Rectangle 59"/>
              <p:cNvSpPr>
                <a:spLocks noChangeArrowheads="1"/>
              </p:cNvSpPr>
              <p:nvPr/>
            </p:nvSpPr>
            <p:spPr bwMode="auto">
              <a:xfrm>
                <a:off x="672" y="3414"/>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2982" name="Group 60"/>
            <p:cNvGrpSpPr>
              <a:grpSpLocks/>
            </p:cNvGrpSpPr>
            <p:nvPr/>
          </p:nvGrpSpPr>
          <p:grpSpPr bwMode="auto">
            <a:xfrm>
              <a:off x="3338" y="2150"/>
              <a:ext cx="2422" cy="397"/>
              <a:chOff x="2360" y="3414"/>
              <a:chExt cx="1712" cy="748"/>
            </a:xfrm>
          </p:grpSpPr>
          <p:sp>
            <p:nvSpPr>
              <p:cNvPr id="552983" name="Rectangle 61"/>
              <p:cNvSpPr>
                <a:spLocks noChangeArrowheads="1"/>
              </p:cNvSpPr>
              <p:nvPr/>
            </p:nvSpPr>
            <p:spPr bwMode="auto">
              <a:xfrm>
                <a:off x="2392" y="3414"/>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Free from wrath (1 Thess. 5:9; Rev. 3:10)</a:t>
                </a:r>
              </a:p>
            </p:txBody>
          </p:sp>
          <p:sp>
            <p:nvSpPr>
              <p:cNvPr id="552984" name="Rectangle 62"/>
              <p:cNvSpPr>
                <a:spLocks noChangeArrowheads="1"/>
              </p:cNvSpPr>
              <p:nvPr/>
            </p:nvSpPr>
            <p:spPr bwMode="auto">
              <a:xfrm>
                <a:off x="2360" y="3414"/>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68707" name="Rectangle 99"/>
          <p:cNvSpPr>
            <a:spLocks noGrp="1" noChangeArrowheads="1"/>
          </p:cNvSpPr>
          <p:nvPr>
            <p:ph type="title"/>
          </p:nvPr>
        </p:nvSpPr>
        <p:spPr>
          <a:xfrm>
            <a:off x="152400" y="76200"/>
            <a:ext cx="8077200" cy="457200"/>
          </a:xfrm>
          <a:solidFill>
            <a:srgbClr val="800000"/>
          </a:solidFill>
        </p:spPr>
        <p:txBody>
          <a:bodyPr/>
          <a:lstStyle/>
          <a:p>
            <a:pPr>
              <a:defRPr/>
            </a:pPr>
            <a:r>
              <a:rPr lang="en-US" altLang="zh-CN" sz="3200">
                <a:latin typeface="Arial Black" charset="0"/>
                <a:ea typeface="SimSun" charset="0"/>
                <a:cs typeface="SimSun" charset="0"/>
              </a:rPr>
              <a:t>Israel &amp; the Church: Discontinuity</a:t>
            </a:r>
            <a:endParaRPr lang="en-US" sz="3200">
              <a:latin typeface="Arial Black" charset="0"/>
              <a:ea typeface="SimSun" charset="0"/>
              <a:cs typeface="SimSun" charset="0"/>
            </a:endParaRPr>
          </a:p>
        </p:txBody>
      </p:sp>
      <p:sp>
        <p:nvSpPr>
          <p:cNvPr id="552964" name="Text Box 100"/>
          <p:cNvSpPr txBox="1">
            <a:spLocks noChangeArrowheads="1"/>
          </p:cNvSpPr>
          <p:nvPr/>
        </p:nvSpPr>
        <p:spPr bwMode="auto">
          <a:xfrm>
            <a:off x="8153400"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117</a:t>
            </a:r>
          </a:p>
        </p:txBody>
      </p:sp>
    </p:spTree>
    <p:extLst>
      <p:ext uri="{BB962C8B-B14F-4D97-AF65-F5344CB8AC3E}">
        <p14:creationId xmlns:p14="http://schemas.microsoft.com/office/powerpoint/2010/main" val="170200009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8" descr="mose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250430" cy="69378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6019800" y="2057400"/>
            <a:ext cx="3657600" cy="3444875"/>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a:solidFill>
                  <a:srgbClr val="F1F7E9"/>
                </a:solidFill>
                <a:effectLst>
                  <a:glow rad="190500">
                    <a:srgbClr val="003300">
                      <a:alpha val="95000"/>
                    </a:srgbClr>
                  </a:glow>
                </a:effectLst>
                <a:latin typeface="Arial"/>
                <a:ea typeface="Arial" pitchFamily="-112" charset="0"/>
                <a:cs typeface="Arial"/>
              </a:rPr>
              <a:t>Oppression  </a:t>
            </a:r>
          </a:p>
          <a:p>
            <a:pPr defTabSz="914400" fontAlgn="base">
              <a:spcBef>
                <a:spcPct val="50000"/>
              </a:spcBef>
              <a:spcAft>
                <a:spcPct val="0"/>
              </a:spcAft>
              <a:buFontTx/>
              <a:buChar char="•"/>
              <a:defRPr/>
            </a:pPr>
            <a:r>
              <a:rPr lang="en-US" sz="4000" b="1">
                <a:solidFill>
                  <a:srgbClr val="F1F7E9"/>
                </a:solidFill>
                <a:effectLst>
                  <a:glow rad="190500">
                    <a:srgbClr val="003300">
                      <a:alpha val="95000"/>
                    </a:srgbClr>
                  </a:glow>
                </a:effectLst>
                <a:latin typeface="Arial"/>
                <a:ea typeface="Arial" pitchFamily="-112" charset="0"/>
                <a:cs typeface="Arial"/>
              </a:rPr>
              <a:t>Liberation</a:t>
            </a:r>
          </a:p>
          <a:p>
            <a:pPr defTabSz="914400" fontAlgn="base">
              <a:spcBef>
                <a:spcPct val="50000"/>
              </a:spcBef>
              <a:spcAft>
                <a:spcPct val="0"/>
              </a:spcAft>
              <a:buFontTx/>
              <a:buChar char="•"/>
              <a:defRPr/>
            </a:pPr>
            <a:r>
              <a:rPr lang="en-US" sz="4000" b="1">
                <a:solidFill>
                  <a:srgbClr val="F1F7E9"/>
                </a:solidFill>
                <a:effectLst>
                  <a:glow rad="190500">
                    <a:srgbClr val="003300">
                      <a:alpha val="95000"/>
                    </a:srgbClr>
                  </a:glow>
                </a:effectLst>
                <a:latin typeface="Arial"/>
                <a:ea typeface="Arial" pitchFamily="-112" charset="0"/>
                <a:cs typeface="Arial"/>
              </a:rPr>
              <a:t>Revelation  </a:t>
            </a:r>
          </a:p>
          <a:p>
            <a:pPr defTabSz="914400" fontAlgn="base">
              <a:spcBef>
                <a:spcPct val="50000"/>
              </a:spcBef>
              <a:spcAft>
                <a:spcPct val="0"/>
              </a:spcAft>
              <a:buFontTx/>
              <a:buChar char="•"/>
              <a:defRPr/>
            </a:pPr>
            <a:r>
              <a:rPr lang="en-US" sz="4000" b="1">
                <a:solidFill>
                  <a:srgbClr val="F1F7E9"/>
                </a:solidFill>
                <a:effectLst>
                  <a:glow rad="190500">
                    <a:srgbClr val="003300">
                      <a:alpha val="95000"/>
                    </a:srgbClr>
                  </a:glow>
                </a:effectLst>
                <a:latin typeface="Arial"/>
                <a:ea typeface="Arial" pitchFamily="-112" charset="0"/>
                <a:cs typeface="Arial"/>
              </a:rPr>
              <a:t>Worship </a:t>
            </a:r>
          </a:p>
        </p:txBody>
      </p:sp>
      <p:sp>
        <p:nvSpPr>
          <p:cNvPr id="165898" name="Rectangle 10"/>
          <p:cNvSpPr>
            <a:spLocks noGrp="1" noChangeArrowheads="1"/>
          </p:cNvSpPr>
          <p:nvPr>
            <p:ph type="title" idx="4294967295"/>
          </p:nvPr>
        </p:nvSpPr>
        <p:spPr>
          <a:xfrm>
            <a:off x="533400" y="609600"/>
            <a:ext cx="7772400" cy="1754326"/>
          </a:xfrm>
        </p:spPr>
        <p:txBody>
          <a:bodyPr anchor="t">
            <a:spAutoFit/>
          </a:bodyPr>
          <a:lstStyle/>
          <a:p>
            <a:pPr eaLnBrk="1" hangingPunct="1">
              <a:spcBef>
                <a:spcPct val="50000"/>
              </a:spcBef>
              <a:defRPr/>
            </a:pPr>
            <a:r>
              <a:rPr kumimoji="0" lang="ta-IN" sz="5400" dirty="0" err="1">
                <a:solidFill>
                  <a:schemeClr val="bg1"/>
                </a:solidFill>
                <a:effectLst>
                  <a:glow rad="190500">
                    <a:schemeClr val="tx1">
                      <a:alpha val="95000"/>
                    </a:schemeClr>
                  </a:glow>
                </a:effectLst>
                <a:ea typeface="ＭＳ Ｐゴシック" pitchFamily="-112" charset="-128"/>
                <a:cs typeface="Arial"/>
              </a:rPr>
              <a:t>யாத்திராகமம்</a:t>
            </a:r>
            <a:r>
              <a:rPr kumimoji="0" lang="en-US" sz="5400" dirty="0">
                <a:solidFill>
                  <a:schemeClr val="bg1"/>
                </a:solidFill>
                <a:effectLst>
                  <a:glow rad="190500">
                    <a:schemeClr val="tx1">
                      <a:alpha val="95000"/>
                    </a:schemeClr>
                  </a:glow>
                </a:effectLst>
                <a:ea typeface="ＭＳ Ｐゴシック" pitchFamily="-112" charset="-128"/>
                <a:cs typeface="Arial"/>
              </a:rPr>
              <a:t> Flow of Events</a:t>
            </a:r>
          </a:p>
        </p:txBody>
      </p:sp>
    </p:spTree>
    <p:extLst>
      <p:ext uri="{BB962C8B-B14F-4D97-AF65-F5344CB8AC3E}">
        <p14:creationId xmlns:p14="http://schemas.microsoft.com/office/powerpoint/2010/main" val="41372749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65892">
                                            <p:txEl>
                                              <p:pRg st="0" end="0"/>
                                            </p:txEl>
                                          </p:spTgt>
                                        </p:tgtEl>
                                        <p:attrNameLst>
                                          <p:attrName>style.visibility</p:attrName>
                                        </p:attrNameLst>
                                      </p:cBhvr>
                                      <p:to>
                                        <p:strVal val="visible"/>
                                      </p:to>
                                    </p:set>
                                    <p:animEffect transition="in" filter="dissolve">
                                      <p:cBhvr>
                                        <p:cTn id="7" dur="75"/>
                                        <p:tgtEl>
                                          <p:spTgt spid="16589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lt">
                                    <p:tmPct val="100000"/>
                                  </p:iterate>
                                  <p:childTnLst>
                                    <p:set>
                                      <p:cBhvr>
                                        <p:cTn id="11" dur="1" fill="hold">
                                          <p:stCondLst>
                                            <p:cond delay="0"/>
                                          </p:stCondLst>
                                        </p:cTn>
                                        <p:tgtEl>
                                          <p:spTgt spid="165892">
                                            <p:txEl>
                                              <p:pRg st="1" end="1"/>
                                            </p:txEl>
                                          </p:spTgt>
                                        </p:tgtEl>
                                        <p:attrNameLst>
                                          <p:attrName>style.visibility</p:attrName>
                                        </p:attrNameLst>
                                      </p:cBhvr>
                                      <p:to>
                                        <p:strVal val="visible"/>
                                      </p:to>
                                    </p:set>
                                    <p:animEffect transition="in" filter="dissolve">
                                      <p:cBhvr>
                                        <p:cTn id="12" dur="75"/>
                                        <p:tgtEl>
                                          <p:spTgt spid="16589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lt">
                                    <p:tmPct val="100000"/>
                                  </p:iterate>
                                  <p:childTnLst>
                                    <p:set>
                                      <p:cBhvr>
                                        <p:cTn id="16" dur="1" fill="hold">
                                          <p:stCondLst>
                                            <p:cond delay="0"/>
                                          </p:stCondLst>
                                        </p:cTn>
                                        <p:tgtEl>
                                          <p:spTgt spid="165892">
                                            <p:txEl>
                                              <p:pRg st="2" end="2"/>
                                            </p:txEl>
                                          </p:spTgt>
                                        </p:tgtEl>
                                        <p:attrNameLst>
                                          <p:attrName>style.visibility</p:attrName>
                                        </p:attrNameLst>
                                      </p:cBhvr>
                                      <p:to>
                                        <p:strVal val="visible"/>
                                      </p:to>
                                    </p:set>
                                    <p:animEffect transition="in" filter="dissolve">
                                      <p:cBhvr>
                                        <p:cTn id="17" dur="75"/>
                                        <p:tgtEl>
                                          <p:spTgt spid="16589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iterate type="lt">
                                    <p:tmPct val="100000"/>
                                  </p:iterate>
                                  <p:childTnLst>
                                    <p:set>
                                      <p:cBhvr>
                                        <p:cTn id="21" dur="1" fill="hold">
                                          <p:stCondLst>
                                            <p:cond delay="0"/>
                                          </p:stCondLst>
                                        </p:cTn>
                                        <p:tgtEl>
                                          <p:spTgt spid="165892">
                                            <p:txEl>
                                              <p:pRg st="3" end="3"/>
                                            </p:txEl>
                                          </p:spTgt>
                                        </p:tgtEl>
                                        <p:attrNameLst>
                                          <p:attrName>style.visibility</p:attrName>
                                        </p:attrNameLst>
                                      </p:cBhvr>
                                      <p:to>
                                        <p:strVal val="visible"/>
                                      </p:to>
                                    </p:set>
                                    <p:animEffect transition="in" filter="dissolve">
                                      <p:cBhvr>
                                        <p:cTn id="22" dur="75"/>
                                        <p:tgtEl>
                                          <p:spTgt spid="16589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2" grpId="0" build="p"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showMasterSp="0" show="0">
  <p:cSld>
    <p:bg>
      <p:bgPr>
        <a:solidFill>
          <a:srgbClr val="000000"/>
        </a:solidFill>
        <a:effectLst/>
      </p:bgPr>
    </p:bg>
    <p:spTree>
      <p:nvGrpSpPr>
        <p:cNvPr id="1" name=""/>
        <p:cNvGrpSpPr/>
        <p:nvPr/>
      </p:nvGrpSpPr>
      <p:grpSpPr>
        <a:xfrm>
          <a:off x="0" y="0"/>
          <a:ext cx="0" cy="0"/>
          <a:chOff x="0" y="0"/>
          <a:chExt cx="0" cy="0"/>
        </a:xfrm>
      </p:grpSpPr>
      <p:grpSp>
        <p:nvGrpSpPr>
          <p:cNvPr id="555010" name="Group 191"/>
          <p:cNvGrpSpPr>
            <a:grpSpLocks/>
          </p:cNvGrpSpPr>
          <p:nvPr/>
        </p:nvGrpSpPr>
        <p:grpSpPr bwMode="auto">
          <a:xfrm>
            <a:off x="0" y="609600"/>
            <a:ext cx="9144000" cy="6324600"/>
            <a:chOff x="0" y="336"/>
            <a:chExt cx="5760" cy="1995"/>
          </a:xfrm>
        </p:grpSpPr>
        <p:grpSp>
          <p:nvGrpSpPr>
            <p:cNvPr id="555013" name="Group 125"/>
            <p:cNvGrpSpPr>
              <a:grpSpLocks/>
            </p:cNvGrpSpPr>
            <p:nvPr/>
          </p:nvGrpSpPr>
          <p:grpSpPr bwMode="auto">
            <a:xfrm>
              <a:off x="0" y="336"/>
              <a:ext cx="951" cy="224"/>
              <a:chOff x="0" y="0"/>
              <a:chExt cx="672" cy="422"/>
            </a:xfrm>
          </p:grpSpPr>
          <p:sp>
            <p:nvSpPr>
              <p:cNvPr id="555061" name="Rectangle 124"/>
              <p:cNvSpPr>
                <a:spLocks noChangeArrowheads="1"/>
              </p:cNvSpPr>
              <p:nvPr/>
            </p:nvSpPr>
            <p:spPr bwMode="auto">
              <a:xfrm>
                <a:off x="0" y="0"/>
                <a:ext cx="67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5062" name="Group 123"/>
              <p:cNvGrpSpPr>
                <a:grpSpLocks/>
              </p:cNvGrpSpPr>
              <p:nvPr/>
            </p:nvGrpSpPr>
            <p:grpSpPr bwMode="auto">
              <a:xfrm>
                <a:off x="0" y="0"/>
                <a:ext cx="672" cy="422"/>
                <a:chOff x="0" y="0"/>
                <a:chExt cx="672" cy="422"/>
              </a:xfrm>
            </p:grpSpPr>
            <p:sp>
              <p:nvSpPr>
                <p:cNvPr id="555063" name="Rectangle 92"/>
                <p:cNvSpPr>
                  <a:spLocks noChangeArrowheads="1"/>
                </p:cNvSpPr>
                <p:nvPr/>
              </p:nvSpPr>
              <p:spPr bwMode="auto">
                <a:xfrm>
                  <a:off x="32" y="0"/>
                  <a:ext cx="60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p>
              </p:txBody>
            </p:sp>
            <p:sp>
              <p:nvSpPr>
                <p:cNvPr id="555064" name="Rectangle 12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5014" name="Group 129"/>
            <p:cNvGrpSpPr>
              <a:grpSpLocks/>
            </p:cNvGrpSpPr>
            <p:nvPr/>
          </p:nvGrpSpPr>
          <p:grpSpPr bwMode="auto">
            <a:xfrm>
              <a:off x="951" y="336"/>
              <a:ext cx="2387" cy="224"/>
              <a:chOff x="672" y="0"/>
              <a:chExt cx="1688" cy="422"/>
            </a:xfrm>
          </p:grpSpPr>
          <p:sp>
            <p:nvSpPr>
              <p:cNvPr id="555057" name="Rectangle 128"/>
              <p:cNvSpPr>
                <a:spLocks noChangeArrowheads="1"/>
              </p:cNvSpPr>
              <p:nvPr/>
            </p:nvSpPr>
            <p:spPr bwMode="auto">
              <a:xfrm>
                <a:off x="672" y="0"/>
                <a:ext cx="168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5058" name="Group 127"/>
              <p:cNvGrpSpPr>
                <a:grpSpLocks/>
              </p:cNvGrpSpPr>
              <p:nvPr/>
            </p:nvGrpSpPr>
            <p:grpSpPr bwMode="auto">
              <a:xfrm>
                <a:off x="672" y="0"/>
                <a:ext cx="1688" cy="422"/>
                <a:chOff x="672" y="0"/>
                <a:chExt cx="1688" cy="422"/>
              </a:xfrm>
            </p:grpSpPr>
            <p:sp>
              <p:nvSpPr>
                <p:cNvPr id="555059" name="Rectangle 93"/>
                <p:cNvSpPr>
                  <a:spLocks noChangeArrowheads="1"/>
                </p:cNvSpPr>
                <p:nvPr/>
              </p:nvSpPr>
              <p:spPr bwMode="auto">
                <a:xfrm>
                  <a:off x="704" y="0"/>
                  <a:ext cx="16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Israel</a:t>
                  </a:r>
                  <a:endParaRPr lang="en-US" altLang="zh-CN" sz="2800">
                    <a:solidFill>
                      <a:srgbClr val="FFFFFF"/>
                    </a:solidFill>
                    <a:latin typeface="Arial Narrow" charset="0"/>
                    <a:ea typeface="ＭＳ Ｐゴシック" charset="0"/>
                    <a:cs typeface="Times New Roman" charset="0"/>
                  </a:endParaRPr>
                </a:p>
              </p:txBody>
            </p:sp>
            <p:sp>
              <p:nvSpPr>
                <p:cNvPr id="555060" name="Rectangle 12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5015" name="Group 133"/>
            <p:cNvGrpSpPr>
              <a:grpSpLocks/>
            </p:cNvGrpSpPr>
            <p:nvPr/>
          </p:nvGrpSpPr>
          <p:grpSpPr bwMode="auto">
            <a:xfrm>
              <a:off x="3338" y="336"/>
              <a:ext cx="2422" cy="224"/>
              <a:chOff x="2360" y="0"/>
              <a:chExt cx="1712" cy="422"/>
            </a:xfrm>
          </p:grpSpPr>
          <p:sp>
            <p:nvSpPr>
              <p:cNvPr id="555053" name="Rectangle 132"/>
              <p:cNvSpPr>
                <a:spLocks noChangeArrowheads="1"/>
              </p:cNvSpPr>
              <p:nvPr/>
            </p:nvSpPr>
            <p:spPr bwMode="auto">
              <a:xfrm>
                <a:off x="2360" y="0"/>
                <a:ext cx="171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5054" name="Group 131"/>
              <p:cNvGrpSpPr>
                <a:grpSpLocks/>
              </p:cNvGrpSpPr>
              <p:nvPr/>
            </p:nvGrpSpPr>
            <p:grpSpPr bwMode="auto">
              <a:xfrm>
                <a:off x="2360" y="0"/>
                <a:ext cx="1712" cy="422"/>
                <a:chOff x="2360" y="0"/>
                <a:chExt cx="1712" cy="422"/>
              </a:xfrm>
            </p:grpSpPr>
            <p:sp>
              <p:nvSpPr>
                <p:cNvPr id="555055" name="Rectangle 94"/>
                <p:cNvSpPr>
                  <a:spLocks noChangeArrowheads="1"/>
                </p:cNvSpPr>
                <p:nvPr/>
              </p:nvSpPr>
              <p:spPr bwMode="auto">
                <a:xfrm>
                  <a:off x="2392" y="0"/>
                  <a:ext cx="16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Church</a:t>
                  </a:r>
                  <a:endParaRPr lang="en-US" altLang="zh-CN" sz="2800">
                    <a:solidFill>
                      <a:srgbClr val="FFFFFF"/>
                    </a:solidFill>
                    <a:latin typeface="Arial Narrow" charset="0"/>
                    <a:ea typeface="ＭＳ Ｐゴシック" charset="0"/>
                    <a:cs typeface="Times New Roman" charset="0"/>
                  </a:endParaRPr>
                </a:p>
              </p:txBody>
            </p:sp>
            <p:sp>
              <p:nvSpPr>
                <p:cNvPr id="555056" name="Rectangle 13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5016" name="Group 190"/>
            <p:cNvGrpSpPr>
              <a:grpSpLocks/>
            </p:cNvGrpSpPr>
            <p:nvPr/>
          </p:nvGrpSpPr>
          <p:grpSpPr bwMode="auto">
            <a:xfrm>
              <a:off x="0" y="558"/>
              <a:ext cx="5760" cy="1773"/>
              <a:chOff x="0" y="2547"/>
              <a:chExt cx="5760" cy="1773"/>
            </a:xfrm>
          </p:grpSpPr>
          <p:grpSp>
            <p:nvGrpSpPr>
              <p:cNvPr id="555017" name="Group 165"/>
              <p:cNvGrpSpPr>
                <a:grpSpLocks/>
              </p:cNvGrpSpPr>
              <p:nvPr/>
            </p:nvGrpSpPr>
            <p:grpSpPr bwMode="auto">
              <a:xfrm>
                <a:off x="0" y="2547"/>
                <a:ext cx="951" cy="336"/>
                <a:chOff x="0" y="4162"/>
                <a:chExt cx="672" cy="633"/>
              </a:xfrm>
            </p:grpSpPr>
            <p:sp>
              <p:nvSpPr>
                <p:cNvPr id="555051" name="Rectangle 110"/>
                <p:cNvSpPr>
                  <a:spLocks noChangeArrowheads="1"/>
                </p:cNvSpPr>
                <p:nvPr/>
              </p:nvSpPr>
              <p:spPr bwMode="auto">
                <a:xfrm>
                  <a:off x="32" y="4162"/>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Faith</a:t>
                  </a:r>
                </a:p>
              </p:txBody>
            </p:sp>
            <p:sp>
              <p:nvSpPr>
                <p:cNvPr id="555052" name="Rectangle 164"/>
                <p:cNvSpPr>
                  <a:spLocks noChangeArrowheads="1"/>
                </p:cNvSpPr>
                <p:nvPr/>
              </p:nvSpPr>
              <p:spPr bwMode="auto">
                <a:xfrm>
                  <a:off x="0" y="4162"/>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18" name="Group 167"/>
              <p:cNvGrpSpPr>
                <a:grpSpLocks/>
              </p:cNvGrpSpPr>
              <p:nvPr/>
            </p:nvGrpSpPr>
            <p:grpSpPr bwMode="auto">
              <a:xfrm>
                <a:off x="951" y="2547"/>
                <a:ext cx="2387" cy="336"/>
                <a:chOff x="672" y="4162"/>
                <a:chExt cx="1688" cy="633"/>
              </a:xfrm>
            </p:grpSpPr>
            <p:sp>
              <p:nvSpPr>
                <p:cNvPr id="555049" name="Rectangle 111"/>
                <p:cNvSpPr>
                  <a:spLocks noChangeArrowheads="1"/>
                </p:cNvSpPr>
                <p:nvPr/>
              </p:nvSpPr>
              <p:spPr bwMode="auto">
                <a:xfrm>
                  <a:off x="704" y="4162"/>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Shown in offering sacrifices</a:t>
                  </a:r>
                </a:p>
              </p:txBody>
            </p:sp>
            <p:sp>
              <p:nvSpPr>
                <p:cNvPr id="555050" name="Rectangle 166"/>
                <p:cNvSpPr>
                  <a:spLocks noChangeArrowheads="1"/>
                </p:cNvSpPr>
                <p:nvPr/>
              </p:nvSpPr>
              <p:spPr bwMode="auto">
                <a:xfrm>
                  <a:off x="672" y="4162"/>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19" name="Group 169"/>
              <p:cNvGrpSpPr>
                <a:grpSpLocks/>
              </p:cNvGrpSpPr>
              <p:nvPr/>
            </p:nvGrpSpPr>
            <p:grpSpPr bwMode="auto">
              <a:xfrm>
                <a:off x="3338" y="2547"/>
                <a:ext cx="2422" cy="336"/>
                <a:chOff x="2360" y="4162"/>
                <a:chExt cx="1712" cy="633"/>
              </a:xfrm>
            </p:grpSpPr>
            <p:sp>
              <p:nvSpPr>
                <p:cNvPr id="555047" name="Rectangle 112"/>
                <p:cNvSpPr>
                  <a:spLocks noChangeArrowheads="1"/>
                </p:cNvSpPr>
                <p:nvPr/>
              </p:nvSpPr>
              <p:spPr bwMode="auto">
                <a:xfrm>
                  <a:off x="2392" y="4162"/>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dirty="0">
                      <a:solidFill>
                        <a:srgbClr val="FFFFFF"/>
                      </a:solidFill>
                      <a:latin typeface="Arial Narrow" charset="0"/>
                      <a:ea typeface="ＭＳ Ｐゴシック" charset="0"/>
                      <a:cs typeface="Times New Roman" charset="0"/>
                    </a:rPr>
                    <a:t>Shown in trusting Christ</a:t>
                  </a:r>
                  <a:r>
                    <a:rPr lang="fr-FR"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s sacrifice</a:t>
                  </a:r>
                  <a:endParaRPr lang="en-US" altLang="zh-CN" sz="2200" dirty="0">
                    <a:solidFill>
                      <a:srgbClr val="FFFFFF"/>
                    </a:solidFill>
                    <a:latin typeface="Arial Narrow" charset="0"/>
                    <a:ea typeface="ＭＳ Ｐゴシック" charset="0"/>
                    <a:cs typeface="Times New Roman" charset="0"/>
                  </a:endParaRPr>
                </a:p>
              </p:txBody>
            </p:sp>
            <p:sp>
              <p:nvSpPr>
                <p:cNvPr id="555048" name="Rectangle 168"/>
                <p:cNvSpPr>
                  <a:spLocks noChangeArrowheads="1"/>
                </p:cNvSpPr>
                <p:nvPr/>
              </p:nvSpPr>
              <p:spPr bwMode="auto">
                <a:xfrm>
                  <a:off x="2360" y="4162"/>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0" name="Group 171"/>
              <p:cNvGrpSpPr>
                <a:grpSpLocks/>
              </p:cNvGrpSpPr>
              <p:nvPr/>
            </p:nvGrpSpPr>
            <p:grpSpPr bwMode="auto">
              <a:xfrm>
                <a:off x="0" y="2883"/>
                <a:ext cx="951" cy="337"/>
                <a:chOff x="0" y="4795"/>
                <a:chExt cx="672" cy="633"/>
              </a:xfrm>
            </p:grpSpPr>
            <p:sp>
              <p:nvSpPr>
                <p:cNvPr id="555045" name="Rectangle 113"/>
                <p:cNvSpPr>
                  <a:spLocks noChangeArrowheads="1"/>
                </p:cNvSpPr>
                <p:nvPr/>
              </p:nvSpPr>
              <p:spPr bwMode="auto">
                <a:xfrm>
                  <a:off x="32" y="4795"/>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Priesthood</a:t>
                  </a:r>
                </a:p>
              </p:txBody>
            </p:sp>
            <p:sp>
              <p:nvSpPr>
                <p:cNvPr id="555046" name="Rectangle 170"/>
                <p:cNvSpPr>
                  <a:spLocks noChangeArrowheads="1"/>
                </p:cNvSpPr>
                <p:nvPr/>
              </p:nvSpPr>
              <p:spPr bwMode="auto">
                <a:xfrm>
                  <a:off x="0" y="4795"/>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1" name="Group 173"/>
              <p:cNvGrpSpPr>
                <a:grpSpLocks/>
              </p:cNvGrpSpPr>
              <p:nvPr/>
            </p:nvGrpSpPr>
            <p:grpSpPr bwMode="auto">
              <a:xfrm>
                <a:off x="951" y="2883"/>
                <a:ext cx="2387" cy="337"/>
                <a:chOff x="672" y="4795"/>
                <a:chExt cx="1688" cy="633"/>
              </a:xfrm>
            </p:grpSpPr>
            <p:sp>
              <p:nvSpPr>
                <p:cNvPr id="555043" name="Rectangle 114"/>
                <p:cNvSpPr>
                  <a:spLocks noChangeArrowheads="1"/>
                </p:cNvSpPr>
                <p:nvPr/>
              </p:nvSpPr>
              <p:spPr bwMode="auto">
                <a:xfrm>
                  <a:off x="704" y="4795"/>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i="1">
                      <a:solidFill>
                        <a:srgbClr val="FFFFFF"/>
                      </a:solidFill>
                      <a:latin typeface="Arial Narrow" charset="0"/>
                      <a:ea typeface="ＭＳ Ｐゴシック" charset="0"/>
                      <a:cs typeface="Times New Roman" charset="0"/>
                    </a:rPr>
                    <a:t>Has</a:t>
                  </a:r>
                  <a:r>
                    <a:rPr lang="en-US" altLang="zh-CN" sz="2200">
                      <a:solidFill>
                        <a:srgbClr val="FFFFFF"/>
                      </a:solidFill>
                      <a:latin typeface="Arial Narrow" charset="0"/>
                      <a:ea typeface="ＭＳ Ｐゴシック" charset="0"/>
                      <a:cs typeface="Times New Roman" charset="0"/>
                    </a:rPr>
                    <a:t> one: a special class by heredity</a:t>
                  </a:r>
                </a:p>
              </p:txBody>
            </p:sp>
            <p:sp>
              <p:nvSpPr>
                <p:cNvPr id="555044" name="Rectangle 172"/>
                <p:cNvSpPr>
                  <a:spLocks noChangeArrowheads="1"/>
                </p:cNvSpPr>
                <p:nvPr/>
              </p:nvSpPr>
              <p:spPr bwMode="auto">
                <a:xfrm>
                  <a:off x="672" y="4795"/>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2" name="Group 175"/>
              <p:cNvGrpSpPr>
                <a:grpSpLocks/>
              </p:cNvGrpSpPr>
              <p:nvPr/>
            </p:nvGrpSpPr>
            <p:grpSpPr bwMode="auto">
              <a:xfrm>
                <a:off x="3338" y="2883"/>
                <a:ext cx="2422" cy="337"/>
                <a:chOff x="2360" y="4795"/>
                <a:chExt cx="1712" cy="633"/>
              </a:xfrm>
            </p:grpSpPr>
            <p:sp>
              <p:nvSpPr>
                <p:cNvPr id="555041" name="Rectangle 115"/>
                <p:cNvSpPr>
                  <a:spLocks noChangeArrowheads="1"/>
                </p:cNvSpPr>
                <p:nvPr/>
              </p:nvSpPr>
              <p:spPr bwMode="auto">
                <a:xfrm>
                  <a:off x="2392" y="4795"/>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i="1">
                      <a:solidFill>
                        <a:srgbClr val="FFFFFF"/>
                      </a:solidFill>
                      <a:latin typeface="Arial Narrow" charset="0"/>
                      <a:ea typeface="ＭＳ Ｐゴシック" charset="0"/>
                      <a:cs typeface="Times New Roman" charset="0"/>
                    </a:rPr>
                    <a:t>Is</a:t>
                  </a:r>
                  <a:r>
                    <a:rPr lang="en-US" altLang="zh-CN" sz="2200">
                      <a:solidFill>
                        <a:srgbClr val="FFFFFF"/>
                      </a:solidFill>
                      <a:latin typeface="Arial Narrow" charset="0"/>
                      <a:ea typeface="ＭＳ Ｐゴシック" charset="0"/>
                      <a:cs typeface="Times New Roman" charset="0"/>
                    </a:rPr>
                    <a:t> one: all are priests (1 Pet. 2:5)</a:t>
                  </a:r>
                </a:p>
              </p:txBody>
            </p:sp>
            <p:sp>
              <p:nvSpPr>
                <p:cNvPr id="555042" name="Rectangle 174"/>
                <p:cNvSpPr>
                  <a:spLocks noChangeArrowheads="1"/>
                </p:cNvSpPr>
                <p:nvPr/>
              </p:nvSpPr>
              <p:spPr bwMode="auto">
                <a:xfrm>
                  <a:off x="2360" y="4795"/>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3" name="Group 177"/>
              <p:cNvGrpSpPr>
                <a:grpSpLocks/>
              </p:cNvGrpSpPr>
              <p:nvPr/>
            </p:nvGrpSpPr>
            <p:grpSpPr bwMode="auto">
              <a:xfrm>
                <a:off x="0" y="3220"/>
                <a:ext cx="951" cy="458"/>
                <a:chOff x="0" y="5428"/>
                <a:chExt cx="672" cy="863"/>
              </a:xfrm>
            </p:grpSpPr>
            <p:sp>
              <p:nvSpPr>
                <p:cNvPr id="555039" name="Rectangle 116"/>
                <p:cNvSpPr>
                  <a:spLocks noChangeArrowheads="1"/>
                </p:cNvSpPr>
                <p:nvPr/>
              </p:nvSpPr>
              <p:spPr bwMode="auto">
                <a:xfrm>
                  <a:off x="32" y="5428"/>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Activity</a:t>
                  </a:r>
                </a:p>
              </p:txBody>
            </p:sp>
            <p:sp>
              <p:nvSpPr>
                <p:cNvPr id="555040" name="Rectangle 176"/>
                <p:cNvSpPr>
                  <a:spLocks noChangeArrowheads="1"/>
                </p:cNvSpPr>
                <p:nvPr/>
              </p:nvSpPr>
              <p:spPr bwMode="auto">
                <a:xfrm>
                  <a:off x="0" y="5428"/>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4" name="Group 179"/>
              <p:cNvGrpSpPr>
                <a:grpSpLocks/>
              </p:cNvGrpSpPr>
              <p:nvPr/>
            </p:nvGrpSpPr>
            <p:grpSpPr bwMode="auto">
              <a:xfrm>
                <a:off x="951" y="3220"/>
                <a:ext cx="2387" cy="458"/>
                <a:chOff x="672" y="5428"/>
                <a:chExt cx="1688" cy="863"/>
              </a:xfrm>
            </p:grpSpPr>
            <p:sp>
              <p:nvSpPr>
                <p:cNvPr id="555037" name="Rectangle 117"/>
                <p:cNvSpPr>
                  <a:spLocks noChangeArrowheads="1"/>
                </p:cNvSpPr>
                <p:nvPr/>
              </p:nvSpPr>
              <p:spPr bwMode="auto">
                <a:xfrm>
                  <a:off x="704" y="5428"/>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dirty="0">
                      <a:solidFill>
                        <a:srgbClr val="FFFFFF"/>
                      </a:solidFill>
                      <a:latin typeface="Arial Narrow" charset="0"/>
                      <a:ea typeface="ＭＳ Ｐゴシック" charset="0"/>
                      <a:cs typeface="Times New Roman" charset="0"/>
                    </a:rPr>
                    <a:t>Set aside between 69th &amp; 70th </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Weeks</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(Dan. 9:24-27)–a part of the </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times of the Gentiles</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(Luke 21:24)</a:t>
                  </a:r>
                  <a:endParaRPr lang="en-US" altLang="zh-CN" sz="2200" dirty="0">
                    <a:solidFill>
                      <a:srgbClr val="FFFFFF"/>
                    </a:solidFill>
                    <a:latin typeface="Arial Narrow" charset="0"/>
                    <a:ea typeface="ＭＳ Ｐゴシック" charset="0"/>
                    <a:cs typeface="Times New Roman" charset="0"/>
                  </a:endParaRPr>
                </a:p>
              </p:txBody>
            </p:sp>
            <p:sp>
              <p:nvSpPr>
                <p:cNvPr id="555038" name="Rectangle 178"/>
                <p:cNvSpPr>
                  <a:spLocks noChangeArrowheads="1"/>
                </p:cNvSpPr>
                <p:nvPr/>
              </p:nvSpPr>
              <p:spPr bwMode="auto">
                <a:xfrm>
                  <a:off x="672" y="5428"/>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5" name="Group 181"/>
              <p:cNvGrpSpPr>
                <a:grpSpLocks/>
              </p:cNvGrpSpPr>
              <p:nvPr/>
            </p:nvGrpSpPr>
            <p:grpSpPr bwMode="auto">
              <a:xfrm>
                <a:off x="3338" y="3220"/>
                <a:ext cx="2422" cy="458"/>
                <a:chOff x="2360" y="5428"/>
                <a:chExt cx="1712" cy="863"/>
              </a:xfrm>
            </p:grpSpPr>
            <p:sp>
              <p:nvSpPr>
                <p:cNvPr id="555035" name="Rectangle 118"/>
                <p:cNvSpPr>
                  <a:spLocks noChangeArrowheads="1"/>
                </p:cNvSpPr>
                <p:nvPr/>
              </p:nvSpPr>
              <p:spPr bwMode="auto">
                <a:xfrm>
                  <a:off x="2392" y="5428"/>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dirty="0">
                      <a:solidFill>
                        <a:srgbClr val="FFFFFF"/>
                      </a:solidFill>
                      <a:latin typeface="Arial Narrow" charset="0"/>
                      <a:ea typeface="ＭＳ Ｐゴシック" charset="0"/>
                      <a:cs typeface="Times New Roman" charset="0"/>
                    </a:rPr>
                    <a:t> </a:t>
                  </a:r>
                  <a:r>
                    <a:rPr lang="en-US" altLang="zh-CN" sz="2200" dirty="0">
                      <a:solidFill>
                        <a:srgbClr val="FFFFFF"/>
                      </a:solidFill>
                      <a:latin typeface="Arial Narrow" charset="0"/>
                      <a:ea typeface="ＭＳ Ｐゴシック" charset="0"/>
                      <a:cs typeface="Times New Roman" charset="0"/>
                    </a:rPr>
                    <a:t>Between 69th &amp; 70th </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Weeks</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the church is a mystery unforeseen in the OT (Eph. 3:1-9; Col. 1:26)</a:t>
                  </a:r>
                  <a:endParaRPr lang="en-US" altLang="zh-CN" sz="2200" dirty="0">
                    <a:solidFill>
                      <a:srgbClr val="FFFFFF"/>
                    </a:solidFill>
                    <a:latin typeface="Arial Narrow" charset="0"/>
                    <a:ea typeface="ＭＳ Ｐゴシック" charset="0"/>
                    <a:cs typeface="Times New Roman" charset="0"/>
                  </a:endParaRPr>
                </a:p>
              </p:txBody>
            </p:sp>
            <p:sp>
              <p:nvSpPr>
                <p:cNvPr id="555036" name="Rectangle 180"/>
                <p:cNvSpPr>
                  <a:spLocks noChangeArrowheads="1"/>
                </p:cNvSpPr>
                <p:nvPr/>
              </p:nvSpPr>
              <p:spPr bwMode="auto">
                <a:xfrm>
                  <a:off x="2360" y="5428"/>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6" name="Group 183"/>
              <p:cNvGrpSpPr>
                <a:grpSpLocks/>
              </p:cNvGrpSpPr>
              <p:nvPr/>
            </p:nvGrpSpPr>
            <p:grpSpPr bwMode="auto">
              <a:xfrm>
                <a:off x="0" y="3678"/>
                <a:ext cx="951" cy="642"/>
                <a:chOff x="0" y="6291"/>
                <a:chExt cx="672" cy="1208"/>
              </a:xfrm>
            </p:grpSpPr>
            <p:sp>
              <p:nvSpPr>
                <p:cNvPr id="555033" name="Rectangle 119"/>
                <p:cNvSpPr>
                  <a:spLocks noChangeArrowheads="1"/>
                </p:cNvSpPr>
                <p:nvPr/>
              </p:nvSpPr>
              <p:spPr bwMode="auto">
                <a:xfrm>
                  <a:off x="32" y="6291"/>
                  <a:ext cx="60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Qualifi-cation</a:t>
                  </a:r>
                </a:p>
              </p:txBody>
            </p:sp>
            <p:sp>
              <p:nvSpPr>
                <p:cNvPr id="555034" name="Rectangle 182"/>
                <p:cNvSpPr>
                  <a:spLocks noChangeArrowheads="1"/>
                </p:cNvSpPr>
                <p:nvPr/>
              </p:nvSpPr>
              <p:spPr bwMode="auto">
                <a:xfrm>
                  <a:off x="0" y="6291"/>
                  <a:ext cx="672"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7" name="Group 185"/>
              <p:cNvGrpSpPr>
                <a:grpSpLocks/>
              </p:cNvGrpSpPr>
              <p:nvPr/>
            </p:nvGrpSpPr>
            <p:grpSpPr bwMode="auto">
              <a:xfrm>
                <a:off x="951" y="3678"/>
                <a:ext cx="2387" cy="642"/>
                <a:chOff x="672" y="6291"/>
                <a:chExt cx="1688" cy="1208"/>
              </a:xfrm>
            </p:grpSpPr>
            <p:sp>
              <p:nvSpPr>
                <p:cNvPr id="555031" name="Rectangle 120"/>
                <p:cNvSpPr>
                  <a:spLocks noChangeArrowheads="1"/>
                </p:cNvSpPr>
                <p:nvPr/>
              </p:nvSpPr>
              <p:spPr bwMode="auto">
                <a:xfrm>
                  <a:off x="678" y="6291"/>
                  <a:ext cx="1671"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Ethnic–descendants of Abraham or Gentile proselytes who became Jews via circumcision as blessing is via Israel (1 Kings 8:41-43; Isa. 2:2-3; 19:19-25; 49:6; 51:4; 56:6-8; Zech. 14:16-19)</a:t>
                  </a:r>
                </a:p>
              </p:txBody>
            </p:sp>
            <p:sp>
              <p:nvSpPr>
                <p:cNvPr id="555032" name="Rectangle 184"/>
                <p:cNvSpPr>
                  <a:spLocks noChangeArrowheads="1"/>
                </p:cNvSpPr>
                <p:nvPr/>
              </p:nvSpPr>
              <p:spPr bwMode="auto">
                <a:xfrm>
                  <a:off x="672" y="6291"/>
                  <a:ext cx="168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5028" name="Group 187"/>
              <p:cNvGrpSpPr>
                <a:grpSpLocks/>
              </p:cNvGrpSpPr>
              <p:nvPr/>
            </p:nvGrpSpPr>
            <p:grpSpPr bwMode="auto">
              <a:xfrm>
                <a:off x="3338" y="3678"/>
                <a:ext cx="2422" cy="642"/>
                <a:chOff x="2360" y="6291"/>
                <a:chExt cx="1712" cy="1208"/>
              </a:xfrm>
            </p:grpSpPr>
            <p:sp>
              <p:nvSpPr>
                <p:cNvPr id="555029" name="Rectangle 121"/>
                <p:cNvSpPr>
                  <a:spLocks noChangeArrowheads="1"/>
                </p:cNvSpPr>
                <p:nvPr/>
              </p:nvSpPr>
              <p:spPr bwMode="auto">
                <a:xfrm>
                  <a:off x="2392" y="6291"/>
                  <a:ext cx="164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dirty="0">
                      <a:solidFill>
                        <a:srgbClr val="FFFFFF"/>
                      </a:solidFill>
                      <a:latin typeface="Arial Narrow" charset="0"/>
                      <a:ea typeface="ＭＳ Ｐゴシック" charset="0"/>
                      <a:cs typeface="Times New Roman" charset="0"/>
                    </a:rPr>
                    <a:t> </a:t>
                  </a:r>
                  <a:r>
                    <a:rPr lang="en-US" altLang="zh-CN" sz="2200" dirty="0" err="1">
                      <a:solidFill>
                        <a:srgbClr val="FFFFFF"/>
                      </a:solidFill>
                      <a:latin typeface="Arial Narrow" charset="0"/>
                      <a:ea typeface="ＭＳ Ｐゴシック" charset="0"/>
                      <a:cs typeface="Times New Roman" charset="0"/>
                    </a:rPr>
                    <a:t>Nonethnic</a:t>
                  </a:r>
                  <a:r>
                    <a:rPr lang="en-US" altLang="zh-CN" sz="2200" dirty="0">
                      <a:solidFill>
                        <a:srgbClr val="FFFFFF"/>
                      </a:solidFill>
                      <a:latin typeface="Arial Narrow" charset="0"/>
                      <a:ea typeface="ＭＳ Ｐゴシック" charset="0"/>
                      <a:cs typeface="Times New Roman" charset="0"/>
                    </a:rPr>
                    <a:t>–</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Neither Jew nor Gentile</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(Gal. 3:28) means a combination of Jews and Gentiles without need to become Jewish proselytes (Acts 15; Eph. 3:3, 6)</a:t>
                  </a:r>
                  <a:endParaRPr lang="en-US" altLang="zh-CN" sz="2200" dirty="0">
                    <a:solidFill>
                      <a:srgbClr val="FFFFFF"/>
                    </a:solidFill>
                    <a:latin typeface="Arial Narrow" charset="0"/>
                    <a:ea typeface="ＭＳ Ｐゴシック" charset="0"/>
                    <a:cs typeface="Times New Roman" charset="0"/>
                  </a:endParaRPr>
                </a:p>
              </p:txBody>
            </p:sp>
            <p:sp>
              <p:nvSpPr>
                <p:cNvPr id="555030" name="Rectangle 186"/>
                <p:cNvSpPr>
                  <a:spLocks noChangeArrowheads="1"/>
                </p:cNvSpPr>
                <p:nvPr/>
              </p:nvSpPr>
              <p:spPr bwMode="auto">
                <a:xfrm>
                  <a:off x="2360" y="6291"/>
                  <a:ext cx="1712"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
        <p:nvSpPr>
          <p:cNvPr id="64514" name="Rectangle 2"/>
          <p:cNvSpPr>
            <a:spLocks noGrp="1" noChangeArrowheads="1"/>
          </p:cNvSpPr>
          <p:nvPr>
            <p:ph type="title"/>
          </p:nvPr>
        </p:nvSpPr>
        <p:spPr>
          <a:xfrm>
            <a:off x="152400" y="76200"/>
            <a:ext cx="8077200" cy="457200"/>
          </a:xfrm>
          <a:solidFill>
            <a:srgbClr val="800000"/>
          </a:solidFill>
        </p:spPr>
        <p:txBody>
          <a:bodyPr/>
          <a:lstStyle/>
          <a:p>
            <a:pPr>
              <a:defRPr/>
            </a:pPr>
            <a:r>
              <a:rPr lang="en-US" altLang="zh-CN" sz="3200">
                <a:latin typeface="Arial Black" charset="0"/>
                <a:ea typeface="SimSun" charset="0"/>
                <a:cs typeface="SimSun" charset="0"/>
              </a:rPr>
              <a:t>Israel &amp; the Church: Discontinuity</a:t>
            </a:r>
            <a:endParaRPr lang="en-US" sz="3200">
              <a:latin typeface="Arial Black" charset="0"/>
              <a:ea typeface="SimSun" charset="0"/>
              <a:cs typeface="SimSun" charset="0"/>
            </a:endParaRPr>
          </a:p>
        </p:txBody>
      </p:sp>
      <p:sp>
        <p:nvSpPr>
          <p:cNvPr id="555012" name="Text Box 3"/>
          <p:cNvSpPr txBox="1">
            <a:spLocks noChangeArrowheads="1"/>
          </p:cNvSpPr>
          <p:nvPr/>
        </p:nvSpPr>
        <p:spPr bwMode="auto">
          <a:xfrm>
            <a:off x="8153400"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117</a:t>
            </a:r>
          </a:p>
        </p:txBody>
      </p:sp>
    </p:spTree>
    <p:extLst>
      <p:ext uri="{BB962C8B-B14F-4D97-AF65-F5344CB8AC3E}">
        <p14:creationId xmlns:p14="http://schemas.microsoft.com/office/powerpoint/2010/main" val="2783686831"/>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showMasterSp="0" show="0">
  <p:cSld>
    <p:bg>
      <p:bgPr>
        <a:solidFill>
          <a:srgbClr val="000000"/>
        </a:solidFill>
        <a:effectLst/>
      </p:bgPr>
    </p:bg>
    <p:spTree>
      <p:nvGrpSpPr>
        <p:cNvPr id="1" name=""/>
        <p:cNvGrpSpPr/>
        <p:nvPr/>
      </p:nvGrpSpPr>
      <p:grpSpPr>
        <a:xfrm>
          <a:off x="0" y="0"/>
          <a:ext cx="0" cy="0"/>
          <a:chOff x="0" y="0"/>
          <a:chExt cx="0" cy="0"/>
        </a:xfrm>
      </p:grpSpPr>
      <p:sp>
        <p:nvSpPr>
          <p:cNvPr id="65635" name="Rectangle 99"/>
          <p:cNvSpPr>
            <a:spLocks noGrp="1" noChangeArrowheads="1"/>
          </p:cNvSpPr>
          <p:nvPr>
            <p:ph type="title"/>
          </p:nvPr>
        </p:nvSpPr>
        <p:spPr>
          <a:xfrm>
            <a:off x="152400" y="76200"/>
            <a:ext cx="8077200" cy="457200"/>
          </a:xfrm>
          <a:solidFill>
            <a:srgbClr val="000090"/>
          </a:solidFill>
        </p:spPr>
        <p:txBody>
          <a:bodyPr/>
          <a:lstStyle/>
          <a:p>
            <a:pPr>
              <a:defRPr/>
            </a:pPr>
            <a:r>
              <a:rPr lang="en-US" altLang="zh-CN" sz="3200">
                <a:latin typeface="Arial Black" charset="0"/>
                <a:ea typeface="SimSun" charset="0"/>
                <a:cs typeface="SimSun" charset="0"/>
              </a:rPr>
              <a:t>Israel &amp; the Church: Continuity</a:t>
            </a:r>
            <a:endParaRPr lang="en-US" sz="3200">
              <a:latin typeface="Arial Black" charset="0"/>
              <a:ea typeface="SimSun" charset="0"/>
              <a:cs typeface="SimSun" charset="0"/>
            </a:endParaRPr>
          </a:p>
        </p:txBody>
      </p:sp>
      <p:sp>
        <p:nvSpPr>
          <p:cNvPr id="557059" name="Text Box 100"/>
          <p:cNvSpPr txBox="1">
            <a:spLocks noChangeArrowheads="1"/>
          </p:cNvSpPr>
          <p:nvPr/>
        </p:nvSpPr>
        <p:spPr bwMode="auto">
          <a:xfrm>
            <a:off x="8153400"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118</a:t>
            </a:r>
          </a:p>
        </p:txBody>
      </p:sp>
      <p:grpSp>
        <p:nvGrpSpPr>
          <p:cNvPr id="557060" name="Group 152"/>
          <p:cNvGrpSpPr>
            <a:grpSpLocks/>
          </p:cNvGrpSpPr>
          <p:nvPr/>
        </p:nvGrpSpPr>
        <p:grpSpPr bwMode="auto">
          <a:xfrm>
            <a:off x="0" y="631825"/>
            <a:ext cx="9144000" cy="6226175"/>
            <a:chOff x="0" y="0"/>
            <a:chExt cx="4072" cy="3874"/>
          </a:xfrm>
        </p:grpSpPr>
        <p:grpSp>
          <p:nvGrpSpPr>
            <p:cNvPr id="557061" name="Group 119"/>
            <p:cNvGrpSpPr>
              <a:grpSpLocks/>
            </p:cNvGrpSpPr>
            <p:nvPr/>
          </p:nvGrpSpPr>
          <p:grpSpPr bwMode="auto">
            <a:xfrm>
              <a:off x="0" y="0"/>
              <a:ext cx="672" cy="422"/>
              <a:chOff x="0" y="0"/>
              <a:chExt cx="672" cy="422"/>
            </a:xfrm>
          </p:grpSpPr>
          <p:sp>
            <p:nvSpPr>
              <p:cNvPr id="557108" name="Rectangle 118"/>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7109" name="Group 117"/>
              <p:cNvGrpSpPr>
                <a:grpSpLocks/>
              </p:cNvGrpSpPr>
              <p:nvPr/>
            </p:nvGrpSpPr>
            <p:grpSpPr bwMode="auto">
              <a:xfrm>
                <a:off x="0" y="0"/>
                <a:ext cx="672" cy="422"/>
                <a:chOff x="0" y="0"/>
                <a:chExt cx="672" cy="422"/>
              </a:xfrm>
            </p:grpSpPr>
            <p:sp>
              <p:nvSpPr>
                <p:cNvPr id="557110" name="Rectangle 101"/>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p>
              </p:txBody>
            </p:sp>
            <p:sp>
              <p:nvSpPr>
                <p:cNvPr id="557111" name="Rectangle 116"/>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7062" name="Group 123"/>
            <p:cNvGrpSpPr>
              <a:grpSpLocks/>
            </p:cNvGrpSpPr>
            <p:nvPr/>
          </p:nvGrpSpPr>
          <p:grpSpPr bwMode="auto">
            <a:xfrm>
              <a:off x="672" y="0"/>
              <a:ext cx="1688" cy="422"/>
              <a:chOff x="672" y="0"/>
              <a:chExt cx="1688" cy="422"/>
            </a:xfrm>
          </p:grpSpPr>
          <p:sp>
            <p:nvSpPr>
              <p:cNvPr id="557104" name="Rectangle 122"/>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7105" name="Group 121"/>
              <p:cNvGrpSpPr>
                <a:grpSpLocks/>
              </p:cNvGrpSpPr>
              <p:nvPr/>
            </p:nvGrpSpPr>
            <p:grpSpPr bwMode="auto">
              <a:xfrm>
                <a:off x="672" y="0"/>
                <a:ext cx="1688" cy="422"/>
                <a:chOff x="672" y="0"/>
                <a:chExt cx="1688" cy="422"/>
              </a:xfrm>
            </p:grpSpPr>
            <p:sp>
              <p:nvSpPr>
                <p:cNvPr id="557106" name="Rectangle 102"/>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Israel</a:t>
                  </a:r>
                  <a:endParaRPr lang="en-US" altLang="zh-CN" sz="2800">
                    <a:solidFill>
                      <a:srgbClr val="FFFFFF"/>
                    </a:solidFill>
                    <a:latin typeface="Arial Narrow" charset="0"/>
                    <a:ea typeface="ＭＳ Ｐゴシック" charset="0"/>
                    <a:cs typeface="Times New Roman" charset="0"/>
                  </a:endParaRPr>
                </a:p>
              </p:txBody>
            </p:sp>
            <p:sp>
              <p:nvSpPr>
                <p:cNvPr id="557107" name="Rectangle 120"/>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7063" name="Group 127"/>
            <p:cNvGrpSpPr>
              <a:grpSpLocks/>
            </p:cNvGrpSpPr>
            <p:nvPr/>
          </p:nvGrpSpPr>
          <p:grpSpPr bwMode="auto">
            <a:xfrm>
              <a:off x="2360" y="0"/>
              <a:ext cx="1712" cy="422"/>
              <a:chOff x="2360" y="0"/>
              <a:chExt cx="1712" cy="422"/>
            </a:xfrm>
          </p:grpSpPr>
          <p:sp>
            <p:nvSpPr>
              <p:cNvPr id="557100" name="Rectangle 126"/>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7101" name="Group 125"/>
              <p:cNvGrpSpPr>
                <a:grpSpLocks/>
              </p:cNvGrpSpPr>
              <p:nvPr/>
            </p:nvGrpSpPr>
            <p:grpSpPr bwMode="auto">
              <a:xfrm>
                <a:off x="2360" y="0"/>
                <a:ext cx="1712" cy="422"/>
                <a:chOff x="2360" y="0"/>
                <a:chExt cx="1712" cy="422"/>
              </a:xfrm>
            </p:grpSpPr>
            <p:sp>
              <p:nvSpPr>
                <p:cNvPr id="557102" name="Rectangle 103"/>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Church</a:t>
                  </a:r>
                  <a:endParaRPr lang="en-US" altLang="zh-CN" sz="2400">
                    <a:solidFill>
                      <a:srgbClr val="FFFFFF"/>
                    </a:solidFill>
                    <a:latin typeface="Arial Narrow" charset="0"/>
                    <a:ea typeface="ＭＳ Ｐゴシック" charset="0"/>
                    <a:cs typeface="Times New Roman" charset="0"/>
                  </a:endParaRPr>
                </a:p>
              </p:txBody>
            </p:sp>
            <p:sp>
              <p:nvSpPr>
                <p:cNvPr id="557103" name="Rectangle 124"/>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7064" name="Group 129"/>
            <p:cNvGrpSpPr>
              <a:grpSpLocks/>
            </p:cNvGrpSpPr>
            <p:nvPr/>
          </p:nvGrpSpPr>
          <p:grpSpPr bwMode="auto">
            <a:xfrm>
              <a:off x="0" y="422"/>
              <a:ext cx="672" cy="863"/>
              <a:chOff x="0" y="422"/>
              <a:chExt cx="672" cy="863"/>
            </a:xfrm>
          </p:grpSpPr>
          <p:sp>
            <p:nvSpPr>
              <p:cNvPr id="557098" name="Rectangle 104"/>
              <p:cNvSpPr>
                <a:spLocks noChangeArrowheads="1"/>
              </p:cNvSpPr>
              <p:nvPr/>
            </p:nvSpPr>
            <p:spPr bwMode="auto">
              <a:xfrm>
                <a:off x="32" y="422"/>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Abrahamic Covenant</a:t>
                </a:r>
              </a:p>
            </p:txBody>
          </p:sp>
          <p:sp>
            <p:nvSpPr>
              <p:cNvPr id="557099" name="Rectangle 128"/>
              <p:cNvSpPr>
                <a:spLocks noChangeArrowheads="1"/>
              </p:cNvSpPr>
              <p:nvPr/>
            </p:nvSpPr>
            <p:spPr bwMode="auto">
              <a:xfrm>
                <a:off x="0" y="422"/>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65" name="Group 131"/>
            <p:cNvGrpSpPr>
              <a:grpSpLocks/>
            </p:cNvGrpSpPr>
            <p:nvPr/>
          </p:nvGrpSpPr>
          <p:grpSpPr bwMode="auto">
            <a:xfrm>
              <a:off x="672" y="422"/>
              <a:ext cx="1688" cy="863"/>
              <a:chOff x="672" y="422"/>
              <a:chExt cx="1688" cy="863"/>
            </a:xfrm>
          </p:grpSpPr>
          <p:sp>
            <p:nvSpPr>
              <p:cNvPr id="557096" name="Rectangle 105"/>
              <p:cNvSpPr>
                <a:spLocks noChangeArrowheads="1"/>
              </p:cNvSpPr>
              <p:nvPr/>
            </p:nvSpPr>
            <p:spPr bwMode="auto">
              <a:xfrm>
                <a:off x="704" y="422"/>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a:solidFill>
                      <a:srgbClr val="FFFFFF"/>
                    </a:solidFill>
                    <a:latin typeface="Arial Narrow" charset="0"/>
                    <a:ea typeface="ＭＳ Ｐゴシック" charset="0"/>
                    <a:cs typeface="Times New Roman" charset="0"/>
                  </a:rPr>
                  <a:t>Origin in Abraham as the father of the nation (Gen. 12:1-3)</a:t>
                </a:r>
              </a:p>
            </p:txBody>
          </p:sp>
          <p:sp>
            <p:nvSpPr>
              <p:cNvPr id="557097" name="Rectangle 130"/>
              <p:cNvSpPr>
                <a:spLocks noChangeArrowheads="1"/>
              </p:cNvSpPr>
              <p:nvPr/>
            </p:nvSpPr>
            <p:spPr bwMode="auto">
              <a:xfrm>
                <a:off x="672" y="422"/>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66" name="Group 133"/>
            <p:cNvGrpSpPr>
              <a:grpSpLocks/>
            </p:cNvGrpSpPr>
            <p:nvPr/>
          </p:nvGrpSpPr>
          <p:grpSpPr bwMode="auto">
            <a:xfrm>
              <a:off x="2360" y="422"/>
              <a:ext cx="1712" cy="863"/>
              <a:chOff x="2360" y="422"/>
              <a:chExt cx="1712" cy="863"/>
            </a:xfrm>
          </p:grpSpPr>
          <p:sp>
            <p:nvSpPr>
              <p:cNvPr id="557094" name="Rectangle 106"/>
              <p:cNvSpPr>
                <a:spLocks noChangeArrowheads="1"/>
              </p:cNvSpPr>
              <p:nvPr/>
            </p:nvSpPr>
            <p:spPr bwMode="auto">
              <a:xfrm>
                <a:off x="2392" y="422"/>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Believers today are grafted into this same covenant (Rom. 11:17-21; cf. Gal. 3:29)</a:t>
                </a:r>
              </a:p>
            </p:txBody>
          </p:sp>
          <p:sp>
            <p:nvSpPr>
              <p:cNvPr id="557095" name="Rectangle 132"/>
              <p:cNvSpPr>
                <a:spLocks noChangeArrowheads="1"/>
              </p:cNvSpPr>
              <p:nvPr/>
            </p:nvSpPr>
            <p:spPr bwMode="auto">
              <a:xfrm>
                <a:off x="2360" y="422"/>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67" name="Group 135"/>
            <p:cNvGrpSpPr>
              <a:grpSpLocks/>
            </p:cNvGrpSpPr>
            <p:nvPr/>
          </p:nvGrpSpPr>
          <p:grpSpPr bwMode="auto">
            <a:xfrm>
              <a:off x="0" y="1285"/>
              <a:ext cx="672" cy="748"/>
              <a:chOff x="0" y="1285"/>
              <a:chExt cx="672" cy="748"/>
            </a:xfrm>
          </p:grpSpPr>
          <p:sp>
            <p:nvSpPr>
              <p:cNvPr id="557092" name="Rectangle 107"/>
              <p:cNvSpPr>
                <a:spLocks noChangeArrowheads="1"/>
              </p:cNvSpPr>
              <p:nvPr/>
            </p:nvSpPr>
            <p:spPr bwMode="auto">
              <a:xfrm>
                <a:off x="32" y="1285"/>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Davidic Covenant</a:t>
                </a:r>
              </a:p>
            </p:txBody>
          </p:sp>
          <p:sp>
            <p:nvSpPr>
              <p:cNvPr id="557093" name="Rectangle 134"/>
              <p:cNvSpPr>
                <a:spLocks noChangeArrowheads="1"/>
              </p:cNvSpPr>
              <p:nvPr/>
            </p:nvSpPr>
            <p:spPr bwMode="auto">
              <a:xfrm>
                <a:off x="0" y="1285"/>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68" name="Group 137"/>
            <p:cNvGrpSpPr>
              <a:grpSpLocks/>
            </p:cNvGrpSpPr>
            <p:nvPr/>
          </p:nvGrpSpPr>
          <p:grpSpPr bwMode="auto">
            <a:xfrm>
              <a:off x="672" y="1285"/>
              <a:ext cx="1688" cy="748"/>
              <a:chOff x="672" y="1285"/>
              <a:chExt cx="1688" cy="748"/>
            </a:xfrm>
          </p:grpSpPr>
          <p:sp>
            <p:nvSpPr>
              <p:cNvPr id="557090" name="Rectangle 108"/>
              <p:cNvSpPr>
                <a:spLocks noChangeArrowheads="1"/>
              </p:cNvSpPr>
              <p:nvPr/>
            </p:nvSpPr>
            <p:spPr bwMode="auto">
              <a:xfrm>
                <a:off x="704" y="1285"/>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a:solidFill>
                      <a:srgbClr val="FFFFFF"/>
                    </a:solidFill>
                    <a:latin typeface="Arial Narrow" charset="0"/>
                    <a:ea typeface="ＭＳ Ｐゴシック" charset="0"/>
                    <a:cs typeface="Times New Roman" charset="0"/>
                  </a:rPr>
                  <a:t>Promise of a literal temple (2 Sam. 7:13) fulfilled by Solomon (1 Kings)</a:t>
                </a:r>
              </a:p>
            </p:txBody>
          </p:sp>
          <p:sp>
            <p:nvSpPr>
              <p:cNvPr id="557091" name="Rectangle 136"/>
              <p:cNvSpPr>
                <a:spLocks noChangeArrowheads="1"/>
              </p:cNvSpPr>
              <p:nvPr/>
            </p:nvSpPr>
            <p:spPr bwMode="auto">
              <a:xfrm>
                <a:off x="672" y="1285"/>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69" name="Group 139"/>
            <p:cNvGrpSpPr>
              <a:grpSpLocks/>
            </p:cNvGrpSpPr>
            <p:nvPr/>
          </p:nvGrpSpPr>
          <p:grpSpPr bwMode="auto">
            <a:xfrm>
              <a:off x="2360" y="1285"/>
              <a:ext cx="1712" cy="748"/>
              <a:chOff x="2360" y="1285"/>
              <a:chExt cx="1712" cy="748"/>
            </a:xfrm>
          </p:grpSpPr>
          <p:sp>
            <p:nvSpPr>
              <p:cNvPr id="557088" name="Rectangle 109"/>
              <p:cNvSpPr>
                <a:spLocks noChangeArrowheads="1"/>
              </p:cNvSpPr>
              <p:nvPr/>
            </p:nvSpPr>
            <p:spPr bwMode="auto">
              <a:xfrm>
                <a:off x="2392" y="1285"/>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Functions now as a spiritual temple (Eph. 2:19-22; 1 Pet. 2:4-10)</a:t>
                </a:r>
              </a:p>
            </p:txBody>
          </p:sp>
          <p:sp>
            <p:nvSpPr>
              <p:cNvPr id="557089" name="Rectangle 138"/>
              <p:cNvSpPr>
                <a:spLocks noChangeArrowheads="1"/>
              </p:cNvSpPr>
              <p:nvPr/>
            </p:nvSpPr>
            <p:spPr bwMode="auto">
              <a:xfrm>
                <a:off x="2360" y="1285"/>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0" name="Group 141"/>
            <p:cNvGrpSpPr>
              <a:grpSpLocks/>
            </p:cNvGrpSpPr>
            <p:nvPr/>
          </p:nvGrpSpPr>
          <p:grpSpPr bwMode="auto">
            <a:xfrm>
              <a:off x="0" y="2033"/>
              <a:ext cx="672" cy="978"/>
              <a:chOff x="0" y="2033"/>
              <a:chExt cx="672" cy="978"/>
            </a:xfrm>
          </p:grpSpPr>
          <p:sp>
            <p:nvSpPr>
              <p:cNvPr id="557086" name="Rectangle 110"/>
              <p:cNvSpPr>
                <a:spLocks noChangeArrowheads="1"/>
              </p:cNvSpPr>
              <p:nvPr/>
            </p:nvSpPr>
            <p:spPr bwMode="auto">
              <a:xfrm>
                <a:off x="32" y="2033"/>
                <a:ext cx="608"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New Covenant</a:t>
                </a:r>
              </a:p>
            </p:txBody>
          </p:sp>
          <p:sp>
            <p:nvSpPr>
              <p:cNvPr id="557087" name="Rectangle 140"/>
              <p:cNvSpPr>
                <a:spLocks noChangeArrowheads="1"/>
              </p:cNvSpPr>
              <p:nvPr/>
            </p:nvSpPr>
            <p:spPr bwMode="auto">
              <a:xfrm>
                <a:off x="0" y="2033"/>
                <a:ext cx="672"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1" name="Group 143"/>
            <p:cNvGrpSpPr>
              <a:grpSpLocks/>
            </p:cNvGrpSpPr>
            <p:nvPr/>
          </p:nvGrpSpPr>
          <p:grpSpPr bwMode="auto">
            <a:xfrm>
              <a:off x="672" y="2033"/>
              <a:ext cx="1688" cy="978"/>
              <a:chOff x="672" y="2033"/>
              <a:chExt cx="1688" cy="978"/>
            </a:xfrm>
          </p:grpSpPr>
          <p:sp>
            <p:nvSpPr>
              <p:cNvPr id="557084" name="Rectangle 111"/>
              <p:cNvSpPr>
                <a:spLocks noChangeArrowheads="1"/>
              </p:cNvSpPr>
              <p:nvPr/>
            </p:nvSpPr>
            <p:spPr bwMode="auto">
              <a:xfrm>
                <a:off x="704" y="2033"/>
                <a:ext cx="1624"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a:solidFill>
                      <a:srgbClr val="FFFFFF"/>
                    </a:solidFill>
                    <a:latin typeface="Arial Narrow" charset="0"/>
                    <a:ea typeface="ＭＳ Ｐゴシック" charset="0"/>
                    <a:cs typeface="Times New Roman" charset="0"/>
                  </a:rPr>
                  <a:t>Forgiveness of sins, indwelling Spirit, new heart, reunification of Israel and Judah, &amp; knowledge of God everywhere (Jer. 31:31-34)</a:t>
                </a:r>
              </a:p>
            </p:txBody>
          </p:sp>
          <p:sp>
            <p:nvSpPr>
              <p:cNvPr id="557085" name="Rectangle 142"/>
              <p:cNvSpPr>
                <a:spLocks noChangeArrowheads="1"/>
              </p:cNvSpPr>
              <p:nvPr/>
            </p:nvSpPr>
            <p:spPr bwMode="auto">
              <a:xfrm>
                <a:off x="672" y="2033"/>
                <a:ext cx="168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2" name="Group 145"/>
            <p:cNvGrpSpPr>
              <a:grpSpLocks/>
            </p:cNvGrpSpPr>
            <p:nvPr/>
          </p:nvGrpSpPr>
          <p:grpSpPr bwMode="auto">
            <a:xfrm>
              <a:off x="2360" y="2033"/>
              <a:ext cx="1712" cy="978"/>
              <a:chOff x="2360" y="2033"/>
              <a:chExt cx="1712" cy="978"/>
            </a:xfrm>
          </p:grpSpPr>
          <p:sp>
            <p:nvSpPr>
              <p:cNvPr id="557082" name="Rectangle 112"/>
              <p:cNvSpPr>
                <a:spLocks noChangeArrowheads="1"/>
              </p:cNvSpPr>
              <p:nvPr/>
            </p:nvSpPr>
            <p:spPr bwMode="auto">
              <a:xfrm>
                <a:off x="2392" y="2033"/>
                <a:ext cx="1648"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The first 3 aspects (forgiveness of sins, indwelling Spirit, new heart) true today in a progressive covenant fulfillment (Luke 22:20)</a:t>
                </a:r>
              </a:p>
            </p:txBody>
          </p:sp>
          <p:sp>
            <p:nvSpPr>
              <p:cNvPr id="557083" name="Rectangle 144"/>
              <p:cNvSpPr>
                <a:spLocks noChangeArrowheads="1"/>
              </p:cNvSpPr>
              <p:nvPr/>
            </p:nvSpPr>
            <p:spPr bwMode="auto">
              <a:xfrm>
                <a:off x="2360" y="2033"/>
                <a:ext cx="1712"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3" name="Group 147"/>
            <p:cNvGrpSpPr>
              <a:grpSpLocks/>
            </p:cNvGrpSpPr>
            <p:nvPr/>
          </p:nvGrpSpPr>
          <p:grpSpPr bwMode="auto">
            <a:xfrm>
              <a:off x="0" y="3011"/>
              <a:ext cx="672" cy="863"/>
              <a:chOff x="0" y="3011"/>
              <a:chExt cx="672" cy="863"/>
            </a:xfrm>
          </p:grpSpPr>
          <p:sp>
            <p:nvSpPr>
              <p:cNvPr id="557080" name="Rectangle 113"/>
              <p:cNvSpPr>
                <a:spLocks noChangeArrowheads="1"/>
              </p:cNvSpPr>
              <p:nvPr/>
            </p:nvSpPr>
            <p:spPr bwMode="auto">
              <a:xfrm>
                <a:off x="32" y="3011"/>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endParaRPr lang="zh-CN" altLang="en-US" sz="2400">
                  <a:solidFill>
                    <a:srgbClr val="FFFFFF"/>
                  </a:solidFill>
                  <a:latin typeface="Arial Narrow" charset="0"/>
                  <a:ea typeface="ＭＳ Ｐゴシック" charset="0"/>
                  <a:cs typeface="Times New Roma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ＭＳ Ｐゴシック" charset="0"/>
                    <a:cs typeface="Times New Roman" charset="0"/>
                  </a:rPr>
                  <a:t>Law</a:t>
                </a:r>
              </a:p>
              <a:p>
                <a:pPr algn="ctr" defTabSz="914400" eaLnBrk="0" fontAlgn="base" hangingPunct="0">
                  <a:spcBef>
                    <a:spcPct val="0"/>
                  </a:spcBef>
                  <a:spcAft>
                    <a:spcPct val="0"/>
                  </a:spcAft>
                </a:pPr>
                <a:endParaRPr lang="zh-CN" altLang="en-US" sz="2400" b="1">
                  <a:solidFill>
                    <a:srgbClr val="FFFFFF"/>
                  </a:solidFill>
                  <a:latin typeface="Arial Narrow" charset="0"/>
                  <a:ea typeface="ＭＳ Ｐゴシック" charset="0"/>
                  <a:cs typeface="Times New Roman" charset="0"/>
                </a:endParaRPr>
              </a:p>
            </p:txBody>
          </p:sp>
          <p:sp>
            <p:nvSpPr>
              <p:cNvPr id="557081" name="Rectangle 146"/>
              <p:cNvSpPr>
                <a:spLocks noChangeArrowheads="1"/>
              </p:cNvSpPr>
              <p:nvPr/>
            </p:nvSpPr>
            <p:spPr bwMode="auto">
              <a:xfrm>
                <a:off x="0" y="3011"/>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4" name="Group 149"/>
            <p:cNvGrpSpPr>
              <a:grpSpLocks/>
            </p:cNvGrpSpPr>
            <p:nvPr/>
          </p:nvGrpSpPr>
          <p:grpSpPr bwMode="auto">
            <a:xfrm>
              <a:off x="672" y="3011"/>
              <a:ext cx="1688" cy="863"/>
              <a:chOff x="672" y="3011"/>
              <a:chExt cx="1688" cy="863"/>
            </a:xfrm>
          </p:grpSpPr>
          <p:sp>
            <p:nvSpPr>
              <p:cNvPr id="557078" name="Rectangle 114"/>
              <p:cNvSpPr>
                <a:spLocks noChangeArrowheads="1"/>
              </p:cNvSpPr>
              <p:nvPr/>
            </p:nvSpPr>
            <p:spPr bwMode="auto">
              <a:xfrm>
                <a:off x="704" y="3011"/>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Required to obey the Mosaic law (Exod. 19–20)</a:t>
                </a:r>
              </a:p>
            </p:txBody>
          </p:sp>
          <p:sp>
            <p:nvSpPr>
              <p:cNvPr id="557079" name="Rectangle 148"/>
              <p:cNvSpPr>
                <a:spLocks noChangeArrowheads="1"/>
              </p:cNvSpPr>
              <p:nvPr/>
            </p:nvSpPr>
            <p:spPr bwMode="auto">
              <a:xfrm>
                <a:off x="672" y="3011"/>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7075" name="Group 151"/>
            <p:cNvGrpSpPr>
              <a:grpSpLocks/>
            </p:cNvGrpSpPr>
            <p:nvPr/>
          </p:nvGrpSpPr>
          <p:grpSpPr bwMode="auto">
            <a:xfrm>
              <a:off x="2360" y="3011"/>
              <a:ext cx="1712" cy="863"/>
              <a:chOff x="2360" y="3011"/>
              <a:chExt cx="1712" cy="863"/>
            </a:xfrm>
          </p:grpSpPr>
          <p:sp>
            <p:nvSpPr>
              <p:cNvPr id="557076" name="Rectangle 115"/>
              <p:cNvSpPr>
                <a:spLocks noChangeArrowheads="1"/>
              </p:cNvSpPr>
              <p:nvPr/>
            </p:nvSpPr>
            <p:spPr bwMode="auto">
              <a:xfrm>
                <a:off x="2392" y="3011"/>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dirty="0">
                    <a:solidFill>
                      <a:srgbClr val="FFFFFF"/>
                    </a:solidFill>
                    <a:latin typeface="Arial Narrow" charset="0"/>
                    <a:ea typeface="ＭＳ Ｐゴシック" charset="0"/>
                    <a:cs typeface="Times New Roman" charset="0"/>
                  </a:rPr>
                  <a:t> </a:t>
                </a:r>
                <a:r>
                  <a:rPr lang="en-US" altLang="zh-CN" sz="2400" dirty="0">
                    <a:solidFill>
                      <a:srgbClr val="FFFFFF"/>
                    </a:solidFill>
                    <a:latin typeface="Arial Narrow" charset="0"/>
                    <a:ea typeface="ＭＳ Ｐゴシック" charset="0"/>
                    <a:cs typeface="Times New Roman" charset="0"/>
                  </a:rPr>
                  <a:t>Required to obey the </a:t>
                </a:r>
                <a:r>
                  <a:rPr lang="mr-IN"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law of Christ</a:t>
                </a:r>
                <a:r>
                  <a:rPr lang="mr-IN"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 (Gal. 6:2) or </a:t>
                </a:r>
                <a:r>
                  <a:rPr lang="mr-IN"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law that gives freedom</a:t>
                </a:r>
                <a:r>
                  <a:rPr lang="mr-IN"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 (Jas 1:25; 2:12)</a:t>
                </a:r>
                <a:endParaRPr lang="en-US" altLang="zh-CN" sz="2400" dirty="0">
                  <a:solidFill>
                    <a:srgbClr val="FFFFFF"/>
                  </a:solidFill>
                  <a:latin typeface="Arial Narrow" charset="0"/>
                  <a:ea typeface="ＭＳ Ｐゴシック" charset="0"/>
                  <a:cs typeface="Times New Roman" charset="0"/>
                </a:endParaRPr>
              </a:p>
            </p:txBody>
          </p:sp>
          <p:sp>
            <p:nvSpPr>
              <p:cNvPr id="557077" name="Rectangle 150"/>
              <p:cNvSpPr>
                <a:spLocks noChangeArrowheads="1"/>
              </p:cNvSpPr>
              <p:nvPr/>
            </p:nvSpPr>
            <p:spPr bwMode="auto">
              <a:xfrm>
                <a:off x="2360" y="3011"/>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69189614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Sp="0" show="0">
  <p:cSld>
    <p:bg>
      <p:bgPr>
        <a:solidFill>
          <a:srgbClr val="000000"/>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152400" y="76200"/>
            <a:ext cx="8077200" cy="457200"/>
          </a:xfrm>
          <a:solidFill>
            <a:srgbClr val="000090"/>
          </a:solidFill>
        </p:spPr>
        <p:txBody>
          <a:bodyPr/>
          <a:lstStyle/>
          <a:p>
            <a:pPr>
              <a:defRPr/>
            </a:pPr>
            <a:r>
              <a:rPr lang="en-US" altLang="zh-CN" sz="3200">
                <a:latin typeface="Arial Black" charset="0"/>
                <a:ea typeface="SimSun" charset="0"/>
                <a:cs typeface="SimSun" charset="0"/>
              </a:rPr>
              <a:t>Israel &amp; the Church: Continuity</a:t>
            </a:r>
            <a:endParaRPr lang="en-US" sz="3200">
              <a:latin typeface="Arial Black" charset="0"/>
              <a:ea typeface="SimSun" charset="0"/>
              <a:cs typeface="SimSun" charset="0"/>
            </a:endParaRPr>
          </a:p>
        </p:txBody>
      </p:sp>
      <p:sp>
        <p:nvSpPr>
          <p:cNvPr id="559107" name="Text Box 3"/>
          <p:cNvSpPr txBox="1">
            <a:spLocks noChangeArrowheads="1"/>
          </p:cNvSpPr>
          <p:nvPr/>
        </p:nvSpPr>
        <p:spPr bwMode="auto">
          <a:xfrm>
            <a:off x="8153400"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118</a:t>
            </a:r>
          </a:p>
        </p:txBody>
      </p:sp>
      <p:grpSp>
        <p:nvGrpSpPr>
          <p:cNvPr id="559108" name="Group 145"/>
          <p:cNvGrpSpPr>
            <a:grpSpLocks/>
          </p:cNvGrpSpPr>
          <p:nvPr/>
        </p:nvGrpSpPr>
        <p:grpSpPr bwMode="auto">
          <a:xfrm>
            <a:off x="0" y="685800"/>
            <a:ext cx="9144000" cy="6019800"/>
            <a:chOff x="844" y="506"/>
            <a:chExt cx="4072" cy="2953"/>
          </a:xfrm>
        </p:grpSpPr>
        <p:grpSp>
          <p:nvGrpSpPr>
            <p:cNvPr id="559109" name="Group 86"/>
            <p:cNvGrpSpPr>
              <a:grpSpLocks/>
            </p:cNvGrpSpPr>
            <p:nvPr/>
          </p:nvGrpSpPr>
          <p:grpSpPr bwMode="auto">
            <a:xfrm>
              <a:off x="844" y="506"/>
              <a:ext cx="672" cy="422"/>
              <a:chOff x="0" y="0"/>
              <a:chExt cx="672" cy="422"/>
            </a:xfrm>
          </p:grpSpPr>
          <p:sp>
            <p:nvSpPr>
              <p:cNvPr id="559157" name="Rectangle 85"/>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9158" name="Group 84"/>
              <p:cNvGrpSpPr>
                <a:grpSpLocks/>
              </p:cNvGrpSpPr>
              <p:nvPr/>
            </p:nvGrpSpPr>
            <p:grpSpPr bwMode="auto">
              <a:xfrm>
                <a:off x="0" y="0"/>
                <a:ext cx="672" cy="422"/>
                <a:chOff x="0" y="0"/>
                <a:chExt cx="672" cy="422"/>
              </a:xfrm>
            </p:grpSpPr>
            <p:sp>
              <p:nvSpPr>
                <p:cNvPr id="559159" name="Rectangle 56"/>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p>
              </p:txBody>
            </p:sp>
            <p:sp>
              <p:nvSpPr>
                <p:cNvPr id="559160" name="Rectangle 83"/>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9110" name="Group 90"/>
            <p:cNvGrpSpPr>
              <a:grpSpLocks/>
            </p:cNvGrpSpPr>
            <p:nvPr/>
          </p:nvGrpSpPr>
          <p:grpSpPr bwMode="auto">
            <a:xfrm>
              <a:off x="1516" y="506"/>
              <a:ext cx="1688" cy="422"/>
              <a:chOff x="672" y="0"/>
              <a:chExt cx="1688" cy="422"/>
            </a:xfrm>
          </p:grpSpPr>
          <p:sp>
            <p:nvSpPr>
              <p:cNvPr id="559153" name="Rectangle 89"/>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9154" name="Group 88"/>
              <p:cNvGrpSpPr>
                <a:grpSpLocks/>
              </p:cNvGrpSpPr>
              <p:nvPr/>
            </p:nvGrpSpPr>
            <p:grpSpPr bwMode="auto">
              <a:xfrm>
                <a:off x="672" y="0"/>
                <a:ext cx="1688" cy="422"/>
                <a:chOff x="672" y="0"/>
                <a:chExt cx="1688" cy="422"/>
              </a:xfrm>
            </p:grpSpPr>
            <p:sp>
              <p:nvSpPr>
                <p:cNvPr id="559155" name="Rectangle 57"/>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Israel</a:t>
                  </a:r>
                </a:p>
              </p:txBody>
            </p:sp>
            <p:sp>
              <p:nvSpPr>
                <p:cNvPr id="559156" name="Rectangle 87"/>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9111" name="Group 94"/>
            <p:cNvGrpSpPr>
              <a:grpSpLocks/>
            </p:cNvGrpSpPr>
            <p:nvPr/>
          </p:nvGrpSpPr>
          <p:grpSpPr bwMode="auto">
            <a:xfrm>
              <a:off x="3204" y="506"/>
              <a:ext cx="1712" cy="422"/>
              <a:chOff x="2360" y="0"/>
              <a:chExt cx="1712" cy="422"/>
            </a:xfrm>
          </p:grpSpPr>
          <p:sp>
            <p:nvSpPr>
              <p:cNvPr id="559149" name="Rectangle 93"/>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59150" name="Group 92"/>
              <p:cNvGrpSpPr>
                <a:grpSpLocks/>
              </p:cNvGrpSpPr>
              <p:nvPr/>
            </p:nvGrpSpPr>
            <p:grpSpPr bwMode="auto">
              <a:xfrm>
                <a:off x="2360" y="0"/>
                <a:ext cx="1712" cy="422"/>
                <a:chOff x="2360" y="0"/>
                <a:chExt cx="1712" cy="422"/>
              </a:xfrm>
            </p:grpSpPr>
            <p:sp>
              <p:nvSpPr>
                <p:cNvPr id="559151" name="Rectangle 58"/>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Church</a:t>
                  </a:r>
                  <a:endParaRPr lang="en-US" altLang="zh-CN" sz="2400">
                    <a:solidFill>
                      <a:srgbClr val="FFFFFF"/>
                    </a:solidFill>
                    <a:latin typeface="Arial Narrow" charset="0"/>
                    <a:ea typeface="ＭＳ Ｐゴシック" charset="0"/>
                    <a:cs typeface="Times New Roman" charset="0"/>
                  </a:endParaRPr>
                </a:p>
              </p:txBody>
            </p:sp>
            <p:sp>
              <p:nvSpPr>
                <p:cNvPr id="559152" name="Rectangle 91"/>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59112" name="Group 144"/>
            <p:cNvGrpSpPr>
              <a:grpSpLocks/>
            </p:cNvGrpSpPr>
            <p:nvPr/>
          </p:nvGrpSpPr>
          <p:grpSpPr bwMode="auto">
            <a:xfrm>
              <a:off x="844" y="927"/>
              <a:ext cx="4072" cy="2532"/>
              <a:chOff x="844" y="4380"/>
              <a:chExt cx="4072" cy="2532"/>
            </a:xfrm>
          </p:grpSpPr>
          <p:grpSp>
            <p:nvGrpSpPr>
              <p:cNvPr id="559113" name="Group 120"/>
              <p:cNvGrpSpPr>
                <a:grpSpLocks/>
              </p:cNvGrpSpPr>
              <p:nvPr/>
            </p:nvGrpSpPr>
            <p:grpSpPr bwMode="auto">
              <a:xfrm>
                <a:off x="844" y="4380"/>
                <a:ext cx="672" cy="633"/>
                <a:chOff x="0" y="3874"/>
                <a:chExt cx="672" cy="633"/>
              </a:xfrm>
            </p:grpSpPr>
            <p:sp>
              <p:nvSpPr>
                <p:cNvPr id="559147" name="Rectangle 71"/>
                <p:cNvSpPr>
                  <a:spLocks noChangeArrowheads="1"/>
                </p:cNvSpPr>
                <p:nvPr/>
              </p:nvSpPr>
              <p:spPr bwMode="auto">
                <a:xfrm>
                  <a:off x="32" y="3874"/>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ＭＳ Ｐゴシック" charset="0"/>
                      <a:cs typeface="Times New Roman" charset="0"/>
                    </a:rPr>
                    <a:t>Salvation by</a:t>
                  </a:r>
                </a:p>
              </p:txBody>
            </p:sp>
            <p:sp>
              <p:nvSpPr>
                <p:cNvPr id="559148" name="Rectangle 119"/>
                <p:cNvSpPr>
                  <a:spLocks noChangeArrowheads="1"/>
                </p:cNvSpPr>
                <p:nvPr/>
              </p:nvSpPr>
              <p:spPr bwMode="auto">
                <a:xfrm>
                  <a:off x="0" y="3874"/>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4" name="Group 122"/>
              <p:cNvGrpSpPr>
                <a:grpSpLocks/>
              </p:cNvGrpSpPr>
              <p:nvPr/>
            </p:nvGrpSpPr>
            <p:grpSpPr bwMode="auto">
              <a:xfrm>
                <a:off x="1516" y="4380"/>
                <a:ext cx="1688" cy="633"/>
                <a:chOff x="672" y="3874"/>
                <a:chExt cx="1688" cy="633"/>
              </a:xfrm>
            </p:grpSpPr>
            <p:sp>
              <p:nvSpPr>
                <p:cNvPr id="559145" name="Rectangle 72"/>
                <p:cNvSpPr>
                  <a:spLocks noChangeArrowheads="1"/>
                </p:cNvSpPr>
                <p:nvPr/>
              </p:nvSpPr>
              <p:spPr bwMode="auto">
                <a:xfrm>
                  <a:off x="704" y="3874"/>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dirty="0">
                      <a:solidFill>
                        <a:srgbClr val="FFFFFF"/>
                      </a:solidFill>
                      <a:latin typeface="Arial Narrow" charset="0"/>
                      <a:ea typeface="ＭＳ Ｐゴシック" charset="0"/>
                      <a:cs typeface="Times New Roman" charset="0"/>
                    </a:rPr>
                    <a:t>God</a:t>
                  </a:r>
                  <a:r>
                    <a:rPr lang="fr-FR"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s grace through faith (Gen. 15:6)</a:t>
                  </a:r>
                  <a:endParaRPr lang="en-US" altLang="zh-CN" sz="2400" dirty="0">
                    <a:solidFill>
                      <a:srgbClr val="FFFFFF"/>
                    </a:solidFill>
                    <a:latin typeface="Arial Narrow" charset="0"/>
                    <a:ea typeface="ＭＳ Ｐゴシック" charset="0"/>
                    <a:cs typeface="Times New Roman" charset="0"/>
                  </a:endParaRPr>
                </a:p>
              </p:txBody>
            </p:sp>
            <p:sp>
              <p:nvSpPr>
                <p:cNvPr id="559146" name="Rectangle 121"/>
                <p:cNvSpPr>
                  <a:spLocks noChangeArrowheads="1"/>
                </p:cNvSpPr>
                <p:nvPr/>
              </p:nvSpPr>
              <p:spPr bwMode="auto">
                <a:xfrm>
                  <a:off x="672" y="3874"/>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5" name="Group 124"/>
              <p:cNvGrpSpPr>
                <a:grpSpLocks/>
              </p:cNvGrpSpPr>
              <p:nvPr/>
            </p:nvGrpSpPr>
            <p:grpSpPr bwMode="auto">
              <a:xfrm>
                <a:off x="3204" y="4380"/>
                <a:ext cx="1712" cy="633"/>
                <a:chOff x="2360" y="3874"/>
                <a:chExt cx="1712" cy="633"/>
              </a:xfrm>
            </p:grpSpPr>
            <p:sp>
              <p:nvSpPr>
                <p:cNvPr id="559143" name="Rectangle 73"/>
                <p:cNvSpPr>
                  <a:spLocks noChangeArrowheads="1"/>
                </p:cNvSpPr>
                <p:nvPr/>
              </p:nvSpPr>
              <p:spPr bwMode="auto">
                <a:xfrm>
                  <a:off x="2392" y="3874"/>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dirty="0">
                      <a:solidFill>
                        <a:srgbClr val="FFFFFF"/>
                      </a:solidFill>
                      <a:latin typeface="Arial Narrow" charset="0"/>
                      <a:ea typeface="ＭＳ Ｐゴシック" charset="0"/>
                      <a:cs typeface="Times New Roman" charset="0"/>
                    </a:rPr>
                    <a:t>God</a:t>
                  </a:r>
                  <a:r>
                    <a:rPr lang="fr-FR"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s grace through faith (Rom. 4:3)</a:t>
                  </a:r>
                  <a:endParaRPr lang="en-US" altLang="zh-CN" sz="2400" dirty="0">
                    <a:solidFill>
                      <a:srgbClr val="FFFFFF"/>
                    </a:solidFill>
                    <a:latin typeface="Arial Narrow" charset="0"/>
                    <a:ea typeface="ＭＳ Ｐゴシック" charset="0"/>
                    <a:cs typeface="Times New Roman" charset="0"/>
                  </a:endParaRPr>
                </a:p>
              </p:txBody>
            </p:sp>
            <p:sp>
              <p:nvSpPr>
                <p:cNvPr id="559144" name="Rectangle 123"/>
                <p:cNvSpPr>
                  <a:spLocks noChangeArrowheads="1"/>
                </p:cNvSpPr>
                <p:nvPr/>
              </p:nvSpPr>
              <p:spPr bwMode="auto">
                <a:xfrm>
                  <a:off x="2360" y="3874"/>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6" name="Group 126"/>
              <p:cNvGrpSpPr>
                <a:grpSpLocks/>
              </p:cNvGrpSpPr>
              <p:nvPr/>
            </p:nvGrpSpPr>
            <p:grpSpPr bwMode="auto">
              <a:xfrm>
                <a:off x="844" y="5013"/>
                <a:ext cx="672" cy="633"/>
                <a:chOff x="0" y="4507"/>
                <a:chExt cx="672" cy="633"/>
              </a:xfrm>
            </p:grpSpPr>
            <p:sp>
              <p:nvSpPr>
                <p:cNvPr id="559141" name="Rectangle 74"/>
                <p:cNvSpPr>
                  <a:spLocks noChangeArrowheads="1"/>
                </p:cNvSpPr>
                <p:nvPr/>
              </p:nvSpPr>
              <p:spPr bwMode="auto">
                <a:xfrm>
                  <a:off x="32" y="4507"/>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Basis of Salvation</a:t>
                  </a:r>
                </a:p>
              </p:txBody>
            </p:sp>
            <p:sp>
              <p:nvSpPr>
                <p:cNvPr id="559142" name="Rectangle 125"/>
                <p:cNvSpPr>
                  <a:spLocks noChangeArrowheads="1"/>
                </p:cNvSpPr>
                <p:nvPr/>
              </p:nvSpPr>
              <p:spPr bwMode="auto">
                <a:xfrm>
                  <a:off x="0" y="4507"/>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7" name="Group 128"/>
              <p:cNvGrpSpPr>
                <a:grpSpLocks/>
              </p:cNvGrpSpPr>
              <p:nvPr/>
            </p:nvGrpSpPr>
            <p:grpSpPr bwMode="auto">
              <a:xfrm>
                <a:off x="1516" y="5013"/>
                <a:ext cx="1688" cy="633"/>
                <a:chOff x="672" y="4507"/>
                <a:chExt cx="1688" cy="633"/>
              </a:xfrm>
            </p:grpSpPr>
            <p:sp>
              <p:nvSpPr>
                <p:cNvPr id="559139" name="Rectangle 75"/>
                <p:cNvSpPr>
                  <a:spLocks noChangeArrowheads="1"/>
                </p:cNvSpPr>
                <p:nvPr/>
              </p:nvSpPr>
              <p:spPr bwMode="auto">
                <a:xfrm>
                  <a:off x="704" y="4507"/>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Sacrificial lamb</a:t>
                  </a:r>
                </a:p>
              </p:txBody>
            </p:sp>
            <p:sp>
              <p:nvSpPr>
                <p:cNvPr id="559140" name="Rectangle 127"/>
                <p:cNvSpPr>
                  <a:spLocks noChangeArrowheads="1"/>
                </p:cNvSpPr>
                <p:nvPr/>
              </p:nvSpPr>
              <p:spPr bwMode="auto">
                <a:xfrm>
                  <a:off x="672" y="4507"/>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8" name="Group 130"/>
              <p:cNvGrpSpPr>
                <a:grpSpLocks/>
              </p:cNvGrpSpPr>
              <p:nvPr/>
            </p:nvGrpSpPr>
            <p:grpSpPr bwMode="auto">
              <a:xfrm>
                <a:off x="3204" y="5013"/>
                <a:ext cx="1712" cy="633"/>
                <a:chOff x="2360" y="4507"/>
                <a:chExt cx="1712" cy="633"/>
              </a:xfrm>
            </p:grpSpPr>
            <p:sp>
              <p:nvSpPr>
                <p:cNvPr id="559137" name="Rectangle 76"/>
                <p:cNvSpPr>
                  <a:spLocks noChangeArrowheads="1"/>
                </p:cNvSpPr>
                <p:nvPr/>
              </p:nvSpPr>
              <p:spPr bwMode="auto">
                <a:xfrm>
                  <a:off x="2392" y="4507"/>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Sacrificial Lamb</a:t>
                  </a:r>
                </a:p>
              </p:txBody>
            </p:sp>
            <p:sp>
              <p:nvSpPr>
                <p:cNvPr id="559138" name="Rectangle 129"/>
                <p:cNvSpPr>
                  <a:spLocks noChangeArrowheads="1"/>
                </p:cNvSpPr>
                <p:nvPr/>
              </p:nvSpPr>
              <p:spPr bwMode="auto">
                <a:xfrm>
                  <a:off x="2360" y="4507"/>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19" name="Group 132"/>
              <p:cNvGrpSpPr>
                <a:grpSpLocks/>
              </p:cNvGrpSpPr>
              <p:nvPr/>
            </p:nvGrpSpPr>
            <p:grpSpPr bwMode="auto">
              <a:xfrm>
                <a:off x="844" y="5646"/>
                <a:ext cx="672" cy="633"/>
                <a:chOff x="0" y="5140"/>
                <a:chExt cx="672" cy="633"/>
              </a:xfrm>
            </p:grpSpPr>
            <p:sp>
              <p:nvSpPr>
                <p:cNvPr id="559135" name="Rectangle 77"/>
                <p:cNvSpPr>
                  <a:spLocks noChangeArrowheads="1"/>
                </p:cNvSpPr>
                <p:nvPr/>
              </p:nvSpPr>
              <p:spPr bwMode="auto">
                <a:xfrm>
                  <a:off x="32" y="5140"/>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Spirit</a:t>
                  </a:r>
                </a:p>
              </p:txBody>
            </p:sp>
            <p:sp>
              <p:nvSpPr>
                <p:cNvPr id="559136" name="Rectangle 131"/>
                <p:cNvSpPr>
                  <a:spLocks noChangeArrowheads="1"/>
                </p:cNvSpPr>
                <p:nvPr/>
              </p:nvSpPr>
              <p:spPr bwMode="auto">
                <a:xfrm>
                  <a:off x="0" y="5140"/>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20" name="Group 134"/>
              <p:cNvGrpSpPr>
                <a:grpSpLocks/>
              </p:cNvGrpSpPr>
              <p:nvPr/>
            </p:nvGrpSpPr>
            <p:grpSpPr bwMode="auto">
              <a:xfrm>
                <a:off x="1516" y="5646"/>
                <a:ext cx="1688" cy="633"/>
                <a:chOff x="672" y="5140"/>
                <a:chExt cx="1688" cy="633"/>
              </a:xfrm>
            </p:grpSpPr>
            <p:sp>
              <p:nvSpPr>
                <p:cNvPr id="559133" name="Rectangle 78"/>
                <p:cNvSpPr>
                  <a:spLocks noChangeArrowheads="1"/>
                </p:cNvSpPr>
                <p:nvPr/>
              </p:nvSpPr>
              <p:spPr bwMode="auto">
                <a:xfrm>
                  <a:off x="704" y="5140"/>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a:solidFill>
                        <a:srgbClr val="FFFFFF"/>
                      </a:solidFill>
                      <a:latin typeface="Arial Narrow" charset="0"/>
                      <a:ea typeface="ＭＳ Ｐゴシック" charset="0"/>
                      <a:cs typeface="Times New Roman" charset="0"/>
                    </a:rPr>
                    <a:t>Filling on leaders</a:t>
                  </a:r>
                </a:p>
              </p:txBody>
            </p:sp>
            <p:sp>
              <p:nvSpPr>
                <p:cNvPr id="559134" name="Rectangle 133"/>
                <p:cNvSpPr>
                  <a:spLocks noChangeArrowheads="1"/>
                </p:cNvSpPr>
                <p:nvPr/>
              </p:nvSpPr>
              <p:spPr bwMode="auto">
                <a:xfrm>
                  <a:off x="672" y="5140"/>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21" name="Group 136"/>
              <p:cNvGrpSpPr>
                <a:grpSpLocks/>
              </p:cNvGrpSpPr>
              <p:nvPr/>
            </p:nvGrpSpPr>
            <p:grpSpPr bwMode="auto">
              <a:xfrm>
                <a:off x="3204" y="5646"/>
                <a:ext cx="1712" cy="633"/>
                <a:chOff x="2360" y="5140"/>
                <a:chExt cx="1712" cy="633"/>
              </a:xfrm>
            </p:grpSpPr>
            <p:sp>
              <p:nvSpPr>
                <p:cNvPr id="559131" name="Rectangle 79"/>
                <p:cNvSpPr>
                  <a:spLocks noChangeArrowheads="1"/>
                </p:cNvSpPr>
                <p:nvPr/>
              </p:nvSpPr>
              <p:spPr bwMode="auto">
                <a:xfrm>
                  <a:off x="2392" y="5140"/>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Indwelling of all believers (Rom. 8:9)</a:t>
                  </a:r>
                </a:p>
              </p:txBody>
            </p:sp>
            <p:sp>
              <p:nvSpPr>
                <p:cNvPr id="559132" name="Rectangle 135"/>
                <p:cNvSpPr>
                  <a:spLocks noChangeArrowheads="1"/>
                </p:cNvSpPr>
                <p:nvPr/>
              </p:nvSpPr>
              <p:spPr bwMode="auto">
                <a:xfrm>
                  <a:off x="2360" y="5140"/>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22" name="Group 138"/>
              <p:cNvGrpSpPr>
                <a:grpSpLocks/>
              </p:cNvGrpSpPr>
              <p:nvPr/>
            </p:nvGrpSpPr>
            <p:grpSpPr bwMode="auto">
              <a:xfrm>
                <a:off x="844" y="6279"/>
                <a:ext cx="672" cy="633"/>
                <a:chOff x="0" y="5773"/>
                <a:chExt cx="672" cy="633"/>
              </a:xfrm>
            </p:grpSpPr>
            <p:sp>
              <p:nvSpPr>
                <p:cNvPr id="559129" name="Rectangle 80"/>
                <p:cNvSpPr>
                  <a:spLocks noChangeArrowheads="1"/>
                </p:cNvSpPr>
                <p:nvPr/>
              </p:nvSpPr>
              <p:spPr bwMode="auto">
                <a:xfrm>
                  <a:off x="32" y="5773"/>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i="1">
                      <a:solidFill>
                        <a:srgbClr val="FFFFFF"/>
                      </a:solidFill>
                      <a:latin typeface="Arial Narrow" charset="0"/>
                      <a:ea typeface="ＭＳ Ｐゴシック" charset="0"/>
                      <a:cs typeface="Times New Roman" charset="0"/>
                    </a:rPr>
                    <a:t> </a:t>
                  </a:r>
                  <a:r>
                    <a:rPr lang="en-US" altLang="zh-CN" sz="2400" b="1">
                      <a:solidFill>
                        <a:srgbClr val="FFFFFF"/>
                      </a:solidFill>
                      <a:latin typeface="Arial Narrow" charset="0"/>
                      <a:ea typeface="ＭＳ Ｐゴシック" charset="0"/>
                      <a:cs typeface="Times New Roman" charset="0"/>
                    </a:rPr>
                    <a:t>Prophets</a:t>
                  </a:r>
                </a:p>
              </p:txBody>
            </p:sp>
            <p:sp>
              <p:nvSpPr>
                <p:cNvPr id="559130" name="Rectangle 137"/>
                <p:cNvSpPr>
                  <a:spLocks noChangeArrowheads="1"/>
                </p:cNvSpPr>
                <p:nvPr/>
              </p:nvSpPr>
              <p:spPr bwMode="auto">
                <a:xfrm>
                  <a:off x="0" y="5773"/>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23" name="Group 140"/>
              <p:cNvGrpSpPr>
                <a:grpSpLocks/>
              </p:cNvGrpSpPr>
              <p:nvPr/>
            </p:nvGrpSpPr>
            <p:grpSpPr bwMode="auto">
              <a:xfrm>
                <a:off x="1516" y="6279"/>
                <a:ext cx="1688" cy="633"/>
                <a:chOff x="672" y="5773"/>
                <a:chExt cx="1688" cy="633"/>
              </a:xfrm>
            </p:grpSpPr>
            <p:sp>
              <p:nvSpPr>
                <p:cNvPr id="559127" name="Rectangle 81"/>
                <p:cNvSpPr>
                  <a:spLocks noChangeArrowheads="1"/>
                </p:cNvSpPr>
                <p:nvPr/>
              </p:nvSpPr>
              <p:spPr bwMode="auto">
                <a:xfrm>
                  <a:off x="704" y="5773"/>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dirty="0">
                      <a:solidFill>
                        <a:srgbClr val="FFFFFF"/>
                      </a:solidFill>
                      <a:latin typeface="Arial Narrow" charset="0"/>
                      <a:ea typeface="ＭＳ Ｐゴシック" charset="0"/>
                      <a:cs typeface="Times New Roman" charset="0"/>
                    </a:rPr>
                    <a:t> </a:t>
                  </a:r>
                  <a:r>
                    <a:rPr lang="en-US" altLang="zh-CN" sz="2400" dirty="0">
                      <a:solidFill>
                        <a:srgbClr val="FFFFFF"/>
                      </a:solidFill>
                      <a:latin typeface="Arial Narrow" charset="0"/>
                      <a:ea typeface="ＭＳ Ｐゴシック" charset="0"/>
                      <a:cs typeface="Times New Roman" charset="0"/>
                    </a:rPr>
                    <a:t>Provided revelation of God</a:t>
                  </a:r>
                  <a:r>
                    <a:rPr lang="fr-FR" altLang="ja-JP" sz="2400" dirty="0">
                      <a:solidFill>
                        <a:srgbClr val="FFFFFF"/>
                      </a:solidFill>
                      <a:latin typeface="Arial Narrow" charset="0"/>
                      <a:ea typeface="ＭＳ Ｐゴシック" charset="0"/>
                      <a:cs typeface="Times New Roman" charset="0"/>
                    </a:rPr>
                    <a:t>'</a:t>
                  </a:r>
                  <a:r>
                    <a:rPr lang="en-US" altLang="ja-JP" sz="2400" dirty="0">
                      <a:solidFill>
                        <a:srgbClr val="FFFFFF"/>
                      </a:solidFill>
                      <a:latin typeface="Arial Narrow" charset="0"/>
                      <a:ea typeface="ＭＳ Ｐゴシック" charset="0"/>
                      <a:cs typeface="Times New Roman" charset="0"/>
                    </a:rPr>
                    <a:t>s word</a:t>
                  </a:r>
                  <a:endParaRPr lang="en-US" altLang="zh-CN" sz="2400" dirty="0">
                    <a:solidFill>
                      <a:srgbClr val="FFFFFF"/>
                    </a:solidFill>
                    <a:latin typeface="Arial Narrow" charset="0"/>
                    <a:ea typeface="ＭＳ Ｐゴシック" charset="0"/>
                    <a:cs typeface="Times New Roman" charset="0"/>
                  </a:endParaRPr>
                </a:p>
              </p:txBody>
            </p:sp>
            <p:sp>
              <p:nvSpPr>
                <p:cNvPr id="559128" name="Rectangle 139"/>
                <p:cNvSpPr>
                  <a:spLocks noChangeArrowheads="1"/>
                </p:cNvSpPr>
                <p:nvPr/>
              </p:nvSpPr>
              <p:spPr bwMode="auto">
                <a:xfrm>
                  <a:off x="672" y="5773"/>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59124" name="Group 142"/>
              <p:cNvGrpSpPr>
                <a:grpSpLocks/>
              </p:cNvGrpSpPr>
              <p:nvPr/>
            </p:nvGrpSpPr>
            <p:grpSpPr bwMode="auto">
              <a:xfrm>
                <a:off x="3204" y="6279"/>
                <a:ext cx="1712" cy="633"/>
                <a:chOff x="2360" y="5773"/>
                <a:chExt cx="1712" cy="633"/>
              </a:xfrm>
            </p:grpSpPr>
            <p:sp>
              <p:nvSpPr>
                <p:cNvPr id="559125" name="Rectangle 82"/>
                <p:cNvSpPr>
                  <a:spLocks noChangeArrowheads="1"/>
                </p:cNvSpPr>
                <p:nvPr/>
              </p:nvSpPr>
              <p:spPr bwMode="auto">
                <a:xfrm>
                  <a:off x="2392" y="5773"/>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a:solidFill>
                        <a:srgbClr val="FFFFFF"/>
                      </a:solidFill>
                      <a:latin typeface="Arial Narrow" charset="0"/>
                      <a:ea typeface="ＭＳ Ｐゴシック" charset="0"/>
                      <a:cs typeface="Times New Roman" charset="0"/>
                    </a:rPr>
                    <a:t> </a:t>
                  </a:r>
                  <a:r>
                    <a:rPr lang="en-US" altLang="zh-CN" sz="2400">
                      <a:solidFill>
                        <a:srgbClr val="FFFFFF"/>
                      </a:solidFill>
                      <a:latin typeface="Arial Narrow" charset="0"/>
                      <a:ea typeface="ＭＳ Ｐゴシック" charset="0"/>
                      <a:cs typeface="Times New Roman" charset="0"/>
                    </a:rPr>
                    <a:t>Foundation of the church (Eph. 2:20)</a:t>
                  </a:r>
                </a:p>
              </p:txBody>
            </p:sp>
            <p:sp>
              <p:nvSpPr>
                <p:cNvPr id="559126" name="Rectangle 141"/>
                <p:cNvSpPr>
                  <a:spLocks noChangeArrowheads="1"/>
                </p:cNvSpPr>
                <p:nvPr/>
              </p:nvSpPr>
              <p:spPr bwMode="auto">
                <a:xfrm>
                  <a:off x="2360" y="5773"/>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Tree>
    <p:extLst>
      <p:ext uri="{BB962C8B-B14F-4D97-AF65-F5344CB8AC3E}">
        <p14:creationId xmlns:p14="http://schemas.microsoft.com/office/powerpoint/2010/main" val="2134260225"/>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showMasterSp="0" show="0">
  <p:cSld>
    <p:bg>
      <p:bgPr>
        <a:solidFill>
          <a:srgbClr val="000000"/>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152400" y="76200"/>
            <a:ext cx="8077200" cy="457200"/>
          </a:xfrm>
          <a:solidFill>
            <a:srgbClr val="000090"/>
          </a:solidFill>
        </p:spPr>
        <p:txBody>
          <a:bodyPr/>
          <a:lstStyle/>
          <a:p>
            <a:pPr>
              <a:defRPr/>
            </a:pPr>
            <a:r>
              <a:rPr lang="en-US" altLang="zh-CN" sz="3200">
                <a:latin typeface="Arial Black" charset="0"/>
                <a:ea typeface="SimSun" charset="0"/>
                <a:cs typeface="SimSun" charset="0"/>
              </a:rPr>
              <a:t>Israel &amp; the Church: Continuity</a:t>
            </a:r>
            <a:endParaRPr lang="en-US" sz="3200">
              <a:latin typeface="Arial Black" charset="0"/>
              <a:ea typeface="SimSun" charset="0"/>
              <a:cs typeface="SimSun" charset="0"/>
            </a:endParaRPr>
          </a:p>
        </p:txBody>
      </p:sp>
      <p:sp>
        <p:nvSpPr>
          <p:cNvPr id="561155" name="Text Box 3"/>
          <p:cNvSpPr txBox="1">
            <a:spLocks noChangeArrowheads="1"/>
          </p:cNvSpPr>
          <p:nvPr/>
        </p:nvSpPr>
        <p:spPr bwMode="auto">
          <a:xfrm>
            <a:off x="8153400" y="762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118</a:t>
            </a:r>
          </a:p>
        </p:txBody>
      </p:sp>
      <p:grpSp>
        <p:nvGrpSpPr>
          <p:cNvPr id="561156" name="Group 108"/>
          <p:cNvGrpSpPr>
            <a:grpSpLocks/>
          </p:cNvGrpSpPr>
          <p:nvPr/>
        </p:nvGrpSpPr>
        <p:grpSpPr bwMode="auto">
          <a:xfrm>
            <a:off x="0" y="585788"/>
            <a:ext cx="9144000" cy="6272212"/>
            <a:chOff x="0" y="0"/>
            <a:chExt cx="4072" cy="3759"/>
          </a:xfrm>
        </p:grpSpPr>
        <p:grpSp>
          <p:nvGrpSpPr>
            <p:cNvPr id="561157" name="Group 75"/>
            <p:cNvGrpSpPr>
              <a:grpSpLocks/>
            </p:cNvGrpSpPr>
            <p:nvPr/>
          </p:nvGrpSpPr>
          <p:grpSpPr bwMode="auto">
            <a:xfrm>
              <a:off x="0" y="0"/>
              <a:ext cx="672" cy="422"/>
              <a:chOff x="0" y="0"/>
              <a:chExt cx="672" cy="422"/>
            </a:xfrm>
          </p:grpSpPr>
          <p:sp>
            <p:nvSpPr>
              <p:cNvPr id="561204" name="Rectangle 74"/>
              <p:cNvSpPr>
                <a:spLocks noChangeArrowheads="1"/>
              </p:cNvSpPr>
              <p:nvPr/>
            </p:nvSpPr>
            <p:spPr bwMode="auto">
              <a:xfrm>
                <a:off x="0" y="0"/>
                <a:ext cx="67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61205" name="Group 73"/>
              <p:cNvGrpSpPr>
                <a:grpSpLocks/>
              </p:cNvGrpSpPr>
              <p:nvPr/>
            </p:nvGrpSpPr>
            <p:grpSpPr bwMode="auto">
              <a:xfrm>
                <a:off x="0" y="0"/>
                <a:ext cx="672" cy="422"/>
                <a:chOff x="0" y="0"/>
                <a:chExt cx="672" cy="422"/>
              </a:xfrm>
            </p:grpSpPr>
            <p:sp>
              <p:nvSpPr>
                <p:cNvPr id="561206" name="Rectangle 57"/>
                <p:cNvSpPr>
                  <a:spLocks noChangeArrowheads="1"/>
                </p:cNvSpPr>
                <p:nvPr/>
              </p:nvSpPr>
              <p:spPr bwMode="auto">
                <a:xfrm>
                  <a:off x="32" y="0"/>
                  <a:ext cx="60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zh-CN" altLang="en-US" sz="2200">
                    <a:solidFill>
                      <a:srgbClr val="FFFFFF"/>
                    </a:solidFill>
                    <a:latin typeface="Arial Narrow" charset="0"/>
                    <a:ea typeface="ＭＳ Ｐゴシック" charset="0"/>
                    <a:cs typeface="Times New Roman" charset="0"/>
                  </a:endParaRPr>
                </a:p>
                <a:p>
                  <a:pPr algn="ctr" defTabSz="914400" eaLnBrk="0" fontAlgn="base" hangingPunct="0">
                    <a:spcBef>
                      <a:spcPct val="0"/>
                    </a:spcBef>
                    <a:spcAft>
                      <a:spcPct val="0"/>
                    </a:spcAft>
                  </a:pPr>
                  <a:endParaRPr lang="zh-CN" altLang="en-US" sz="2200">
                    <a:solidFill>
                      <a:srgbClr val="FFFFFF"/>
                    </a:solidFill>
                    <a:latin typeface="Arial Narrow" charset="0"/>
                    <a:ea typeface="ＭＳ Ｐゴシック" charset="0"/>
                    <a:cs typeface="Times New Roman" charset="0"/>
                  </a:endParaRPr>
                </a:p>
              </p:txBody>
            </p:sp>
            <p:sp>
              <p:nvSpPr>
                <p:cNvPr id="561207" name="Rectangle 72"/>
                <p:cNvSpPr>
                  <a:spLocks noChangeArrowheads="1"/>
                </p:cNvSpPr>
                <p:nvPr/>
              </p:nvSpPr>
              <p:spPr bwMode="auto">
                <a:xfrm>
                  <a:off x="0" y="0"/>
                  <a:ext cx="67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61158" name="Group 79"/>
            <p:cNvGrpSpPr>
              <a:grpSpLocks/>
            </p:cNvGrpSpPr>
            <p:nvPr/>
          </p:nvGrpSpPr>
          <p:grpSpPr bwMode="auto">
            <a:xfrm>
              <a:off x="672" y="0"/>
              <a:ext cx="1688" cy="422"/>
              <a:chOff x="672" y="0"/>
              <a:chExt cx="1688" cy="422"/>
            </a:xfrm>
          </p:grpSpPr>
          <p:sp>
            <p:nvSpPr>
              <p:cNvPr id="561200" name="Rectangle 78"/>
              <p:cNvSpPr>
                <a:spLocks noChangeArrowheads="1"/>
              </p:cNvSpPr>
              <p:nvPr/>
            </p:nvSpPr>
            <p:spPr bwMode="auto">
              <a:xfrm>
                <a:off x="672" y="0"/>
                <a:ext cx="168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61201" name="Group 77"/>
              <p:cNvGrpSpPr>
                <a:grpSpLocks/>
              </p:cNvGrpSpPr>
              <p:nvPr/>
            </p:nvGrpSpPr>
            <p:grpSpPr bwMode="auto">
              <a:xfrm>
                <a:off x="672" y="0"/>
                <a:ext cx="1688" cy="422"/>
                <a:chOff x="672" y="0"/>
                <a:chExt cx="1688" cy="422"/>
              </a:xfrm>
            </p:grpSpPr>
            <p:sp>
              <p:nvSpPr>
                <p:cNvPr id="561202" name="Rectangle 58"/>
                <p:cNvSpPr>
                  <a:spLocks noChangeArrowheads="1"/>
                </p:cNvSpPr>
                <p:nvPr/>
              </p:nvSpPr>
              <p:spPr bwMode="auto">
                <a:xfrm>
                  <a:off x="704" y="0"/>
                  <a:ext cx="1624"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Israel</a:t>
                  </a:r>
                  <a:endParaRPr lang="en-US" altLang="zh-CN" sz="2800">
                    <a:solidFill>
                      <a:srgbClr val="FFFFFF"/>
                    </a:solidFill>
                    <a:latin typeface="Arial Narrow" charset="0"/>
                    <a:ea typeface="ＭＳ Ｐゴシック" charset="0"/>
                    <a:cs typeface="Times New Roman" charset="0"/>
                  </a:endParaRPr>
                </a:p>
              </p:txBody>
            </p:sp>
            <p:sp>
              <p:nvSpPr>
                <p:cNvPr id="561203" name="Rectangle 76"/>
                <p:cNvSpPr>
                  <a:spLocks noChangeArrowheads="1"/>
                </p:cNvSpPr>
                <p:nvPr/>
              </p:nvSpPr>
              <p:spPr bwMode="auto">
                <a:xfrm>
                  <a:off x="672" y="0"/>
                  <a:ext cx="1688"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61159" name="Group 83"/>
            <p:cNvGrpSpPr>
              <a:grpSpLocks/>
            </p:cNvGrpSpPr>
            <p:nvPr/>
          </p:nvGrpSpPr>
          <p:grpSpPr bwMode="auto">
            <a:xfrm>
              <a:off x="2360" y="0"/>
              <a:ext cx="1712" cy="422"/>
              <a:chOff x="2360" y="0"/>
              <a:chExt cx="1712" cy="422"/>
            </a:xfrm>
          </p:grpSpPr>
          <p:sp>
            <p:nvSpPr>
              <p:cNvPr id="561196" name="Rectangle 82"/>
              <p:cNvSpPr>
                <a:spLocks noChangeArrowheads="1"/>
              </p:cNvSpPr>
              <p:nvPr/>
            </p:nvSpPr>
            <p:spPr bwMode="auto">
              <a:xfrm>
                <a:off x="2360" y="0"/>
                <a:ext cx="1712"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nvGrpSpPr>
              <p:cNvPr id="561197" name="Group 81"/>
              <p:cNvGrpSpPr>
                <a:grpSpLocks/>
              </p:cNvGrpSpPr>
              <p:nvPr/>
            </p:nvGrpSpPr>
            <p:grpSpPr bwMode="auto">
              <a:xfrm>
                <a:off x="2360" y="0"/>
                <a:ext cx="1712" cy="422"/>
                <a:chOff x="2360" y="0"/>
                <a:chExt cx="1712" cy="422"/>
              </a:xfrm>
            </p:grpSpPr>
            <p:sp>
              <p:nvSpPr>
                <p:cNvPr id="561198" name="Rectangle 59"/>
                <p:cNvSpPr>
                  <a:spLocks noChangeArrowheads="1"/>
                </p:cNvSpPr>
                <p:nvPr/>
              </p:nvSpPr>
              <p:spPr bwMode="auto">
                <a:xfrm>
                  <a:off x="2392" y="0"/>
                  <a:ext cx="1648" cy="422"/>
                </a:xfrm>
                <a:prstGeom prst="rect">
                  <a:avLst/>
                </a:prstGeom>
                <a:solidFill>
                  <a:srgbClr val="19191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FFFFF"/>
                      </a:solidFill>
                      <a:latin typeface="Arial Narrow" charset="0"/>
                      <a:ea typeface="ＭＳ Ｐゴシック" charset="0"/>
                      <a:cs typeface="Times New Roman" charset="0"/>
                    </a:rPr>
                    <a:t>Church</a:t>
                  </a:r>
                  <a:endParaRPr lang="en-US" altLang="zh-CN" sz="2800">
                    <a:solidFill>
                      <a:srgbClr val="FFFFFF"/>
                    </a:solidFill>
                    <a:latin typeface="Arial Narrow" charset="0"/>
                    <a:ea typeface="ＭＳ Ｐゴシック" charset="0"/>
                    <a:cs typeface="Times New Roman" charset="0"/>
                  </a:endParaRPr>
                </a:p>
              </p:txBody>
            </p:sp>
            <p:sp>
              <p:nvSpPr>
                <p:cNvPr id="561199" name="Rectangle 80"/>
                <p:cNvSpPr>
                  <a:spLocks noChangeArrowheads="1"/>
                </p:cNvSpPr>
                <p:nvPr/>
              </p:nvSpPr>
              <p:spPr bwMode="auto">
                <a:xfrm>
                  <a:off x="2360" y="0"/>
                  <a:ext cx="17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561160" name="Group 85"/>
            <p:cNvGrpSpPr>
              <a:grpSpLocks/>
            </p:cNvGrpSpPr>
            <p:nvPr/>
          </p:nvGrpSpPr>
          <p:grpSpPr bwMode="auto">
            <a:xfrm>
              <a:off x="0" y="422"/>
              <a:ext cx="672" cy="633"/>
              <a:chOff x="0" y="422"/>
              <a:chExt cx="672" cy="633"/>
            </a:xfrm>
          </p:grpSpPr>
          <p:sp>
            <p:nvSpPr>
              <p:cNvPr id="561194" name="Rectangle 60"/>
              <p:cNvSpPr>
                <a:spLocks noChangeArrowheads="1"/>
              </p:cNvSpPr>
              <p:nvPr/>
            </p:nvSpPr>
            <p:spPr bwMode="auto">
              <a:xfrm>
                <a:off x="32" y="422"/>
                <a:ext cx="6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Election</a:t>
                </a:r>
                <a:endParaRPr lang="en-US" altLang="zh-CN" sz="2200">
                  <a:solidFill>
                    <a:srgbClr val="FFFFFF"/>
                  </a:solidFill>
                  <a:latin typeface="Arial Narrow" charset="0"/>
                  <a:ea typeface="ＭＳ Ｐゴシック" charset="0"/>
                  <a:cs typeface="Times New Roman" charset="0"/>
                </a:endParaRPr>
              </a:p>
            </p:txBody>
          </p:sp>
          <p:sp>
            <p:nvSpPr>
              <p:cNvPr id="561195" name="Rectangle 84"/>
              <p:cNvSpPr>
                <a:spLocks noChangeArrowheads="1"/>
              </p:cNvSpPr>
              <p:nvPr/>
            </p:nvSpPr>
            <p:spPr bwMode="auto">
              <a:xfrm>
                <a:off x="0" y="422"/>
                <a:ext cx="67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1" name="Group 87"/>
            <p:cNvGrpSpPr>
              <a:grpSpLocks/>
            </p:cNvGrpSpPr>
            <p:nvPr/>
          </p:nvGrpSpPr>
          <p:grpSpPr bwMode="auto">
            <a:xfrm>
              <a:off x="672" y="422"/>
              <a:ext cx="1688" cy="633"/>
              <a:chOff x="672" y="422"/>
              <a:chExt cx="1688" cy="633"/>
            </a:xfrm>
          </p:grpSpPr>
          <p:sp>
            <p:nvSpPr>
              <p:cNvPr id="561192" name="Rectangle 61"/>
              <p:cNvSpPr>
                <a:spLocks noChangeArrowheads="1"/>
              </p:cNvSpPr>
              <p:nvPr/>
            </p:nvSpPr>
            <p:spPr bwMode="auto">
              <a:xfrm>
                <a:off x="704" y="422"/>
                <a:ext cx="162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Based on grace (Mal. 1:2)</a:t>
                </a:r>
              </a:p>
            </p:txBody>
          </p:sp>
          <p:sp>
            <p:nvSpPr>
              <p:cNvPr id="561193" name="Rectangle 86"/>
              <p:cNvSpPr>
                <a:spLocks noChangeArrowheads="1"/>
              </p:cNvSpPr>
              <p:nvPr/>
            </p:nvSpPr>
            <p:spPr bwMode="auto">
              <a:xfrm>
                <a:off x="672" y="422"/>
                <a:ext cx="168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2" name="Group 89"/>
            <p:cNvGrpSpPr>
              <a:grpSpLocks/>
            </p:cNvGrpSpPr>
            <p:nvPr/>
          </p:nvGrpSpPr>
          <p:grpSpPr bwMode="auto">
            <a:xfrm>
              <a:off x="2360" y="422"/>
              <a:ext cx="1712" cy="633"/>
              <a:chOff x="2360" y="422"/>
              <a:chExt cx="1712" cy="633"/>
            </a:xfrm>
          </p:grpSpPr>
          <p:sp>
            <p:nvSpPr>
              <p:cNvPr id="561190" name="Rectangle 62"/>
              <p:cNvSpPr>
                <a:spLocks noChangeArrowheads="1"/>
              </p:cNvSpPr>
              <p:nvPr/>
            </p:nvSpPr>
            <p:spPr bwMode="auto">
              <a:xfrm>
                <a:off x="2392" y="422"/>
                <a:ext cx="164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Based on grace (Eph. 1:4-6, 11)</a:t>
                </a:r>
              </a:p>
            </p:txBody>
          </p:sp>
          <p:sp>
            <p:nvSpPr>
              <p:cNvPr id="561191" name="Rectangle 88"/>
              <p:cNvSpPr>
                <a:spLocks noChangeArrowheads="1"/>
              </p:cNvSpPr>
              <p:nvPr/>
            </p:nvSpPr>
            <p:spPr bwMode="auto">
              <a:xfrm>
                <a:off x="2360" y="422"/>
                <a:ext cx="171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3" name="Group 91"/>
            <p:cNvGrpSpPr>
              <a:grpSpLocks/>
            </p:cNvGrpSpPr>
            <p:nvPr/>
          </p:nvGrpSpPr>
          <p:grpSpPr bwMode="auto">
            <a:xfrm>
              <a:off x="0" y="1055"/>
              <a:ext cx="672" cy="748"/>
              <a:chOff x="0" y="1055"/>
              <a:chExt cx="672" cy="748"/>
            </a:xfrm>
          </p:grpSpPr>
          <p:sp>
            <p:nvSpPr>
              <p:cNvPr id="561188" name="Rectangle 63"/>
              <p:cNvSpPr>
                <a:spLocks noChangeArrowheads="1"/>
              </p:cNvSpPr>
              <p:nvPr/>
            </p:nvSpPr>
            <p:spPr bwMode="auto">
              <a:xfrm>
                <a:off x="32" y="1055"/>
                <a:ext cx="60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b="1" i="1">
                    <a:solidFill>
                      <a:srgbClr val="FFFFFF"/>
                    </a:solidFill>
                    <a:latin typeface="Arial Narrow" charset="0"/>
                    <a:ea typeface="ＭＳ Ｐゴシック" charset="0"/>
                    <a:cs typeface="Times New Roman" charset="0"/>
                  </a:rPr>
                  <a:t> </a:t>
                </a:r>
                <a:r>
                  <a:rPr lang="en-US" altLang="zh-CN" sz="1900" b="1">
                    <a:solidFill>
                      <a:srgbClr val="FFFFFF"/>
                    </a:solidFill>
                    <a:latin typeface="Arial Narrow" charset="0"/>
                    <a:ea typeface="ＭＳ Ｐゴシック" charset="0"/>
                    <a:cs typeface="Times New Roman" charset="0"/>
                  </a:rPr>
                  <a:t>Disobedience</a:t>
                </a:r>
              </a:p>
            </p:txBody>
          </p:sp>
          <p:sp>
            <p:nvSpPr>
              <p:cNvPr id="561189" name="Rectangle 90"/>
              <p:cNvSpPr>
                <a:spLocks noChangeArrowheads="1"/>
              </p:cNvSpPr>
              <p:nvPr/>
            </p:nvSpPr>
            <p:spPr bwMode="auto">
              <a:xfrm>
                <a:off x="0" y="1055"/>
                <a:ext cx="67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4" name="Group 93"/>
            <p:cNvGrpSpPr>
              <a:grpSpLocks/>
            </p:cNvGrpSpPr>
            <p:nvPr/>
          </p:nvGrpSpPr>
          <p:grpSpPr bwMode="auto">
            <a:xfrm>
              <a:off x="672" y="1055"/>
              <a:ext cx="1688" cy="748"/>
              <a:chOff x="672" y="1055"/>
              <a:chExt cx="1688" cy="748"/>
            </a:xfrm>
          </p:grpSpPr>
          <p:sp>
            <p:nvSpPr>
              <p:cNvPr id="561186" name="Rectangle 64"/>
              <p:cNvSpPr>
                <a:spLocks noChangeArrowheads="1"/>
              </p:cNvSpPr>
              <p:nvPr/>
            </p:nvSpPr>
            <p:spPr bwMode="auto">
              <a:xfrm>
                <a:off x="704" y="1055"/>
                <a:ext cx="162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dirty="0">
                    <a:solidFill>
                      <a:srgbClr val="FFFFFF"/>
                    </a:solidFill>
                    <a:latin typeface="Arial Narrow" charset="0"/>
                    <a:ea typeface="ＭＳ Ｐゴシック" charset="0"/>
                    <a:cs typeface="Times New Roman" charset="0"/>
                  </a:rPr>
                  <a:t> </a:t>
                </a:r>
              </a:p>
              <a:p>
                <a:pPr algn="ctr" defTabSz="914400" eaLnBrk="0" fontAlgn="base" hangingPunct="0">
                  <a:spcBef>
                    <a:spcPct val="0"/>
                  </a:spcBef>
                  <a:spcAft>
                    <a:spcPct val="0"/>
                  </a:spcAft>
                </a:pPr>
                <a:r>
                  <a:rPr lang="en-US" altLang="zh-CN" sz="2200" dirty="0">
                    <a:solidFill>
                      <a:srgbClr val="FFFFFF"/>
                    </a:solidFill>
                    <a:latin typeface="Arial Narrow" charset="0"/>
                    <a:ea typeface="ＭＳ Ｐゴシック" charset="0"/>
                    <a:cs typeface="Times New Roman" charset="0"/>
                  </a:rPr>
                  <a:t>Lead to God</a:t>
                </a:r>
                <a:r>
                  <a:rPr lang="fr-FR"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s discipline</a:t>
                </a:r>
              </a:p>
              <a:p>
                <a:pPr algn="ctr" defTabSz="914400" eaLnBrk="0" fontAlgn="base" hangingPunct="0">
                  <a:spcBef>
                    <a:spcPct val="0"/>
                  </a:spcBef>
                  <a:spcAft>
                    <a:spcPct val="0"/>
                  </a:spcAft>
                </a:pPr>
                <a:endParaRPr lang="zh-CN" altLang="en-US" sz="2200" dirty="0">
                  <a:solidFill>
                    <a:srgbClr val="FFFFFF"/>
                  </a:solidFill>
                  <a:latin typeface="Arial Narrow" charset="0"/>
                  <a:ea typeface="ＭＳ Ｐゴシック" charset="0"/>
                  <a:cs typeface="Times New Roman" charset="0"/>
                </a:endParaRPr>
              </a:p>
            </p:txBody>
          </p:sp>
          <p:sp>
            <p:nvSpPr>
              <p:cNvPr id="561187" name="Rectangle 92"/>
              <p:cNvSpPr>
                <a:spLocks noChangeArrowheads="1"/>
              </p:cNvSpPr>
              <p:nvPr/>
            </p:nvSpPr>
            <p:spPr bwMode="auto">
              <a:xfrm>
                <a:off x="672" y="1055"/>
                <a:ext cx="168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5" name="Group 95"/>
            <p:cNvGrpSpPr>
              <a:grpSpLocks/>
            </p:cNvGrpSpPr>
            <p:nvPr/>
          </p:nvGrpSpPr>
          <p:grpSpPr bwMode="auto">
            <a:xfrm>
              <a:off x="2360" y="1055"/>
              <a:ext cx="1712" cy="748"/>
              <a:chOff x="2360" y="1055"/>
              <a:chExt cx="1712" cy="748"/>
            </a:xfrm>
          </p:grpSpPr>
          <p:sp>
            <p:nvSpPr>
              <p:cNvPr id="561184" name="Rectangle 65"/>
              <p:cNvSpPr>
                <a:spLocks noChangeArrowheads="1"/>
              </p:cNvSpPr>
              <p:nvPr/>
            </p:nvSpPr>
            <p:spPr bwMode="auto">
              <a:xfrm>
                <a:off x="2392" y="1055"/>
                <a:ext cx="16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200" dirty="0">
                    <a:solidFill>
                      <a:srgbClr val="FFFFFF"/>
                    </a:solidFill>
                    <a:latin typeface="Arial Narrow" charset="0"/>
                    <a:ea typeface="ＭＳ Ｐゴシック" charset="0"/>
                    <a:cs typeface="Times New Roman" charset="0"/>
                  </a:rPr>
                  <a:t>Leads to God</a:t>
                </a:r>
                <a:r>
                  <a:rPr lang="fr-FR"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s discipline (1 Cor. 11:30)</a:t>
                </a:r>
                <a:endParaRPr lang="en-US" altLang="zh-CN" sz="2200" dirty="0">
                  <a:solidFill>
                    <a:srgbClr val="FFFFFF"/>
                  </a:solidFill>
                  <a:latin typeface="Arial Narrow" charset="0"/>
                  <a:ea typeface="ＭＳ Ｐゴシック" charset="0"/>
                  <a:cs typeface="Times New Roman" charset="0"/>
                </a:endParaRPr>
              </a:p>
            </p:txBody>
          </p:sp>
          <p:sp>
            <p:nvSpPr>
              <p:cNvPr id="561185" name="Rectangle 94"/>
              <p:cNvSpPr>
                <a:spLocks noChangeArrowheads="1"/>
              </p:cNvSpPr>
              <p:nvPr/>
            </p:nvSpPr>
            <p:spPr bwMode="auto">
              <a:xfrm>
                <a:off x="2360" y="1055"/>
                <a:ext cx="1712"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6" name="Group 97"/>
            <p:cNvGrpSpPr>
              <a:grpSpLocks/>
            </p:cNvGrpSpPr>
            <p:nvPr/>
          </p:nvGrpSpPr>
          <p:grpSpPr bwMode="auto">
            <a:xfrm>
              <a:off x="0" y="1803"/>
              <a:ext cx="672" cy="1093"/>
              <a:chOff x="0" y="1803"/>
              <a:chExt cx="672" cy="1093"/>
            </a:xfrm>
          </p:grpSpPr>
          <p:sp>
            <p:nvSpPr>
              <p:cNvPr id="561182" name="Rectangle 66"/>
              <p:cNvSpPr>
                <a:spLocks noChangeArrowheads="1"/>
              </p:cNvSpPr>
              <p:nvPr/>
            </p:nvSpPr>
            <p:spPr bwMode="auto">
              <a:xfrm>
                <a:off x="32" y="1803"/>
                <a:ext cx="608"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b="1"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Leadership</a:t>
                </a:r>
              </a:p>
            </p:txBody>
          </p:sp>
          <p:sp>
            <p:nvSpPr>
              <p:cNvPr id="561183" name="Rectangle 96"/>
              <p:cNvSpPr>
                <a:spLocks noChangeArrowheads="1"/>
              </p:cNvSpPr>
              <p:nvPr/>
            </p:nvSpPr>
            <p:spPr bwMode="auto">
              <a:xfrm>
                <a:off x="0" y="1803"/>
                <a:ext cx="672"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7" name="Group 99"/>
            <p:cNvGrpSpPr>
              <a:grpSpLocks/>
            </p:cNvGrpSpPr>
            <p:nvPr/>
          </p:nvGrpSpPr>
          <p:grpSpPr bwMode="auto">
            <a:xfrm>
              <a:off x="672" y="1803"/>
              <a:ext cx="1688" cy="1093"/>
              <a:chOff x="672" y="1803"/>
              <a:chExt cx="1688" cy="1093"/>
            </a:xfrm>
          </p:grpSpPr>
          <p:sp>
            <p:nvSpPr>
              <p:cNvPr id="561180" name="Rectangle 67"/>
              <p:cNvSpPr>
                <a:spLocks noChangeArrowheads="1"/>
              </p:cNvSpPr>
              <p:nvPr/>
            </p:nvSpPr>
            <p:spPr bwMode="auto">
              <a:xfrm>
                <a:off x="704" y="1803"/>
                <a:ext cx="1624"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p>
              <a:p>
                <a:pPr algn="ctr" defTabSz="914400" eaLnBrk="0" fontAlgn="base" hangingPunct="0">
                  <a:spcBef>
                    <a:spcPct val="0"/>
                  </a:spcBef>
                  <a:spcAft>
                    <a:spcPct val="0"/>
                  </a:spcAft>
                </a:pPr>
                <a:r>
                  <a:rPr lang="en-US" altLang="zh-CN" sz="2200">
                    <a:solidFill>
                      <a:srgbClr val="FFFFFF"/>
                    </a:solidFill>
                    <a:latin typeface="Arial Narrow" charset="0"/>
                    <a:ea typeface="ＭＳ Ｐゴシック" charset="0"/>
                    <a:cs typeface="Times New Roman" charset="0"/>
                  </a:rPr>
                  <a:t>Elders (Exod. 3:16, 18; 4:29, 31;12:21;  Num. 11:16-17; Josh. 24:31; 1 Sam. 15:30; 2 Sam. 17:4, 15; 1 Kings 21:8, 11 and many other texts)</a:t>
                </a:r>
              </a:p>
              <a:p>
                <a:pPr algn="ctr" defTabSz="914400" eaLnBrk="0" fontAlgn="base" hangingPunct="0">
                  <a:spcBef>
                    <a:spcPct val="0"/>
                  </a:spcBef>
                  <a:spcAft>
                    <a:spcPct val="0"/>
                  </a:spcAft>
                </a:pPr>
                <a:endParaRPr lang="zh-CN" altLang="en-US" sz="2200">
                  <a:solidFill>
                    <a:srgbClr val="FFFFFF"/>
                  </a:solidFill>
                  <a:latin typeface="Arial Narrow" charset="0"/>
                  <a:ea typeface="ＭＳ Ｐゴシック" charset="0"/>
                  <a:cs typeface="Times New Roman" charset="0"/>
                </a:endParaRPr>
              </a:p>
            </p:txBody>
          </p:sp>
          <p:sp>
            <p:nvSpPr>
              <p:cNvPr id="561181" name="Rectangle 98"/>
              <p:cNvSpPr>
                <a:spLocks noChangeArrowheads="1"/>
              </p:cNvSpPr>
              <p:nvPr/>
            </p:nvSpPr>
            <p:spPr bwMode="auto">
              <a:xfrm>
                <a:off x="672" y="1803"/>
                <a:ext cx="1688"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8" name="Group 101"/>
            <p:cNvGrpSpPr>
              <a:grpSpLocks/>
            </p:cNvGrpSpPr>
            <p:nvPr/>
          </p:nvGrpSpPr>
          <p:grpSpPr bwMode="auto">
            <a:xfrm>
              <a:off x="2360" y="1803"/>
              <a:ext cx="1712" cy="1093"/>
              <a:chOff x="2360" y="1803"/>
              <a:chExt cx="1712" cy="1093"/>
            </a:xfrm>
          </p:grpSpPr>
          <p:sp>
            <p:nvSpPr>
              <p:cNvPr id="561178" name="Rectangle 68"/>
              <p:cNvSpPr>
                <a:spLocks noChangeArrowheads="1"/>
              </p:cNvSpPr>
              <p:nvPr/>
            </p:nvSpPr>
            <p:spPr bwMode="auto">
              <a:xfrm>
                <a:off x="2392" y="1803"/>
                <a:ext cx="1648" cy="10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a:solidFill>
                      <a:srgbClr val="FFFFFF"/>
                    </a:solidFill>
                    <a:latin typeface="Arial Narrow" charset="0"/>
                    <a:ea typeface="ＭＳ Ｐゴシック" charset="0"/>
                    <a:cs typeface="Times New Roman" charset="0"/>
                  </a:rPr>
                  <a:t> </a:t>
                </a:r>
                <a:r>
                  <a:rPr lang="en-US" altLang="zh-CN" sz="2200">
                    <a:solidFill>
                      <a:srgbClr val="FFFFFF"/>
                    </a:solidFill>
                    <a:latin typeface="Arial Narrow" charset="0"/>
                    <a:ea typeface="ＭＳ Ｐゴシック" charset="0"/>
                    <a:cs typeface="Times New Roman" charset="0"/>
                  </a:rPr>
                  <a:t>Elders (Acts 11:30; 14:23-24; 15:1-6; 16:4; 20:17-38; 21:17-26; 1 Thess. 5:12-13; Phil. 1:1; 1 Tim. 3:1-7; 4:14; 5:17-25; Tit. 1:5-9; Jas. 5:14; 1 Pet. 5:1-5; Heb. 13:17)</a:t>
                </a:r>
              </a:p>
            </p:txBody>
          </p:sp>
          <p:sp>
            <p:nvSpPr>
              <p:cNvPr id="561179" name="Rectangle 100"/>
              <p:cNvSpPr>
                <a:spLocks noChangeArrowheads="1"/>
              </p:cNvSpPr>
              <p:nvPr/>
            </p:nvSpPr>
            <p:spPr bwMode="auto">
              <a:xfrm>
                <a:off x="2360" y="1803"/>
                <a:ext cx="1712" cy="109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69" name="Group 103"/>
            <p:cNvGrpSpPr>
              <a:grpSpLocks/>
            </p:cNvGrpSpPr>
            <p:nvPr/>
          </p:nvGrpSpPr>
          <p:grpSpPr bwMode="auto">
            <a:xfrm>
              <a:off x="0" y="2896"/>
              <a:ext cx="672" cy="863"/>
              <a:chOff x="0" y="2896"/>
              <a:chExt cx="672" cy="863"/>
            </a:xfrm>
          </p:grpSpPr>
          <p:sp>
            <p:nvSpPr>
              <p:cNvPr id="561176" name="Rectangle 69"/>
              <p:cNvSpPr>
                <a:spLocks noChangeArrowheads="1"/>
              </p:cNvSpPr>
              <p:nvPr/>
            </p:nvSpPr>
            <p:spPr bwMode="auto">
              <a:xfrm>
                <a:off x="32" y="2896"/>
                <a:ext cx="60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i="1">
                    <a:solidFill>
                      <a:srgbClr val="FFFFFF"/>
                    </a:solidFill>
                    <a:latin typeface="Arial Narrow" charset="0"/>
                    <a:ea typeface="ＭＳ Ｐゴシック" charset="0"/>
                    <a:cs typeface="Times New Roman" charset="0"/>
                  </a:rPr>
                  <a:t> </a:t>
                </a:r>
                <a:r>
                  <a:rPr lang="en-US" altLang="zh-CN" sz="2200" b="1">
                    <a:solidFill>
                      <a:srgbClr val="FFFFFF"/>
                    </a:solidFill>
                    <a:latin typeface="Arial Narrow" charset="0"/>
                    <a:ea typeface="ＭＳ Ｐゴシック" charset="0"/>
                    <a:cs typeface="Times New Roman" charset="0"/>
                  </a:rPr>
                  <a:t>Witness</a:t>
                </a:r>
                <a:endParaRPr lang="en-US" altLang="zh-CN" sz="2200">
                  <a:solidFill>
                    <a:srgbClr val="FFFFFF"/>
                  </a:solidFill>
                  <a:latin typeface="Arial Narrow" charset="0"/>
                  <a:ea typeface="ＭＳ Ｐゴシック" charset="0"/>
                  <a:cs typeface="Times New Roman" charset="0"/>
                </a:endParaRPr>
              </a:p>
            </p:txBody>
          </p:sp>
          <p:sp>
            <p:nvSpPr>
              <p:cNvPr id="561177" name="Rectangle 102"/>
              <p:cNvSpPr>
                <a:spLocks noChangeArrowheads="1"/>
              </p:cNvSpPr>
              <p:nvPr/>
            </p:nvSpPr>
            <p:spPr bwMode="auto">
              <a:xfrm>
                <a:off x="0" y="2896"/>
                <a:ext cx="67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70" name="Group 105"/>
            <p:cNvGrpSpPr>
              <a:grpSpLocks/>
            </p:cNvGrpSpPr>
            <p:nvPr/>
          </p:nvGrpSpPr>
          <p:grpSpPr bwMode="auto">
            <a:xfrm>
              <a:off x="672" y="2896"/>
              <a:ext cx="1688" cy="863"/>
              <a:chOff x="672" y="2896"/>
              <a:chExt cx="1688" cy="863"/>
            </a:xfrm>
          </p:grpSpPr>
          <p:sp>
            <p:nvSpPr>
              <p:cNvPr id="561174" name="Rectangle 70"/>
              <p:cNvSpPr>
                <a:spLocks noChangeArrowheads="1"/>
              </p:cNvSpPr>
              <p:nvPr/>
            </p:nvSpPr>
            <p:spPr bwMode="auto">
              <a:xfrm>
                <a:off x="704" y="2896"/>
                <a:ext cx="162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200" dirty="0">
                    <a:solidFill>
                      <a:srgbClr val="FFFFFF"/>
                    </a:solidFill>
                    <a:latin typeface="Arial Narrow" charset="0"/>
                    <a:ea typeface="ＭＳ Ｐゴシック" charset="0"/>
                    <a:cs typeface="Times New Roman" charset="0"/>
                  </a:rPr>
                  <a:t> </a:t>
                </a:r>
              </a:p>
              <a:p>
                <a:pPr algn="ctr" defTabSz="914400" eaLnBrk="0" fontAlgn="base" hangingPunct="0">
                  <a:spcBef>
                    <a:spcPct val="0"/>
                  </a:spcBef>
                  <a:spcAft>
                    <a:spcPct val="0"/>
                  </a:spcAft>
                </a:pPr>
                <a:r>
                  <a:rPr lang="mr-IN" altLang="zh-CN"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light for the Gentiles</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(Isa. 49:3-6)</a:t>
                </a:r>
              </a:p>
              <a:p>
                <a:pPr algn="ctr" defTabSz="914400" eaLnBrk="0" fontAlgn="base" hangingPunct="0">
                  <a:spcBef>
                    <a:spcPct val="0"/>
                  </a:spcBef>
                  <a:spcAft>
                    <a:spcPct val="0"/>
                  </a:spcAft>
                </a:pP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kingdom of priests</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(Exod. 19:6)</a:t>
                </a:r>
              </a:p>
              <a:p>
                <a:pPr algn="ctr" defTabSz="914400" eaLnBrk="0" fontAlgn="base" hangingPunct="0">
                  <a:spcBef>
                    <a:spcPct val="0"/>
                  </a:spcBef>
                  <a:spcAft>
                    <a:spcPct val="0"/>
                  </a:spcAft>
                </a:pP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holy nation</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(Exod. 19:6)</a:t>
                </a:r>
              </a:p>
              <a:p>
                <a:pPr algn="ctr" defTabSz="914400" eaLnBrk="0" fontAlgn="base" hangingPunct="0">
                  <a:spcBef>
                    <a:spcPct val="0"/>
                  </a:spcBef>
                  <a:spcAft>
                    <a:spcPct val="0"/>
                  </a:spcAft>
                </a:pPr>
                <a:endParaRPr lang="zh-CN" altLang="en-US" sz="2200" dirty="0">
                  <a:solidFill>
                    <a:srgbClr val="FFFFFF"/>
                  </a:solidFill>
                  <a:latin typeface="Arial Narrow" charset="0"/>
                  <a:ea typeface="ＭＳ Ｐゴシック" charset="0"/>
                  <a:cs typeface="Times New Roman" charset="0"/>
                </a:endParaRPr>
              </a:p>
            </p:txBody>
          </p:sp>
          <p:sp>
            <p:nvSpPr>
              <p:cNvPr id="561175" name="Rectangle 104"/>
              <p:cNvSpPr>
                <a:spLocks noChangeArrowheads="1"/>
              </p:cNvSpPr>
              <p:nvPr/>
            </p:nvSpPr>
            <p:spPr bwMode="auto">
              <a:xfrm>
                <a:off x="672" y="2896"/>
                <a:ext cx="1688"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561171" name="Group 107"/>
            <p:cNvGrpSpPr>
              <a:grpSpLocks/>
            </p:cNvGrpSpPr>
            <p:nvPr/>
          </p:nvGrpSpPr>
          <p:grpSpPr bwMode="auto">
            <a:xfrm>
              <a:off x="2360" y="2896"/>
              <a:ext cx="1712" cy="863"/>
              <a:chOff x="2360" y="2896"/>
              <a:chExt cx="1712" cy="863"/>
            </a:xfrm>
          </p:grpSpPr>
          <p:sp>
            <p:nvSpPr>
              <p:cNvPr id="561172" name="Rectangle 71"/>
              <p:cNvSpPr>
                <a:spLocks noChangeArrowheads="1"/>
              </p:cNvSpPr>
              <p:nvPr/>
            </p:nvSpPr>
            <p:spPr bwMode="auto">
              <a:xfrm>
                <a:off x="2392" y="2896"/>
                <a:ext cx="16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light of the world</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(Matt. 5:14-16)</a:t>
                </a:r>
              </a:p>
              <a:p>
                <a:pPr algn="ctr" defTabSz="914400" eaLnBrk="0" fontAlgn="base" hangingPunct="0">
                  <a:spcBef>
                    <a:spcPct val="0"/>
                  </a:spcBef>
                  <a:spcAft>
                    <a:spcPct val="0"/>
                  </a:spcAft>
                </a:pP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holy…royal priesthood</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(1 Pet. 2:5, 9)</a:t>
                </a:r>
              </a:p>
              <a:p>
                <a:pPr algn="ctr" defTabSz="914400" eaLnBrk="0" fontAlgn="base" hangingPunct="0">
                  <a:spcBef>
                    <a:spcPct val="0"/>
                  </a:spcBef>
                  <a:spcAft>
                    <a:spcPct val="0"/>
                  </a:spcAft>
                </a:pP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holy nation</a:t>
                </a:r>
                <a:r>
                  <a:rPr lang="mr-IN" altLang="ja-JP" sz="2200" dirty="0">
                    <a:solidFill>
                      <a:srgbClr val="FFFFFF"/>
                    </a:solidFill>
                    <a:latin typeface="Arial Narrow" charset="0"/>
                    <a:ea typeface="ＭＳ Ｐゴシック" charset="0"/>
                    <a:cs typeface="Times New Roman" charset="0"/>
                  </a:rPr>
                  <a:t>"</a:t>
                </a:r>
                <a:r>
                  <a:rPr lang="en-US" altLang="ja-JP" sz="2200" dirty="0">
                    <a:solidFill>
                      <a:srgbClr val="FFFFFF"/>
                    </a:solidFill>
                    <a:latin typeface="Arial Narrow" charset="0"/>
                    <a:ea typeface="ＭＳ Ｐゴシック" charset="0"/>
                    <a:cs typeface="Times New Roman" charset="0"/>
                  </a:rPr>
                  <a:t> (1 Pet. 5:9)</a:t>
                </a:r>
                <a:endParaRPr lang="en-US" altLang="zh-CN" sz="2200" dirty="0">
                  <a:solidFill>
                    <a:srgbClr val="FFFFFF"/>
                  </a:solidFill>
                  <a:latin typeface="Arial Narrow" charset="0"/>
                  <a:ea typeface="ＭＳ Ｐゴシック" charset="0"/>
                  <a:cs typeface="Times New Roman" charset="0"/>
                </a:endParaRPr>
              </a:p>
            </p:txBody>
          </p:sp>
          <p:sp>
            <p:nvSpPr>
              <p:cNvPr id="561173" name="Rectangle 106"/>
              <p:cNvSpPr>
                <a:spLocks noChangeArrowheads="1"/>
              </p:cNvSpPr>
              <p:nvPr/>
            </p:nvSpPr>
            <p:spPr bwMode="auto">
              <a:xfrm>
                <a:off x="2360" y="2896"/>
                <a:ext cx="1712"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501156989"/>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35</a:t>
            </a:r>
          </a:p>
        </p:txBody>
      </p:sp>
    </p:spTree>
    <p:extLst>
      <p:ext uri="{BB962C8B-B14F-4D97-AF65-F5344CB8AC3E}">
        <p14:creationId xmlns:p14="http://schemas.microsoft.com/office/powerpoint/2010/main" val="305671262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5664177"/>
            <a:ext cx="9138177"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4400" b="1" dirty="0">
                <a:solidFill>
                  <a:srgbClr val="FFFFFF"/>
                </a:solidFill>
                <a:latin typeface="Arial"/>
                <a:cs typeface="Arial"/>
              </a:rPr>
              <a:t>The Tabernacle is Built</a:t>
            </a:r>
          </a:p>
        </p:txBody>
      </p:sp>
      <p:pic>
        <p:nvPicPr>
          <p:cNvPr id="3" name="Picture 2" descr="Screen Shot 2018-02-08 at 8.52.34 A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32273"/>
          </a:xfrm>
          <a:prstGeom prst="rect">
            <a:avLst/>
          </a:prstGeom>
        </p:spPr>
      </p:pic>
      <p:sp>
        <p:nvSpPr>
          <p:cNvPr id="5" name="Text Box 8">
            <a:extLst>
              <a:ext uri="{FF2B5EF4-FFF2-40B4-BE49-F238E27FC236}">
                <a16:creationId xmlns:a16="http://schemas.microsoft.com/office/drawing/2014/main" id="{28C31966-0B8C-7443-9506-FD234F45619D}"/>
              </a:ext>
            </a:extLst>
          </p:cNvPr>
          <p:cNvSpPr txBox="1">
            <a:spLocks noChangeArrowheads="1"/>
          </p:cNvSpPr>
          <p:nvPr/>
        </p:nvSpPr>
        <p:spPr bwMode="auto">
          <a:xfrm>
            <a:off x="4876799" y="1"/>
            <a:ext cx="4267200" cy="11811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tIns="324000" anchor="ctr">
            <a:no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ta-IN" altLang="zh-CN" sz="4400" b="1" dirty="0" err="1">
                <a:solidFill>
                  <a:srgbClr val="FFFFFF"/>
                </a:solidFill>
                <a:latin typeface="Arial"/>
                <a:cs typeface="Arial"/>
              </a:rPr>
              <a:t>யாத்திராகமம்</a:t>
            </a:r>
            <a:r>
              <a:rPr lang="en-US" altLang="zh-CN" sz="4400" b="1" dirty="0">
                <a:solidFill>
                  <a:srgbClr val="FFFFFF"/>
                </a:solidFill>
                <a:latin typeface="Arial"/>
                <a:cs typeface="Arial"/>
              </a:rPr>
              <a:t> 35–38</a:t>
            </a:r>
          </a:p>
        </p:txBody>
      </p:sp>
    </p:spTree>
    <p:extLst>
      <p:ext uri="{BB962C8B-B14F-4D97-AF65-F5344CB8AC3E}">
        <p14:creationId xmlns:p14="http://schemas.microsoft.com/office/powerpoint/2010/main" val="4196449019"/>
      </p:ext>
    </p:extLst>
  </p:cSld>
  <p:clrMapOvr>
    <a:masterClrMapping/>
  </p:clrMapOvr>
  <p:transition spd="med">
    <p:randomBar dir="vert"/>
  </p:transition>
</p:sld>
</file>

<file path=ppt/slides/slide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ext Box 8"/>
          <p:cNvSpPr txBox="1">
            <a:spLocks noChangeArrowheads="1"/>
          </p:cNvSpPr>
          <p:nvPr/>
        </p:nvSpPr>
        <p:spPr bwMode="auto">
          <a:xfrm>
            <a:off x="5824" y="118533"/>
            <a:ext cx="9138176" cy="3046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b="1" dirty="0">
                <a:solidFill>
                  <a:srgbClr val="FFFFFF"/>
                </a:solidFill>
                <a:latin typeface="Arial"/>
                <a:cs typeface="Arial"/>
              </a:rPr>
              <a:t>"Then Moses called together the whole community of Israel and told them, 'These are the instructions the Lord has commanded you to follow. </a:t>
            </a:r>
            <a:r>
              <a:rPr lang="en-US" altLang="zh-CN" b="1" baseline="30000" dirty="0">
                <a:solidFill>
                  <a:srgbClr val="FFFFFF"/>
                </a:solidFill>
                <a:latin typeface="Arial"/>
                <a:cs typeface="Arial"/>
              </a:rPr>
              <a:t>2</a:t>
            </a:r>
            <a:r>
              <a:rPr lang="en-US" altLang="zh-CN" b="1" dirty="0">
                <a:solidFill>
                  <a:srgbClr val="FFFFFF"/>
                </a:solidFill>
                <a:latin typeface="Arial"/>
                <a:cs typeface="Arial"/>
              </a:rPr>
              <a:t>You have six days each week for your ordinary work, but the seventh day must be a Sabbath day of complete rest, a holy day dedicated to the L</a:t>
            </a:r>
            <a:r>
              <a:rPr lang="en-US" altLang="zh-CN" sz="2000" b="1" dirty="0">
                <a:solidFill>
                  <a:srgbClr val="FFFFFF"/>
                </a:solidFill>
                <a:latin typeface="Arial"/>
                <a:cs typeface="Arial"/>
              </a:rPr>
              <a:t>ORD</a:t>
            </a:r>
            <a:r>
              <a:rPr lang="en-US" altLang="zh-CN" b="1" dirty="0">
                <a:solidFill>
                  <a:srgbClr val="FFFFFF"/>
                </a:solidFill>
                <a:latin typeface="Arial"/>
                <a:cs typeface="Arial"/>
              </a:rPr>
              <a:t>. Anyone who works on that day must be put to death. </a:t>
            </a:r>
            <a:r>
              <a:rPr lang="en-US" altLang="zh-CN" b="1" baseline="30000" dirty="0">
                <a:solidFill>
                  <a:srgbClr val="FFFFFF"/>
                </a:solidFill>
                <a:latin typeface="Arial"/>
                <a:cs typeface="Arial"/>
              </a:rPr>
              <a:t>3</a:t>
            </a:r>
            <a:r>
              <a:rPr lang="en-US" altLang="zh-CN" b="1" dirty="0">
                <a:solidFill>
                  <a:srgbClr val="FFFFFF"/>
                </a:solidFill>
                <a:latin typeface="Arial"/>
                <a:cs typeface="Arial"/>
              </a:rPr>
              <a:t>You must not even light a fire in any of your homes on the Sabbath.'"</a:t>
            </a:r>
          </a:p>
        </p:txBody>
      </p:sp>
      <p:sp>
        <p:nvSpPr>
          <p:cNvPr id="523265" name="Rectangle 9"/>
          <p:cNvSpPr>
            <a:spLocks noGrp="1" noChangeArrowheads="1"/>
          </p:cNvSpPr>
          <p:nvPr>
            <p:ph type="title" idx="4294967295"/>
          </p:nvPr>
        </p:nvSpPr>
        <p:spPr>
          <a:xfrm>
            <a:off x="0" y="6138332"/>
            <a:ext cx="9033164" cy="682579"/>
          </a:xfrm>
        </p:spPr>
        <p:txBody>
          <a:bodyPr/>
          <a:lstStyle/>
          <a:p>
            <a:pPr lvl="0"/>
            <a:r>
              <a:rPr lang="en-US" altLang="zh-CN" sz="2800" b="1" kern="1200" dirty="0">
                <a:solidFill>
                  <a:srgbClr val="FFFFFF"/>
                </a:solidFill>
                <a:ea typeface="+mn-ea"/>
                <a:cs typeface="Arial"/>
              </a:rPr>
              <a:t>Death for Sabbath Violation (</a:t>
            </a:r>
            <a:r>
              <a:rPr lang="ta-IN" altLang="zh-CN" sz="2800" b="1" kern="1200" dirty="0" err="1">
                <a:solidFill>
                  <a:srgbClr val="FFFFFF"/>
                </a:solidFill>
                <a:ea typeface="+mn-ea"/>
                <a:cs typeface="Arial"/>
              </a:rPr>
              <a:t>யாத்திராகமம்</a:t>
            </a:r>
            <a:r>
              <a:rPr lang="en-US" altLang="zh-CN" sz="2800" b="1" kern="1200" dirty="0">
                <a:solidFill>
                  <a:srgbClr val="FFFFFF"/>
                </a:solidFill>
                <a:ea typeface="+mn-ea"/>
                <a:cs typeface="Arial"/>
              </a:rPr>
              <a:t> 35:1-3 NLT)</a:t>
            </a:r>
          </a:p>
        </p:txBody>
      </p:sp>
      <p:pic>
        <p:nvPicPr>
          <p:cNvPr id="3" name="Picture 2"/>
          <p:cNvPicPr>
            <a:picLocks noChangeAspect="1"/>
          </p:cNvPicPr>
          <p:nvPr/>
        </p:nvPicPr>
        <p:blipFill>
          <a:blip r:embed="rId3"/>
          <a:stretch>
            <a:fillRect/>
          </a:stretch>
        </p:blipFill>
        <p:spPr>
          <a:xfrm>
            <a:off x="1862666" y="3276600"/>
            <a:ext cx="5276321" cy="2861733"/>
          </a:xfrm>
          <a:prstGeom prst="rect">
            <a:avLst/>
          </a:prstGeom>
        </p:spPr>
      </p:pic>
    </p:spTree>
    <p:extLst>
      <p:ext uri="{BB962C8B-B14F-4D97-AF65-F5344CB8AC3E}">
        <p14:creationId xmlns:p14="http://schemas.microsoft.com/office/powerpoint/2010/main" val="1933610375"/>
      </p:ext>
    </p:extLst>
  </p:cSld>
  <p:clrMapOvr>
    <a:masterClrMapping/>
  </p:clrMapOvr>
  <p:transition spd="med">
    <p:randomBar dir="vert"/>
  </p:transition>
</p:sld>
</file>

<file path=ppt/slides/slide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5822" y="6248400"/>
            <a:ext cx="913817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b="1" dirty="0">
                <a:solidFill>
                  <a:srgbClr val="FFFFFF"/>
                </a:solidFill>
                <a:latin typeface="Arial"/>
                <a:cs typeface="Arial"/>
              </a:rPr>
              <a:t>An Overwhelming Offering (</a:t>
            </a:r>
            <a:r>
              <a:rPr lang="ta-IN" altLang="zh-CN" b="1" dirty="0" err="1">
                <a:solidFill>
                  <a:srgbClr val="FFFFFF"/>
                </a:solidFill>
                <a:latin typeface="Arial"/>
                <a:cs typeface="Arial"/>
              </a:rPr>
              <a:t>யாத்திராகமம்</a:t>
            </a:r>
            <a:r>
              <a:rPr lang="en-US" altLang="zh-CN" b="1" dirty="0">
                <a:solidFill>
                  <a:srgbClr val="FFFFFF"/>
                </a:solidFill>
                <a:latin typeface="Arial"/>
                <a:cs typeface="Arial"/>
              </a:rPr>
              <a:t> 35:4–36:7)</a:t>
            </a:r>
          </a:p>
        </p:txBody>
      </p:sp>
      <p:pic>
        <p:nvPicPr>
          <p:cNvPr id="2" name="Picture 1"/>
          <p:cNvPicPr>
            <a:picLocks noChangeAspect="1"/>
          </p:cNvPicPr>
          <p:nvPr/>
        </p:nvPicPr>
        <p:blipFill>
          <a:blip r:embed="rId3"/>
          <a:stretch>
            <a:fillRect/>
          </a:stretch>
        </p:blipFill>
        <p:spPr>
          <a:xfrm>
            <a:off x="93133" y="122766"/>
            <a:ext cx="8932333" cy="6015993"/>
          </a:xfrm>
          <a:prstGeom prst="rect">
            <a:avLst/>
          </a:prstGeom>
        </p:spPr>
      </p:pic>
    </p:spTree>
    <p:extLst>
      <p:ext uri="{BB962C8B-B14F-4D97-AF65-F5344CB8AC3E}">
        <p14:creationId xmlns:p14="http://schemas.microsoft.com/office/powerpoint/2010/main" val="1549331144"/>
      </p:ext>
    </p:extLst>
  </p:cSld>
  <p:clrMapOvr>
    <a:masterClrMapping/>
  </p:clrMapOvr>
  <p:transition spd="med">
    <p:randomBar dir="vert"/>
  </p:transition>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36</a:t>
            </a:r>
          </a:p>
        </p:txBody>
      </p:sp>
    </p:spTree>
    <p:extLst>
      <p:ext uri="{BB962C8B-B14F-4D97-AF65-F5344CB8AC3E}">
        <p14:creationId xmlns:p14="http://schemas.microsoft.com/office/powerpoint/2010/main" val="2055782368"/>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sp>
        <p:nvSpPr>
          <p:cNvPr id="523268" name="Text Box 8"/>
          <p:cNvSpPr txBox="1">
            <a:spLocks noChangeArrowheads="1"/>
          </p:cNvSpPr>
          <p:nvPr/>
        </p:nvSpPr>
        <p:spPr bwMode="auto">
          <a:xfrm>
            <a:off x="0" y="5062015"/>
            <a:ext cx="3962399"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b="1" dirty="0">
                <a:solidFill>
                  <a:srgbClr val="FFFFFF"/>
                </a:solidFill>
                <a:latin typeface="Arial"/>
                <a:cs typeface="Arial"/>
              </a:rPr>
              <a:t>An Overwhelming Offering </a:t>
            </a:r>
            <a:br>
              <a:rPr lang="en-US" altLang="zh-CN" b="1" dirty="0">
                <a:solidFill>
                  <a:srgbClr val="FFFFFF"/>
                </a:solidFill>
                <a:latin typeface="Arial"/>
                <a:cs typeface="Arial"/>
              </a:rPr>
            </a:br>
            <a:r>
              <a:rPr lang="en-US" altLang="zh-CN" b="1" dirty="0">
                <a:solidFill>
                  <a:srgbClr val="FFFFFF"/>
                </a:solidFill>
                <a:latin typeface="Arial"/>
                <a:cs typeface="Arial"/>
              </a:rPr>
              <a:t>(</a:t>
            </a:r>
            <a:r>
              <a:rPr lang="ta-IN" altLang="zh-CN" b="1" dirty="0" err="1">
                <a:solidFill>
                  <a:srgbClr val="FFFFFF"/>
                </a:solidFill>
                <a:latin typeface="Arial"/>
                <a:cs typeface="Arial"/>
              </a:rPr>
              <a:t>யாத்திராகமம்</a:t>
            </a:r>
            <a:r>
              <a:rPr lang="en-US" altLang="zh-CN" b="1" dirty="0">
                <a:solidFill>
                  <a:srgbClr val="FFFFFF"/>
                </a:solidFill>
                <a:latin typeface="Arial"/>
                <a:cs typeface="Arial"/>
              </a:rPr>
              <a:t> 35:4–36:7)</a:t>
            </a:r>
          </a:p>
        </p:txBody>
      </p:sp>
      <p:pic>
        <p:nvPicPr>
          <p:cNvPr id="3" name="Picture 2"/>
          <p:cNvPicPr>
            <a:picLocks noChangeAspect="1"/>
          </p:cNvPicPr>
          <p:nvPr/>
        </p:nvPicPr>
        <p:blipFill>
          <a:blip r:embed="rId3"/>
          <a:stretch>
            <a:fillRect/>
          </a:stretch>
        </p:blipFill>
        <p:spPr>
          <a:xfrm>
            <a:off x="414866" y="372534"/>
            <a:ext cx="3225800" cy="4727813"/>
          </a:xfrm>
          <a:prstGeom prst="rect">
            <a:avLst/>
          </a:prstGeom>
          <a:ln w="76200" cmpd="sng">
            <a:solidFill>
              <a:schemeClr val="tx1"/>
            </a:solidFill>
          </a:ln>
        </p:spPr>
      </p:pic>
      <p:sp>
        <p:nvSpPr>
          <p:cNvPr id="8" name="Text Box 8"/>
          <p:cNvSpPr txBox="1">
            <a:spLocks noChangeArrowheads="1"/>
          </p:cNvSpPr>
          <p:nvPr/>
        </p:nvSpPr>
        <p:spPr bwMode="auto">
          <a:xfrm>
            <a:off x="3962399" y="186267"/>
            <a:ext cx="4986868" cy="65556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2800" b="1" dirty="0">
                <a:solidFill>
                  <a:srgbClr val="FFFFFF"/>
                </a:solidFill>
                <a:latin typeface="Arial"/>
                <a:cs typeface="Arial"/>
              </a:rPr>
              <a:t>"So Moses gave the command, and this message was sent throughout the camp: 'Men and women, don’t prepare any more gifts for the sanctuary. We have enough!' So the people stopped bringing their sacred offerings. </a:t>
            </a:r>
            <a:r>
              <a:rPr lang="en-US" altLang="zh-CN" sz="2800" b="1" baseline="30000" dirty="0">
                <a:solidFill>
                  <a:srgbClr val="FFFFFF"/>
                </a:solidFill>
                <a:latin typeface="Arial"/>
                <a:cs typeface="Arial"/>
              </a:rPr>
              <a:t>7</a:t>
            </a:r>
            <a:r>
              <a:rPr lang="en-US" altLang="zh-CN" sz="2800" b="1" dirty="0">
                <a:solidFill>
                  <a:srgbClr val="FFFFFF"/>
                </a:solidFill>
                <a:latin typeface="Arial"/>
                <a:cs typeface="Arial"/>
              </a:rPr>
              <a:t>Their contributions were more than enough to complete the whole project" </a:t>
            </a:r>
            <a:br>
              <a:rPr lang="en-US" altLang="zh-CN" sz="2800" b="1" dirty="0">
                <a:solidFill>
                  <a:srgbClr val="FFFFFF"/>
                </a:solidFill>
                <a:latin typeface="Arial"/>
                <a:cs typeface="Arial"/>
              </a:rPr>
            </a:br>
            <a:r>
              <a:rPr lang="en-US" altLang="zh-CN" sz="2800" b="1" dirty="0">
                <a:solidFill>
                  <a:srgbClr val="FFFFFF"/>
                </a:solidFill>
                <a:latin typeface="Arial"/>
                <a:cs typeface="Arial"/>
              </a:rPr>
              <a:t>(</a:t>
            </a:r>
            <a:r>
              <a:rPr lang="ta-IN" altLang="zh-CN" sz="2800" b="1" dirty="0" err="1">
                <a:solidFill>
                  <a:srgbClr val="FFFFFF"/>
                </a:solidFill>
                <a:latin typeface="Arial"/>
                <a:cs typeface="Arial"/>
              </a:rPr>
              <a:t>யாத்திராகமம்</a:t>
            </a:r>
            <a:r>
              <a:rPr lang="en-US" altLang="zh-CN" sz="2800" b="1" dirty="0">
                <a:solidFill>
                  <a:srgbClr val="FFFFFF"/>
                </a:solidFill>
                <a:latin typeface="Arial"/>
                <a:cs typeface="Arial"/>
              </a:rPr>
              <a:t> 36:6–7 NLT).</a:t>
            </a:r>
          </a:p>
        </p:txBody>
      </p:sp>
    </p:spTree>
    <p:extLst>
      <p:ext uri="{BB962C8B-B14F-4D97-AF65-F5344CB8AC3E}">
        <p14:creationId xmlns:p14="http://schemas.microsoft.com/office/powerpoint/2010/main" val="1279000210"/>
      </p:ext>
    </p:extLst>
  </p:cSld>
  <p:clrMapOvr>
    <a:masterClrMapping/>
  </p:clrMapOvr>
  <p:transition spd="med">
    <p:randomBar dir="vert"/>
  </p:transition>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691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grpSp>
        <p:nvGrpSpPr>
          <p:cNvPr id="267266" name="Group 3"/>
          <p:cNvGrpSpPr>
            <a:grpSpLocks/>
          </p:cNvGrpSpPr>
          <p:nvPr/>
        </p:nvGrpSpPr>
        <p:grpSpPr bwMode="auto">
          <a:xfrm>
            <a:off x="1295400" y="1295400"/>
            <a:ext cx="2895600" cy="1265238"/>
            <a:chOff x="384" y="2544"/>
            <a:chExt cx="1824" cy="797"/>
          </a:xfrm>
        </p:grpSpPr>
        <p:sp>
          <p:nvSpPr>
            <p:cNvPr id="2" name="Oval 4"/>
            <p:cNvSpPr>
              <a:spLocks noChangeArrowheads="1"/>
            </p:cNvSpPr>
            <p:nvPr/>
          </p:nvSpPr>
          <p:spPr bwMode="auto">
            <a:xfrm>
              <a:off x="408" y="2544"/>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3"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Church</a:t>
              </a:r>
            </a:p>
          </p:txBody>
        </p:sp>
      </p:grpSp>
      <p:grpSp>
        <p:nvGrpSpPr>
          <p:cNvPr id="267267" name="Group 6"/>
          <p:cNvGrpSpPr>
            <a:grpSpLocks/>
          </p:cNvGrpSpPr>
          <p:nvPr/>
        </p:nvGrpSpPr>
        <p:grpSpPr bwMode="auto">
          <a:xfrm>
            <a:off x="3467100" y="152400"/>
            <a:ext cx="2209800" cy="1600200"/>
            <a:chOff x="240" y="0"/>
            <a:chExt cx="1392" cy="1008"/>
          </a:xfrm>
        </p:grpSpPr>
        <p:sp>
          <p:nvSpPr>
            <p:cNvPr id="267300"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1F7E9"/>
                  </a:solidFill>
                  <a:latin typeface="Times New Roman" pitchFamily="-112" charset="0"/>
                  <a:ea typeface="ＭＳ Ｐゴシック" charset="0"/>
                  <a:cs typeface="ＭＳ Ｐゴシック" charset="0"/>
                </a:rPr>
                <a:t>God</a:t>
              </a:r>
            </a:p>
          </p:txBody>
        </p:sp>
      </p:grpSp>
      <p:grpSp>
        <p:nvGrpSpPr>
          <p:cNvPr id="267268" name="Group 9"/>
          <p:cNvGrpSpPr>
            <a:grpSpLocks/>
          </p:cNvGrpSpPr>
          <p:nvPr/>
        </p:nvGrpSpPr>
        <p:grpSpPr bwMode="auto">
          <a:xfrm>
            <a:off x="4800600" y="1295400"/>
            <a:ext cx="2895600" cy="1265238"/>
            <a:chOff x="4704" y="1622"/>
            <a:chExt cx="1824" cy="797"/>
          </a:xfrm>
        </p:grpSpPr>
        <p:sp>
          <p:nvSpPr>
            <p:cNvPr id="6"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7"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Nations</a:t>
              </a:r>
            </a:p>
          </p:txBody>
        </p:sp>
      </p:grpSp>
      <p:grpSp>
        <p:nvGrpSpPr>
          <p:cNvPr id="267269" name="Group 12"/>
          <p:cNvGrpSpPr>
            <a:grpSpLocks/>
          </p:cNvGrpSpPr>
          <p:nvPr/>
        </p:nvGrpSpPr>
        <p:grpSpPr bwMode="auto">
          <a:xfrm>
            <a:off x="5715000" y="2163763"/>
            <a:ext cx="2895600" cy="1265237"/>
            <a:chOff x="4320" y="960"/>
            <a:chExt cx="1824" cy="797"/>
          </a:xfrm>
        </p:grpSpPr>
        <p:sp>
          <p:nvSpPr>
            <p:cNvPr id="8"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9" name="Text Box 14"/>
            <p:cNvSpPr txBox="1">
              <a:spLocks noChangeArrowheads="1"/>
            </p:cNvSpPr>
            <p:nvPr/>
          </p:nvSpPr>
          <p:spPr bwMode="auto">
            <a:xfrm>
              <a:off x="4320" y="1138"/>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Patriarchs</a:t>
              </a:r>
            </a:p>
          </p:txBody>
        </p:sp>
      </p:grpSp>
      <p:grpSp>
        <p:nvGrpSpPr>
          <p:cNvPr id="267270" name="Group 15"/>
          <p:cNvGrpSpPr>
            <a:grpSpLocks/>
          </p:cNvGrpSpPr>
          <p:nvPr/>
        </p:nvGrpSpPr>
        <p:grpSpPr bwMode="auto">
          <a:xfrm>
            <a:off x="6248400" y="3154363"/>
            <a:ext cx="2895600" cy="1265237"/>
            <a:chOff x="2268" y="1233"/>
            <a:chExt cx="1824" cy="797"/>
          </a:xfrm>
        </p:grpSpPr>
        <p:sp>
          <p:nvSpPr>
            <p:cNvPr id="166928"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29" name="Text Box 17"/>
            <p:cNvSpPr txBox="1">
              <a:spLocks noChangeArrowheads="1"/>
            </p:cNvSpPr>
            <p:nvPr/>
          </p:nvSpPr>
          <p:spPr bwMode="auto">
            <a:xfrm>
              <a:off x="2268" y="141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Tribes</a:t>
              </a:r>
            </a:p>
          </p:txBody>
        </p:sp>
      </p:grpSp>
      <p:grpSp>
        <p:nvGrpSpPr>
          <p:cNvPr id="267271" name="Group 18"/>
          <p:cNvGrpSpPr>
            <a:grpSpLocks/>
          </p:cNvGrpSpPr>
          <p:nvPr/>
        </p:nvGrpSpPr>
        <p:grpSpPr bwMode="auto">
          <a:xfrm>
            <a:off x="6019800" y="4038600"/>
            <a:ext cx="2895600" cy="1265238"/>
            <a:chOff x="4848" y="2856"/>
            <a:chExt cx="1824" cy="797"/>
          </a:xfrm>
        </p:grpSpPr>
        <p:sp>
          <p:nvSpPr>
            <p:cNvPr id="166931" name="Oval 19"/>
            <p:cNvSpPr>
              <a:spLocks noChangeArrowheads="1"/>
            </p:cNvSpPr>
            <p:nvPr/>
          </p:nvSpPr>
          <p:spPr bwMode="auto">
            <a:xfrm>
              <a:off x="4872" y="285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32" name="Text Box 20"/>
            <p:cNvSpPr txBox="1">
              <a:spLocks noChangeArrowheads="1"/>
            </p:cNvSpPr>
            <p:nvPr/>
          </p:nvSpPr>
          <p:spPr bwMode="auto">
            <a:xfrm>
              <a:off x="4848" y="3033"/>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Israel</a:t>
              </a:r>
            </a:p>
          </p:txBody>
        </p:sp>
      </p:grpSp>
      <p:grpSp>
        <p:nvGrpSpPr>
          <p:cNvPr id="267272" name="Group 21"/>
          <p:cNvGrpSpPr>
            <a:grpSpLocks/>
          </p:cNvGrpSpPr>
          <p:nvPr/>
        </p:nvGrpSpPr>
        <p:grpSpPr bwMode="auto">
          <a:xfrm>
            <a:off x="5257800" y="4876800"/>
            <a:ext cx="2895600" cy="1265238"/>
            <a:chOff x="0" y="2736"/>
            <a:chExt cx="1824" cy="797"/>
          </a:xfrm>
        </p:grpSpPr>
        <p:sp>
          <p:nvSpPr>
            <p:cNvPr id="166934"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0" name="Text Box 23"/>
            <p:cNvSpPr txBox="1">
              <a:spLocks noChangeArrowheads="1"/>
            </p:cNvSpPr>
            <p:nvPr/>
          </p:nvSpPr>
          <p:spPr bwMode="auto">
            <a:xfrm>
              <a:off x="0" y="291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Priests</a:t>
              </a:r>
            </a:p>
          </p:txBody>
        </p:sp>
      </p:grpSp>
      <p:grpSp>
        <p:nvGrpSpPr>
          <p:cNvPr id="267273" name="Group 24"/>
          <p:cNvGrpSpPr>
            <a:grpSpLocks/>
          </p:cNvGrpSpPr>
          <p:nvPr/>
        </p:nvGrpSpPr>
        <p:grpSpPr bwMode="auto">
          <a:xfrm>
            <a:off x="76200" y="2163763"/>
            <a:ext cx="2895600" cy="1265237"/>
            <a:chOff x="4824" y="3713"/>
            <a:chExt cx="1824" cy="797"/>
          </a:xfrm>
        </p:grpSpPr>
        <p:sp>
          <p:nvSpPr>
            <p:cNvPr id="166937" name="Oval 25"/>
            <p:cNvSpPr>
              <a:spLocks noChangeArrowheads="1"/>
            </p:cNvSpPr>
            <p:nvPr/>
          </p:nvSpPr>
          <p:spPr bwMode="auto">
            <a:xfrm>
              <a:off x="4848" y="371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38"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Apostles</a:t>
              </a:r>
            </a:p>
          </p:txBody>
        </p:sp>
      </p:grpSp>
      <p:grpSp>
        <p:nvGrpSpPr>
          <p:cNvPr id="267274" name="Group 27"/>
          <p:cNvGrpSpPr>
            <a:grpSpLocks/>
          </p:cNvGrpSpPr>
          <p:nvPr/>
        </p:nvGrpSpPr>
        <p:grpSpPr bwMode="auto">
          <a:xfrm>
            <a:off x="-457200" y="3200400"/>
            <a:ext cx="2895600" cy="1447800"/>
            <a:chOff x="-1392" y="2880"/>
            <a:chExt cx="1824" cy="912"/>
          </a:xfrm>
        </p:grpSpPr>
        <p:sp>
          <p:nvSpPr>
            <p:cNvPr id="267286" name="AutoShape 28"/>
            <p:cNvSpPr>
              <a:spLocks noChangeArrowheads="1"/>
            </p:cNvSpPr>
            <p:nvPr/>
          </p:nvSpPr>
          <p:spPr bwMode="auto">
            <a:xfrm>
              <a:off x="-960" y="2880"/>
              <a:ext cx="960" cy="912"/>
            </a:xfrm>
            <a:prstGeom prst="plus">
              <a:avLst>
                <a:gd name="adj" fmla="val 25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66941"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Savior</a:t>
              </a:r>
            </a:p>
          </p:txBody>
        </p:sp>
      </p:grpSp>
      <p:grpSp>
        <p:nvGrpSpPr>
          <p:cNvPr id="267275" name="Group 30"/>
          <p:cNvGrpSpPr>
            <a:grpSpLocks/>
          </p:cNvGrpSpPr>
          <p:nvPr/>
        </p:nvGrpSpPr>
        <p:grpSpPr bwMode="auto">
          <a:xfrm>
            <a:off x="914400" y="4191000"/>
            <a:ext cx="2895600" cy="1265238"/>
            <a:chOff x="2304" y="3545"/>
            <a:chExt cx="1824" cy="797"/>
          </a:xfrm>
        </p:grpSpPr>
        <p:sp>
          <p:nvSpPr>
            <p:cNvPr id="166943" name="Oval 31"/>
            <p:cNvSpPr>
              <a:spLocks noChangeArrowheads="1"/>
            </p:cNvSpPr>
            <p:nvPr/>
          </p:nvSpPr>
          <p:spPr bwMode="auto">
            <a:xfrm>
              <a:off x="2328" y="3545"/>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44"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Prophets</a:t>
              </a:r>
            </a:p>
          </p:txBody>
        </p:sp>
      </p:grpSp>
      <p:grpSp>
        <p:nvGrpSpPr>
          <p:cNvPr id="267276" name="Group 33"/>
          <p:cNvGrpSpPr>
            <a:grpSpLocks/>
          </p:cNvGrpSpPr>
          <p:nvPr/>
        </p:nvGrpSpPr>
        <p:grpSpPr bwMode="auto">
          <a:xfrm>
            <a:off x="1371600" y="5257800"/>
            <a:ext cx="2895600" cy="1265238"/>
            <a:chOff x="4872" y="2592"/>
            <a:chExt cx="1824" cy="797"/>
          </a:xfrm>
        </p:grpSpPr>
        <p:sp>
          <p:nvSpPr>
            <p:cNvPr id="166946" name="Oval 34"/>
            <p:cNvSpPr>
              <a:spLocks noChangeArrowheads="1"/>
            </p:cNvSpPr>
            <p:nvPr/>
          </p:nvSpPr>
          <p:spPr bwMode="auto">
            <a:xfrm>
              <a:off x="4896" y="259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47"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Kings</a:t>
              </a:r>
            </a:p>
          </p:txBody>
        </p:sp>
      </p:grpSp>
      <p:grpSp>
        <p:nvGrpSpPr>
          <p:cNvPr id="267277" name="Group 36"/>
          <p:cNvGrpSpPr>
            <a:grpSpLocks/>
          </p:cNvGrpSpPr>
          <p:nvPr/>
        </p:nvGrpSpPr>
        <p:grpSpPr bwMode="auto">
          <a:xfrm>
            <a:off x="3581400" y="5592763"/>
            <a:ext cx="2819400" cy="1265237"/>
            <a:chOff x="-2592" y="768"/>
            <a:chExt cx="1776" cy="797"/>
          </a:xfrm>
        </p:grpSpPr>
        <p:sp>
          <p:nvSpPr>
            <p:cNvPr id="166949" name="Oval 37"/>
            <p:cNvSpPr>
              <a:spLocks noChangeArrowheads="1"/>
            </p:cNvSpPr>
            <p:nvPr/>
          </p:nvSpPr>
          <p:spPr bwMode="auto">
            <a:xfrm>
              <a:off x="-2592" y="768"/>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6950"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Judges</a:t>
              </a:r>
            </a:p>
          </p:txBody>
        </p:sp>
      </p:grpSp>
      <p:sp>
        <p:nvSpPr>
          <p:cNvPr id="166952" name="Text Box 40"/>
          <p:cNvSpPr txBox="1">
            <a:spLocks noChangeArrowheads="1"/>
          </p:cNvSpPr>
          <p:nvPr/>
        </p:nvSpPr>
        <p:spPr bwMode="auto">
          <a:xfrm>
            <a:off x="3276600" y="6705600"/>
            <a:ext cx="5486400" cy="914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5400" b="1">
                <a:solidFill>
                  <a:srgbClr val="F1F7E9"/>
                </a:solidFill>
                <a:latin typeface="Times New Roman" pitchFamily="-112" charset="0"/>
                <a:ea typeface="ＭＳ Ｐゴシック" charset="0"/>
                <a:cs typeface="ＭＳ Ｐゴシック" charset="0"/>
              </a:rPr>
              <a:t>Auto transition</a:t>
            </a:r>
          </a:p>
        </p:txBody>
      </p:sp>
      <p:sp>
        <p:nvSpPr>
          <p:cNvPr id="166953" name="Rectangle 41"/>
          <p:cNvSpPr>
            <a:spLocks noGrp="1" noChangeArrowheads="1"/>
          </p:cNvSpPr>
          <p:nvPr>
            <p:ph type="title" idx="4294967295"/>
          </p:nvPr>
        </p:nvSpPr>
        <p:spPr>
          <a:xfrm>
            <a:off x="5334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a:solidFill>
                  <a:srgbClr val="FF3300"/>
                </a:solidFill>
                <a:effectLst/>
                <a:ea typeface="ＭＳ Ｐゴシック" pitchFamily="-112" charset="-128"/>
                <a:cs typeface="ＭＳ Ｐゴシック" pitchFamily="-112" charset="-128"/>
              </a:rPr>
              <a:t>WHO?</a:t>
            </a:r>
          </a:p>
        </p:txBody>
      </p:sp>
    </p:spTree>
    <p:extLst>
      <p:ext uri="{BB962C8B-B14F-4D97-AF65-F5344CB8AC3E}">
        <p14:creationId xmlns:p14="http://schemas.microsoft.com/office/powerpoint/2010/main" val="1546021085"/>
      </p:ext>
    </p:extLst>
  </p:cSld>
  <p:clrMapOvr>
    <a:masterClrMapping/>
  </p:clrMapOvr>
  <p:transition advTm="5000"/>
</p:sld>
</file>

<file path=ppt/slides/slide4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3654" name="Text Box 6"/>
          <p:cNvSpPr txBox="1">
            <a:spLocks noChangeArrowheads="1"/>
          </p:cNvSpPr>
          <p:nvPr/>
        </p:nvSpPr>
        <p:spPr bwMode="auto">
          <a:xfrm>
            <a:off x="8221663" y="152400"/>
            <a:ext cx="692150" cy="457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defTabSz="914400" fontAlgn="base">
              <a:spcBef>
                <a:spcPct val="0"/>
              </a:spcBef>
              <a:spcAft>
                <a:spcPct val="0"/>
              </a:spcAft>
              <a:defRPr/>
            </a:pPr>
            <a:r>
              <a:rPr lang="en-US" sz="2400">
                <a:solidFill>
                  <a:srgbClr val="FFFFFF"/>
                </a:solidFill>
                <a:latin typeface="Arial" pitchFamily="-112" charset="0"/>
                <a:ea typeface="ＭＳ Ｐゴシック" charset="0"/>
                <a:cs typeface="ＭＳ Ｐゴシック" charset="0"/>
              </a:rPr>
              <a:t>119</a:t>
            </a:r>
          </a:p>
        </p:txBody>
      </p:sp>
      <p:pic>
        <p:nvPicPr>
          <p:cNvPr id="516098" name="Picture 1" descr="tabernacle-tent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6632"/>
            <a:ext cx="9144000"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7" name="Rectangle 9"/>
          <p:cNvSpPr>
            <a:spLocks noGrp="1" noChangeArrowheads="1"/>
          </p:cNvSpPr>
          <p:nvPr>
            <p:ph type="title" idx="4294967295"/>
          </p:nvPr>
        </p:nvSpPr>
        <p:spPr>
          <a:xfrm>
            <a:off x="0" y="-12700"/>
            <a:ext cx="4284663" cy="622300"/>
          </a:xfrm>
          <a:solidFill>
            <a:srgbClr val="000090"/>
          </a:solidFill>
          <a:effectLst>
            <a:outerShdw blurRad="63500" dist="35921" dir="2700000" algn="ctr" rotWithShape="0">
              <a:srgbClr val="000000">
                <a:alpha val="74998"/>
              </a:srgbClr>
            </a:outerShdw>
          </a:effectLst>
        </p:spPr>
        <p:txBody>
          <a:bodyPr/>
          <a:lstStyle/>
          <a:p>
            <a:pPr eaLnBrk="1" hangingPunct="1">
              <a:defRPr/>
            </a:pPr>
            <a:r>
              <a:rPr lang="en-US" altLang="zh-CN" sz="2000" dirty="0">
                <a:solidFill>
                  <a:srgbClr val="FFFFFF"/>
                </a:solidFill>
                <a:latin typeface="Arial Black" charset="0"/>
                <a:ea typeface="宋体" charset="0"/>
                <a:cs typeface="宋体" charset="0"/>
              </a:rPr>
              <a:t>The Tabernacle Tent</a:t>
            </a:r>
          </a:p>
        </p:txBody>
      </p:sp>
    </p:spTree>
    <p:extLst>
      <p:ext uri="{BB962C8B-B14F-4D97-AF65-F5344CB8AC3E}">
        <p14:creationId xmlns:p14="http://schemas.microsoft.com/office/powerpoint/2010/main" val="3924857056"/>
      </p:ext>
    </p:extLst>
  </p:cSld>
  <p:clrMapOvr>
    <a:masterClrMapping/>
  </p:clrMapOvr>
  <p:transition spd="med">
    <p:randomBar dir="vert"/>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37</a:t>
            </a:r>
          </a:p>
        </p:txBody>
      </p:sp>
    </p:spTree>
    <p:extLst>
      <p:ext uri="{BB962C8B-B14F-4D97-AF65-F5344CB8AC3E}">
        <p14:creationId xmlns:p14="http://schemas.microsoft.com/office/powerpoint/2010/main" val="3562526846"/>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9000" y="76199"/>
            <a:ext cx="7357533" cy="5769737"/>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en-US" altLang="zh-CN" sz="3200" b="1">
                <a:solidFill>
                  <a:srgbClr val="FFFFFF"/>
                </a:solidFill>
                <a:effectLst>
                  <a:glow rad="228600">
                    <a:schemeClr val="tx1"/>
                  </a:glow>
                </a:effectLst>
                <a:latin typeface="Arial" charset="0"/>
                <a:cs typeface="Arial" charset="0"/>
              </a:rPr>
              <a:t>Ark</a:t>
            </a: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en-US" altLang="zh-CN" dirty="0">
                <a:solidFill>
                  <a:srgbClr val="FFFFFF"/>
                </a:solidFill>
                <a:latin typeface="Arial" charset="0"/>
                <a:cs typeface="Arial" charset="0"/>
              </a:rPr>
              <a:t>Furniture Built (</a:t>
            </a:r>
            <a:r>
              <a:rPr lang="ta-IN" altLang="zh-CN" dirty="0" err="1">
                <a:solidFill>
                  <a:srgbClr val="FFFFFF"/>
                </a:solidFill>
                <a:latin typeface="Arial" charset="0"/>
                <a:cs typeface="Arial" charset="0"/>
              </a:rPr>
              <a:t>யாத்திராகமம்</a:t>
            </a:r>
            <a:r>
              <a:rPr lang="en-US" altLang="zh-CN" dirty="0">
                <a:solidFill>
                  <a:srgbClr val="FFFFFF"/>
                </a:solidFill>
                <a:latin typeface="Arial" charset="0"/>
                <a:cs typeface="Arial" charset="0"/>
              </a:rPr>
              <a:t> 37)</a:t>
            </a:r>
          </a:p>
        </p:txBody>
      </p:sp>
    </p:spTree>
    <p:extLst>
      <p:ext uri="{BB962C8B-B14F-4D97-AF65-F5344CB8AC3E}">
        <p14:creationId xmlns:p14="http://schemas.microsoft.com/office/powerpoint/2010/main" val="222321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Lst>
  </p:timing>
</p:sld>
</file>

<file path=ppt/slides/slide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29409" name="Picture 1" descr="Ex 37 Lampstand Detai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003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9410" name="Title 2"/>
          <p:cNvSpPr>
            <a:spLocks noGrp="1"/>
          </p:cNvSpPr>
          <p:nvPr>
            <p:ph type="title" idx="4294967295"/>
          </p:nvPr>
        </p:nvSpPr>
        <p:spPr>
          <a:xfrm>
            <a:off x="685800" y="-100013"/>
            <a:ext cx="7772400" cy="876301"/>
          </a:xfrm>
        </p:spPr>
        <p:txBody>
          <a:bodyPr/>
          <a:lstStyle/>
          <a:p>
            <a:r>
              <a:rPr lang="en-US" b="1">
                <a:solidFill>
                  <a:srgbClr val="FFFFFF"/>
                </a:solidFill>
                <a:latin typeface="Arial" charset="0"/>
              </a:rPr>
              <a:t>The Lampstand</a:t>
            </a:r>
          </a:p>
        </p:txBody>
      </p:sp>
      <p:sp>
        <p:nvSpPr>
          <p:cNvPr id="4" name="TextBox 3"/>
          <p:cNvSpPr txBox="1"/>
          <p:nvPr/>
        </p:nvSpPr>
        <p:spPr>
          <a:xfrm>
            <a:off x="1835150" y="1341438"/>
            <a:ext cx="1944688" cy="460375"/>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BRANCH</a:t>
            </a:r>
          </a:p>
        </p:txBody>
      </p:sp>
      <p:sp>
        <p:nvSpPr>
          <p:cNvPr id="6" name="TextBox 5"/>
          <p:cNvSpPr txBox="1"/>
          <p:nvPr/>
        </p:nvSpPr>
        <p:spPr>
          <a:xfrm>
            <a:off x="5003800" y="1628775"/>
            <a:ext cx="1944688" cy="461963"/>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SHAFT</a:t>
            </a:r>
          </a:p>
        </p:txBody>
      </p:sp>
      <p:sp>
        <p:nvSpPr>
          <p:cNvPr id="7" name="TextBox 6"/>
          <p:cNvSpPr txBox="1"/>
          <p:nvPr/>
        </p:nvSpPr>
        <p:spPr>
          <a:xfrm>
            <a:off x="6443663" y="3357563"/>
            <a:ext cx="2449512" cy="830262"/>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FLOWER OR BUD</a:t>
            </a:r>
          </a:p>
        </p:txBody>
      </p:sp>
      <p:sp>
        <p:nvSpPr>
          <p:cNvPr id="8" name="TextBox 7"/>
          <p:cNvSpPr txBox="1"/>
          <p:nvPr/>
        </p:nvSpPr>
        <p:spPr>
          <a:xfrm>
            <a:off x="5867400" y="4076700"/>
            <a:ext cx="2449513" cy="831850"/>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KNOP OR BUD</a:t>
            </a:r>
          </a:p>
        </p:txBody>
      </p:sp>
      <p:sp>
        <p:nvSpPr>
          <p:cNvPr id="9" name="TextBox 8"/>
          <p:cNvSpPr txBox="1"/>
          <p:nvPr/>
        </p:nvSpPr>
        <p:spPr>
          <a:xfrm>
            <a:off x="4716463" y="4868863"/>
            <a:ext cx="2447925" cy="831850"/>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BOWL OR CALYX</a:t>
            </a:r>
          </a:p>
        </p:txBody>
      </p:sp>
      <p:sp>
        <p:nvSpPr>
          <p:cNvPr id="10" name="TextBox 9"/>
          <p:cNvSpPr txBox="1"/>
          <p:nvPr/>
        </p:nvSpPr>
        <p:spPr>
          <a:xfrm>
            <a:off x="-36513" y="6423025"/>
            <a:ext cx="9251951" cy="461963"/>
          </a:xfrm>
          <a:prstGeom prst="rect">
            <a:avLst/>
          </a:prstGeom>
          <a:solidFill>
            <a:srgbClr val="000000"/>
          </a:solidFill>
        </p:spPr>
        <p:txBody>
          <a:bodyPr>
            <a:spAutoFit/>
          </a:bodyPr>
          <a:lstStyle/>
          <a:p>
            <a:pPr algn="ctr" defTabSz="914400" eaLnBrk="0" fontAlgn="base" hangingPunct="0">
              <a:spcBef>
                <a:spcPct val="0"/>
              </a:spcBef>
              <a:spcAft>
                <a:spcPct val="0"/>
              </a:spcAft>
              <a:defRPr/>
            </a:pPr>
            <a:r>
              <a:rPr lang="en-US" sz="2400" b="1" spc="100" dirty="0">
                <a:solidFill>
                  <a:srgbClr val="FFFFFF"/>
                </a:solidFill>
                <a:latin typeface="Arial"/>
                <a:ea typeface="ＭＳ Ｐゴシック" charset="0"/>
                <a:cs typeface="Arial"/>
              </a:rPr>
              <a:t>BRANCHES, BUDS, KNOPS AND FLOWERS</a:t>
            </a:r>
          </a:p>
        </p:txBody>
      </p:sp>
    </p:spTree>
    <p:extLst>
      <p:ext uri="{BB962C8B-B14F-4D97-AF65-F5344CB8AC3E}">
        <p14:creationId xmlns:p14="http://schemas.microsoft.com/office/powerpoint/2010/main" val="1275710501"/>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0057" y="0"/>
            <a:ext cx="9144000" cy="5145338"/>
          </a:xfrm>
          <a:prstGeom prst="rect">
            <a:avLst/>
          </a:prstGeom>
        </p:spPr>
      </p:pic>
      <p:sp>
        <p:nvSpPr>
          <p:cNvPr id="534530" name="Title 1"/>
          <p:cNvSpPr>
            <a:spLocks noGrp="1"/>
          </p:cNvSpPr>
          <p:nvPr>
            <p:ph type="title"/>
          </p:nvPr>
        </p:nvSpPr>
        <p:spPr>
          <a:xfrm>
            <a:off x="2579425" y="8461"/>
            <a:ext cx="3426355" cy="762000"/>
          </a:xfrm>
          <a:noFill/>
        </p:spPr>
        <p:txBody>
          <a:bodyPr/>
          <a:lstStyle/>
          <a:p>
            <a:pPr eaLnBrk="1" hangingPunct="1"/>
            <a:r>
              <a:rPr lang="en-US" altLang="zh-CN" sz="3200" b="1">
                <a:solidFill>
                  <a:srgbClr val="FFFFFF"/>
                </a:solidFill>
                <a:effectLst>
                  <a:glow rad="228600">
                    <a:schemeClr val="tx1"/>
                  </a:glow>
                </a:effectLst>
                <a:latin typeface="Arial" charset="0"/>
                <a:cs typeface="Arial" charset="0"/>
              </a:rPr>
              <a:t>Ark</a:t>
            </a:r>
          </a:p>
        </p:txBody>
      </p:sp>
      <p:sp>
        <p:nvSpPr>
          <p:cNvPr id="8" name="Title 1"/>
          <p:cNvSpPr txBox="1">
            <a:spLocks/>
          </p:cNvSpPr>
          <p:nvPr/>
        </p:nvSpPr>
        <p:spPr bwMode="auto">
          <a:xfrm>
            <a:off x="0" y="5297738"/>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en-US" altLang="zh-CN" dirty="0">
                <a:solidFill>
                  <a:srgbClr val="FFFFFF"/>
                </a:solidFill>
                <a:latin typeface="Arial" charset="0"/>
                <a:cs typeface="Arial" charset="0"/>
              </a:rPr>
              <a:t>Furniture Built (</a:t>
            </a:r>
            <a:r>
              <a:rPr lang="ta-IN" altLang="zh-CN" dirty="0" err="1">
                <a:solidFill>
                  <a:srgbClr val="FFFFFF"/>
                </a:solidFill>
                <a:latin typeface="Arial" charset="0"/>
                <a:cs typeface="Arial" charset="0"/>
              </a:rPr>
              <a:t>யாத்திராகமம்</a:t>
            </a:r>
            <a:r>
              <a:rPr lang="en-US" altLang="zh-CN" dirty="0">
                <a:solidFill>
                  <a:srgbClr val="FFFFFF"/>
                </a:solidFill>
                <a:latin typeface="Arial" charset="0"/>
                <a:cs typeface="Arial" charset="0"/>
              </a:rPr>
              <a:t> 37)</a:t>
            </a:r>
          </a:p>
        </p:txBody>
      </p:sp>
      <p:sp>
        <p:nvSpPr>
          <p:cNvPr id="9" name="Title 1"/>
          <p:cNvSpPr txBox="1">
            <a:spLocks/>
          </p:cNvSpPr>
          <p:nvPr/>
        </p:nvSpPr>
        <p:spPr bwMode="auto">
          <a:xfrm>
            <a:off x="5678225" y="4317999"/>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en-US" altLang="zh-CN" sz="3200">
                <a:solidFill>
                  <a:srgbClr val="FFFFFF"/>
                </a:solidFill>
                <a:effectLst>
                  <a:glow rad="228600">
                    <a:schemeClr val="tx1"/>
                  </a:glow>
                </a:effectLst>
                <a:latin typeface="Arial" charset="0"/>
                <a:cs typeface="Arial" charset="0"/>
              </a:rPr>
              <a:t>Table</a:t>
            </a:r>
          </a:p>
        </p:txBody>
      </p:sp>
      <p:sp>
        <p:nvSpPr>
          <p:cNvPr id="11" name="Title 1"/>
          <p:cNvSpPr txBox="1">
            <a:spLocks/>
          </p:cNvSpPr>
          <p:nvPr/>
        </p:nvSpPr>
        <p:spPr bwMode="auto">
          <a:xfrm>
            <a:off x="-49212" y="4383338"/>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en-US" altLang="zh-CN" sz="3200">
                <a:solidFill>
                  <a:srgbClr val="FFFFFF"/>
                </a:solidFill>
                <a:effectLst>
                  <a:glow rad="228600">
                    <a:schemeClr val="tx1"/>
                  </a:glow>
                </a:effectLst>
                <a:latin typeface="Arial" charset="0"/>
                <a:cs typeface="Arial" charset="0"/>
              </a:rPr>
              <a:t>Lampstand</a:t>
            </a:r>
          </a:p>
        </p:txBody>
      </p:sp>
      <p:sp>
        <p:nvSpPr>
          <p:cNvPr id="12" name="Title 1"/>
          <p:cNvSpPr txBox="1">
            <a:spLocks/>
          </p:cNvSpPr>
          <p:nvPr/>
        </p:nvSpPr>
        <p:spPr bwMode="auto">
          <a:xfrm>
            <a:off x="2579425" y="3555999"/>
            <a:ext cx="3426355" cy="76200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eaLnBrk="1" hangingPunct="1"/>
            <a:r>
              <a:rPr lang="en-US" altLang="zh-CN" sz="3200">
                <a:solidFill>
                  <a:srgbClr val="FFFFFF"/>
                </a:solidFill>
                <a:effectLst>
                  <a:glow rad="228600">
                    <a:schemeClr val="tx1"/>
                  </a:glow>
                </a:effectLst>
                <a:latin typeface="Arial" charset="0"/>
                <a:cs typeface="Arial" charset="0"/>
              </a:rPr>
              <a:t>Altar</a:t>
            </a:r>
          </a:p>
        </p:txBody>
      </p:sp>
    </p:spTree>
    <p:extLst>
      <p:ext uri="{BB962C8B-B14F-4D97-AF65-F5344CB8AC3E}">
        <p14:creationId xmlns:p14="http://schemas.microsoft.com/office/powerpoint/2010/main" val="3219200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34530"/>
                                        </p:tgtEl>
                                        <p:attrNameLst>
                                          <p:attrName>style.visibility</p:attrName>
                                        </p:attrNameLst>
                                      </p:cBhvr>
                                      <p:to>
                                        <p:strVal val="visible"/>
                                      </p:to>
                                    </p:set>
                                    <p:animEffect transition="in" filter="blinds(horizontal)">
                                      <p:cBhvr>
                                        <p:cTn id="7" dur="500"/>
                                        <p:tgtEl>
                                          <p:spTgt spid="53453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linds(horizontal)">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0" grpId="0"/>
      <p:bldP spid="9" grpId="0"/>
      <p:bldP spid="11" grpId="0"/>
      <p:bldP spid="12"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38</a:t>
            </a:r>
          </a:p>
        </p:txBody>
      </p:sp>
    </p:spTree>
    <p:extLst>
      <p:ext uri="{BB962C8B-B14F-4D97-AF65-F5344CB8AC3E}">
        <p14:creationId xmlns:p14="http://schemas.microsoft.com/office/powerpoint/2010/main" val="39908156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3265" name="Rectangle 9"/>
          <p:cNvSpPr>
            <a:spLocks noGrp="1" noChangeArrowheads="1"/>
          </p:cNvSpPr>
          <p:nvPr>
            <p:ph type="title" idx="4294967295"/>
          </p:nvPr>
        </p:nvSpPr>
        <p:spPr/>
        <p:txBody>
          <a:bodyPr/>
          <a:lstStyle/>
          <a:p>
            <a:pPr eaLnBrk="1" hangingPunct="1"/>
            <a:r>
              <a:rPr lang="en-US" altLang="zh-CN">
                <a:latin typeface="Times New Roman" charset="0"/>
              </a:rPr>
              <a:t>The Tabernacle of Israel</a:t>
            </a:r>
          </a:p>
        </p:txBody>
      </p:sp>
      <p:pic>
        <p:nvPicPr>
          <p:cNvPr id="523267"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2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pic>
      <p:sp>
        <p:nvSpPr>
          <p:cNvPr id="523268" name="Text Box 8"/>
          <p:cNvSpPr txBox="1">
            <a:spLocks noChangeArrowheads="1"/>
          </p:cNvSpPr>
          <p:nvPr/>
        </p:nvSpPr>
        <p:spPr bwMode="auto">
          <a:xfrm>
            <a:off x="-36512" y="6248400"/>
            <a:ext cx="90508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0" fontAlgn="base" hangingPunct="0">
              <a:spcBef>
                <a:spcPct val="0"/>
              </a:spcBef>
              <a:spcAft>
                <a:spcPct val="0"/>
              </a:spcAft>
            </a:pPr>
            <a:r>
              <a:rPr lang="en-US" altLang="zh-CN">
                <a:solidFill>
                  <a:srgbClr val="FFFFFF"/>
                </a:solidFill>
                <a:latin typeface="Arial"/>
                <a:cs typeface="Arial"/>
              </a:rPr>
              <a:t>http://www.thebookwurm.com/tent0a.gif</a:t>
            </a:r>
          </a:p>
        </p:txBody>
      </p:sp>
    </p:spTree>
    <p:extLst>
      <p:ext uri="{BB962C8B-B14F-4D97-AF65-F5344CB8AC3E}">
        <p14:creationId xmlns:p14="http://schemas.microsoft.com/office/powerpoint/2010/main" val="3210774352"/>
      </p:ext>
    </p:extLst>
  </p:cSld>
  <p:clrMapOvr>
    <a:masterClrMapping/>
  </p:clrMapOvr>
  <p:transition spd="med">
    <p:randomBar dir="vert"/>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39</a:t>
            </a:r>
          </a:p>
        </p:txBody>
      </p:sp>
    </p:spTree>
    <p:extLst>
      <p:ext uri="{BB962C8B-B14F-4D97-AF65-F5344CB8AC3E}">
        <p14:creationId xmlns:p14="http://schemas.microsoft.com/office/powerpoint/2010/main" val="527438247"/>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5657273" cy="6955664"/>
          </a:xfrm>
          <a:prstGeom prst="rect">
            <a:avLst/>
          </a:prstGeom>
        </p:spPr>
      </p:pic>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Tabernacle prefiguring the Cross</a:t>
            </a:r>
          </a:p>
        </p:txBody>
      </p:sp>
    </p:spTree>
    <p:extLst>
      <p:ext uri="{BB962C8B-B14F-4D97-AF65-F5344CB8AC3E}">
        <p14:creationId xmlns:p14="http://schemas.microsoft.com/office/powerpoint/2010/main" val="160594893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40</a:t>
            </a:r>
          </a:p>
        </p:txBody>
      </p:sp>
    </p:spTree>
    <p:extLst>
      <p:ext uri="{BB962C8B-B14F-4D97-AF65-F5344CB8AC3E}">
        <p14:creationId xmlns:p14="http://schemas.microsoft.com/office/powerpoint/2010/main" val="80821639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7968" name="Rectangle 32"/>
          <p:cNvSpPr>
            <a:spLocks noGrp="1" noChangeArrowheads="1"/>
          </p:cNvSpPr>
          <p:nvPr>
            <p:ph type="title" idx="4294967295"/>
          </p:nvPr>
        </p:nvSpPr>
        <p:spPr>
          <a:xfrm>
            <a:off x="381000" y="914400"/>
            <a:ext cx="7772400" cy="1143000"/>
          </a:xfrm>
        </p:spPr>
        <p:txBody>
          <a:bodyPr/>
          <a:lstStyle/>
          <a:p>
            <a:pPr>
              <a:defRPr/>
            </a:pPr>
            <a:r>
              <a:rPr lang="ta-IN" dirty="0" err="1">
                <a:latin typeface="Arial" charset="0"/>
                <a:cs typeface="ＭＳ Ｐゴシック" charset="0"/>
              </a:rPr>
              <a:t>யாத்திராகமம்</a:t>
            </a:r>
            <a:r>
              <a:rPr lang="en-US" dirty="0">
                <a:latin typeface="Arial" charset="0"/>
                <a:cs typeface="ＭＳ Ｐゴシック" charset="0"/>
              </a:rPr>
              <a:t> Progression</a:t>
            </a:r>
          </a:p>
        </p:txBody>
      </p:sp>
      <p:grpSp>
        <p:nvGrpSpPr>
          <p:cNvPr id="269314" name="Group 2"/>
          <p:cNvGrpSpPr>
            <a:grpSpLocks/>
          </p:cNvGrpSpPr>
          <p:nvPr/>
        </p:nvGrpSpPr>
        <p:grpSpPr bwMode="auto">
          <a:xfrm>
            <a:off x="-457200" y="0"/>
            <a:ext cx="9906000" cy="6858000"/>
            <a:chOff x="-288" y="0"/>
            <a:chExt cx="6240" cy="4320"/>
          </a:xfrm>
        </p:grpSpPr>
        <p:sp>
          <p:nvSpPr>
            <p:cNvPr id="167939"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40"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41"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Church</a:t>
              </a:r>
            </a:p>
          </p:txBody>
        </p:sp>
        <p:sp>
          <p:nvSpPr>
            <p:cNvPr id="269319"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67943"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1F7E9"/>
                  </a:solidFill>
                  <a:latin typeface="Times New Roman" pitchFamily="-112" charset="0"/>
                  <a:ea typeface="ＭＳ Ｐゴシック" charset="0"/>
                  <a:cs typeface="ＭＳ Ｐゴシック" charset="0"/>
                </a:rPr>
                <a:t>God</a:t>
              </a:r>
            </a:p>
          </p:txBody>
        </p:sp>
        <p:sp>
          <p:nvSpPr>
            <p:cNvPr id="167944"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45"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Nations</a:t>
              </a:r>
            </a:p>
          </p:txBody>
        </p:sp>
        <p:sp>
          <p:nvSpPr>
            <p:cNvPr id="167946"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47"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Patriarchs</a:t>
              </a:r>
            </a:p>
          </p:txBody>
        </p:sp>
        <p:sp>
          <p:nvSpPr>
            <p:cNvPr id="167948"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49"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1F7E9"/>
                  </a:solidFill>
                  <a:latin typeface="Times New Roman" pitchFamily="-112" charset="0"/>
                  <a:ea typeface="ＭＳ Ｐゴシック" charset="0"/>
                  <a:cs typeface="ＭＳ Ｐゴシック" charset="0"/>
                </a:rPr>
                <a:t>Tribes</a:t>
              </a:r>
            </a:p>
          </p:txBody>
        </p:sp>
        <p:grpSp>
          <p:nvGrpSpPr>
            <p:cNvPr id="269327" name="Group 14"/>
            <p:cNvGrpSpPr>
              <a:grpSpLocks/>
            </p:cNvGrpSpPr>
            <p:nvPr/>
          </p:nvGrpSpPr>
          <p:grpSpPr bwMode="auto">
            <a:xfrm>
              <a:off x="3792" y="2544"/>
              <a:ext cx="1824" cy="797"/>
              <a:chOff x="4848" y="2856"/>
              <a:chExt cx="1824" cy="797"/>
            </a:xfrm>
          </p:grpSpPr>
          <p:sp>
            <p:nvSpPr>
              <p:cNvPr id="167951" name="Oval 15"/>
              <p:cNvSpPr>
                <a:spLocks noChangeArrowheads="1"/>
              </p:cNvSpPr>
              <p:nvPr/>
            </p:nvSpPr>
            <p:spPr bwMode="auto">
              <a:xfrm>
                <a:off x="4872" y="285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52" name="Text Box 16"/>
              <p:cNvSpPr txBox="1">
                <a:spLocks noChangeArrowheads="1"/>
              </p:cNvSpPr>
              <p:nvPr/>
            </p:nvSpPr>
            <p:spPr bwMode="auto">
              <a:xfrm>
                <a:off x="4848" y="3033"/>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2" charset="0"/>
                    <a:ea typeface="ＭＳ Ｐゴシック" charset="0"/>
                    <a:cs typeface="ＭＳ Ｐゴシック" charset="0"/>
                  </a:rPr>
                  <a:t>Israel</a:t>
                </a:r>
              </a:p>
            </p:txBody>
          </p:sp>
        </p:grpSp>
        <p:grpSp>
          <p:nvGrpSpPr>
            <p:cNvPr id="269328" name="Group 17"/>
            <p:cNvGrpSpPr>
              <a:grpSpLocks/>
            </p:cNvGrpSpPr>
            <p:nvPr/>
          </p:nvGrpSpPr>
          <p:grpSpPr bwMode="auto">
            <a:xfrm>
              <a:off x="3312" y="3072"/>
              <a:ext cx="1824" cy="797"/>
              <a:chOff x="3312" y="3072"/>
              <a:chExt cx="1824" cy="797"/>
            </a:xfrm>
          </p:grpSpPr>
          <p:sp>
            <p:nvSpPr>
              <p:cNvPr id="167954" name="Oval 18"/>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55" name="Text Box 19"/>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2" charset="0"/>
                    <a:ea typeface="ＭＳ Ｐゴシック" charset="0"/>
                    <a:cs typeface="ＭＳ Ｐゴシック" charset="0"/>
                  </a:rPr>
                  <a:t>Priests</a:t>
                </a:r>
              </a:p>
            </p:txBody>
          </p:sp>
        </p:grpSp>
        <p:sp>
          <p:nvSpPr>
            <p:cNvPr id="167956" name="Oval 20"/>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57" name="Text Box 21"/>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Apostles</a:t>
              </a:r>
            </a:p>
          </p:txBody>
        </p:sp>
        <p:sp>
          <p:nvSpPr>
            <p:cNvPr id="269331" name="AutoShape 22"/>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67959" name="Text Box 23"/>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Savior</a:t>
              </a:r>
            </a:p>
          </p:txBody>
        </p:sp>
        <p:sp>
          <p:nvSpPr>
            <p:cNvPr id="167960" name="Oval 24"/>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61" name="Text Box 25"/>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Prophets</a:t>
              </a:r>
            </a:p>
          </p:txBody>
        </p:sp>
        <p:sp>
          <p:nvSpPr>
            <p:cNvPr id="167962" name="Oval 26"/>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63" name="Text Box 27"/>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Kings</a:t>
              </a:r>
            </a:p>
          </p:txBody>
        </p:sp>
        <p:sp>
          <p:nvSpPr>
            <p:cNvPr id="167964" name="Oval 28"/>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67965" name="Text Box 29"/>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366B1B"/>
                  </a:solidFill>
                  <a:latin typeface="Times New Roman" pitchFamily="-112" charset="0"/>
                  <a:ea typeface="ＭＳ Ｐゴシック" charset="0"/>
                  <a:cs typeface="ＭＳ Ｐゴシック" charset="0"/>
                </a:rPr>
                <a:t>Judges</a:t>
              </a:r>
            </a:p>
          </p:txBody>
        </p:sp>
        <p:sp>
          <p:nvSpPr>
            <p:cNvPr id="167966" name="Text Box 30"/>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ta-IN" sz="4000" b="1" dirty="0" err="1">
                  <a:solidFill>
                    <a:srgbClr val="FF3300"/>
                  </a:solidFill>
                  <a:latin typeface="Times New Roman" pitchFamily="-112" charset="0"/>
                  <a:ea typeface="ＭＳ Ｐゴシック" charset="0"/>
                  <a:cs typeface="ＭＳ Ｐゴシック" charset="0"/>
                </a:rPr>
                <a:t>யாத்திராகமம்</a:t>
              </a:r>
              <a:endParaRPr lang="en-US" sz="4000" b="1" dirty="0">
                <a:solidFill>
                  <a:srgbClr val="FF3300"/>
                </a:solidFill>
                <a:latin typeface="Times New Roman" pitchFamily="-112" charset="0"/>
                <a:ea typeface="ＭＳ Ｐゴシック" charset="0"/>
                <a:cs typeface="ＭＳ Ｐゴシック" charset="0"/>
              </a:endParaRPr>
            </a:p>
          </p:txBody>
        </p:sp>
      </p:grpSp>
      <p:sp>
        <p:nvSpPr>
          <p:cNvPr id="167967" name="Text Box 31"/>
          <p:cNvSpPr txBox="1">
            <a:spLocks noChangeArrowheads="1"/>
          </p:cNvSpPr>
          <p:nvPr/>
        </p:nvSpPr>
        <p:spPr bwMode="auto">
          <a:xfrm>
            <a:off x="9601200" y="3429000"/>
            <a:ext cx="5486400" cy="914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5400" b="1">
                <a:solidFill>
                  <a:srgbClr val="F1F7E9"/>
                </a:solidFill>
                <a:latin typeface="Times New Roman" pitchFamily="-112" charset="0"/>
                <a:ea typeface="ＭＳ Ｐゴシック" charset="0"/>
                <a:cs typeface="ＭＳ Ｐゴシック" charset="0"/>
              </a:rPr>
              <a:t>Auto transition</a:t>
            </a:r>
          </a:p>
        </p:txBody>
      </p:sp>
    </p:spTree>
    <p:extLst>
      <p:ext uri="{BB962C8B-B14F-4D97-AF65-F5344CB8AC3E}">
        <p14:creationId xmlns:p14="http://schemas.microsoft.com/office/powerpoint/2010/main" val="821459602"/>
      </p:ext>
    </p:extLst>
  </p:cSld>
  <p:clrMapOvr>
    <a:masterClrMapping/>
  </p:clrMapOvr>
  <p:transition advTm="10000"/>
</p:sld>
</file>

<file path=ppt/slides/slide4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xfrm>
            <a:off x="3962400" y="4953000"/>
            <a:ext cx="4953000" cy="1676400"/>
          </a:xfrm>
        </p:spPr>
        <p:txBody>
          <a:bodyPr/>
          <a:lstStyle/>
          <a:p>
            <a:pPr eaLnBrk="1" hangingPunct="1"/>
            <a:r>
              <a:rPr kumimoji="1" lang="en-US" altLang="zh-CN" sz="4000" b="1" i="1" dirty="0">
                <a:solidFill>
                  <a:schemeClr val="bg1"/>
                </a:solidFill>
                <a:latin typeface="Arial" charset="0"/>
                <a:cs typeface="Arial" charset="0"/>
              </a:rPr>
              <a:t>God</a:t>
            </a:r>
            <a:r>
              <a:rPr kumimoji="1" lang="fr-FR" altLang="ja-JP" sz="4000" b="1" i="1" dirty="0">
                <a:solidFill>
                  <a:schemeClr val="bg1"/>
                </a:solidFill>
                <a:latin typeface="Arial" charset="0"/>
                <a:cs typeface="Arial" charset="0"/>
              </a:rPr>
              <a:t>'</a:t>
            </a:r>
            <a:r>
              <a:rPr kumimoji="1" lang="en-US" altLang="ja-JP" sz="4000" b="1" i="1" dirty="0">
                <a:solidFill>
                  <a:schemeClr val="bg1"/>
                </a:solidFill>
                <a:latin typeface="Arial" charset="0"/>
                <a:cs typeface="Arial" charset="0"/>
              </a:rPr>
              <a:t>s presence filled his new palace!</a:t>
            </a:r>
            <a:endParaRPr kumimoji="1" lang="en-US" altLang="zh-CN" sz="4000" b="1" i="1" dirty="0">
              <a:latin typeface="Arial" charset="0"/>
              <a:cs typeface="Arial" charset="0"/>
            </a:endParaRPr>
          </a:p>
        </p:txBody>
      </p:sp>
      <p:sp>
        <p:nvSpPr>
          <p:cNvPr id="654340" name="Text Box 4" descr="White marble"/>
          <p:cNvSpPr txBox="1">
            <a:spLocks noChangeArrowheads="1"/>
          </p:cNvSpPr>
          <p:nvPr/>
        </p:nvSpPr>
        <p:spPr bwMode="auto">
          <a:xfrm>
            <a:off x="4114800" y="914400"/>
            <a:ext cx="4800600" cy="3600986"/>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3600" b="1" dirty="0">
                <a:solidFill>
                  <a:srgbClr val="000000"/>
                </a:solidFill>
                <a:latin typeface="Arial" charset="0"/>
                <a:cs typeface="Arial" charset="0"/>
              </a:rPr>
              <a:t>Then the cloud covered the tent of meeting, and the glory of the L</a:t>
            </a:r>
            <a:r>
              <a:rPr lang="en-US" altLang="zh-CN" sz="3200" b="1" dirty="0">
                <a:solidFill>
                  <a:srgbClr val="000000"/>
                </a:solidFill>
                <a:latin typeface="Arial" charset="0"/>
                <a:cs typeface="Arial" charset="0"/>
              </a:rPr>
              <a:t>ORD</a:t>
            </a:r>
            <a:r>
              <a:rPr lang="en-US" altLang="zh-CN" sz="3600" b="1" dirty="0">
                <a:solidFill>
                  <a:srgbClr val="000000"/>
                </a:solidFill>
                <a:latin typeface="Arial" charset="0"/>
                <a:cs typeface="Arial" charset="0"/>
              </a:rPr>
              <a:t> filled the tabernacle.</a:t>
            </a:r>
          </a:p>
          <a:p>
            <a:pPr algn="r" defTabSz="914400" eaLnBrk="0" fontAlgn="base" hangingPunct="0">
              <a:spcBef>
                <a:spcPct val="0"/>
              </a:spcBef>
              <a:spcAft>
                <a:spcPct val="0"/>
              </a:spcAft>
            </a:pPr>
            <a:r>
              <a:rPr lang="ta-IN" altLang="zh-CN" sz="2800" b="1" dirty="0" err="1">
                <a:solidFill>
                  <a:srgbClr val="000000"/>
                </a:solidFill>
                <a:latin typeface="Arial" charset="0"/>
                <a:cs typeface="Arial" charset="0"/>
              </a:rPr>
              <a:t>யாத்திராகமம்</a:t>
            </a:r>
            <a:r>
              <a:rPr lang="en-US" altLang="zh-CN" sz="2800" b="1" dirty="0">
                <a:solidFill>
                  <a:srgbClr val="000000"/>
                </a:solidFill>
                <a:latin typeface="Arial" charset="0"/>
                <a:cs typeface="Arial" charset="0"/>
              </a:rPr>
              <a:t> 40:34 </a:t>
            </a:r>
            <a:r>
              <a:rPr lang="en-US" altLang="zh-CN" sz="2000" b="1" dirty="0">
                <a:solidFill>
                  <a:srgbClr val="000000"/>
                </a:solidFill>
                <a:latin typeface="Arial" charset="0"/>
                <a:cs typeface="Arial" charset="0"/>
              </a:rPr>
              <a:t>ESV</a:t>
            </a:r>
            <a:endParaRPr lang="en-US" altLang="zh-CN" sz="2000" dirty="0">
              <a:solidFill>
                <a:srgbClr val="000000"/>
              </a:solidFill>
              <a:latin typeface="Arial" charset="0"/>
              <a:cs typeface="Arial" charset="0"/>
            </a:endParaRPr>
          </a:p>
        </p:txBody>
      </p:sp>
      <p:pic>
        <p:nvPicPr>
          <p:cNvPr id="53965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40874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8000" y="2273300"/>
            <a:ext cx="8128000" cy="4584700"/>
          </a:xfrm>
          <a:prstGeom prst="rect">
            <a:avLst/>
          </a:prstGeom>
        </p:spPr>
      </p:pic>
      <p:sp>
        <p:nvSpPr>
          <p:cNvPr id="430084" name="Rectangle 5"/>
          <p:cNvSpPr>
            <a:spLocks noGrp="1" noChangeArrowheads="1"/>
          </p:cNvSpPr>
          <p:nvPr>
            <p:ph type="title" idx="4294967295"/>
          </p:nvPr>
        </p:nvSpPr>
        <p:spPr>
          <a:xfrm>
            <a:off x="0" y="1"/>
            <a:ext cx="9144000" cy="2510872"/>
          </a:xfrm>
        </p:spPr>
        <p:txBody>
          <a:bodyPr/>
          <a:lstStyle/>
          <a:p>
            <a:pPr defTabSz="914400" eaLnBrk="1" hangingPunct="1">
              <a:defRPr/>
            </a:pPr>
            <a:r>
              <a:rPr lang="en-US" altLang="zh-CN" sz="4800" b="1" dirty="0">
                <a:solidFill>
                  <a:srgbClr val="FFFFFF"/>
                </a:solidFill>
                <a:effectLst>
                  <a:glow rad="254000">
                    <a:srgbClr val="000000">
                      <a:alpha val="85000"/>
                    </a:srgbClr>
                  </a:glow>
                </a:effectLst>
                <a:cs typeface="Arial"/>
              </a:rPr>
              <a:t>Jesus brings us into a new covenant where he indwells us with his Spirit </a:t>
            </a:r>
          </a:p>
        </p:txBody>
      </p:sp>
    </p:spTree>
    <p:extLst>
      <p:ext uri="{BB962C8B-B14F-4D97-AF65-F5344CB8AC3E}">
        <p14:creationId xmlns:p14="http://schemas.microsoft.com/office/powerpoint/2010/main" val="2178332628"/>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p:cNvSpPr txBox="1">
            <a:spLocks noChangeArrowheads="1"/>
          </p:cNvSpPr>
          <p:nvPr/>
        </p:nvSpPr>
        <p:spPr bwMode="auto">
          <a:xfrm rot="20015944">
            <a:off x="3869371" y="4941630"/>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i="1" dirty="0">
                <a:solidFill>
                  <a:srgbClr val="FFFFFF"/>
                </a:solidFill>
                <a:effectLst>
                  <a:glow rad="876300">
                    <a:srgbClr val="000000"/>
                  </a:glow>
                </a:effectLst>
                <a:latin typeface="Arial" charset="0"/>
                <a:ea typeface="ＭＳ Ｐゴシック" charset="0"/>
                <a:cs typeface="ＭＳ Ｐゴシック" charset="0"/>
              </a:rPr>
              <a:t>2 reasons</a:t>
            </a:r>
          </a:p>
        </p:txBody>
      </p:sp>
    </p:spTree>
    <p:extLst>
      <p:ext uri="{BB962C8B-B14F-4D97-AF65-F5344CB8AC3E}">
        <p14:creationId xmlns:p14="http://schemas.microsoft.com/office/powerpoint/2010/main" val="2226011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3.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saves</a:t>
            </a:r>
            <a:r>
              <a:rPr lang="en-US" sz="4800" b="1" dirty="0">
                <a:effectLst>
                  <a:glow rad="127000">
                    <a:schemeClr val="tx1"/>
                  </a:glow>
                </a:effectLst>
                <a:latin typeface="Arial" charset="0"/>
                <a:ea typeface="ＭＳ Ｐゴシック" charset="0"/>
                <a:cs typeface="ＭＳ Ｐゴシック" charset="0"/>
              </a:rPr>
              <a:t> us to show his power and care.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24226731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4.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 y="0"/>
            <a:ext cx="9106371" cy="682977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63425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teaches</a:t>
            </a:r>
            <a:r>
              <a:rPr lang="en-US" sz="4800" b="1" dirty="0">
                <a:effectLst>
                  <a:glow rad="127000">
                    <a:schemeClr val="tx1"/>
                  </a:glow>
                </a:effectLst>
                <a:latin typeface="Arial" charset="0"/>
                <a:ea typeface="ＭＳ Ｐゴシック" charset="0"/>
                <a:cs typeface="ＭＳ Ｐゴシック" charset="0"/>
              </a:rPr>
              <a:t> us as his new people to enjoy his presence.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19–40</a:t>
            </a:r>
          </a:p>
        </p:txBody>
      </p:sp>
    </p:spTree>
    <p:extLst>
      <p:ext uri="{BB962C8B-B14F-4D97-AF65-F5344CB8AC3E}">
        <p14:creationId xmlns:p14="http://schemas.microsoft.com/office/powerpoint/2010/main" val="23494129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59667"/>
            <a:ext cx="9147500" cy="6098333"/>
          </a:xfrm>
          <a:prstGeom prst="rect">
            <a:avLst/>
          </a:prstGeom>
        </p:spPr>
      </p:pic>
      <p:sp>
        <p:nvSpPr>
          <p:cNvPr id="900098" name="Rectangle 2"/>
          <p:cNvSpPr>
            <a:spLocks noGrp="1" noChangeArrowheads="1"/>
          </p:cNvSpPr>
          <p:nvPr>
            <p:ph type="ctrTitle"/>
          </p:nvPr>
        </p:nvSpPr>
        <p:spPr>
          <a:xfrm>
            <a:off x="210844" y="5997754"/>
            <a:ext cx="5050403" cy="769349"/>
          </a:xfrm>
          <a:effectLst>
            <a:outerShdw blurRad="63500" dist="35921" dir="2700000" algn="ctr" rotWithShape="0">
              <a:schemeClr val="tx2">
                <a:alpha val="74998"/>
              </a:schemeClr>
            </a:outerShdw>
          </a:effectLst>
        </p:spPr>
        <p:txBody>
          <a:bodyPr/>
          <a:lstStyle/>
          <a:p>
            <a:pPr algn="l">
              <a:defRPr/>
            </a:pPr>
            <a:r>
              <a:rPr lang="en-US"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3500" y="150641"/>
            <a:ext cx="9144000" cy="215587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FFFFFF"/>
                </a:solidFill>
                <a:effectLst>
                  <a:glow rad="127000">
                    <a:srgbClr val="000000"/>
                  </a:glow>
                </a:effectLst>
                <a:latin typeface="Arial" charset="0"/>
                <a:ea typeface="ＭＳ Ｐゴシック" charset="0"/>
                <a:cs typeface="ＭＳ Ｐゴシック" charset="0"/>
              </a:rPr>
              <a:t>God saved you to enjoy his </a:t>
            </a:r>
            <a:r>
              <a:rPr lang="en-US" sz="6000" b="1" dirty="0">
                <a:solidFill>
                  <a:srgbClr val="FFFF00"/>
                </a:solidFill>
                <a:effectLst>
                  <a:glow rad="127000">
                    <a:srgbClr val="000000"/>
                  </a:glow>
                </a:effectLst>
                <a:latin typeface="Arial" charset="0"/>
                <a:ea typeface="ＭＳ Ｐゴシック" charset="0"/>
                <a:cs typeface="ＭＳ Ｐゴシック" charset="0"/>
              </a:rPr>
              <a:t>presence</a:t>
            </a:r>
          </a:p>
        </p:txBody>
      </p:sp>
      <p:sp>
        <p:nvSpPr>
          <p:cNvPr id="4" name="Rectangle 2"/>
          <p:cNvSpPr txBox="1">
            <a:spLocks noChangeArrowheads="1"/>
          </p:cNvSpPr>
          <p:nvPr/>
        </p:nvSpPr>
        <p:spPr bwMode="auto">
          <a:xfrm>
            <a:off x="1943809" y="5920006"/>
            <a:ext cx="68474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92883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are we supposed to </a:t>
            </a:r>
            <a:r>
              <a:rPr lang="en-US" sz="5400" b="1" i="1" dirty="0">
                <a:solidFill>
                  <a:srgbClr val="FFFF00"/>
                </a:solidFill>
                <a:effectLst>
                  <a:glow rad="127000">
                    <a:schemeClr val="tx1"/>
                  </a:glow>
                </a:effectLst>
                <a:latin typeface="Arial" charset="0"/>
                <a:ea typeface="ＭＳ Ｐゴシック" charset="0"/>
                <a:cs typeface="ＭＳ Ｐゴシック" charset="0"/>
              </a:rPr>
              <a:t>do</a:t>
            </a:r>
            <a:r>
              <a:rPr lang="en-US" sz="5400" b="1" dirty="0">
                <a:solidFill>
                  <a:srgbClr val="FFFF00"/>
                </a:solidFill>
                <a:effectLst>
                  <a:glow rad="127000">
                    <a:schemeClr val="tx1"/>
                  </a:glow>
                </a:effectLst>
                <a:latin typeface="Arial" charset="0"/>
                <a:ea typeface="ＭＳ Ｐゴシック" charset="0"/>
                <a:cs typeface="ＭＳ Ｐゴシック" charset="0"/>
              </a:rPr>
              <a:t> </a:t>
            </a:r>
            <a:r>
              <a:rPr lang="en-US" sz="5400" b="1" dirty="0">
                <a:effectLst>
                  <a:glow rad="127000">
                    <a:schemeClr val="tx1"/>
                  </a:glow>
                </a:effectLst>
                <a:latin typeface="Arial" charset="0"/>
                <a:ea typeface="ＭＳ Ｐゴシック" charset="0"/>
                <a:cs typeface="ＭＳ Ｐゴシック" charset="0"/>
              </a:rPr>
              <a:t>about God forming us?</a:t>
            </a:r>
          </a:p>
        </p:txBody>
      </p:sp>
    </p:spTree>
    <p:extLst>
      <p:ext uri="{BB962C8B-B14F-4D97-AF65-F5344CB8AC3E}">
        <p14:creationId xmlns:p14="http://schemas.microsoft.com/office/powerpoint/2010/main" val="2249793267"/>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339095"/>
            <a:ext cx="9144000" cy="201612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Do you relate to Jesus as your compassionate, High Priest?</a:t>
            </a:r>
          </a:p>
        </p:txBody>
      </p:sp>
      <p:sp>
        <p:nvSpPr>
          <p:cNvPr id="4" name="Rectangle 2"/>
          <p:cNvSpPr txBox="1">
            <a:spLocks noChangeArrowheads="1"/>
          </p:cNvSpPr>
          <p:nvPr/>
        </p:nvSpPr>
        <p:spPr bwMode="auto">
          <a:xfrm>
            <a:off x="0" y="1374280"/>
            <a:ext cx="9144000" cy="2016125"/>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solidFill>
                  <a:srgbClr val="FFFFFF"/>
                </a:solidFill>
                <a:effectLst>
                  <a:glow rad="127000">
                    <a:srgbClr val="000000"/>
                  </a:glow>
                </a:effectLst>
                <a:latin typeface="Arial" charset="0"/>
                <a:ea typeface="ＭＳ Ｐゴシック" charset="0"/>
                <a:cs typeface="ＭＳ Ｐゴシック" charset="0"/>
              </a:rPr>
              <a:t>JESUS &gt; RELIGION</a:t>
            </a:r>
          </a:p>
        </p:txBody>
      </p:sp>
    </p:spTree>
    <p:extLst>
      <p:ext uri="{BB962C8B-B14F-4D97-AF65-F5344CB8AC3E}">
        <p14:creationId xmlns:p14="http://schemas.microsoft.com/office/powerpoint/2010/main" val="366553375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900098" name="Rectangle 2"/>
          <p:cNvSpPr>
            <a:spLocks noGrp="1" noChangeArrowheads="1"/>
          </p:cNvSpPr>
          <p:nvPr>
            <p:ph type="ctrTitle"/>
          </p:nvPr>
        </p:nvSpPr>
        <p:spPr>
          <a:xfrm>
            <a:off x="4090848" y="4281425"/>
            <a:ext cx="5053152" cy="16394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Relationship,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not rituals</a:t>
            </a:r>
          </a:p>
        </p:txBody>
      </p:sp>
    </p:spTree>
    <p:extLst>
      <p:ext uri="{BB962C8B-B14F-4D97-AF65-F5344CB8AC3E}">
        <p14:creationId xmlns:p14="http://schemas.microsoft.com/office/powerpoint/2010/main" val="2329491160"/>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982358491"/>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1361"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Arial" charset="0"/>
              <a:ea typeface="ＭＳ Ｐゴシック" charset="0"/>
              <a:cs typeface="Arial" charset="0"/>
            </a:endParaRPr>
          </a:p>
        </p:txBody>
      </p:sp>
      <p:sp>
        <p:nvSpPr>
          <p:cNvPr id="16896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6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7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7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16897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grpSp>
        <p:nvGrpSpPr>
          <p:cNvPr id="271372" name="Group 13"/>
          <p:cNvGrpSpPr>
            <a:grpSpLocks/>
          </p:cNvGrpSpPr>
          <p:nvPr/>
        </p:nvGrpSpPr>
        <p:grpSpPr bwMode="auto">
          <a:xfrm>
            <a:off x="457200" y="3825875"/>
            <a:ext cx="8229600" cy="0"/>
            <a:chOff x="288" y="2208"/>
            <a:chExt cx="5184" cy="0"/>
          </a:xfrm>
        </p:grpSpPr>
        <p:sp>
          <p:nvSpPr>
            <p:cNvPr id="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400">
                <a:solidFill>
                  <a:srgbClr val="003300"/>
                </a:solidFill>
                <a:latin typeface="Arial"/>
                <a:ea typeface="ＭＳ Ｐゴシック" charset="0"/>
                <a:cs typeface="Arial"/>
              </a:endParaRPr>
            </a:p>
          </p:txBody>
        </p:sp>
        <p:sp>
          <p:nvSpPr>
            <p:cNvPr id="271394"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grpSp>
      <p:grpSp>
        <p:nvGrpSpPr>
          <p:cNvPr id="271373" name="Group 16"/>
          <p:cNvGrpSpPr>
            <a:grpSpLocks/>
          </p:cNvGrpSpPr>
          <p:nvPr/>
        </p:nvGrpSpPr>
        <p:grpSpPr bwMode="auto">
          <a:xfrm>
            <a:off x="2286000" y="4435475"/>
            <a:ext cx="5581650" cy="1800225"/>
            <a:chOff x="1440" y="2794"/>
            <a:chExt cx="3516" cy="1134"/>
          </a:xfrm>
        </p:grpSpPr>
        <p:sp>
          <p:nvSpPr>
            <p:cNvPr id="16897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1000</a:t>
              </a:r>
            </a:p>
          </p:txBody>
        </p:sp>
        <p:sp>
          <p:nvSpPr>
            <p:cNvPr id="16897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2000</a:t>
              </a:r>
            </a:p>
          </p:txBody>
        </p:sp>
        <p:sp>
          <p:nvSpPr>
            <p:cNvPr id="16897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1F7E9"/>
                  </a:solidFill>
                  <a:latin typeface="Arial"/>
                  <a:ea typeface="ＭＳ Ｐゴシック" charset="0"/>
                  <a:cs typeface="Arial"/>
                </a:rPr>
                <a:t>AD</a:t>
              </a:r>
            </a:p>
          </p:txBody>
        </p:sp>
        <p:sp>
          <p:nvSpPr>
            <p:cNvPr id="16898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1000</a:t>
              </a:r>
            </a:p>
          </p:txBody>
        </p:sp>
        <p:sp>
          <p:nvSpPr>
            <p:cNvPr id="16898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2000</a:t>
              </a:r>
            </a:p>
          </p:txBody>
        </p:sp>
        <p:sp>
          <p:nvSpPr>
            <p:cNvPr id="4"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1F7E9"/>
                  </a:solidFill>
                  <a:latin typeface="Arial"/>
                  <a:ea typeface="ＭＳ Ｐゴシック" charset="0"/>
                  <a:cs typeface="Arial"/>
                </a:rPr>
                <a:t>3000</a:t>
              </a:r>
            </a:p>
          </p:txBody>
        </p:sp>
      </p:grpSp>
      <p:sp>
        <p:nvSpPr>
          <p:cNvPr id="16898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Flood</a:t>
            </a:r>
          </a:p>
        </p:txBody>
      </p:sp>
      <p:sp>
        <p:nvSpPr>
          <p:cNvPr id="16898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ＭＳ Ｐゴシック" charset="0"/>
                <a:cs typeface="Arial"/>
              </a:rPr>
              <a:t>Creation</a:t>
            </a:r>
          </a:p>
        </p:txBody>
      </p:sp>
      <p:sp>
        <p:nvSpPr>
          <p:cNvPr id="16898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Abraham</a:t>
            </a:r>
          </a:p>
        </p:txBody>
      </p:sp>
      <p:sp>
        <p:nvSpPr>
          <p:cNvPr id="16898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David</a:t>
            </a:r>
          </a:p>
        </p:txBody>
      </p:sp>
      <p:sp>
        <p:nvSpPr>
          <p:cNvPr id="16898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Jesus</a:t>
            </a:r>
          </a:p>
        </p:txBody>
      </p:sp>
      <p:sp>
        <p:nvSpPr>
          <p:cNvPr id="16898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1F7E9"/>
                </a:solidFill>
                <a:latin typeface="Arial"/>
                <a:ea typeface="ＭＳ Ｐゴシック" charset="0"/>
                <a:cs typeface="Arial"/>
              </a:rPr>
              <a:t>Today</a:t>
            </a:r>
          </a:p>
        </p:txBody>
      </p:sp>
      <p:sp>
        <p:nvSpPr>
          <p:cNvPr id="16898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ＭＳ Ｐゴシック" charset="0"/>
                <a:cs typeface="Arial"/>
              </a:rPr>
              <a:t>New  Creation</a:t>
            </a:r>
          </a:p>
        </p:txBody>
      </p:sp>
      <p:grpSp>
        <p:nvGrpSpPr>
          <p:cNvPr id="229397" name="Group 30"/>
          <p:cNvGrpSpPr>
            <a:grpSpLocks/>
          </p:cNvGrpSpPr>
          <p:nvPr/>
        </p:nvGrpSpPr>
        <p:grpSpPr bwMode="auto">
          <a:xfrm>
            <a:off x="5715000" y="3429000"/>
            <a:ext cx="1828800" cy="762000"/>
            <a:chOff x="3648" y="1824"/>
            <a:chExt cx="1152" cy="480"/>
          </a:xfrm>
          <a:solidFill>
            <a:srgbClr val="0000FF"/>
          </a:solidFill>
        </p:grpSpPr>
        <p:sp>
          <p:nvSpPr>
            <p:cNvPr id="16899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6899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1F7E9"/>
                  </a:solidFill>
                  <a:latin typeface="Arial"/>
                  <a:ea typeface="ＭＳ Ｐゴシック" charset="0"/>
                  <a:cs typeface="Arial"/>
                </a:rPr>
                <a:t>Church</a:t>
              </a:r>
            </a:p>
          </p:txBody>
        </p:sp>
      </p:grpSp>
      <p:grpSp>
        <p:nvGrpSpPr>
          <p:cNvPr id="229398" name="Group 33"/>
          <p:cNvGrpSpPr>
            <a:grpSpLocks/>
          </p:cNvGrpSpPr>
          <p:nvPr/>
        </p:nvGrpSpPr>
        <p:grpSpPr bwMode="auto">
          <a:xfrm>
            <a:off x="4491038" y="3200400"/>
            <a:ext cx="1219200" cy="609600"/>
            <a:chOff x="2829" y="2016"/>
            <a:chExt cx="768" cy="384"/>
          </a:xfrm>
          <a:solidFill>
            <a:srgbClr val="0000FF"/>
          </a:solidFill>
        </p:grpSpPr>
        <p:sp>
          <p:nvSpPr>
            <p:cNvPr id="16899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6899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Kings</a:t>
              </a:r>
            </a:p>
          </p:txBody>
        </p:sp>
      </p:grpSp>
      <p:grpSp>
        <p:nvGrpSpPr>
          <p:cNvPr id="229399" name="Group 36"/>
          <p:cNvGrpSpPr>
            <a:grpSpLocks/>
          </p:cNvGrpSpPr>
          <p:nvPr/>
        </p:nvGrpSpPr>
        <p:grpSpPr bwMode="auto">
          <a:xfrm>
            <a:off x="3352800" y="3763963"/>
            <a:ext cx="1371600" cy="655637"/>
            <a:chOff x="2112" y="2371"/>
            <a:chExt cx="864" cy="413"/>
          </a:xfrm>
          <a:solidFill>
            <a:srgbClr val="0000FF"/>
          </a:solidFill>
        </p:grpSpPr>
        <p:sp>
          <p:nvSpPr>
            <p:cNvPr id="16899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6899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Tribes</a:t>
              </a:r>
            </a:p>
          </p:txBody>
        </p:sp>
      </p:grpSp>
      <p:sp>
        <p:nvSpPr>
          <p:cNvPr id="168999" name="Text Box 39"/>
          <p:cNvSpPr txBox="1">
            <a:spLocks noChangeArrowheads="1"/>
          </p:cNvSpPr>
          <p:nvPr/>
        </p:nvSpPr>
        <p:spPr bwMode="auto">
          <a:xfrm>
            <a:off x="28194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ta-IN" sz="4000" b="1" dirty="0" err="1">
                <a:solidFill>
                  <a:srgbClr val="FFFF00"/>
                </a:solidFill>
                <a:latin typeface="Arial"/>
                <a:ea typeface="ＭＳ Ｐゴシック" charset="0"/>
                <a:cs typeface="Arial"/>
              </a:rPr>
              <a:t>யாத்திராகமம்</a:t>
            </a:r>
            <a:endParaRPr lang="en-US" sz="4000" b="1" dirty="0">
              <a:solidFill>
                <a:srgbClr val="FFFF00"/>
              </a:solidFill>
              <a:latin typeface="Arial"/>
              <a:ea typeface="ＭＳ Ｐゴシック" charset="0"/>
              <a:cs typeface="Arial"/>
            </a:endParaRPr>
          </a:p>
        </p:txBody>
      </p:sp>
      <p:sp>
        <p:nvSpPr>
          <p:cNvPr id="169000" name="Text Box 40"/>
          <p:cNvSpPr txBox="1">
            <a:spLocks noChangeArrowheads="1"/>
          </p:cNvSpPr>
          <p:nvPr/>
        </p:nvSpPr>
        <p:spPr bwMode="auto">
          <a:xfrm>
            <a:off x="7772400" y="7467600"/>
            <a:ext cx="5486400" cy="2586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5400" b="1">
                <a:solidFill>
                  <a:srgbClr val="F1F7E9"/>
                </a:solidFill>
                <a:latin typeface="Arial"/>
                <a:ea typeface="ＭＳ Ｐゴシック" charset="0"/>
                <a:cs typeface="Arial"/>
              </a:rPr>
              <a:t>Manual transition from here on</a:t>
            </a:r>
          </a:p>
        </p:txBody>
      </p:sp>
      <p:sp>
        <p:nvSpPr>
          <p:cNvPr id="169001" name="Rectangle 41"/>
          <p:cNvSpPr>
            <a:spLocks noGrp="1" noChangeArrowheads="1"/>
          </p:cNvSpPr>
          <p:nvPr>
            <p:ph type="title" idx="4294967295"/>
          </p:nvPr>
        </p:nvSpPr>
        <p:spPr>
          <a:xfrm>
            <a:off x="0" y="0"/>
            <a:ext cx="2590800" cy="685800"/>
          </a:xfrm>
        </p:spPr>
        <p:txBody>
          <a:bodyPr/>
          <a:lstStyle/>
          <a:p>
            <a:pPr>
              <a:defRPr/>
            </a:pPr>
            <a:r>
              <a:rPr lang="en-US" sz="4000">
                <a:cs typeface="Arial"/>
              </a:rPr>
              <a:t>Timeline</a:t>
            </a:r>
          </a:p>
        </p:txBody>
      </p:sp>
    </p:spTree>
    <p:extLst>
      <p:ext uri="{BB962C8B-B14F-4D97-AF65-F5344CB8AC3E}">
        <p14:creationId xmlns:p14="http://schemas.microsoft.com/office/powerpoint/2010/main" val="10527096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68999"/>
                                        </p:tgtEl>
                                        <p:attrNameLst>
                                          <p:attrName>style.visibility</p:attrName>
                                        </p:attrNameLst>
                                      </p:cBhvr>
                                      <p:to>
                                        <p:strVal val="visible"/>
                                      </p:to>
                                    </p:set>
                                    <p:animEffect transition="in" filter="dissolve">
                                      <p:cBhvr>
                                        <p:cTn id="7" dur="500"/>
                                        <p:tgtEl>
                                          <p:spTgt spid="168999"/>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68972"/>
                                        </p:tgtEl>
                                        <p:attrNameLst>
                                          <p:attrName>style.visibility</p:attrName>
                                        </p:attrNameLst>
                                      </p:cBhvr>
                                      <p:to>
                                        <p:strVal val="visible"/>
                                      </p:to>
                                    </p:set>
                                    <p:animEffect transition="in" filter="wipe(up)">
                                      <p:cBhvr>
                                        <p:cTn id="11" dur="500"/>
                                        <p:tgtEl>
                                          <p:spTgt spid="168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99" grpId="0"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23886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en-US" altLang="zh-CN" sz="6000" b="1" dirty="0">
                <a:solidFill>
                  <a:srgbClr val="FFFFFF"/>
                </a:solidFill>
                <a:effectLst>
                  <a:glow rad="254000">
                    <a:srgbClr val="000000">
                      <a:alpha val="85000"/>
                    </a:srgbClr>
                  </a:glow>
                </a:effectLst>
                <a:cs typeface="Arial"/>
              </a:rPr>
              <a:t>The Christian</a:t>
            </a:r>
            <a:r>
              <a:rPr lang="fr-FR" altLang="zh-CN" sz="6000" b="1" dirty="0">
                <a:solidFill>
                  <a:srgbClr val="FFFFFF"/>
                </a:solidFill>
                <a:effectLst>
                  <a:glow rad="254000">
                    <a:srgbClr val="000000">
                      <a:alpha val="85000"/>
                    </a:srgbClr>
                  </a:glow>
                </a:effectLst>
                <a:cs typeface="Arial"/>
              </a:rPr>
              <a:t>'</a:t>
            </a:r>
            <a:r>
              <a:rPr lang="en-US" altLang="zh-CN" sz="6000"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defTabSz="914400">
              <a:defRPr/>
            </a:pPr>
            <a:r>
              <a:rPr lang="en-US" altLang="zh-CN" b="1" kern="0" dirty="0">
                <a:solidFill>
                  <a:srgbClr val="FFFFFF"/>
                </a:solidFill>
                <a:latin typeface="Arial" charset="0"/>
              </a:rPr>
              <a:t>112</a:t>
            </a:r>
          </a:p>
        </p:txBody>
      </p:sp>
    </p:spTree>
    <p:extLst>
      <p:ext uri="{BB962C8B-B14F-4D97-AF65-F5344CB8AC3E}">
        <p14:creationId xmlns:p14="http://schemas.microsoft.com/office/powerpoint/2010/main" val="2041004789"/>
      </p:ext>
    </p:extLst>
  </p:cSld>
  <p:clrMapOvr>
    <a:masterClrMapping/>
  </p:clrMapOvr>
  <p:transition/>
</p:sld>
</file>

<file path=ppt/slides/slide452.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20000"/>
              </a:spcBef>
              <a:spcAft>
                <a:spcPct val="0"/>
              </a:spcAft>
            </a:pP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What then is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contrast with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new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Christ?  It is not the whole of the Old Testament, because the covenants with Abraham and David are never called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the New Testament.  Rather, only the covenant under Moses, the covenant made at Mount Sinai (Ex. 19-24) is called the </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old covenant</a:t>
            </a:r>
            <a:r>
              <a:rPr lang="fr-FR"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(2 Cor. 3:14; cf. Heb. 8:6, 13), to be replaced by the </a:t>
            </a: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new covenant</a:t>
            </a:r>
            <a:r>
              <a:rPr lang="mr-IN" altLang="ja-JP" sz="2800" b="1" dirty="0">
                <a:solidFill>
                  <a:srgbClr val="000000"/>
                </a:solidFill>
                <a:effectLst>
                  <a:glow rad="101600">
                    <a:srgbClr val="FFFFFF">
                      <a:alpha val="75000"/>
                    </a:srgbClr>
                  </a:glow>
                </a:effectLst>
              </a:rPr>
              <a:t>"</a:t>
            </a:r>
            <a:r>
              <a:rPr lang="en-US" sz="2800" b="1" dirty="0">
                <a:solidFill>
                  <a:srgbClr val="000000"/>
                </a:solidFill>
                <a:effectLst>
                  <a:glow rad="101600">
                    <a:srgbClr val="FFFFFF">
                      <a:alpha val="75000"/>
                    </a:srgbClr>
                  </a:glow>
                </a:effectLst>
              </a:rPr>
              <a:t> in Christ (Luke 22:20; 1 Cor. 11:25; 2 Cor. 3:6; Heb. 8:8, 13; 9:15; 12:24).</a:t>
            </a:r>
            <a:r>
              <a:rPr lang="mr-IN" altLang="ja-JP" sz="2800" b="1" dirty="0">
                <a:solidFill>
                  <a:srgbClr val="000000"/>
                </a:solidFill>
                <a:effectLst>
                  <a:glow rad="101600">
                    <a:srgbClr val="FFFFFF">
                      <a:alpha val="75000"/>
                    </a:srgbClr>
                  </a:glow>
                </a:effectLst>
              </a:rPr>
              <a:t>"</a:t>
            </a:r>
            <a:endParaRPr lang="en-US" sz="2800" b="1" dirty="0">
              <a:solidFill>
                <a:srgbClr val="000000"/>
              </a:solidFill>
              <a:effectLst>
                <a:glow rad="101600">
                  <a:srgbClr val="FFFFFF">
                    <a:alpha val="75000"/>
                  </a:srgbClr>
                </a:glow>
              </a:effectLst>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defTabSz="914400" eaLnBrk="0" fontAlgn="base" hangingPunct="0">
              <a:spcBef>
                <a:spcPct val="0"/>
              </a:spcBef>
              <a:spcAft>
                <a:spcPct val="0"/>
              </a:spcAft>
              <a:defRPr/>
            </a:pPr>
            <a:r>
              <a:rPr lang="en-US" sz="2800" b="1" kern="0" dirty="0">
                <a:solidFill>
                  <a:srgbClr val="FFFFFF"/>
                </a:solidFill>
                <a:latin typeface="Arial"/>
                <a:ea typeface="ＭＳ Ｐゴシック"/>
                <a:cs typeface="ＭＳ Ｐゴシック"/>
              </a:rPr>
              <a:t>Wayne Grudem, </a:t>
            </a:r>
            <a:r>
              <a:rPr lang="en-US" sz="2800" b="1" i="1" kern="0" dirty="0">
                <a:solidFill>
                  <a:srgbClr val="FFFFFF"/>
                </a:solidFill>
                <a:latin typeface="Arial"/>
                <a:ea typeface="ＭＳ Ｐゴシック"/>
                <a:cs typeface="ＭＳ Ｐゴシック"/>
              </a:rPr>
              <a:t>Systematic Theology</a:t>
            </a:r>
            <a:r>
              <a:rPr lang="en-US" sz="2800" b="1" kern="0" dirty="0">
                <a:solidFill>
                  <a:srgbClr val="FFFFFF"/>
                </a:solidFill>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a:solidFill>
                  <a:srgbClr val="FFFFFF"/>
                </a:solidFill>
              </a:rPr>
              <a:t>NTS 266hh</a:t>
            </a:r>
          </a:p>
        </p:txBody>
      </p:sp>
    </p:spTree>
    <p:extLst>
      <p:ext uri="{BB962C8B-B14F-4D97-AF65-F5344CB8AC3E}">
        <p14:creationId xmlns:p14="http://schemas.microsoft.com/office/powerpoint/2010/main" val="1551053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4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defTabSz="914400" eaLnBrk="0" fontAlgn="base" hangingPunct="0">
              <a:spcBef>
                <a:spcPct val="0"/>
              </a:spcBef>
              <a:spcAft>
                <a:spcPct val="0"/>
              </a:spcAft>
              <a:defRPr/>
            </a:pPr>
            <a:endParaRPr lang="en-US" sz="4400" b="1">
              <a:solidFill>
                <a:srgbClr val="FAFD00"/>
              </a:solidFill>
              <a:latin typeface="Times" pitchFamily="-112" charset="0"/>
              <a:ea typeface="ＭＳ Ｐゴシック" charset="0"/>
              <a:cs typeface="ＭＳ Ｐゴシック" charset="0"/>
            </a:endParaRPr>
          </a:p>
          <a:p>
            <a:pPr algn="ctr" defTabSz="914400" eaLnBrk="0" fontAlgn="base" hangingPunct="0">
              <a:spcBef>
                <a:spcPct val="0"/>
              </a:spcBef>
              <a:spcAft>
                <a:spcPct val="0"/>
              </a:spcAft>
              <a:defRPr/>
            </a:pPr>
            <a:r>
              <a:rPr lang="en-US" sz="3200" b="1">
                <a:solidFill>
                  <a:srgbClr val="00DFCA"/>
                </a:solidFill>
                <a:latin typeface="Times" pitchFamily="-112" charset="0"/>
                <a:ea typeface="ＭＳ Ｐゴシック" charset="0"/>
                <a:cs typeface="ＭＳ Ｐゴシック" charset="0"/>
              </a:rPr>
              <a:t>A Godly Education In Three Parts:</a:t>
            </a:r>
            <a:r>
              <a:rPr lang="en-US" sz="2400" b="1">
                <a:solidFill>
                  <a:srgbClr val="00DFCA"/>
                </a:solidFill>
                <a:latin typeface="Times" pitchFamily="-112" charset="0"/>
                <a:ea typeface="ＭＳ Ｐゴシック" charset="0"/>
                <a:cs typeface="ＭＳ Ｐゴシック" charset="0"/>
              </a:rPr>
              <a:t>                          </a:t>
            </a:r>
            <a:endParaRPr lang="en-US" sz="2800" b="1">
              <a:solidFill>
                <a:srgbClr val="00DFCA"/>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endParaRPr lang="en-US" sz="2400" b="1">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a:solidFill>
                  <a:srgbClr val="FAFD00"/>
                </a:solidFill>
                <a:latin typeface="Times" pitchFamily="-112" charset="0"/>
                <a:ea typeface="ＭＳ Ｐゴシック" charset="0"/>
                <a:cs typeface="ＭＳ Ｐゴシック" charset="0"/>
              </a:rPr>
              <a:t>MORAL: </a:t>
            </a:r>
            <a:r>
              <a:rPr lang="en-US" sz="2400" b="1">
                <a:solidFill>
                  <a:srgbClr val="FFFFFF"/>
                </a:solidFill>
                <a:latin typeface="Times" pitchFamily="-112" charset="0"/>
                <a:ea typeface="ＭＳ Ｐゴシック" charset="0"/>
                <a:cs typeface="ＭＳ Ｐゴシック" charset="0"/>
              </a:rPr>
              <a:t>The Ten Commandments; a basis for our current legal system.</a:t>
            </a:r>
          </a:p>
          <a:p>
            <a:pPr defTabSz="914400" eaLnBrk="0" fontAlgn="base" hangingPunct="0">
              <a:spcBef>
                <a:spcPct val="0"/>
              </a:spcBef>
              <a:spcAft>
                <a:spcPct val="0"/>
              </a:spcAft>
              <a:defRPr/>
            </a:pPr>
            <a:endParaRPr lang="en-US" sz="2400" b="1">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a:solidFill>
                  <a:srgbClr val="FAFD00"/>
                </a:solidFill>
                <a:latin typeface="Times" pitchFamily="-112" charset="0"/>
                <a:ea typeface="ＭＳ Ｐゴシック" charset="0"/>
                <a:cs typeface="ＭＳ Ｐゴシック" charset="0"/>
              </a:rPr>
              <a:t>CIVIL: </a:t>
            </a:r>
            <a:r>
              <a:rPr lang="en-US" sz="2400" b="1">
                <a:solidFill>
                  <a:srgbClr val="FFFFFF"/>
                </a:solidFill>
                <a:latin typeface="Times" pitchFamily="-112" charset="0"/>
                <a:ea typeface="ＭＳ Ｐゴシック" charset="0"/>
                <a:cs typeface="ＭＳ Ｐゴシック" charset="0"/>
              </a:rPr>
              <a:t>How the people are to live with each 	other in the new social structure.</a:t>
            </a:r>
          </a:p>
          <a:p>
            <a:pPr defTabSz="914400" eaLnBrk="0" fontAlgn="base" hangingPunct="0">
              <a:spcBef>
                <a:spcPct val="0"/>
              </a:spcBef>
              <a:spcAft>
                <a:spcPct val="0"/>
              </a:spcAft>
              <a:defRPr/>
            </a:pPr>
            <a:endParaRPr lang="en-US" sz="2400" b="1">
              <a:solidFill>
                <a:srgbClr val="FFFFFF"/>
              </a:solidFill>
              <a:latin typeface="Times" pitchFamily="-112" charset="0"/>
              <a:ea typeface="ＭＳ Ｐゴシック" charset="0"/>
              <a:cs typeface="ＭＳ Ｐゴシック" charset="0"/>
            </a:endParaRPr>
          </a:p>
          <a:p>
            <a:pPr defTabSz="914400" eaLnBrk="0" fontAlgn="base" hangingPunct="0">
              <a:spcBef>
                <a:spcPct val="0"/>
              </a:spcBef>
              <a:spcAft>
                <a:spcPct val="0"/>
              </a:spcAft>
              <a:defRPr/>
            </a:pPr>
            <a:r>
              <a:rPr lang="en-US" sz="2800" b="1">
                <a:solidFill>
                  <a:srgbClr val="FAFD00"/>
                </a:solidFill>
                <a:latin typeface="Times" pitchFamily="-112" charset="0"/>
                <a:ea typeface="ＭＳ Ｐゴシック" charset="0"/>
                <a:cs typeface="ＭＳ Ｐゴシック" charset="0"/>
              </a:rPr>
              <a:t>CEREMONIAL: </a:t>
            </a:r>
            <a:r>
              <a:rPr lang="en-US" sz="2400" b="1">
                <a:solidFill>
                  <a:srgbClr val="FFFFFF"/>
                </a:solidFill>
                <a:latin typeface="Times" pitchFamily="-112" charset="0"/>
                <a:ea typeface="ＭＳ Ｐゴシック" charset="0"/>
                <a:cs typeface="ＭＳ Ｐゴシック"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fontAlgn="base" hangingPunct="0">
              <a:spcBef>
                <a:spcPct val="50000"/>
              </a:spcBef>
              <a:spcAft>
                <a:spcPct val="0"/>
              </a:spcAft>
              <a:defRPr/>
            </a:pPr>
            <a:r>
              <a:rPr lang="en-US" sz="8800">
                <a:solidFill>
                  <a:srgbClr val="FFD34A"/>
                </a:solidFill>
                <a:latin typeface="Times" pitchFamily="-112" charset="0"/>
                <a:ea typeface="ＭＳ Ｐゴシック" charset="0"/>
                <a:cs typeface="ＭＳ Ｐゴシック"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08" charset="0"/>
              <a:ea typeface="ＭＳ Ｐゴシック" charset="0"/>
              <a:cs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50000"/>
              </a:spcBef>
              <a:spcAft>
                <a:spcPct val="0"/>
              </a:spcAft>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800" b="1">
                <a:solidFill>
                  <a:srgbClr val="000000"/>
                </a:solidFill>
                <a:latin typeface="Helvetica" charset="0"/>
                <a:ea typeface="ＭＳ Ｐゴシック" charset="0"/>
                <a:cs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Chicago" charset="0"/>
                <a:ea typeface="ＭＳ Ｐゴシック" charset="0"/>
                <a:cs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Helvetica" charset="0"/>
                <a:ea typeface="ＭＳ Ｐゴシック" charset="0"/>
                <a:cs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90517" name="Rectangle 22"/>
          <p:cNvSpPr>
            <a:spLocks noChangeArrowheads="1"/>
          </p:cNvSpPr>
          <p:nvPr/>
        </p:nvSpPr>
        <p:spPr bwMode="auto">
          <a:xfrm>
            <a:off x="8120063" y="3670300"/>
            <a:ext cx="1191031"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ta-IN" altLang="zh-CN" sz="900" b="1" dirty="0" err="1">
                <a:solidFill>
                  <a:srgbClr val="000000"/>
                </a:solidFill>
                <a:latin typeface="Helvetica" charset="0"/>
                <a:ea typeface="ＭＳ Ｐゴシック" charset="0"/>
                <a:cs typeface="ＭＳ Ｐゴシック" charset="0"/>
              </a:rPr>
              <a:t>யாத்திராகமம்</a:t>
            </a:r>
            <a:endParaRPr lang="en-US" altLang="zh-CN" sz="900" b="1" dirty="0">
              <a:solidFill>
                <a:srgbClr val="000000"/>
              </a:solidFill>
              <a:latin typeface="Helvetica" charset="0"/>
              <a:ea typeface="ＭＳ Ｐゴシック" charset="0"/>
              <a:cs typeface="ＭＳ Ｐゴシック" charset="0"/>
            </a:endParaRP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290513" y="3357563"/>
            <a:ext cx="8956675" cy="7016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19147817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4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defTabSz="914400">
              <a:buFont typeface="Arial"/>
              <a:buChar char="•"/>
            </a:pPr>
            <a:r>
              <a:rPr lang="en-US" b="1" dirty="0">
                <a:solidFill>
                  <a:srgbClr val="FFFFFF"/>
                </a:solidFill>
                <a:effectLst>
                  <a:glow rad="228600">
                    <a:srgbClr val="000000"/>
                  </a:glow>
                </a:effectLst>
                <a:latin typeface="Arial"/>
              </a:rPr>
              <a:t>Every time period</a:t>
            </a:r>
          </a:p>
          <a:p>
            <a:pPr marL="571500" indent="-571500" defTabSz="914400">
              <a:buFont typeface="Arial"/>
              <a:buChar char="•"/>
            </a:pPr>
            <a:r>
              <a:rPr lang="en-US" b="1" dirty="0">
                <a:solidFill>
                  <a:srgbClr val="FFFFFF"/>
                </a:solidFill>
                <a:effectLst>
                  <a:glow rad="228600">
                    <a:srgbClr val="000000"/>
                  </a:glow>
                </a:effectLst>
                <a:latin typeface="Arial"/>
              </a:rPr>
              <a:t>Every culture</a:t>
            </a:r>
          </a:p>
          <a:p>
            <a:pPr marL="571500" indent="-571500" defTabSz="914400">
              <a:buFont typeface="Arial"/>
              <a:buChar char="•"/>
            </a:pPr>
            <a:r>
              <a:rPr lang="en-US" b="1" dirty="0">
                <a:solidFill>
                  <a:srgbClr val="FFFFFF"/>
                </a:solidFill>
                <a:effectLst>
                  <a:glow rad="228600">
                    <a:srgbClr val="000000"/>
                  </a:glow>
                </a:effectLst>
                <a:latin typeface="Arial"/>
              </a:rPr>
              <a:t>Every place</a:t>
            </a:r>
          </a:p>
          <a:p>
            <a:pPr marL="571500" indent="-571500" defTabSz="9144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407425121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defTabSz="914400" eaLnBrk="0" fontAlgn="base" hangingPunct="0">
                  <a:spcBef>
                    <a:spcPct val="0"/>
                  </a:spcBef>
                  <a:spcAft>
                    <a:spcPct val="0"/>
                  </a:spcAft>
                </a:pPr>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2459877747"/>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1F7E9"/>
                    </a:solidFill>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1F7E9"/>
                    </a:solidFill>
                    <a:latin typeface="Arial Narrow" charset="0"/>
                    <a:ea typeface="ＭＳ Ｐゴシック"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sz="2400" b="1">
                    <a:solidFill>
                      <a:srgbClr val="F1F7E9"/>
                    </a:solidFill>
                    <a:latin typeface="Arial Narrow" charset="0"/>
                    <a:ea typeface="ＭＳ Ｐゴシック" charset="0"/>
                    <a:cs typeface="Times New Roman" charset="0"/>
                  </a:rPr>
                  <a:t> </a:t>
                </a:r>
                <a:r>
                  <a:rPr lang="en-US" altLang="zh-CN" sz="2400" b="1">
                    <a:solidFill>
                      <a:srgbClr val="F1F7E9"/>
                    </a:solidFill>
                    <a:latin typeface="Arial Narrow" charset="0"/>
                    <a:ea typeface="ＭＳ Ｐゴシック"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ＭＳ Ｐゴシック"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Honor your father and your mother, so that you may live long in the land the L</a:t>
                  </a:r>
                  <a:r>
                    <a:rPr lang="en-US" altLang="ja-JP" sz="1600" b="1" dirty="0">
                      <a:solidFill>
                        <a:srgbClr val="003300"/>
                      </a:solidFill>
                      <a:latin typeface="Arial Narrow" charset="0"/>
                      <a:ea typeface="ＭＳ Ｐゴシック" charset="0"/>
                      <a:cs typeface="Times New Roman" charset="0"/>
                    </a:rPr>
                    <a:t>ORD</a:t>
                  </a:r>
                  <a:r>
                    <a:rPr lang="en-US" altLang="ja-JP" b="1" dirty="0">
                      <a:solidFill>
                        <a:srgbClr val="003300"/>
                      </a:solidFill>
                      <a:latin typeface="Arial Narrow" charset="0"/>
                      <a:ea typeface="ＭＳ Ｐゴシック" charset="0"/>
                      <a:cs typeface="Times New Roman" charset="0"/>
                    </a:rPr>
                    <a:t> your God is giving you</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(Exod. 20:12).</a:t>
                  </a:r>
                  <a:endParaRPr lang="en-US" altLang="zh-CN" b="1" dirty="0">
                    <a:solidFill>
                      <a:srgbClr val="003300"/>
                    </a:solidFill>
                    <a:latin typeface="Arial Narrow" charset="0"/>
                    <a:ea typeface="ＭＳ Ｐゴシック"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Children, obey your parents in the Lord, for this is right.  </a:t>
                  </a:r>
                  <a:r>
                    <a:rPr lang="fr-FR"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Honor your father and mother</a:t>
                  </a:r>
                  <a:r>
                    <a:rPr lang="fr-FR"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which is the first commandment with a promise–that it may go well with you and that you may enjoy long life on the earth</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(Eph. 6:1-3; Matt. 15:4-6; 19:19; Mark 7:10; 10:19; 6x).</a:t>
                  </a:r>
                  <a:endParaRPr lang="en-US" altLang="zh-CN" b="1" dirty="0">
                    <a:solidFill>
                      <a:srgbClr val="003300"/>
                    </a:solidFill>
                    <a:latin typeface="Arial Narrow" charset="0"/>
                    <a:ea typeface="ＭＳ Ｐゴシック"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ＭＳ Ｐゴシック"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You shall not murder</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(Exod. 20:13).</a:t>
                  </a:r>
                  <a:endParaRPr lang="en-US" altLang="zh-CN" b="1" dirty="0">
                    <a:solidFill>
                      <a:srgbClr val="003300"/>
                    </a:solidFill>
                    <a:latin typeface="Arial Narrow" charset="0"/>
                    <a:ea typeface="ＭＳ Ｐゴシック"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zh-CN" altLang="en-US" b="1" dirty="0">
                      <a:solidFill>
                        <a:srgbClr val="003300"/>
                      </a:solidFill>
                      <a:latin typeface="Arial Narrow" charset="0"/>
                      <a:ea typeface="ＭＳ Ｐゴシック" charset="0"/>
                      <a:cs typeface="Times New Roman" charset="0"/>
                    </a:rPr>
                    <a:t> </a:t>
                  </a:r>
                  <a:r>
                    <a:rPr lang="mr-IN" altLang="zh-CN"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Anyone who hates his brother is a murderer, and you know that no murderer has eternal life in him</a:t>
                  </a:r>
                  <a:r>
                    <a:rPr lang="mr-IN" altLang="ja-JP" b="1" dirty="0">
                      <a:solidFill>
                        <a:srgbClr val="003300"/>
                      </a:solidFill>
                      <a:latin typeface="Arial Narrow" charset="0"/>
                      <a:ea typeface="ＭＳ Ｐゴシック" charset="0"/>
                      <a:cs typeface="Times New Roman" charset="0"/>
                    </a:rPr>
                    <a:t>"</a:t>
                  </a:r>
                  <a:r>
                    <a:rPr lang="en-US" altLang="ja-JP" b="1" dirty="0">
                      <a:solidFill>
                        <a:srgbClr val="003300"/>
                      </a:solidFill>
                      <a:latin typeface="Arial Narrow" charset="0"/>
                      <a:ea typeface="ＭＳ Ｐゴシック" charset="0"/>
                      <a:cs typeface="Times New Roman" charset="0"/>
                    </a:rPr>
                    <a:t> (1 John 3:15; cf. Matt. 19:18; Mark 10:19; Luke 18:20; Rom. 13:9; James 2:11; 6x).</a:t>
                  </a:r>
                  <a:endParaRPr lang="en-US" altLang="zh-CN" b="1" dirty="0">
                    <a:solidFill>
                      <a:srgbClr val="003300"/>
                    </a:solidFill>
                    <a:latin typeface="Arial Narrow" charset="0"/>
                    <a:ea typeface="ＭＳ Ｐゴシック"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000" b="1" dirty="0">
                      <a:solidFill>
                        <a:srgbClr val="003300"/>
                      </a:solidFill>
                      <a:latin typeface="Arial Narrow" charset="0"/>
                      <a:ea typeface="宋体" charset="0"/>
                      <a:cs typeface="宋体" charset="0"/>
                    </a:rPr>
                    <a:t> </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b="1" dirty="0">
                      <a:solidFill>
                        <a:srgbClr val="003300"/>
                      </a:solidFill>
                      <a:latin typeface="Arial Narrow" charset="0"/>
                      <a:ea typeface="宋体" charset="0"/>
                      <a:cs typeface="宋体" charset="0"/>
                    </a:rPr>
                    <a:t> made the heavens and the earth… but he rested on the seventh day…</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b="1" dirty="0">
                      <a:solidFill>
                        <a:srgbClr val="003300"/>
                      </a:solidFill>
                      <a:latin typeface="Arial Narrow" charset="0"/>
                      <a:ea typeface="宋体" charset="0"/>
                      <a:cs typeface="宋体" charset="0"/>
                    </a:rPr>
                    <a:t> No NT text requires this of Christians. </a:t>
                  </a:r>
                </a:p>
                <a:p>
                  <a:pPr algn="ctr" defTabSz="914400" eaLnBrk="0" fontAlgn="base" hangingPunct="0">
                    <a:spcBef>
                      <a:spcPct val="0"/>
                    </a:spcBef>
                    <a:spcAft>
                      <a:spcPct val="0"/>
                    </a:spcAft>
                  </a:pPr>
                  <a:r>
                    <a:rPr lang="en-US" altLang="zh-CN" b="1" dirty="0">
                      <a:solidFill>
                        <a:srgbClr val="003300"/>
                      </a:solidFill>
                      <a:latin typeface="Arial Narrow" charset="0"/>
                      <a:ea typeface="宋体" charset="0"/>
                      <a:cs typeface="宋体" charset="0"/>
                    </a:rPr>
                    <a:t>However, one passage clearly </a:t>
                  </a:r>
                  <a:r>
                    <a:rPr lang="en-US" altLang="zh-CN" b="1" i="1" dirty="0">
                      <a:solidFill>
                        <a:srgbClr val="003300"/>
                      </a:solidFill>
                      <a:latin typeface="Arial Narrow" charset="0"/>
                      <a:ea typeface="宋体" charset="0"/>
                      <a:cs typeface="宋体" charset="0"/>
                    </a:rPr>
                    <a:t>prohibits</a:t>
                  </a:r>
                  <a:r>
                    <a:rPr lang="en-US" altLang="zh-CN" b="1" dirty="0">
                      <a:solidFill>
                        <a:srgbClr val="003300"/>
                      </a:solidFill>
                      <a:latin typeface="Arial Narrow" charset="0"/>
                      <a:ea typeface="宋体" charset="0"/>
                      <a:cs typeface="宋体" charset="0"/>
                    </a:rPr>
                    <a:t> the practice as required for believers: </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b="1" dirty="0">
                      <a:solidFill>
                        <a:srgbClr val="003300"/>
                      </a:solidFill>
                      <a:latin typeface="Arial Narrow" charset="0"/>
                      <a:ea typeface="宋体" charset="0"/>
                      <a:cs typeface="宋体" charset="0"/>
                    </a:rPr>
                    <a:t>"</a:t>
                  </a:r>
                  <a:r>
                    <a:rPr lang="en-US" altLang="zh-CN" b="1" dirty="0">
                      <a:solidFill>
                        <a:srgbClr val="003300"/>
                      </a:solidFill>
                      <a:latin typeface="Arial Narrow" charset="0"/>
                      <a:ea typeface="宋体" charset="0"/>
                      <a:cs typeface="宋体" charset="0"/>
                    </a:rPr>
                    <a:t> </a:t>
                  </a:r>
                  <a:br>
                    <a:rPr lang="en-US" altLang="zh-CN" b="1" dirty="0">
                      <a:solidFill>
                        <a:srgbClr val="003300"/>
                      </a:solidFill>
                      <a:latin typeface="Arial Narrow" charset="0"/>
                      <a:ea typeface="宋体" charset="0"/>
                      <a:cs typeface="宋体" charset="0"/>
                    </a:rPr>
                  </a:br>
                  <a:r>
                    <a:rPr lang="en-US" altLang="zh-CN"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25113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45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en-US" altLang="zh-CN" sz="2800" b="1">
                    <a:solidFill>
                      <a:srgbClr val="F1F7E9"/>
                    </a:solidFill>
                    <a:latin typeface="Arial Narrow" charset="0"/>
                    <a:ea typeface="ＭＳ Ｐゴシック"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zh-CN" altLang="en-US" sz="2800" b="1">
                    <a:solidFill>
                      <a:srgbClr val="F1F7E9"/>
                    </a:solidFill>
                    <a:latin typeface="Arial Narrow" charset="0"/>
                    <a:ea typeface="ＭＳ Ｐゴシック" charset="0"/>
                    <a:cs typeface="Times New Roman" charset="0"/>
                  </a:rPr>
                  <a:t> </a:t>
                </a:r>
                <a:r>
                  <a:rPr lang="en-US" altLang="zh-CN" sz="2800" b="1">
                    <a:solidFill>
                      <a:srgbClr val="F1F7E9"/>
                    </a:solidFill>
                    <a:latin typeface="Arial Narrow" charset="0"/>
                    <a:ea typeface="ＭＳ Ｐゴシック"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commit adultery</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20:14).</a:t>
                </a:r>
                <a:endParaRPr lang="en-US" altLang="zh-CN" sz="2000" b="1" dirty="0">
                  <a:solidFill>
                    <a:srgbClr val="003300"/>
                  </a:solidFill>
                  <a:latin typeface="Arial Narrow" charset="0"/>
                  <a:ea typeface="ＭＳ Ｐゴシック"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(Heb. 13:4; cf. Mark 10:19; 12x).</a:t>
                </a:r>
                <a:endParaRPr lang="en-US" altLang="zh-CN" sz="2000" b="1" dirty="0">
                  <a:solidFill>
                    <a:srgbClr val="003300"/>
                  </a:solidFill>
                  <a:latin typeface="Arial Narrow" charset="0"/>
                  <a:ea typeface="ＭＳ Ｐゴシック"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steal</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20:15).</a:t>
                </a:r>
                <a:endParaRPr lang="en-US" altLang="zh-CN" sz="2000" b="1" dirty="0">
                  <a:solidFill>
                    <a:srgbClr val="003300"/>
                  </a:solidFill>
                  <a:latin typeface="Arial Narrow" charset="0"/>
                  <a:ea typeface="ＭＳ Ｐゴシック"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(Eph. 4:28; cf. Matt. 27:64; Mark 10:19; Luke 18:20; Rom. 13:9; Titus 2:10; 6x).</a:t>
                </a:r>
                <a:endParaRPr lang="en-US" altLang="zh-CN" sz="2000" b="1" dirty="0">
                  <a:solidFill>
                    <a:srgbClr val="003300"/>
                  </a:solidFill>
                  <a:latin typeface="Arial Narrow" charset="0"/>
                  <a:ea typeface="ＭＳ Ｐゴシック"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give false testimony against your neighbor</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20:16).</a:t>
                </a:r>
                <a:endParaRPr lang="en-US" altLang="zh-CN" sz="2000" b="1" dirty="0">
                  <a:solidFill>
                    <a:srgbClr val="003300"/>
                  </a:solidFill>
                  <a:latin typeface="Arial Narrow" charset="0"/>
                  <a:ea typeface="ＭＳ Ｐゴシック"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Do not lie to each other, since you have taken off your old self with its practices</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(Col. 3:9; cf. Eph. 4:25; 4x).</a:t>
                </a:r>
                <a:endParaRPr lang="en-US" altLang="zh-CN" sz="2000" b="1" dirty="0">
                  <a:solidFill>
                    <a:srgbClr val="003300"/>
                  </a:solidFill>
                  <a:latin typeface="Arial Narrow" charset="0"/>
                  <a:ea typeface="ＭＳ Ｐゴシック"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en-US" altLang="zh-CN" sz="2000" b="1">
                    <a:solidFill>
                      <a:srgbClr val="003300"/>
                    </a:solidFill>
                    <a:latin typeface="Arial Narrow" charset="0"/>
                    <a:ea typeface="ＭＳ Ｐゴシック"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You shall not covet your neighbor</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(Exod. 20:17).</a:t>
                </a:r>
                <a:endParaRPr lang="en-US" altLang="zh-CN" sz="2000" b="1" dirty="0">
                  <a:solidFill>
                    <a:srgbClr val="003300"/>
                  </a:solidFill>
                  <a:latin typeface="Arial Narrow" charset="0"/>
                  <a:ea typeface="ＭＳ Ｐゴシック"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defTabSz="914400" fontAlgn="base">
                  <a:spcBef>
                    <a:spcPct val="0"/>
                  </a:spcBef>
                  <a:spcAft>
                    <a:spcPct val="0"/>
                  </a:spcAft>
                </a:pPr>
                <a:r>
                  <a:rPr lang="zh-CN" altLang="en-US" sz="2000" b="1" dirty="0">
                    <a:solidFill>
                      <a:srgbClr val="003300"/>
                    </a:solidFill>
                    <a:latin typeface="Arial Narrow" charset="0"/>
                    <a:ea typeface="ＭＳ Ｐゴシック" charset="0"/>
                    <a:cs typeface="Times New Roman" charset="0"/>
                  </a:rPr>
                  <a:t> </a:t>
                </a:r>
                <a:r>
                  <a:rPr lang="mr-IN" altLang="zh-CN" sz="2000" b="1" dirty="0">
                    <a:solidFill>
                      <a:srgbClr val="003300"/>
                    </a:solidFill>
                    <a:latin typeface="Arial Narrow" charset="0"/>
                    <a:ea typeface="ＭＳ Ｐゴシック" charset="0"/>
                    <a:cs typeface="Times New Roman" charset="0"/>
                  </a:rPr>
                  <a:t>"</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Watch out! Be on your guard against all kinds of greed; a man</a:t>
                </a:r>
                <a:r>
                  <a:rPr lang="fr-FR"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s life does not consist in the abundance of his possessions</a:t>
                </a:r>
                <a:r>
                  <a:rPr lang="fr-FR" altLang="ja-JP" sz="2000" b="1" dirty="0">
                    <a:solidFill>
                      <a:srgbClr val="003300"/>
                    </a:solidFill>
                    <a:latin typeface="Arial Narrow" charset="0"/>
                    <a:ea typeface="ＭＳ Ｐゴシック" charset="0"/>
                    <a:cs typeface="Times New Roman" charset="0"/>
                  </a:rPr>
                  <a:t>'</a:t>
                </a:r>
                <a:r>
                  <a:rPr lang="mr-IN" altLang="ja-JP" sz="2000" b="1" dirty="0">
                    <a:solidFill>
                      <a:srgbClr val="003300"/>
                    </a:solidFill>
                    <a:latin typeface="Arial Narrow" charset="0"/>
                    <a:ea typeface="ＭＳ Ｐゴシック" charset="0"/>
                    <a:cs typeface="Times New Roman" charset="0"/>
                  </a:rPr>
                  <a:t>"</a:t>
                </a:r>
                <a:r>
                  <a:rPr lang="en-US" altLang="ja-JP" sz="2000" b="1" dirty="0">
                    <a:solidFill>
                      <a:srgbClr val="003300"/>
                    </a:solidFill>
                    <a:latin typeface="Arial Narrow" charset="0"/>
                    <a:ea typeface="ＭＳ Ｐゴシック" charset="0"/>
                    <a:cs typeface="Times New Roman" charset="0"/>
                  </a:rPr>
                  <a:t> (Luke 12:15; Rom. 7:7; 13:9; Eph. 5:3; James 4:2; 2 Pet. 2:3, 14; </a:t>
                </a:r>
                <a:r>
                  <a:rPr lang="en-US" altLang="zh-CN" sz="2000" b="1" dirty="0">
                    <a:solidFill>
                      <a:srgbClr val="003300"/>
                    </a:solidFill>
                    <a:latin typeface="Arial Narrow" charset="0"/>
                    <a:ea typeface="ＭＳ Ｐゴシック" charset="0"/>
                    <a:cs typeface="Times New Roman" charset="0"/>
                  </a:rPr>
                  <a:t>9x</a:t>
                </a:r>
                <a:r>
                  <a:rPr lang="en-US" altLang="ja-JP" sz="2000" b="1" dirty="0">
                    <a:solidFill>
                      <a:srgbClr val="003300"/>
                    </a:solidFill>
                    <a:latin typeface="Arial Narrow" charset="0"/>
                    <a:ea typeface="ＭＳ Ｐゴシック" charset="0"/>
                    <a:cs typeface="Times New Roman" charset="0"/>
                  </a:rPr>
                  <a:t>).</a:t>
                </a:r>
                <a:endParaRPr lang="en-US" altLang="zh-CN" sz="2000" b="1" dirty="0">
                  <a:solidFill>
                    <a:srgbClr val="003300"/>
                  </a:solidFill>
                  <a:latin typeface="Arial Narrow" charset="0"/>
                  <a:ea typeface="ＭＳ Ｐゴシック"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2940203023"/>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defTabSz="914400" eaLnBrk="0" fontAlgn="base" hangingPunct="0">
              <a:spcBef>
                <a:spcPct val="0"/>
              </a:spcBef>
              <a:spcAft>
                <a:spcPct val="0"/>
              </a:spcAft>
              <a:defRPr/>
            </a:pPr>
            <a:endParaRPr lang="en-US" sz="2800">
              <a:solidFill>
                <a:srgbClr val="FFFFFF"/>
              </a:solidFill>
              <a:latin typeface="Times New Roman" charset="0"/>
              <a:ea typeface="ＭＳ Ｐゴシック" charset="0"/>
              <a:cs typeface="ＭＳ Ｐゴシック" charset="0"/>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br>
              <a:rPr lang="en-US" altLang="zh-CN" sz="2000">
                <a:solidFill>
                  <a:srgbClr val="FFFFFF"/>
                </a:solidFill>
                <a:latin typeface="Arial" charset="0"/>
                <a:ea typeface="ＭＳ Ｐゴシック" charset="0"/>
                <a:cs typeface="Arial" charset="0"/>
              </a:rPr>
            </a:b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br>
              <a:rPr lang="en-US" altLang="zh-CN" sz="2000">
                <a:solidFill>
                  <a:srgbClr val="FFFFFF"/>
                </a:solidFill>
                <a:latin typeface="Arial" charset="0"/>
                <a:ea typeface="ＭＳ Ｐゴシック" charset="0"/>
                <a:cs typeface="Arial" charset="0"/>
              </a:rPr>
            </a:b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algn="just" defTabSz="914400" eaLnBrk="0" fontAlgn="base" hangingPunct="0">
              <a:spcBef>
                <a:spcPct val="0"/>
              </a:spcBef>
              <a:spcAft>
                <a:spcPct val="0"/>
              </a:spcAft>
              <a:tabLst>
                <a:tab pos="457200" algn="r"/>
                <a:tab pos="2743200" algn="ctr"/>
                <a:tab pos="5486400" algn="r"/>
              </a:tabLst>
            </a:pPr>
            <a:r>
              <a:rPr lang="en-US" altLang="zh-CN" sz="1200">
                <a:solidFill>
                  <a:srgbClr val="FFFFFF"/>
                </a:solidFill>
                <a:latin typeface="Arial" charset="0"/>
                <a:ea typeface="ＭＳ Ｐゴシック" charset="0"/>
                <a:cs typeface="Arial" charset="0"/>
              </a:rPr>
              <a:t> </a:t>
            </a:r>
            <a:endParaRPr lang="en-US" altLang="zh-CN" sz="1400">
              <a:solidFill>
                <a:srgbClr val="FFFFFF"/>
              </a:solidFill>
              <a:latin typeface="Arial" charset="0"/>
              <a:ea typeface="ＭＳ Ｐゴシック" charset="0"/>
              <a:cs typeface="Arial" charset="0"/>
            </a:endParaRPr>
          </a:p>
          <a:p>
            <a:pPr defTabSz="914400" eaLnBrk="0" fontAlgn="base" hangingPunct="0">
              <a:spcBef>
                <a:spcPct val="0"/>
              </a:spcBef>
              <a:spcAft>
                <a:spcPct val="0"/>
              </a:spcAft>
              <a:tabLst>
                <a:tab pos="457200" algn="r"/>
                <a:tab pos="2743200" algn="ctr"/>
                <a:tab pos="5486400" algn="r"/>
              </a:tabLst>
            </a:pPr>
            <a:endParaRPr lang="en-US" altLang="zh-CN" sz="2800">
              <a:solidFill>
                <a:srgbClr val="FFFFFF"/>
              </a:solidFill>
              <a:latin typeface="Arial" charset="0"/>
              <a:ea typeface="ＭＳ Ｐゴシック"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tabLst>
                <a:tab pos="457200" algn="r"/>
                <a:tab pos="2743200" algn="ctr"/>
                <a:tab pos="5486400" algn="r"/>
              </a:tabLst>
            </a:pPr>
            <a:endParaRPr lang="en-GB" sz="2800">
              <a:solidFill>
                <a:srgbClr val="FFFFFF"/>
              </a:solidFill>
              <a:latin typeface="Arial" charset="0"/>
              <a:ea typeface="ＭＳ Ｐゴシック"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pPr>
            <a:endParaRPr lang="en-US" sz="2800">
              <a:solidFill>
                <a:srgbClr val="FFFFFF"/>
              </a:solidFill>
              <a:latin typeface="Arial" charset="0"/>
              <a:ea typeface="ＭＳ Ｐゴシック"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1761156404"/>
              </p:ext>
            </p:extLst>
          </p:nvPr>
        </p:nvGraphicFramePr>
        <p:xfrm>
          <a:off x="635000" y="1268413"/>
          <a:ext cx="7824788" cy="731837"/>
        </p:xfrm>
        <a:graphic>
          <a:graphicData uri="http://schemas.openxmlformats.org/drawingml/2006/table">
            <a:tbl>
              <a:tblPr/>
              <a:tblGrid>
                <a:gridCol w="1447800">
                  <a:extLst>
                    <a:ext uri="{9D8B030D-6E8A-4147-A177-3AD203B41FA5}">
                      <a16:colId xmlns:a16="http://schemas.microsoft.com/office/drawing/2014/main" val="20000"/>
                    </a:ext>
                  </a:extLst>
                </a:gridCol>
                <a:gridCol w="1376363">
                  <a:extLst>
                    <a:ext uri="{9D8B030D-6E8A-4147-A177-3AD203B41FA5}">
                      <a16:colId xmlns:a16="http://schemas.microsoft.com/office/drawing/2014/main" val="20001"/>
                    </a:ext>
                  </a:extLst>
                </a:gridCol>
                <a:gridCol w="1885950">
                  <a:extLst>
                    <a:ext uri="{9D8B030D-6E8A-4147-A177-3AD203B41FA5}">
                      <a16:colId xmlns:a16="http://schemas.microsoft.com/office/drawing/2014/main" val="20002"/>
                    </a:ext>
                  </a:extLst>
                </a:gridCol>
                <a:gridCol w="1508125">
                  <a:extLst>
                    <a:ext uri="{9D8B030D-6E8A-4147-A177-3AD203B41FA5}">
                      <a16:colId xmlns:a16="http://schemas.microsoft.com/office/drawing/2014/main" val="20003"/>
                    </a:ext>
                  </a:extLst>
                </a:gridCol>
                <a:gridCol w="1606550">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defTabSz="914400" eaLnBrk="0" fontAlgn="base" hangingPunct="0">
              <a:spcBef>
                <a:spcPct val="0"/>
              </a:spcBef>
              <a:spcAft>
                <a:spcPct val="0"/>
              </a:spcAft>
            </a:pPr>
            <a:endParaRPr lang="en-US" sz="2800">
              <a:solidFill>
                <a:srgbClr val="FFFFFF"/>
              </a:solidFill>
              <a:latin typeface="Times New Roman" charset="0"/>
              <a:ea typeface="ＭＳ Ｐゴシック" charset="0"/>
              <a:cs typeface="ＭＳ Ｐゴシック" charset="0"/>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a:t>
            </a:r>
            <a:r>
              <a:rPr lang="en-US" sz="1600" b="1" dirty="0">
                <a:solidFill>
                  <a:srgbClr val="FFFFFF"/>
                </a:solidFill>
                <a:latin typeface="Arial" charset="0"/>
                <a:cs typeface="Arial" charset="0"/>
              </a:rPr>
              <a:t>is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588712"/>
            <a:ext cx="220779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solidFill>
                  <a:srgbClr val="FFFFFF"/>
                </a:solidFill>
                <a:latin typeface="Arial" charset="0"/>
                <a:cs typeface="Arial" charset="0"/>
              </a:rPr>
              <a:t>Law as </a:t>
            </a:r>
            <a:r>
              <a:rPr lang="en-US" b="1" i="1">
                <a:solidFill>
                  <a:srgbClr val="FFFF00"/>
                </a:solidFill>
                <a:latin typeface="Arial" charset="0"/>
                <a:cs typeface="Arial" charset="0"/>
              </a:rPr>
              <a:t>not applicable </a:t>
            </a:r>
            <a:br>
              <a:rPr lang="en-US" b="1" i="1">
                <a:solidFill>
                  <a:srgbClr val="FFFF00"/>
                </a:solidFill>
                <a:latin typeface="Arial" charset="0"/>
                <a:cs typeface="Arial" charset="0"/>
              </a:rPr>
            </a:br>
            <a:r>
              <a:rPr lang="en-US">
                <a:solidFill>
                  <a:srgbClr val="FFFFFF"/>
                </a:solidFill>
                <a:latin typeface="Arial" charset="0"/>
                <a:cs typeface="Arial" charset="0"/>
              </a:rPr>
              <a:t>in every sense</a:t>
            </a:r>
          </a:p>
        </p:txBody>
      </p:sp>
    </p:spTree>
    <p:extLst>
      <p:ext uri="{BB962C8B-B14F-4D97-AF65-F5344CB8AC3E}">
        <p14:creationId xmlns:p14="http://schemas.microsoft.com/office/powerpoint/2010/main" val="1119825330"/>
      </p:ext>
    </p:extLst>
  </p:cSld>
  <p:clrMapOvr>
    <a:masterClrMapping/>
  </p:clrMapOvr>
  <p:transition/>
</p:sld>
</file>

<file path=ppt/slides/slide4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000000"/>
                </a:solidFill>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000000"/>
                </a:solidFill>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33766874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3409" name="Picture 9"/>
          <p:cNvPicPr>
            <a:picLocks noChangeAspect="1" noChangeArrowheads="1"/>
          </p:cNvPicPr>
          <p:nvPr/>
        </p:nvPicPr>
        <p:blipFill>
          <a:blip r:embed="rId3" cstate="screen">
            <a:clrChange>
              <a:clrFrom>
                <a:srgbClr val="FFFFFF"/>
              </a:clrFrom>
              <a:clrTo>
                <a:srgbClr val="FFFFFF">
                  <a:alpha val="0"/>
                </a:srgbClr>
              </a:clrTo>
            </a:clrChange>
            <a:lum bright="-100000" contrast="-100000"/>
            <a:extLst>
              <a:ext uri="{28A0092B-C50C-407E-A947-70E740481C1C}">
                <a14:useLocalDpi xmlns:a14="http://schemas.microsoft.com/office/drawing/2010/main"/>
              </a:ext>
            </a:extLst>
          </a:blip>
          <a:srcRect/>
          <a:stretch>
            <a:fillRect/>
          </a:stretch>
        </p:blipFill>
        <p:spPr bwMode="auto">
          <a:xfrm>
            <a:off x="1314450" y="533400"/>
            <a:ext cx="622935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7" name="Rectangle 11"/>
          <p:cNvSpPr>
            <a:spLocks noGrp="1" noChangeArrowheads="1"/>
          </p:cNvSpPr>
          <p:nvPr>
            <p:ph type="title" idx="4294967295"/>
          </p:nvPr>
        </p:nvSpPr>
        <p:spPr>
          <a:xfrm>
            <a:off x="0" y="609600"/>
            <a:ext cx="9144000" cy="609600"/>
          </a:xfrm>
          <a:solidFill>
            <a:srgbClr val="003300"/>
          </a:solidFill>
        </p:spPr>
        <p:txBody>
          <a:bodyPr/>
          <a:lstStyle/>
          <a:p>
            <a:pPr>
              <a:defRPr/>
            </a:pPr>
            <a:r>
              <a:rPr lang="ta-IN" dirty="0" err="1">
                <a:latin typeface="Arial Black" charset="0"/>
                <a:cs typeface="ＭＳ Ｐゴシック" charset="0"/>
              </a:rPr>
              <a:t>யாத்திராகமம்</a:t>
            </a:r>
            <a:r>
              <a:rPr lang="en-US" dirty="0">
                <a:latin typeface="Arial Black" charset="0"/>
                <a:cs typeface="ＭＳ Ｐゴシック" charset="0"/>
              </a:rPr>
              <a:t> Key Phrase</a:t>
            </a:r>
          </a:p>
        </p:txBody>
      </p:sp>
      <p:sp>
        <p:nvSpPr>
          <p:cNvPr id="273411" name="Text Box 13"/>
          <p:cNvSpPr txBox="1">
            <a:spLocks noChangeArrowheads="1"/>
          </p:cNvSpPr>
          <p:nvPr/>
        </p:nvSpPr>
        <p:spPr bwMode="auto">
          <a:xfrm>
            <a:off x="762000" y="6113463"/>
            <a:ext cx="7620000" cy="592137"/>
          </a:xfrm>
          <a:prstGeom prst="rect">
            <a:avLst/>
          </a:prstGeom>
          <a:solidFill>
            <a:schemeClr val="tx1"/>
          </a:solidFill>
          <a:ln w="12700" cap="sq">
            <a:solidFill>
              <a:srgbClr val="000000"/>
            </a:solidFill>
            <a:miter lim="800000"/>
            <a:headEnd type="none" w="sm" len="sm"/>
            <a:tailEnd type="none" w="sm" len="sm"/>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sz="3200">
                <a:solidFill>
                  <a:srgbClr val="F1F7E9"/>
                </a:solidFill>
                <a:latin typeface="Arial Black" charset="0"/>
                <a:ea typeface="宋体" charset="0"/>
                <a:cs typeface="宋体" charset="0"/>
              </a:rPr>
              <a:t>Formation into a Nation Begun</a:t>
            </a:r>
          </a:p>
        </p:txBody>
      </p:sp>
    </p:spTree>
    <p:extLst>
      <p:ext uri="{BB962C8B-B14F-4D97-AF65-F5344CB8AC3E}">
        <p14:creationId xmlns:p14="http://schemas.microsoft.com/office/powerpoint/2010/main" val="322624198"/>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798632180"/>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extLst>
              <p:ext uri="{D42A27DB-BD31-4B8C-83A1-F6EECF244321}">
                <p14:modId xmlns:p14="http://schemas.microsoft.com/office/powerpoint/2010/main" val="1016932641"/>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b="1">
                <a:solidFill>
                  <a:srgbClr val="FFFFFF"/>
                </a:solidFill>
                <a:latin typeface="Arial" charset="0"/>
                <a:cs typeface="Arial" charset="0"/>
              </a:rPr>
              <a:t>NTS 166c</a:t>
            </a:r>
          </a:p>
        </p:txBody>
      </p:sp>
    </p:spTree>
    <p:extLst>
      <p:ext uri="{BB962C8B-B14F-4D97-AF65-F5344CB8AC3E}">
        <p14:creationId xmlns:p14="http://schemas.microsoft.com/office/powerpoint/2010/main" val="2532633284"/>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1" name="Picture 3"/>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52935" name="Rectangle 7"/>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8800" b="0" i="0" u="none" strike="noStrike" kern="1200" cap="none" spc="0" normalizeH="0" baseline="0" noProof="0">
                <a:ln>
                  <a:noFill/>
                </a:ln>
                <a:solidFill>
                  <a:srgbClr val="FFD34A"/>
                </a:solidFill>
                <a:effectLst/>
                <a:uLnTx/>
                <a:uFillTx/>
                <a:latin typeface="Times" charset="0"/>
                <a:ea typeface="ＭＳ Ｐゴシック" charset="0"/>
                <a:cs typeface="+mn-cs"/>
              </a:rPr>
              <a:t>7</a:t>
            </a:r>
          </a:p>
        </p:txBody>
      </p:sp>
      <p:sp>
        <p:nvSpPr>
          <p:cNvPr id="252936" name="Line 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grpSp>
        <p:nvGrpSpPr>
          <p:cNvPr id="252968" name="Group 40"/>
          <p:cNvGrpSpPr>
            <a:grpSpLocks/>
          </p:cNvGrpSpPr>
          <p:nvPr/>
        </p:nvGrpSpPr>
        <p:grpSpPr bwMode="auto">
          <a:xfrm>
            <a:off x="1689100" y="2019300"/>
            <a:ext cx="5749925" cy="3244850"/>
            <a:chOff x="1064" y="1272"/>
            <a:chExt cx="3622" cy="2044"/>
          </a:xfrm>
        </p:grpSpPr>
        <p:sp>
          <p:nvSpPr>
            <p:cNvPr id="252961" name="Rectangle 33"/>
            <p:cNvSpPr>
              <a:spLocks noChangeArrowheads="1"/>
            </p:cNvSpPr>
            <p:nvPr/>
          </p:nvSpPr>
          <p:spPr bwMode="auto">
            <a:xfrm rot="1785869">
              <a:off x="2696" y="1304"/>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2" name="Rectangle 34"/>
            <p:cNvSpPr>
              <a:spLocks noChangeArrowheads="1"/>
            </p:cNvSpPr>
            <p:nvPr/>
          </p:nvSpPr>
          <p:spPr bwMode="auto">
            <a:xfrm rot="-1804197">
              <a:off x="2528" y="1272"/>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3" name="Rectangle 35"/>
            <p:cNvSpPr>
              <a:spLocks noChangeArrowheads="1"/>
            </p:cNvSpPr>
            <p:nvPr/>
          </p:nvSpPr>
          <p:spPr bwMode="auto">
            <a:xfrm rot="8101981">
              <a:off x="1064" y="1842"/>
              <a:ext cx="1443"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4" name="Rectangle 36"/>
            <p:cNvSpPr>
              <a:spLocks noChangeArrowheads="1"/>
            </p:cNvSpPr>
            <p:nvPr/>
          </p:nvSpPr>
          <p:spPr bwMode="auto">
            <a:xfrm rot="85205">
              <a:off x="3528" y="1520"/>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5" name="Rectangle 37"/>
            <p:cNvSpPr>
              <a:spLocks noChangeArrowheads="1"/>
            </p:cNvSpPr>
            <p:nvPr/>
          </p:nvSpPr>
          <p:spPr bwMode="auto">
            <a:xfrm rot="85205">
              <a:off x="1736" y="1488"/>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6" name="Rectangle 38"/>
            <p:cNvSpPr>
              <a:spLocks noChangeArrowheads="1"/>
            </p:cNvSpPr>
            <p:nvPr/>
          </p:nvSpPr>
          <p:spPr bwMode="auto">
            <a:xfrm rot="10911120">
              <a:off x="1222" y="3090"/>
              <a:ext cx="3464"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7" name="Rectangle 39"/>
            <p:cNvSpPr>
              <a:spLocks noChangeArrowheads="1"/>
            </p:cNvSpPr>
            <p:nvPr/>
          </p:nvSpPr>
          <p:spPr bwMode="auto">
            <a:xfrm rot="3349979">
              <a:off x="3496" y="1970"/>
              <a:ext cx="1443"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grpSp>
      <p:sp>
        <p:nvSpPr>
          <p:cNvPr id="252937" name="Oval 9"/>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73" name="Text Box 45"/>
          <p:cNvSpPr txBox="1">
            <a:spLocks noChangeArrowheads="1"/>
          </p:cNvSpPr>
          <p:nvPr/>
        </p:nvSpPr>
        <p:spPr bwMode="auto">
          <a:xfrm>
            <a:off x="1779588" y="17463"/>
            <a:ext cx="1993900" cy="27463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Kalaham" charset="0"/>
                <a:ea typeface="ＭＳ Ｐゴシック" charset="0"/>
                <a:cs typeface="+mn-cs"/>
              </a:rPr>
              <a:t>Vz;</a:t>
            </a: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mn-cs"/>
              </a:rPr>
              <a:t>. 13</a:t>
            </a:r>
          </a:p>
        </p:txBody>
      </p:sp>
      <p:sp>
        <p:nvSpPr>
          <p:cNvPr id="252979" name="Rectangle 51"/>
          <p:cNvSpPr>
            <a:spLocks noChangeArrowheads="1"/>
          </p:cNvSpPr>
          <p:nvPr/>
        </p:nvSpPr>
        <p:spPr bwMode="auto">
          <a:xfrm>
            <a:off x="1739900" y="5137150"/>
            <a:ext cx="6191250" cy="454025"/>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Kalaham" charset="0"/>
                <a:ea typeface="ＭＳ Ｐゴシック" charset="0"/>
                <a:cs typeface="+mn-cs"/>
              </a:rPr>
              <a:t>Tdhe;jpuj;jpy; Njt $lhuk;</a:t>
            </a:r>
            <a:endParaRPr kumimoji="0" lang="en-US" sz="24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
        <p:nvSpPr>
          <p:cNvPr id="252981" name="Rectangle 53"/>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2" name="Rectangle 54"/>
          <p:cNvSpPr>
            <a:spLocks noChangeArrowheads="1"/>
          </p:cNvSpPr>
          <p:nvPr/>
        </p:nvSpPr>
        <p:spPr bwMode="auto">
          <a:xfrm>
            <a:off x="8121650" y="4356100"/>
            <a:ext cx="295275"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mn-cs"/>
              </a:rPr>
              <a:t>40</a:t>
            </a:r>
          </a:p>
        </p:txBody>
      </p:sp>
      <p:sp>
        <p:nvSpPr>
          <p:cNvPr id="252983" name="AutoShape 5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4" name="Rectangle 5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5" name="AutoShape 57"/>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6" name="Line 58"/>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7" name="Line 59"/>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8" name="Line 60"/>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9" name="Line 61"/>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0" name="Line 62"/>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1" name="Rectangle 63"/>
          <p:cNvSpPr>
            <a:spLocks noChangeArrowheads="1"/>
          </p:cNvSpPr>
          <p:nvPr/>
        </p:nvSpPr>
        <p:spPr bwMode="auto">
          <a:xfrm>
            <a:off x="8007350" y="3429000"/>
            <a:ext cx="619125" cy="231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n-cs"/>
              </a:rPr>
              <a:t>MOSES</a:t>
            </a:r>
          </a:p>
        </p:txBody>
      </p:sp>
      <p:sp>
        <p:nvSpPr>
          <p:cNvPr id="252992" name="Rectangle 64"/>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Sinai</a:t>
            </a:r>
          </a:p>
        </p:txBody>
      </p:sp>
      <p:sp>
        <p:nvSpPr>
          <p:cNvPr id="252993" name="Rectangle 65"/>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M - C - C</a:t>
            </a:r>
          </a:p>
        </p:txBody>
      </p:sp>
      <p:sp>
        <p:nvSpPr>
          <p:cNvPr id="252994" name="Rectangle 66"/>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Kadesh Barnea</a:t>
            </a:r>
          </a:p>
        </p:txBody>
      </p:sp>
      <p:sp>
        <p:nvSpPr>
          <p:cNvPr id="252995" name="Line 67"/>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6" name="Rectangle 68"/>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Exodus</a:t>
            </a:r>
          </a:p>
        </p:txBody>
      </p:sp>
      <p:sp>
        <p:nvSpPr>
          <p:cNvPr id="252997" name="Text Box 69"/>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mn-cs"/>
              </a:rPr>
              <a:t> </a:t>
            </a:r>
          </a:p>
        </p:txBody>
      </p:sp>
      <p:sp>
        <p:nvSpPr>
          <p:cNvPr id="253000" name="Text Box 72"/>
          <p:cNvSpPr txBox="1">
            <a:spLocks noChangeArrowheads="1"/>
          </p:cNvSpPr>
          <p:nvPr/>
        </p:nvSpPr>
        <p:spPr bwMode="auto">
          <a:xfrm>
            <a:off x="8585200" y="6407150"/>
            <a:ext cx="325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n-cs"/>
              </a:rPr>
              <a:t>2</a:t>
            </a:r>
          </a:p>
        </p:txBody>
      </p:sp>
      <p:sp>
        <p:nvSpPr>
          <p:cNvPr id="253001" name="Rectangle 73"/>
          <p:cNvSpPr>
            <a:spLocks noChangeArrowheads="1"/>
          </p:cNvSpPr>
          <p:nvPr/>
        </p:nvSpPr>
        <p:spPr bwMode="auto">
          <a:xfrm>
            <a:off x="8091488" y="6513513"/>
            <a:ext cx="339725" cy="268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rPr>
              <a:t>16</a:t>
            </a:r>
          </a:p>
        </p:txBody>
      </p:sp>
      <p:sp>
        <p:nvSpPr>
          <p:cNvPr id="253002" name="Text Box 74"/>
          <p:cNvSpPr txBox="1">
            <a:spLocks noChangeArrowheads="1"/>
          </p:cNvSpPr>
          <p:nvPr/>
        </p:nvSpPr>
        <p:spPr bwMode="auto">
          <a:xfrm>
            <a:off x="6992938" y="6284913"/>
            <a:ext cx="1633537"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n-cs"/>
              </a:rPr>
              <a:t>Handbook pg. 26-29</a:t>
            </a:r>
          </a:p>
        </p:txBody>
      </p:sp>
      <p:sp>
        <p:nvSpPr>
          <p:cNvPr id="253003" name="Line 75"/>
          <p:cNvSpPr>
            <a:spLocks noChangeShapeType="1"/>
          </p:cNvSpPr>
          <p:nvPr/>
        </p:nvSpPr>
        <p:spPr bwMode="auto">
          <a:xfrm>
            <a:off x="5962650" y="2533650"/>
            <a:ext cx="1162050" cy="1847850"/>
          </a:xfrm>
          <a:prstGeom prst="line">
            <a:avLst/>
          </a:prstGeom>
          <a:noFill/>
          <a:ln w="10160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4" name="Line 76"/>
          <p:cNvSpPr>
            <a:spLocks noChangeShapeType="1"/>
          </p:cNvSpPr>
          <p:nvPr/>
        </p:nvSpPr>
        <p:spPr bwMode="auto">
          <a:xfrm flipH="1" flipV="1">
            <a:off x="5592763" y="2609850"/>
            <a:ext cx="641350" cy="7938"/>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6" name="Line 78"/>
          <p:cNvSpPr>
            <a:spLocks noChangeShapeType="1"/>
          </p:cNvSpPr>
          <p:nvPr/>
        </p:nvSpPr>
        <p:spPr bwMode="auto">
          <a:xfrm>
            <a:off x="4586288" y="2041525"/>
            <a:ext cx="1058862" cy="603250"/>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7" name="Line 79"/>
          <p:cNvSpPr>
            <a:spLocks noChangeShapeType="1"/>
          </p:cNvSpPr>
          <p:nvPr/>
        </p:nvSpPr>
        <p:spPr bwMode="auto">
          <a:xfrm flipH="1">
            <a:off x="4089400" y="2109788"/>
            <a:ext cx="827088" cy="517525"/>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8" name="Line 80"/>
          <p:cNvSpPr>
            <a:spLocks noChangeShapeType="1"/>
          </p:cNvSpPr>
          <p:nvPr/>
        </p:nvSpPr>
        <p:spPr bwMode="auto">
          <a:xfrm flipH="1" flipV="1">
            <a:off x="3373438" y="2557463"/>
            <a:ext cx="811212" cy="15875"/>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9" name="Line 81"/>
          <p:cNvSpPr>
            <a:spLocks noChangeShapeType="1"/>
          </p:cNvSpPr>
          <p:nvPr/>
        </p:nvSpPr>
        <p:spPr bwMode="auto">
          <a:xfrm flipV="1">
            <a:off x="1951038" y="2397125"/>
            <a:ext cx="1820862" cy="1928813"/>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10" name="Line 82"/>
          <p:cNvSpPr>
            <a:spLocks noChangeShapeType="1"/>
          </p:cNvSpPr>
          <p:nvPr/>
        </p:nvSpPr>
        <p:spPr bwMode="auto">
          <a:xfrm>
            <a:off x="2027238" y="4808538"/>
            <a:ext cx="5248275" cy="196850"/>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0" name="Text Box 52"/>
          <p:cNvSpPr txBox="1">
            <a:spLocks noChangeArrowheads="1"/>
          </p:cNvSpPr>
          <p:nvPr/>
        </p:nvSpPr>
        <p:spPr bwMode="auto">
          <a:xfrm>
            <a:off x="1577975" y="1625600"/>
            <a:ext cx="6480175" cy="822325"/>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Kalaham" charset="0"/>
                <a:ea typeface="ＭＳ Ｐゴシック" charset="0"/>
                <a:cs typeface="+mn-cs"/>
              </a:rPr>
              <a:t>NkhNr Nfhj;jpuq;fspd; gpujpepjpfis miof;fpwhh;</a:t>
            </a:r>
            <a:r>
              <a:rPr kumimoji="0" lang="en-US" sz="2400" b="1" i="0" u="none" strike="noStrike" kern="1200" cap="none" spc="0" normalizeH="0" baseline="0" noProof="0">
                <a:ln>
                  <a:noFill/>
                </a:ln>
                <a:solidFill>
                  <a:srgbClr val="FFD34A"/>
                </a:solidFill>
                <a:effectLst/>
                <a:uLnTx/>
                <a:uFillTx/>
                <a:latin typeface="Comic Sans MS" charset="0"/>
                <a:ea typeface="ＭＳ Ｐゴシック" charset="0"/>
                <a:cs typeface="+mn-cs"/>
              </a:rPr>
              <a:t>.</a:t>
            </a:r>
            <a:endParaRPr kumimoji="0" lang="en-US" sz="40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
        <p:nvSpPr>
          <p:cNvPr id="252974" name="Text Box 46"/>
          <p:cNvSpPr txBox="1">
            <a:spLocks noChangeArrowheads="1"/>
          </p:cNvSpPr>
          <p:nvPr/>
        </p:nvSpPr>
        <p:spPr bwMode="auto">
          <a:xfrm>
            <a:off x="1871663" y="431800"/>
            <a:ext cx="5930900" cy="1311275"/>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NkhNrf;F Njit</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 </a:t>
            </a: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Gjpa</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 </a:t>
            </a: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jfty;</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a:t>
            </a:r>
            <a:endParaRPr kumimoji="0" lang="en-US" sz="40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1152041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252979"/>
                                        </p:tgtEl>
                                        <p:attrNameLst>
                                          <p:attrName>style.visibility</p:attrName>
                                        </p:attrNameLst>
                                      </p:cBhvr>
                                      <p:to>
                                        <p:strVal val="visible"/>
                                      </p:to>
                                    </p:set>
                                    <p:animEffect transition="in" filter="dissolve">
                                      <p:cBhvr>
                                        <p:cTn id="7" dur="500"/>
                                        <p:tgtEl>
                                          <p:spTgt spid="252979"/>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252937"/>
                                        </p:tgtEl>
                                        <p:attrNameLst>
                                          <p:attrName>style.visibility</p:attrName>
                                        </p:attrNameLst>
                                      </p:cBhvr>
                                      <p:to>
                                        <p:strVal val="visible"/>
                                      </p:to>
                                    </p:set>
                                    <p:anim calcmode="lin" valueType="num">
                                      <p:cBhvr>
                                        <p:cTn id="11" dur="500" fill="hold"/>
                                        <p:tgtEl>
                                          <p:spTgt spid="252937"/>
                                        </p:tgtEl>
                                        <p:attrNameLst>
                                          <p:attrName>ppt_w</p:attrName>
                                        </p:attrNameLst>
                                      </p:cBhvr>
                                      <p:tavLst>
                                        <p:tav tm="0">
                                          <p:val>
                                            <p:fltVal val="0"/>
                                          </p:val>
                                        </p:tav>
                                        <p:tav tm="100000">
                                          <p:val>
                                            <p:strVal val="#ppt_w"/>
                                          </p:val>
                                        </p:tav>
                                      </p:tavLst>
                                    </p:anim>
                                    <p:anim calcmode="lin" valueType="num">
                                      <p:cBhvr>
                                        <p:cTn id="12" dur="500" fill="hold"/>
                                        <p:tgtEl>
                                          <p:spTgt spid="252937"/>
                                        </p:tgtEl>
                                        <p:attrNameLst>
                                          <p:attrName>ppt_h</p:attrName>
                                        </p:attrNameLst>
                                      </p:cBhvr>
                                      <p:tavLst>
                                        <p:tav tm="0">
                                          <p:val>
                                            <p:fltVal val="0"/>
                                          </p:val>
                                        </p:tav>
                                        <p:tav tm="100000">
                                          <p:val>
                                            <p:strVal val="#ppt_h"/>
                                          </p:val>
                                        </p:tav>
                                      </p:tavLst>
                                    </p:anim>
                                    <p:anim calcmode="lin" valueType="num">
                                      <p:cBhvr>
                                        <p:cTn id="13" dur="500" fill="hold"/>
                                        <p:tgtEl>
                                          <p:spTgt spid="252937"/>
                                        </p:tgtEl>
                                        <p:attrNameLst>
                                          <p:attrName>ppt_x</p:attrName>
                                        </p:attrNameLst>
                                      </p:cBhvr>
                                      <p:tavLst>
                                        <p:tav tm="0">
                                          <p:val>
                                            <p:fltVal val="0.5"/>
                                          </p:val>
                                        </p:tav>
                                        <p:tav tm="100000">
                                          <p:val>
                                            <p:strVal val="#ppt_x"/>
                                          </p:val>
                                        </p:tav>
                                      </p:tavLst>
                                    </p:anim>
                                    <p:anim calcmode="lin" valueType="num">
                                      <p:cBhvr>
                                        <p:cTn id="14" dur="500" fill="hold"/>
                                        <p:tgtEl>
                                          <p:spTgt spid="25293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252974"/>
                                        </p:tgtEl>
                                        <p:attrNameLst>
                                          <p:attrName>style.visibility</p:attrName>
                                        </p:attrNameLst>
                                      </p:cBhvr>
                                      <p:to>
                                        <p:strVal val="visible"/>
                                      </p:to>
                                    </p:set>
                                    <p:anim calcmode="lin" valueType="num">
                                      <p:cBhvr>
                                        <p:cTn id="19" dur="500" fill="hold"/>
                                        <p:tgtEl>
                                          <p:spTgt spid="252974"/>
                                        </p:tgtEl>
                                        <p:attrNameLst>
                                          <p:attrName>ppt_w</p:attrName>
                                        </p:attrNameLst>
                                      </p:cBhvr>
                                      <p:tavLst>
                                        <p:tav tm="0">
                                          <p:val>
                                            <p:fltVal val="0"/>
                                          </p:val>
                                        </p:tav>
                                        <p:tav tm="100000">
                                          <p:val>
                                            <p:strVal val="#ppt_w"/>
                                          </p:val>
                                        </p:tav>
                                      </p:tavLst>
                                    </p:anim>
                                    <p:anim calcmode="lin" valueType="num">
                                      <p:cBhvr>
                                        <p:cTn id="20" dur="500" fill="hold"/>
                                        <p:tgtEl>
                                          <p:spTgt spid="252974"/>
                                        </p:tgtEl>
                                        <p:attrNameLst>
                                          <p:attrName>ppt_h</p:attrName>
                                        </p:attrNameLst>
                                      </p:cBhvr>
                                      <p:tavLst>
                                        <p:tav tm="0">
                                          <p:val>
                                            <p:fltVal val="0"/>
                                          </p:val>
                                        </p:tav>
                                        <p:tav tm="100000">
                                          <p:val>
                                            <p:strVal val="#ppt_h"/>
                                          </p:val>
                                        </p:tav>
                                      </p:tavLst>
                                    </p:anim>
                                    <p:anim calcmode="lin" valueType="num">
                                      <p:cBhvr>
                                        <p:cTn id="21" dur="500" fill="hold"/>
                                        <p:tgtEl>
                                          <p:spTgt spid="252974"/>
                                        </p:tgtEl>
                                        <p:attrNameLst>
                                          <p:attrName>ppt_x</p:attrName>
                                        </p:attrNameLst>
                                      </p:cBhvr>
                                      <p:tavLst>
                                        <p:tav tm="0">
                                          <p:val>
                                            <p:fltVal val="0.5"/>
                                          </p:val>
                                        </p:tav>
                                        <p:tav tm="100000">
                                          <p:val>
                                            <p:strVal val="#ppt_x"/>
                                          </p:val>
                                        </p:tav>
                                      </p:tavLst>
                                    </p:anim>
                                    <p:anim calcmode="lin" valueType="num">
                                      <p:cBhvr>
                                        <p:cTn id="22" dur="500" fill="hold"/>
                                        <p:tgtEl>
                                          <p:spTgt spid="252974"/>
                                        </p:tgtEl>
                                        <p:attrNameLst>
                                          <p:attrName>ppt_y</p:attrName>
                                        </p:attrNameLst>
                                      </p:cBhvr>
                                      <p:tavLst>
                                        <p:tav tm="0">
                                          <p:val>
                                            <p:fltVal val="0.5"/>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grpId="0" nodeType="clickEffect">
                                  <p:stCondLst>
                                    <p:cond delay="0"/>
                                  </p:stCondLst>
                                  <p:childTnLst>
                                    <p:set>
                                      <p:cBhvr>
                                        <p:cTn id="26" dur="1" fill="hold">
                                          <p:stCondLst>
                                            <p:cond delay="0"/>
                                          </p:stCondLst>
                                        </p:cTn>
                                        <p:tgtEl>
                                          <p:spTgt spid="252980"/>
                                        </p:tgtEl>
                                        <p:attrNameLst>
                                          <p:attrName>style.visibility</p:attrName>
                                        </p:attrNameLst>
                                      </p:cBhvr>
                                      <p:to>
                                        <p:strVal val="visible"/>
                                      </p:to>
                                    </p:set>
                                    <p:anim calcmode="lin" valueType="num">
                                      <p:cBhvr>
                                        <p:cTn id="27" dur="500" fill="hold"/>
                                        <p:tgtEl>
                                          <p:spTgt spid="252980"/>
                                        </p:tgtEl>
                                        <p:attrNameLst>
                                          <p:attrName>ppt_w</p:attrName>
                                        </p:attrNameLst>
                                      </p:cBhvr>
                                      <p:tavLst>
                                        <p:tav tm="0">
                                          <p:val>
                                            <p:fltVal val="0"/>
                                          </p:val>
                                        </p:tav>
                                        <p:tav tm="100000">
                                          <p:val>
                                            <p:strVal val="#ppt_w"/>
                                          </p:val>
                                        </p:tav>
                                      </p:tavLst>
                                    </p:anim>
                                    <p:anim calcmode="lin" valueType="num">
                                      <p:cBhvr>
                                        <p:cTn id="28" dur="500" fill="hold"/>
                                        <p:tgtEl>
                                          <p:spTgt spid="252980"/>
                                        </p:tgtEl>
                                        <p:attrNameLst>
                                          <p:attrName>ppt_h</p:attrName>
                                        </p:attrNameLst>
                                      </p:cBhvr>
                                      <p:tavLst>
                                        <p:tav tm="0">
                                          <p:val>
                                            <p:fltVal val="0"/>
                                          </p:val>
                                        </p:tav>
                                        <p:tav tm="100000">
                                          <p:val>
                                            <p:strVal val="#ppt_h"/>
                                          </p:val>
                                        </p:tav>
                                      </p:tavLst>
                                    </p:anim>
                                    <p:anim calcmode="lin" valueType="num">
                                      <p:cBhvr>
                                        <p:cTn id="29" dur="500" fill="hold"/>
                                        <p:tgtEl>
                                          <p:spTgt spid="252980"/>
                                        </p:tgtEl>
                                        <p:attrNameLst>
                                          <p:attrName>ppt_x</p:attrName>
                                        </p:attrNameLst>
                                      </p:cBhvr>
                                      <p:tavLst>
                                        <p:tav tm="0">
                                          <p:val>
                                            <p:fltVal val="0.5"/>
                                          </p:val>
                                        </p:tav>
                                        <p:tav tm="100000">
                                          <p:val>
                                            <p:strVal val="#ppt_x"/>
                                          </p:val>
                                        </p:tav>
                                      </p:tavLst>
                                    </p:anim>
                                    <p:anim calcmode="lin" valueType="num">
                                      <p:cBhvr>
                                        <p:cTn id="30" dur="500" fill="hold"/>
                                        <p:tgtEl>
                                          <p:spTgt spid="25298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7" grpId="0" animBg="1"/>
      <p:bldP spid="252979" grpId="0" autoUpdateAnimBg="0"/>
      <p:bldP spid="252980" grpId="0" autoUpdateAnimBg="0"/>
      <p:bldP spid="252974" grpId="0" autoUpdateAnimBg="0"/>
    </p:bldLst>
  </p:timing>
</p:sld>
</file>

<file path=ppt/slides/slide4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25346" name="Rectangle 1026"/>
          <p:cNvSpPr>
            <a:spLocks noGrp="1" noChangeArrowheads="1"/>
          </p:cNvSpPr>
          <p:nvPr>
            <p:ph type="title"/>
          </p:nvPr>
        </p:nvSpPr>
        <p:spPr>
          <a:xfrm>
            <a:off x="3962400" y="4953000"/>
            <a:ext cx="4953000" cy="1676400"/>
          </a:xfrm>
        </p:spPr>
        <p:txBody>
          <a:bodyPr/>
          <a:lstStyle/>
          <a:p>
            <a:pPr eaLnBrk="1" hangingPunct="1">
              <a:defRPr/>
            </a:pPr>
            <a:r>
              <a:rPr kumimoji="1" lang="en-US" sz="4000" b="1" i="1" dirty="0">
                <a:solidFill>
                  <a:schemeClr val="bg1"/>
                </a:solidFill>
                <a:cs typeface="+mj-cs"/>
              </a:rPr>
              <a:t>God</a:t>
            </a:r>
            <a:r>
              <a:rPr kumimoji="1" lang="fr-FR" altLang="ja-JP" sz="4000" b="1" i="1" dirty="0">
                <a:solidFill>
                  <a:schemeClr val="bg1"/>
                </a:solidFill>
                <a:latin typeface="Arial"/>
                <a:cs typeface="+mj-cs"/>
              </a:rPr>
              <a:t>'</a:t>
            </a:r>
            <a:r>
              <a:rPr kumimoji="1" lang="en-US" sz="4000" b="1" i="1" dirty="0">
                <a:solidFill>
                  <a:schemeClr val="bg1"/>
                </a:solidFill>
                <a:cs typeface="+mj-cs"/>
              </a:rPr>
              <a:t>s presence filled his new palace!</a:t>
            </a:r>
            <a:endParaRPr kumimoji="1" lang="en-US" sz="4000" b="1" i="1" dirty="0">
              <a:cs typeface="+mj-cs"/>
            </a:endParaRPr>
          </a:p>
        </p:txBody>
      </p:sp>
      <p:sp>
        <p:nvSpPr>
          <p:cNvPr id="825347" name="Text Box 1027" descr="White marble"/>
          <p:cNvSpPr txBox="1">
            <a:spLocks noChangeArrowheads="1"/>
          </p:cNvSpPr>
          <p:nvPr/>
        </p:nvSpPr>
        <p:spPr bwMode="auto">
          <a:xfrm>
            <a:off x="4114800" y="914400"/>
            <a:ext cx="4800600" cy="3600986"/>
          </a:xfrm>
          <a:prstGeom prst="rect">
            <a:avLst/>
          </a:prstGeom>
          <a:blipFill dpi="0" rotWithShape="1">
            <a:blip r:embed="rId4"/>
            <a:srcRect/>
            <a:tile tx="0" ty="0" sx="100000" sy="100000" flip="none" algn="tl"/>
          </a:blip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eaLnBrk="0" fontAlgn="base" hangingPunct="0">
              <a:spcBef>
                <a:spcPct val="0"/>
              </a:spcBef>
              <a:spcAft>
                <a:spcPct val="0"/>
              </a:spcAft>
              <a:defRPr/>
            </a:pPr>
            <a:r>
              <a:rPr lang="en-US" sz="3600" b="1" dirty="0">
                <a:solidFill>
                  <a:srgbClr val="000000"/>
                </a:solidFill>
                <a:latin typeface="Times New Roman" charset="0"/>
                <a:ea typeface="ＭＳ Ｐゴシック" charset="0"/>
                <a:cs typeface="ＭＳ Ｐゴシック" charset="0"/>
              </a:rPr>
              <a:t>"Then the cloud covered the tent of meeting, and the glory of the L</a:t>
            </a:r>
            <a:r>
              <a:rPr lang="en-US" sz="3200" b="1" dirty="0">
                <a:solidFill>
                  <a:srgbClr val="000000"/>
                </a:solidFill>
                <a:latin typeface="Times New Roman" charset="0"/>
                <a:ea typeface="ＭＳ Ｐゴシック" charset="0"/>
                <a:cs typeface="ＭＳ Ｐゴシック" charset="0"/>
              </a:rPr>
              <a:t>ORD</a:t>
            </a:r>
            <a:r>
              <a:rPr lang="en-US" sz="3600" b="1" dirty="0">
                <a:solidFill>
                  <a:srgbClr val="000000"/>
                </a:solidFill>
                <a:latin typeface="Times New Roman" charset="0"/>
                <a:ea typeface="ＭＳ Ｐゴシック" charset="0"/>
                <a:cs typeface="ＭＳ Ｐゴシック" charset="0"/>
              </a:rPr>
              <a:t> filled the tabernacle."</a:t>
            </a:r>
          </a:p>
          <a:p>
            <a:pPr algn="r" defTabSz="914400" eaLnBrk="0" fontAlgn="base" hangingPunct="0">
              <a:spcBef>
                <a:spcPct val="0"/>
              </a:spcBef>
              <a:spcAft>
                <a:spcPct val="0"/>
              </a:spcAft>
              <a:defRPr/>
            </a:pPr>
            <a:r>
              <a:rPr lang="ta-IN" sz="2800" b="1" dirty="0" err="1">
                <a:solidFill>
                  <a:srgbClr val="000000"/>
                </a:solidFill>
                <a:latin typeface="Times New Roman" charset="0"/>
                <a:ea typeface="ＭＳ Ｐゴシック" charset="0"/>
                <a:cs typeface="ＭＳ Ｐゴシック" charset="0"/>
              </a:rPr>
              <a:t>யாத்திராகமம்</a:t>
            </a:r>
            <a:r>
              <a:rPr lang="en-US" sz="2800" b="1" dirty="0">
                <a:solidFill>
                  <a:srgbClr val="000000"/>
                </a:solidFill>
                <a:latin typeface="Times New Roman" charset="0"/>
                <a:ea typeface="ＭＳ Ｐゴシック" charset="0"/>
                <a:cs typeface="ＭＳ Ｐゴシック" charset="0"/>
              </a:rPr>
              <a:t> 40:34 </a:t>
            </a:r>
            <a:r>
              <a:rPr lang="en-US" sz="2000" b="1" dirty="0">
                <a:solidFill>
                  <a:srgbClr val="000000"/>
                </a:solidFill>
                <a:latin typeface="Times New Roman" charset="0"/>
                <a:ea typeface="ＭＳ Ｐゴシック" charset="0"/>
                <a:cs typeface="ＭＳ Ｐゴシック" charset="0"/>
              </a:rPr>
              <a:t>ESV</a:t>
            </a:r>
            <a:endParaRPr lang="en-US" sz="2000" dirty="0">
              <a:solidFill>
                <a:srgbClr val="000000"/>
              </a:solidFill>
              <a:latin typeface="Times New Roman" charset="0"/>
              <a:ea typeface="ＭＳ Ｐゴシック" charset="0"/>
              <a:cs typeface="ＭＳ Ｐゴシック" charset="0"/>
            </a:endParaRPr>
          </a:p>
        </p:txBody>
      </p:sp>
      <p:pic>
        <p:nvPicPr>
          <p:cNvPr id="186371" name="Picture 1028" descr="TabernacleFirePillar15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0449326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825347"/>
                                        </p:tgtEl>
                                        <p:attrNameLst>
                                          <p:attrName>style.visibility</p:attrName>
                                        </p:attrNameLst>
                                      </p:cBhvr>
                                      <p:to>
                                        <p:strVal val="visible"/>
                                      </p:to>
                                    </p:set>
                                    <p:animEffect transition="in" filter="fade">
                                      <p:cBhvr>
                                        <p:cTn id="7" dur="770" decel="100000"/>
                                        <p:tgtEl>
                                          <p:spTgt spid="825347"/>
                                        </p:tgtEl>
                                      </p:cBhvr>
                                    </p:animEffect>
                                    <p:animScale>
                                      <p:cBhvr>
                                        <p:cTn id="8" dur="770" decel="100000"/>
                                        <p:tgtEl>
                                          <p:spTgt spid="825347"/>
                                        </p:tgtEl>
                                      </p:cBhvr>
                                      <p:from x="10000" y="10000"/>
                                      <p:to x="200000" y="450000"/>
                                    </p:animScale>
                                    <p:animScale>
                                      <p:cBhvr>
                                        <p:cTn id="9" dur="1230" accel="100000" fill="hold">
                                          <p:stCondLst>
                                            <p:cond delay="770"/>
                                          </p:stCondLst>
                                        </p:cTn>
                                        <p:tgtEl>
                                          <p:spTgt spid="825347"/>
                                        </p:tgtEl>
                                      </p:cBhvr>
                                      <p:from x="200000" y="450000"/>
                                      <p:to x="100000" y="100000"/>
                                    </p:animScale>
                                    <p:set>
                                      <p:cBhvr>
                                        <p:cTn id="10" dur="770" fill="hold"/>
                                        <p:tgtEl>
                                          <p:spTgt spid="825347"/>
                                        </p:tgtEl>
                                        <p:attrNameLst>
                                          <p:attrName>ppt_x</p:attrName>
                                        </p:attrNameLst>
                                      </p:cBhvr>
                                      <p:to>
                                        <p:strVal val="(0.5)"/>
                                      </p:to>
                                    </p:set>
                                    <p:anim from="(0.5)" to="(#ppt_x)" calcmode="lin" valueType="num">
                                      <p:cBhvr>
                                        <p:cTn id="11" dur="1230" accel="100000" fill="hold">
                                          <p:stCondLst>
                                            <p:cond delay="770"/>
                                          </p:stCondLst>
                                        </p:cTn>
                                        <p:tgtEl>
                                          <p:spTgt spid="825347"/>
                                        </p:tgtEl>
                                        <p:attrNameLst>
                                          <p:attrName>ppt_x</p:attrName>
                                        </p:attrNameLst>
                                      </p:cBhvr>
                                    </p:anim>
                                    <p:set>
                                      <p:cBhvr>
                                        <p:cTn id="12" dur="770" fill="hold"/>
                                        <p:tgtEl>
                                          <p:spTgt spid="825347"/>
                                        </p:tgtEl>
                                        <p:attrNameLst>
                                          <p:attrName>ppt_y</p:attrName>
                                        </p:attrNameLst>
                                      </p:cBhvr>
                                      <p:to>
                                        <p:strVal val="(#ppt_y+0.4)"/>
                                      </p:to>
                                    </p:set>
                                    <p:anim from="(#ppt_y+0.4)" to="(#ppt_y)" calcmode="lin" valueType="num">
                                      <p:cBhvr>
                                        <p:cTn id="13" dur="1230" accel="100000" fill="hold">
                                          <p:stCondLst>
                                            <p:cond delay="770"/>
                                          </p:stCondLst>
                                        </p:cTn>
                                        <p:tgtEl>
                                          <p:spTgt spid="82534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825346"/>
                                        </p:tgtEl>
                                        <p:attrNameLst>
                                          <p:attrName>style.visibility</p:attrName>
                                        </p:attrNameLst>
                                      </p:cBhvr>
                                      <p:to>
                                        <p:strVal val="visible"/>
                                      </p:to>
                                    </p:set>
                                    <p:anim calcmode="lin" valueType="num">
                                      <p:cBhvr>
                                        <p:cTn id="18" dur="500" fill="hold"/>
                                        <p:tgtEl>
                                          <p:spTgt spid="825346"/>
                                        </p:tgtEl>
                                        <p:attrNameLst>
                                          <p:attrName>ppt_w</p:attrName>
                                        </p:attrNameLst>
                                      </p:cBhvr>
                                      <p:tavLst>
                                        <p:tav tm="0">
                                          <p:val>
                                            <p:fltVal val="0"/>
                                          </p:val>
                                        </p:tav>
                                        <p:tav tm="100000">
                                          <p:val>
                                            <p:strVal val="#ppt_w"/>
                                          </p:val>
                                        </p:tav>
                                      </p:tavLst>
                                    </p:anim>
                                    <p:anim calcmode="lin" valueType="num">
                                      <p:cBhvr>
                                        <p:cTn id="19" dur="500" fill="hold"/>
                                        <p:tgtEl>
                                          <p:spTgt spid="825346"/>
                                        </p:tgtEl>
                                        <p:attrNameLst>
                                          <p:attrName>ppt_h</p:attrName>
                                        </p:attrNameLst>
                                      </p:cBhvr>
                                      <p:tavLst>
                                        <p:tav tm="0">
                                          <p:val>
                                            <p:fltVal val="0"/>
                                          </p:val>
                                        </p:tav>
                                        <p:tav tm="100000">
                                          <p:val>
                                            <p:strVal val="#ppt_h"/>
                                          </p:val>
                                        </p:tav>
                                      </p:tavLst>
                                    </p:anim>
                                    <p:anim calcmode="lin" valueType="num">
                                      <p:cBhvr>
                                        <p:cTn id="20" dur="500" fill="hold"/>
                                        <p:tgtEl>
                                          <p:spTgt spid="825346"/>
                                        </p:tgtEl>
                                        <p:attrNameLst>
                                          <p:attrName>style.rotation</p:attrName>
                                        </p:attrNameLst>
                                      </p:cBhvr>
                                      <p:tavLst>
                                        <p:tav tm="0">
                                          <p:val>
                                            <p:fltVal val="360"/>
                                          </p:val>
                                        </p:tav>
                                        <p:tav tm="100000">
                                          <p:val>
                                            <p:fltVal val="0"/>
                                          </p:val>
                                        </p:tav>
                                      </p:tavLst>
                                    </p:anim>
                                    <p:animEffect transition="in" filter="fade">
                                      <p:cBhvr>
                                        <p:cTn id="21" dur="500"/>
                                        <p:tgtEl>
                                          <p:spTgt spid="8253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346" grpId="0"/>
      <p:bldP spid="825347" grpId="0" animBg="1"/>
    </p:bldLst>
  </p:timing>
</p:sld>
</file>

<file path=ppt/slides/slide4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88417"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8" name="Rectangle 3"/>
          <p:cNvSpPr>
            <a:spLocks noGrp="1" noChangeArrowheads="1"/>
          </p:cNvSpPr>
          <p:nvPr>
            <p:ph type="title"/>
          </p:nvPr>
        </p:nvSpPr>
        <p:spPr>
          <a:xfrm>
            <a:off x="3657600" y="0"/>
            <a:ext cx="5486400" cy="1676400"/>
          </a:xfrm>
          <a:solidFill>
            <a:schemeClr val="bg1"/>
          </a:solidFill>
        </p:spPr>
        <p:txBody>
          <a:bodyPr/>
          <a:lstStyle/>
          <a:p>
            <a:r>
              <a:rPr lang="en-US" sz="3600" b="1">
                <a:latin typeface="Arial" charset="0"/>
                <a:ea typeface="ＭＳ Ｐゴシック" charset="0"/>
              </a:rPr>
              <a:t>God</a:t>
            </a:r>
            <a:r>
              <a:rPr lang="fr-FR" altLang="ja-JP" sz="3600" b="1">
                <a:latin typeface="Arial" charset="0"/>
                <a:ea typeface="ＭＳ Ｐゴシック" charset="0"/>
              </a:rPr>
              <a:t>'</a:t>
            </a:r>
            <a:r>
              <a:rPr lang="en-US" sz="3600" b="1">
                <a:latin typeface="Arial" charset="0"/>
                <a:ea typeface="ＭＳ Ｐゴシック" charset="0"/>
              </a:rPr>
              <a:t>s Presence Indwelt Solomon</a:t>
            </a:r>
            <a:r>
              <a:rPr lang="fr-FR" altLang="ja-JP" sz="3600" b="1">
                <a:latin typeface="Arial" charset="0"/>
                <a:ea typeface="ＭＳ Ｐゴシック" charset="0"/>
              </a:rPr>
              <a:t>'</a:t>
            </a:r>
            <a:r>
              <a:rPr lang="en-US" sz="3600" b="1">
                <a:latin typeface="Arial" charset="0"/>
                <a:ea typeface="ＭＳ Ｐゴシック" charset="0"/>
              </a:rPr>
              <a:t>s Temple</a:t>
            </a:r>
          </a:p>
        </p:txBody>
      </p:sp>
    </p:spTree>
    <p:extLst>
      <p:ext uri="{BB962C8B-B14F-4D97-AF65-F5344CB8AC3E}">
        <p14:creationId xmlns:p14="http://schemas.microsoft.com/office/powerpoint/2010/main" val="3192689586"/>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2513" name="Picture 2" descr="Holy Spirit Lr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Rectangle 3"/>
          <p:cNvSpPr>
            <a:spLocks noGrp="1" noChangeArrowheads="1"/>
          </p:cNvSpPr>
          <p:nvPr>
            <p:ph type="title" idx="4294967295"/>
          </p:nvPr>
        </p:nvSpPr>
        <p:spPr>
          <a:xfrm>
            <a:off x="0" y="5715000"/>
            <a:ext cx="9144000" cy="1143000"/>
          </a:xfrm>
        </p:spPr>
        <p:txBody>
          <a:bodyPr/>
          <a:lstStyle/>
          <a:p>
            <a:pPr eaLnBrk="1" hangingPunct="1"/>
            <a:r>
              <a:rPr lang="en-US" b="1">
                <a:latin typeface="Arial" charset="0"/>
                <a:ea typeface="ＭＳ Ｐゴシック" charset="0"/>
                <a:cs typeface="ＭＳ Ｐゴシック" charset="0"/>
              </a:rPr>
              <a:t>What happened at Pentecost?</a:t>
            </a:r>
          </a:p>
        </p:txBody>
      </p:sp>
    </p:spTree>
    <p:extLst>
      <p:ext uri="{BB962C8B-B14F-4D97-AF65-F5344CB8AC3E}">
        <p14:creationId xmlns:p14="http://schemas.microsoft.com/office/powerpoint/2010/main" val="2161230195"/>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en-US">
                <a:solidFill>
                  <a:schemeClr val="bg1"/>
                </a:solidFill>
                <a:latin typeface="Arial" charset="0"/>
                <a:ea typeface="ＭＳ Ｐゴシック" charset="0"/>
                <a:cs typeface="ＭＳ Ｐゴシック" charset="0"/>
              </a:rPr>
              <a:t>The Indwelling Spirit</a:t>
            </a:r>
          </a:p>
        </p:txBody>
      </p:sp>
      <p:pic>
        <p:nvPicPr>
          <p:cNvPr id="19353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4385994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8500" y="1443036"/>
            <a:ext cx="9325034" cy="3712195"/>
          </a:xfrm>
          <a:prstGeom prst="rect">
            <a:avLst/>
          </a:prstGeom>
        </p:spPr>
      </p:pic>
      <p:sp>
        <p:nvSpPr>
          <p:cNvPr id="900098" name="Rectangle 2"/>
          <p:cNvSpPr>
            <a:spLocks noGrp="1" noChangeArrowheads="1"/>
          </p:cNvSpPr>
          <p:nvPr>
            <p:ph type="ctrTitle"/>
          </p:nvPr>
        </p:nvSpPr>
        <p:spPr>
          <a:xfrm>
            <a:off x="72534" y="2963903"/>
            <a:ext cx="9144000" cy="2016125"/>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Salvation: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See God's power &amp; care.</a:t>
            </a:r>
          </a:p>
        </p:txBody>
      </p:sp>
      <p:sp>
        <p:nvSpPr>
          <p:cNvPr id="5" name="Rectangle 2"/>
          <p:cNvSpPr txBox="1">
            <a:spLocks noChangeArrowheads="1"/>
          </p:cNvSpPr>
          <p:nvPr/>
        </p:nvSpPr>
        <p:spPr bwMode="auto">
          <a:xfrm>
            <a:off x="0" y="5693"/>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ta-IN" sz="4000" b="1" i="1" dirty="0" err="1">
                <a:effectLst>
                  <a:glow rad="127000">
                    <a:schemeClr val="tx1"/>
                  </a:glow>
                </a:effectLst>
                <a:latin typeface="Arial" charset="0"/>
                <a:ea typeface="ＭＳ Ｐゴシック" charset="0"/>
                <a:cs typeface="ＭＳ Ｐゴシック" charset="0"/>
              </a:rPr>
              <a:t>யாத்திராகமம்</a:t>
            </a:r>
            <a:r>
              <a:rPr lang="en-US" sz="4000" b="1" i="1" dirty="0">
                <a:effectLst>
                  <a:glow rad="127000">
                    <a:schemeClr val="tx1"/>
                  </a:glow>
                </a:effectLst>
                <a:latin typeface="Arial" charset="0"/>
                <a:ea typeface="ＭＳ Ｐゴシック" charset="0"/>
                <a:cs typeface="ＭＳ Ｐゴシック" charset="0"/>
              </a:rPr>
              <a:t> Becomes Real</a:t>
            </a:r>
          </a:p>
        </p:txBody>
      </p:sp>
    </p:spTree>
    <p:extLst>
      <p:ext uri="{BB962C8B-B14F-4D97-AF65-F5344CB8AC3E}">
        <p14:creationId xmlns:p14="http://schemas.microsoft.com/office/powerpoint/2010/main" val="961065043"/>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90500"/>
            <a:ext cx="9144000" cy="6464808"/>
          </a:xfrm>
          <a:prstGeom prst="rect">
            <a:avLst/>
          </a:prstGeom>
        </p:spPr>
      </p:pic>
      <p:sp>
        <p:nvSpPr>
          <p:cNvPr id="900098" name="Rectangle 2"/>
          <p:cNvSpPr>
            <a:spLocks noGrp="1" noChangeArrowheads="1"/>
          </p:cNvSpPr>
          <p:nvPr>
            <p:ph type="ctrTitle"/>
          </p:nvPr>
        </p:nvSpPr>
        <p:spPr>
          <a:xfrm>
            <a:off x="0" y="986953"/>
            <a:ext cx="9144000" cy="426567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Instruction: </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Relate to God as new covenant believers as you enjoy his presence. </a:t>
            </a:r>
          </a:p>
        </p:txBody>
      </p:sp>
      <p:sp>
        <p:nvSpPr>
          <p:cNvPr id="5" name="Rectangle 2"/>
          <p:cNvSpPr txBox="1">
            <a:spLocks noChangeArrowheads="1"/>
          </p:cNvSpPr>
          <p:nvPr/>
        </p:nvSpPr>
        <p:spPr bwMode="auto">
          <a:xfrm>
            <a:off x="0" y="5693"/>
            <a:ext cx="6046693" cy="874556"/>
          </a:xfrm>
          <a:prstGeom prst="rect">
            <a:avLst/>
          </a:prstGeom>
          <a:solidFill>
            <a:srgbClr val="80000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ta-IN" sz="4000" b="1" i="1" dirty="0" err="1">
                <a:effectLst>
                  <a:glow rad="127000">
                    <a:schemeClr val="tx1"/>
                  </a:glow>
                </a:effectLst>
                <a:latin typeface="Arial" charset="0"/>
                <a:ea typeface="ＭＳ Ｐゴシック" charset="0"/>
                <a:cs typeface="ＭＳ Ｐゴシック" charset="0"/>
              </a:rPr>
              <a:t>யாத்திராகமம்</a:t>
            </a:r>
            <a:r>
              <a:rPr lang="en-US" sz="4000" b="1" i="1" dirty="0">
                <a:effectLst>
                  <a:glow rad="127000">
                    <a:schemeClr val="tx1"/>
                  </a:glow>
                </a:effectLst>
                <a:latin typeface="Arial" charset="0"/>
                <a:ea typeface="ＭＳ Ｐゴシック" charset="0"/>
                <a:cs typeface="ＭＳ Ｐゴシック" charset="0"/>
              </a:rPr>
              <a:t> Becomes Real</a:t>
            </a:r>
          </a:p>
        </p:txBody>
      </p:sp>
    </p:spTree>
    <p:extLst>
      <p:ext uri="{BB962C8B-B14F-4D97-AF65-F5344CB8AC3E}">
        <p14:creationId xmlns:p14="http://schemas.microsoft.com/office/powerpoint/2010/main" val="872023903"/>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819"/>
            <a:ext cx="9144000" cy="5151120"/>
          </a:xfrm>
          <a:prstGeom prst="rect">
            <a:avLst/>
          </a:prstGeom>
        </p:spPr>
      </p:pic>
      <p:sp>
        <p:nvSpPr>
          <p:cNvPr id="3" name="Rectangle 2"/>
          <p:cNvSpPr/>
          <p:nvPr/>
        </p:nvSpPr>
        <p:spPr bwMode="auto">
          <a:xfrm>
            <a:off x="229900" y="186125"/>
            <a:ext cx="3973985" cy="2123999"/>
          </a:xfrm>
          <a:prstGeom prst="rect">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316362"/>
            <a:ext cx="9144000" cy="140263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New Covenant Growth</a:t>
            </a:r>
          </a:p>
        </p:txBody>
      </p:sp>
      <p:sp>
        <p:nvSpPr>
          <p:cNvPr id="4" name="Rectangle 2"/>
          <p:cNvSpPr txBox="1">
            <a:spLocks noChangeArrowheads="1"/>
          </p:cNvSpPr>
          <p:nvPr/>
        </p:nvSpPr>
        <p:spPr bwMode="auto">
          <a:xfrm>
            <a:off x="43794" y="-115401"/>
            <a:ext cx="4291465"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1EF5FF"/>
                </a:solidFill>
                <a:latin typeface="Arial Black"/>
                <a:ea typeface="ＭＳ Ｐゴシック" charset="0"/>
                <a:cs typeface="Arial Black"/>
              </a:rPr>
              <a:t>G</a:t>
            </a:r>
            <a:r>
              <a:rPr lang="en-US" sz="4000" b="1" dirty="0">
                <a:solidFill>
                  <a:srgbClr val="1EF5FF"/>
                </a:solidFill>
                <a:latin typeface="Arial Black"/>
                <a:ea typeface="ＭＳ Ｐゴシック" charset="0"/>
                <a:cs typeface="Arial Black"/>
              </a:rPr>
              <a:t>r</a:t>
            </a:r>
            <a:r>
              <a:rPr lang="en-US" sz="4800" b="1" dirty="0">
                <a:solidFill>
                  <a:srgbClr val="1EF5FF"/>
                </a:solidFill>
                <a:latin typeface="Arial Black"/>
                <a:ea typeface="ＭＳ Ｐゴシック" charset="0"/>
                <a:cs typeface="Arial Black"/>
              </a:rPr>
              <a:t>o</a:t>
            </a:r>
            <a:r>
              <a:rPr lang="en-US" sz="6000" b="1" dirty="0">
                <a:solidFill>
                  <a:srgbClr val="1EF5FF"/>
                </a:solidFill>
                <a:latin typeface="Arial Black"/>
                <a:ea typeface="ＭＳ Ｐゴシック" charset="0"/>
                <a:cs typeface="Arial Black"/>
              </a:rPr>
              <a:t>w</a:t>
            </a:r>
            <a:r>
              <a:rPr lang="en-US" sz="7200" b="1" dirty="0">
                <a:solidFill>
                  <a:srgbClr val="1EF5FF"/>
                </a:solidFill>
                <a:latin typeface="Arial Black"/>
                <a:ea typeface="ＭＳ Ｐゴシック" charset="0"/>
                <a:cs typeface="Arial Black"/>
              </a:rPr>
              <a:t>i</a:t>
            </a:r>
            <a:r>
              <a:rPr lang="en-US" sz="8800" b="1" dirty="0">
                <a:solidFill>
                  <a:srgbClr val="1EF5FF"/>
                </a:solidFill>
                <a:latin typeface="Arial Black"/>
                <a:ea typeface="ＭＳ Ｐゴシック" charset="0"/>
                <a:cs typeface="Arial Black"/>
              </a:rPr>
              <a:t>n</a:t>
            </a:r>
            <a:r>
              <a:rPr lang="en-US" sz="11500" b="1" dirty="0">
                <a:solidFill>
                  <a:srgbClr val="1EF5FF"/>
                </a:solidFill>
                <a:latin typeface="Arial Black"/>
                <a:ea typeface="ＭＳ Ｐゴシック" charset="0"/>
                <a:cs typeface="Arial Black"/>
              </a:rPr>
              <a:t>g</a:t>
            </a:r>
            <a:endParaRPr lang="en-US" sz="3200" b="1" dirty="0">
              <a:solidFill>
                <a:srgbClr val="1EF5FF"/>
              </a:solidFill>
              <a:latin typeface="Arial Black"/>
              <a:ea typeface="ＭＳ Ｐゴシック" charset="0"/>
              <a:cs typeface="Arial Black"/>
            </a:endParaRPr>
          </a:p>
        </p:txBody>
      </p:sp>
      <p:sp>
        <p:nvSpPr>
          <p:cNvPr id="5" name="Rectangle 2"/>
          <p:cNvSpPr txBox="1">
            <a:spLocks noChangeArrowheads="1"/>
          </p:cNvSpPr>
          <p:nvPr/>
        </p:nvSpPr>
        <p:spPr bwMode="auto">
          <a:xfrm>
            <a:off x="1982438" y="1004328"/>
            <a:ext cx="580223" cy="42195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latin typeface="Arial" charset="0"/>
                <a:ea typeface="ＭＳ Ｐゴシック" charset="0"/>
                <a:cs typeface="ＭＳ Ｐゴシック" charset="0"/>
              </a:rPr>
              <a:t>in</a:t>
            </a:r>
          </a:p>
        </p:txBody>
      </p:sp>
      <p:sp>
        <p:nvSpPr>
          <p:cNvPr id="6" name="Rectangle 2"/>
          <p:cNvSpPr txBox="1">
            <a:spLocks noChangeArrowheads="1"/>
          </p:cNvSpPr>
          <p:nvPr/>
        </p:nvSpPr>
        <p:spPr bwMode="auto">
          <a:xfrm>
            <a:off x="32838" y="1023264"/>
            <a:ext cx="4149148" cy="1010235"/>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1500" b="1" dirty="0">
                <a:solidFill>
                  <a:srgbClr val="1EF5FF"/>
                </a:solidFill>
                <a:latin typeface="Arial Black"/>
                <a:ea typeface="ＭＳ Ｐゴシック" charset="0"/>
                <a:cs typeface="Arial Black"/>
              </a:rPr>
              <a:t>C</a:t>
            </a:r>
            <a:r>
              <a:rPr lang="en-US" sz="9600" b="1" dirty="0">
                <a:solidFill>
                  <a:srgbClr val="1EF5FF"/>
                </a:solidFill>
                <a:latin typeface="Arial Black"/>
                <a:ea typeface="ＭＳ Ｐゴシック" charset="0"/>
                <a:cs typeface="Arial Black"/>
              </a:rPr>
              <a:t>hr</a:t>
            </a:r>
            <a:r>
              <a:rPr lang="en-US" sz="8000" b="1" dirty="0">
                <a:solidFill>
                  <a:srgbClr val="1EF5FF"/>
                </a:solidFill>
                <a:latin typeface="Arial Black"/>
                <a:ea typeface="ＭＳ Ｐゴシック" charset="0"/>
                <a:cs typeface="Arial Black"/>
              </a:rPr>
              <a:t>is</a:t>
            </a:r>
            <a:r>
              <a:rPr lang="en-US" sz="7200" b="1" dirty="0">
                <a:solidFill>
                  <a:srgbClr val="1EF5FF"/>
                </a:solidFill>
                <a:latin typeface="Arial Black"/>
                <a:ea typeface="ＭＳ Ｐゴシック" charset="0"/>
                <a:cs typeface="Arial Black"/>
              </a:rPr>
              <a:t>t</a:t>
            </a:r>
            <a:endParaRPr lang="en-US" sz="3200" b="1" dirty="0">
              <a:solidFill>
                <a:srgbClr val="1EF5FF"/>
              </a:solidFill>
              <a:latin typeface="Arial Black"/>
              <a:ea typeface="ＭＳ Ｐゴシック" charset="0"/>
              <a:cs typeface="Arial Black"/>
            </a:endParaRPr>
          </a:p>
        </p:txBody>
      </p:sp>
    </p:spTree>
    <p:extLst>
      <p:ext uri="{BB962C8B-B14F-4D97-AF65-F5344CB8AC3E}">
        <p14:creationId xmlns:p14="http://schemas.microsoft.com/office/powerpoint/2010/main" val="200941063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275457" name="Picture 5" descr="Exod Nile flooding.jpg"/>
          <p:cNvPicPr>
            <a:picLocks noChangeAspect="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0" y="121920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458" name="Rectangle 5"/>
          <p:cNvSpPr>
            <a:spLocks noChangeArrowheads="1"/>
          </p:cNvSpPr>
          <p:nvPr/>
        </p:nvSpPr>
        <p:spPr bwMode="auto">
          <a:xfrm>
            <a:off x="0" y="1524000"/>
            <a:ext cx="9144000"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7410" name="Rectangle 2"/>
          <p:cNvSpPr>
            <a:spLocks noGrp="1" noChangeArrowheads="1"/>
          </p:cNvSpPr>
          <p:nvPr>
            <p:ph type="title"/>
          </p:nvPr>
        </p:nvSpPr>
        <p:spPr>
          <a:xfrm>
            <a:off x="0" y="404813"/>
            <a:ext cx="9144000" cy="898525"/>
          </a:xfrm>
          <a:solidFill>
            <a:srgbClr val="003300"/>
          </a:solidFill>
        </p:spPr>
        <p:txBody>
          <a:bodyPr/>
          <a:lstStyle/>
          <a:p>
            <a:pPr>
              <a:defRPr/>
            </a:pPr>
            <a:r>
              <a:rPr lang="en-US" dirty="0">
                <a:latin typeface="Arial Black" charset="0"/>
                <a:cs typeface="ＭＳ Ｐゴシック" charset="0"/>
              </a:rPr>
              <a:t>Title</a:t>
            </a:r>
          </a:p>
        </p:txBody>
      </p:sp>
      <p:sp>
        <p:nvSpPr>
          <p:cNvPr id="275460"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99</a:t>
            </a:r>
          </a:p>
        </p:txBody>
      </p:sp>
      <p:sp>
        <p:nvSpPr>
          <p:cNvPr id="17414" name="Rectangle 6"/>
          <p:cNvSpPr>
            <a:spLocks noChangeArrowheads="1"/>
          </p:cNvSpPr>
          <p:nvPr/>
        </p:nvSpPr>
        <p:spPr bwMode="auto">
          <a:xfrm>
            <a:off x="179512" y="1340768"/>
            <a:ext cx="8697714"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20000"/>
              </a:spcBef>
              <a:spcAft>
                <a:spcPct val="0"/>
              </a:spcAft>
              <a:buClr>
                <a:srgbClr val="808000"/>
              </a:buClr>
            </a:pPr>
            <a:r>
              <a:rPr kumimoji="1" lang="en-US" altLang="zh-CN" sz="3600" b="1" dirty="0">
                <a:solidFill>
                  <a:srgbClr val="000000"/>
                </a:solidFill>
                <a:latin typeface="Arial" charset="0"/>
                <a:ea typeface="ＭＳ Ｐゴシック" charset="0"/>
                <a:cs typeface="Arial" charset="0"/>
              </a:rPr>
              <a:t>The Hebrew title for </a:t>
            </a:r>
            <a:r>
              <a:rPr kumimoji="1" lang="ta-IN" altLang="zh-CN" sz="3600" b="1" dirty="0" err="1">
                <a:solidFill>
                  <a:srgbClr val="000000"/>
                </a:solidFill>
                <a:latin typeface="Arial" charset="0"/>
                <a:ea typeface="ＭＳ Ｐゴシック" charset="0"/>
                <a:cs typeface="Arial" charset="0"/>
              </a:rPr>
              <a:t>யாத்திராகமம்</a:t>
            </a:r>
            <a:r>
              <a:rPr kumimoji="1" lang="en-US" altLang="zh-CN" sz="3600" b="1" dirty="0">
                <a:solidFill>
                  <a:srgbClr val="000000"/>
                </a:solidFill>
                <a:latin typeface="Arial" charset="0"/>
                <a:ea typeface="ＭＳ Ｐゴシック" charset="0"/>
                <a:cs typeface="Arial" charset="0"/>
              </a:rPr>
              <a:t> is </a:t>
            </a:r>
            <a:br>
              <a:rPr kumimoji="1" lang="en-US" altLang="zh-CN" sz="3600" b="1" dirty="0">
                <a:solidFill>
                  <a:srgbClr val="000000"/>
                </a:solidFill>
                <a:latin typeface="Arial" charset="0"/>
                <a:ea typeface="ＭＳ Ｐゴシック" charset="0"/>
                <a:cs typeface="Arial" charset="0"/>
              </a:rPr>
            </a:br>
            <a:r>
              <a:rPr kumimoji="1" lang="mr-IN" altLang="zh-CN" sz="3600" b="1" dirty="0">
                <a:solidFill>
                  <a:srgbClr val="000000"/>
                </a:solidFill>
                <a:latin typeface="Arial" charset="0"/>
                <a:ea typeface="ＭＳ Ｐゴシック" charset="0"/>
                <a:cs typeface="Arial" charset="0"/>
              </a:rPr>
              <a:t>"</a:t>
            </a:r>
            <a:r>
              <a:rPr kumimoji="1" lang="en-US" altLang="zh-CN" sz="3600" b="1" dirty="0">
                <a:solidFill>
                  <a:srgbClr val="000000"/>
                </a:solidFill>
                <a:latin typeface="Arial" charset="0"/>
                <a:ea typeface="ＭＳ Ｐゴシック" charset="0"/>
                <a:cs typeface="Arial" charset="0"/>
              </a:rPr>
              <a:t>And These Are the Names</a:t>
            </a:r>
            <a:r>
              <a:rPr kumimoji="1" lang="mr-IN" altLang="zh-CN" sz="3600" b="1" dirty="0">
                <a:solidFill>
                  <a:srgbClr val="000000"/>
                </a:solidFill>
                <a:latin typeface="Arial" charset="0"/>
                <a:ea typeface="ＭＳ Ｐゴシック" charset="0"/>
                <a:cs typeface="Arial" charset="0"/>
              </a:rPr>
              <a:t>"</a:t>
            </a:r>
            <a:r>
              <a:rPr kumimoji="1" lang="en-US" altLang="zh-CN" sz="3600" b="1" dirty="0">
                <a:solidFill>
                  <a:srgbClr val="000000"/>
                </a:solidFill>
                <a:latin typeface="Arial" charset="0"/>
                <a:ea typeface="ＭＳ Ｐゴシック" charset="0"/>
                <a:cs typeface="Arial" charset="0"/>
              </a:rPr>
              <a:t> </a:t>
            </a:r>
            <a:br>
              <a:rPr kumimoji="1" lang="en-US" altLang="zh-CN" sz="3600" b="1" dirty="0">
                <a:solidFill>
                  <a:srgbClr val="000000"/>
                </a:solidFill>
                <a:latin typeface="Arial" charset="0"/>
                <a:ea typeface="ＭＳ Ｐゴシック" charset="0"/>
                <a:cs typeface="Arial" charset="0"/>
              </a:rPr>
            </a:br>
            <a:r>
              <a:rPr kumimoji="1" lang="en-US" altLang="zh-CN" sz="3600" b="1" dirty="0">
                <a:solidFill>
                  <a:srgbClr val="000000"/>
                </a:solidFill>
                <a:latin typeface="Arial" charset="0"/>
                <a:ea typeface="ＭＳ Ｐゴシック" charset="0"/>
                <a:cs typeface="Arial" charset="0"/>
              </a:rPr>
              <a:t>(</a:t>
            </a:r>
            <a:r>
              <a:rPr kumimoji="1" lang="en-US" altLang="zh-CN" sz="4800" b="1" dirty="0" err="1">
                <a:solidFill>
                  <a:srgbClr val="003300"/>
                </a:solidFill>
                <a:latin typeface="Bwhebb" charset="0"/>
                <a:ea typeface="宋体" charset="0"/>
                <a:cs typeface="宋体" charset="0"/>
              </a:rPr>
              <a:t>tAmv</a:t>
            </a:r>
            <a:r>
              <a:rPr kumimoji="1" lang="en-US" altLang="zh-CN" sz="4800" b="1" dirty="0">
                <a:solidFill>
                  <a:srgbClr val="003300"/>
                </a:solidFill>
                <a:latin typeface="Bwhebb" charset="0"/>
                <a:ea typeface="宋体" charset="0"/>
                <a:cs typeface="宋体" charset="0"/>
              </a:rPr>
              <a:t>. </a:t>
            </a:r>
            <a:r>
              <a:rPr kumimoji="1" lang="en-US" altLang="zh-CN" sz="4800" b="1" dirty="0" err="1">
                <a:solidFill>
                  <a:srgbClr val="003300"/>
                </a:solidFill>
                <a:latin typeface="Bwhebb" charset="0"/>
                <a:ea typeface="宋体" charset="0"/>
                <a:cs typeface="宋体" charset="0"/>
              </a:rPr>
              <a:t>hL,aew</a:t>
            </a:r>
            <a:r>
              <a:rPr kumimoji="1" lang="en-US" altLang="zh-CN" sz="4800" b="1" dirty="0">
                <a:solidFill>
                  <a:srgbClr val="003300"/>
                </a:solidFill>
                <a:latin typeface="Bwhebb" charset="0"/>
                <a:ea typeface="宋体" charset="0"/>
                <a:cs typeface="宋体" charset="0"/>
              </a:rPr>
              <a:t>&gt;</a:t>
            </a:r>
            <a:r>
              <a:rPr kumimoji="1" lang="en-US" altLang="zh-CN" sz="4400" dirty="0">
                <a:solidFill>
                  <a:srgbClr val="003300"/>
                </a:solidFill>
                <a:latin typeface="Bwhebb" charset="0"/>
                <a:ea typeface="宋体" charset="0"/>
                <a:cs typeface="宋体" charset="0"/>
              </a:rPr>
              <a:t> </a:t>
            </a:r>
            <a:r>
              <a:rPr kumimoji="1" lang="en-US" altLang="zh-CN" sz="3600" b="1" i="1" dirty="0">
                <a:solidFill>
                  <a:srgbClr val="000000"/>
                </a:solidFill>
                <a:latin typeface="Arial" charset="0"/>
                <a:ea typeface="ＭＳ Ｐゴシック" charset="0"/>
                <a:cs typeface="Arial" charset="0"/>
              </a:rPr>
              <a:t>we</a:t>
            </a:r>
            <a:r>
              <a:rPr kumimoji="1" lang="fr-FR" altLang="zh-CN" sz="3600" b="1" i="1" dirty="0">
                <a:solidFill>
                  <a:srgbClr val="000000"/>
                </a:solidFill>
                <a:latin typeface="Arial" charset="0"/>
                <a:ea typeface="ＭＳ Ｐゴシック" charset="0"/>
                <a:cs typeface="Arial" charset="0"/>
              </a:rPr>
              <a:t>'</a:t>
            </a:r>
            <a:r>
              <a:rPr kumimoji="1" lang="en-US" altLang="zh-CN" sz="3600" b="1" i="1" dirty="0" err="1">
                <a:solidFill>
                  <a:srgbClr val="000000"/>
                </a:solidFill>
                <a:latin typeface="Arial" charset="0"/>
                <a:ea typeface="ＭＳ Ｐゴシック" charset="0"/>
                <a:cs typeface="Arial" charset="0"/>
              </a:rPr>
              <a:t>elleh</a:t>
            </a:r>
            <a:r>
              <a:rPr kumimoji="1" lang="en-US" altLang="zh-CN" sz="3600" b="1" i="1" dirty="0">
                <a:solidFill>
                  <a:srgbClr val="000000"/>
                </a:solidFill>
                <a:latin typeface="Arial" charset="0"/>
                <a:ea typeface="ＭＳ Ｐゴシック" charset="0"/>
                <a:cs typeface="Arial" charset="0"/>
              </a:rPr>
              <a:t> </a:t>
            </a:r>
            <a:r>
              <a:rPr kumimoji="1" lang="en-US" altLang="zh-CN" sz="3600" b="1" i="1" dirty="0" err="1">
                <a:solidFill>
                  <a:srgbClr val="000000"/>
                </a:solidFill>
                <a:latin typeface="Arial" charset="0"/>
                <a:ea typeface="ＭＳ Ｐゴシック" charset="0"/>
                <a:cs typeface="Arial" charset="0"/>
              </a:rPr>
              <a:t>shemoth</a:t>
            </a:r>
            <a:r>
              <a:rPr kumimoji="1" lang="en-US" altLang="zh-CN" sz="3600" b="1" i="1" dirty="0">
                <a:solidFill>
                  <a:srgbClr val="000000"/>
                </a:solidFill>
                <a:latin typeface="Arial" charset="0"/>
                <a:ea typeface="ＭＳ Ｐゴシック" charset="0"/>
                <a:cs typeface="Arial" charset="0"/>
              </a:rPr>
              <a:t>)</a:t>
            </a:r>
            <a:r>
              <a:rPr kumimoji="1" lang="en-US" altLang="zh-CN" sz="3600" b="1" dirty="0">
                <a:solidFill>
                  <a:srgbClr val="000000"/>
                </a:solidFill>
                <a:latin typeface="Arial" charset="0"/>
                <a:ea typeface="ＭＳ Ｐゴシック" charset="0"/>
                <a:cs typeface="Arial" charset="0"/>
              </a:rPr>
              <a:t>, taken from the first phrase which follows ancient custom for naming a text (</a:t>
            </a:r>
            <a:r>
              <a:rPr kumimoji="1" lang="en-US" altLang="zh-CN" sz="3600" b="1" dirty="0" err="1">
                <a:solidFill>
                  <a:srgbClr val="000000"/>
                </a:solidFill>
                <a:latin typeface="Arial" charset="0"/>
                <a:ea typeface="ＭＳ Ｐゴシック" charset="0"/>
                <a:cs typeface="Arial" charset="0"/>
              </a:rPr>
              <a:t>LaSor</a:t>
            </a:r>
            <a:r>
              <a:rPr kumimoji="1" lang="en-US" altLang="zh-CN" sz="3600" b="1" dirty="0">
                <a:solidFill>
                  <a:srgbClr val="000000"/>
                </a:solidFill>
                <a:latin typeface="Arial" charset="0"/>
                <a:ea typeface="ＭＳ Ｐゴシック" charset="0"/>
                <a:cs typeface="Arial" charset="0"/>
              </a:rPr>
              <a:t>, 131). </a:t>
            </a:r>
            <a:r>
              <a:rPr kumimoji="1" lang="en-US" altLang="zh-CN" sz="3600" b="1" dirty="0">
                <a:solidFill>
                  <a:srgbClr val="000000"/>
                </a:solidFill>
                <a:latin typeface="Times" charset="0"/>
                <a:ea typeface="宋体" charset="0"/>
                <a:cs typeface="宋体" charset="0"/>
              </a:rPr>
              <a:t> </a:t>
            </a:r>
          </a:p>
        </p:txBody>
      </p:sp>
      <p:pic>
        <p:nvPicPr>
          <p:cNvPr id="2" name="Picture 1" descr="Screen Shot 2016-07-28 at 2.17.38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7544" y="2564904"/>
            <a:ext cx="2398766" cy="697823"/>
          </a:xfrm>
          <a:prstGeom prst="rect">
            <a:avLst/>
          </a:prstGeom>
        </p:spPr>
      </p:pic>
    </p:spTree>
    <p:extLst>
      <p:ext uri="{BB962C8B-B14F-4D97-AF65-F5344CB8AC3E}">
        <p14:creationId xmlns:p14="http://schemas.microsoft.com/office/powerpoint/2010/main" val="137291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414">
                                            <p:txEl>
                                              <p:pRg st="0" end="0"/>
                                            </p:txEl>
                                          </p:spTgt>
                                        </p:tgtEl>
                                        <p:attrNameLst>
                                          <p:attrName>style.visibility</p:attrName>
                                        </p:attrNameLst>
                                      </p:cBhvr>
                                      <p:to>
                                        <p:strVal val="visible"/>
                                      </p:to>
                                    </p:set>
                                    <p:anim calcmode="lin" valueType="num">
                                      <p:cBhvr additive="base">
                                        <p:cTn id="7" dur="500" fill="hold"/>
                                        <p:tgtEl>
                                          <p:spTgt spid="174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41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build="p" bldLvl="2" autoUpdateAnimBg="0"/>
    </p:bldLst>
  </p:timing>
</p:sld>
</file>

<file path=ppt/slides/slide4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702082"/>
            <a:ext cx="9144000" cy="3038444"/>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Which covenant is reflected in your life?</a:t>
            </a:r>
          </a:p>
        </p:txBody>
      </p:sp>
      <p:pic>
        <p:nvPicPr>
          <p:cNvPr id="2" name="Picture 1"/>
          <p:cNvPicPr>
            <a:picLocks noChangeAspect="1"/>
          </p:cNvPicPr>
          <p:nvPr/>
        </p:nvPicPr>
        <p:blipFill>
          <a:blip r:embed="rId3"/>
          <a:stretch>
            <a:fillRect/>
          </a:stretch>
        </p:blipFill>
        <p:spPr>
          <a:xfrm>
            <a:off x="-1" y="0"/>
            <a:ext cx="5125198" cy="3410586"/>
          </a:xfrm>
          <a:prstGeom prst="rect">
            <a:avLst/>
          </a:prstGeom>
        </p:spPr>
      </p:pic>
      <p:pic>
        <p:nvPicPr>
          <p:cNvPr id="3" name="Picture 2"/>
          <p:cNvPicPr>
            <a:picLocks noChangeAspect="1"/>
          </p:cNvPicPr>
          <p:nvPr/>
        </p:nvPicPr>
        <p:blipFill>
          <a:blip r:embed="rId4"/>
          <a:stretch>
            <a:fillRect/>
          </a:stretch>
        </p:blipFill>
        <p:spPr>
          <a:xfrm>
            <a:off x="4625250" y="21523"/>
            <a:ext cx="4518750" cy="3389063"/>
          </a:xfrm>
          <a:prstGeom prst="rect">
            <a:avLst/>
          </a:prstGeom>
        </p:spPr>
      </p:pic>
    </p:spTree>
    <p:extLst>
      <p:ext uri="{BB962C8B-B14F-4D97-AF65-F5344CB8AC3E}">
        <p14:creationId xmlns:p14="http://schemas.microsoft.com/office/powerpoint/2010/main" val="2155608196"/>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3758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can you better see that God saved you to enjoy his presence? </a:t>
            </a:r>
          </a:p>
        </p:txBody>
      </p:sp>
    </p:spTree>
    <p:extLst>
      <p:ext uri="{BB962C8B-B14F-4D97-AF65-F5344CB8AC3E}">
        <p14:creationId xmlns:p14="http://schemas.microsoft.com/office/powerpoint/2010/main" val="625991344"/>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9345"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569346"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en-US">
                <a:solidFill>
                  <a:srgbClr val="EAEAEA"/>
                </a:solidFill>
                <a:effectLst/>
                <a:latin typeface="Arial" charset="0"/>
                <a:cs typeface="Arial" charset="0"/>
              </a:rPr>
              <a:t>Salvation in the Old Testament</a:t>
            </a:r>
          </a:p>
        </p:txBody>
      </p:sp>
      <p:graphicFrame>
        <p:nvGraphicFramePr>
          <p:cNvPr id="72825" name="Group 121"/>
          <p:cNvGraphicFramePr>
            <a:graphicFrameLocks noGrp="1"/>
          </p:cNvGraphicFramePr>
          <p:nvPr>
            <p:extLst>
              <p:ext uri="{D42A27DB-BD31-4B8C-83A1-F6EECF244321}">
                <p14:modId xmlns:p14="http://schemas.microsoft.com/office/powerpoint/2010/main" val="936929370"/>
              </p:ext>
            </p:extLst>
          </p:nvPr>
        </p:nvGraphicFramePr>
        <p:xfrm>
          <a:off x="0" y="1117600"/>
          <a:ext cx="9144000" cy="5680076"/>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1611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1"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Text</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OT Times</a:t>
                      </a:r>
                      <a:endParaRPr kumimoji="0" lang="en-US" sz="2400" b="0"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(Moses to Christ</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Death)</a:t>
                      </a:r>
                      <a:endParaRPr kumimoji="0" lang="en-US" sz="2400" b="0"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NT Times</a:t>
                      </a:r>
                      <a:endParaRPr kumimoji="0" lang="en-US" sz="2400" b="0"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(Christ</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Death to Today)</a:t>
                      </a:r>
                      <a:endParaRPr kumimoji="0" lang="en-US" sz="2400" b="0"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92045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Basis</a:t>
                      </a: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of Salvation</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God</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gracious provision of the death of Christ (</a:t>
                      </a:r>
                      <a:r>
                        <a:rPr kumimoji="0" lang="mr-IN"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it is the blood that makes atonement for one</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life</a:t>
                      </a:r>
                      <a:r>
                        <a:rPr kumimoji="0" lang="mr-IN"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Lev. 17:11b)</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God</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gracious provision of the death of Christ (</a:t>
                      </a:r>
                      <a:r>
                        <a:rPr kumimoji="0" lang="mr-IN"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without the shedding of blood there is no forgiveness</a:t>
                      </a:r>
                      <a:r>
                        <a:rPr kumimoji="0" lang="mr-IN"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Heb. 9:22)</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8885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Requirement</a:t>
                      </a: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of Salvation</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Faith in the provision that God has revealed–as a gift (Ps. 51:16-17)</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Faith in the provision that God has revealed–as a gift (Gal. 2:16)</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55465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Ultimate Content</a:t>
                      </a: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of Salvation</a:t>
                      </a:r>
                      <a:endParaRPr kumimoji="0" lang="en-US" sz="2400" b="0"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Object of faith is God Himself–prophets exhorted repentance, not sacrifices (Jer. 3:12; Joel 2:12)</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Object of faith is God Himself–heroes of faith are cited to exhort faith in God (Heb. 11)</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marT="45725" marB="45725"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6936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56937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4059135430"/>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0369" name="Rectangle 4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570370"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en-US">
                <a:solidFill>
                  <a:srgbClr val="EAEAEA"/>
                </a:solidFill>
                <a:effectLst/>
                <a:latin typeface="Arial" charset="0"/>
                <a:cs typeface="Arial" charset="0"/>
              </a:rPr>
              <a:t>Salvation in the Old Testament</a:t>
            </a:r>
          </a:p>
        </p:txBody>
      </p:sp>
      <p:graphicFrame>
        <p:nvGraphicFramePr>
          <p:cNvPr id="72825" name="Group 121"/>
          <p:cNvGraphicFramePr>
            <a:graphicFrameLocks noGrp="1"/>
          </p:cNvGraphicFramePr>
          <p:nvPr>
            <p:extLst>
              <p:ext uri="{D42A27DB-BD31-4B8C-83A1-F6EECF244321}">
                <p14:modId xmlns:p14="http://schemas.microsoft.com/office/powerpoint/2010/main" val="4032703533"/>
              </p:ext>
            </p:extLst>
          </p:nvPr>
        </p:nvGraphicFramePr>
        <p:xfrm>
          <a:off x="0" y="1117600"/>
          <a:ext cx="9144000" cy="6059488"/>
        </p:xfrm>
        <a:graphic>
          <a:graphicData uri="http://schemas.openxmlformats.org/drawingml/2006/table">
            <a:tbl>
              <a:tblPr/>
              <a:tblGrid>
                <a:gridCol w="2133600">
                  <a:extLst>
                    <a:ext uri="{9D8B030D-6E8A-4147-A177-3AD203B41FA5}">
                      <a16:colId xmlns:a16="http://schemas.microsoft.com/office/drawing/2014/main" val="20000"/>
                    </a:ext>
                  </a:extLst>
                </a:gridCol>
                <a:gridCol w="3581400">
                  <a:extLst>
                    <a:ext uri="{9D8B030D-6E8A-4147-A177-3AD203B41FA5}">
                      <a16:colId xmlns:a16="http://schemas.microsoft.com/office/drawing/2014/main" val="20001"/>
                    </a:ext>
                  </a:extLst>
                </a:gridCol>
                <a:gridCol w="3429000">
                  <a:extLst>
                    <a:ext uri="{9D8B030D-6E8A-4147-A177-3AD203B41FA5}">
                      <a16:colId xmlns:a16="http://schemas.microsoft.com/office/drawing/2014/main" val="20002"/>
                    </a:ext>
                  </a:extLst>
                </a:gridCol>
              </a:tblGrid>
              <a:tr h="10414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1"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Text</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OT Times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(Moses to Christ</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Death)</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NT Times</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(Christ</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Death to Today)</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27320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Specific </a:t>
                      </a:r>
                      <a:endPar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Revealed Content</a:t>
                      </a: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of Salvation</a:t>
                      </a:r>
                      <a:endPar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Cumulative content of faith involved sacrifices &amp; promises: animals (Gen. 3:21) Abel</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sacrifice (Gen. 4:4) Abrahamic covenant (Gen. 15), etc.</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New content of faith is the shed blood of Jesus Christ (1 Pet. 1:18-21) which removes sin (compare with OT sacrifices that merely covered sin)</a:t>
                      </a:r>
                      <a:endPar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86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Believer</a:t>
                      </a:r>
                      <a:r>
                        <a:rPr kumimoji="0" lang="fr-FR" altLang="ja-JP"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1"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Expression </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of Salvation</a:t>
                      </a: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Obey moral law, offer animal sacrifices, obey Mosaic law (civil &amp; ceremonial aspects)</a:t>
                      </a:r>
                      <a:endParaRPr kumimoji="0" lang="en-US" sz="2400" b="1" i="0" u="none" strike="noStrike" cap="none" normalizeH="0" baseline="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Obey moral law, observe Lord</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Supper and baptism, etc. through the Spirit</a:t>
                      </a:r>
                      <a:r>
                        <a:rPr kumimoji="0" lang="fr-FR" altLang="ja-JP"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a:t>
                      </a: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ＭＳ Ｐゴシック" charset="0"/>
                          <a:cs typeface="Times New Roman" charset="0"/>
                        </a:rPr>
                        <a:t>s enabling (Rom. 8:9)</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outerShdw blurRad="38100" dist="38100" dir="2700000" algn="tl">
                            <a:srgbClr val="000000"/>
                          </a:outerShdw>
                        </a:effectLst>
                        <a:latin typeface="Arial Narrow" charset="0"/>
                        <a:ea typeface="Times New Roman" charset="0"/>
                        <a:cs typeface="Times New Roman"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70389"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570390" name="Text Box 123"/>
          <p:cNvSpPr txBox="1">
            <a:spLocks noChangeArrowheads="1"/>
          </p:cNvSpPr>
          <p:nvPr/>
        </p:nvSpPr>
        <p:spPr bwMode="auto">
          <a:xfrm>
            <a:off x="82296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b="1">
                <a:solidFill>
                  <a:srgbClr val="FFFFFF"/>
                </a:solidFill>
                <a:latin typeface="Arial" charset="0"/>
                <a:cs typeface="Arial" charset="0"/>
              </a:rPr>
              <a:t>119e</a:t>
            </a:r>
            <a:endParaRPr lang="en-US" altLang="zh-CN">
              <a:solidFill>
                <a:srgbClr val="FFFFFF"/>
              </a:solidFill>
              <a:latin typeface="Arial" charset="0"/>
              <a:cs typeface="Arial" charset="0"/>
            </a:endParaRPr>
          </a:p>
        </p:txBody>
      </p:sp>
    </p:spTree>
    <p:extLst>
      <p:ext uri="{BB962C8B-B14F-4D97-AF65-F5344CB8AC3E}">
        <p14:creationId xmlns:p14="http://schemas.microsoft.com/office/powerpoint/2010/main" val="232829374"/>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1546098347"/>
              </p:ext>
            </p:extLst>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algn="l" eaLnBrk="1" hangingPunct="1"/>
                      <a:r>
                        <a:rPr lang="en-US" sz="2400" b="1" i="0" u="sng" dirty="0">
                          <a:solidFill>
                            <a:srgbClr val="020020"/>
                          </a:solidFill>
                          <a:latin typeface="Arial"/>
                          <a:ea typeface="Times New Roman" charset="0"/>
                          <a:cs typeface="Arial"/>
                        </a:rPr>
                        <a:t>Mesopotamian Filial Adoption</a:t>
                      </a:r>
                      <a:r>
                        <a:rPr lang="en-US" sz="2400" b="1" i="0" dirty="0">
                          <a:solidFill>
                            <a:srgbClr val="020020"/>
                          </a:solidFill>
                          <a:latin typeface="Arial"/>
                          <a:ea typeface="Times New Roman" charset="0"/>
                          <a:cs typeface="Arial"/>
                        </a:rPr>
                        <a:t>: A childless couple could adopt an adult outside the family to take care of them in their old age and perform religious rites in exchange for an inheritance (Gen. 15:2-4; cf. Kenneth Kitchen, </a:t>
                      </a:r>
                      <a:r>
                        <a:rPr lang="en-US" sz="2400" b="1" i="1" dirty="0">
                          <a:solidFill>
                            <a:srgbClr val="020020"/>
                          </a:solidFill>
                          <a:latin typeface="Arial"/>
                          <a:ea typeface="Times New Roman" charset="0"/>
                          <a:cs typeface="Arial"/>
                        </a:rPr>
                        <a:t>The Bible and Its World</a:t>
                      </a:r>
                      <a:r>
                        <a:rPr lang="en-US" sz="2400" b="1" i="0" dirty="0">
                          <a:solidFill>
                            <a:srgbClr val="020020"/>
                          </a:solidFill>
                          <a:latin typeface="Arial"/>
                          <a:ea typeface="Times New Roman" charset="0"/>
                          <a:cs typeface="Arial"/>
                        </a:rPr>
                        <a:t>, 70).</a:t>
                      </a:r>
                      <a:endParaRPr lang="en-US" sz="2400" b="1" i="0" dirty="0">
                        <a:solidFill>
                          <a:srgbClr val="020020"/>
                        </a:solidFill>
                        <a:latin typeface="Arial"/>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Monotheism</a:t>
                      </a:r>
                      <a:r>
                        <a:rPr lang="en-US" sz="2400" b="1" i="0" dirty="0">
                          <a:solidFill>
                            <a:srgbClr val="020020"/>
                          </a:solidFill>
                          <a:latin typeface="Arial"/>
                          <a:ea typeface="Times New Roman" charset="0"/>
                          <a:cs typeface="Arial"/>
                        </a:rPr>
                        <a:t>: Whereas all Ancient Near East cultures worshipped more than one god (polytheism), Israel worshiped Yahweh alone (monotheism).  While many scholars advocate that monotheism began with Moses, the Bible begins with one Creator God (Gen. 1:1).</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66894815"/>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637403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Mesopotamian Birthright</a:t>
                      </a:r>
                      <a:r>
                        <a:rPr lang="en-US" sz="2400" b="1" i="0" dirty="0">
                          <a:solidFill>
                            <a:srgbClr val="020020"/>
                          </a:solidFill>
                          <a:latin typeface="Arial"/>
                          <a:ea typeface="Times New Roman" charset="0"/>
                          <a:cs typeface="Arial"/>
                        </a:rPr>
                        <a:t>: The oldest (or principal) son received a double share of the inheritance (Deut. 21:15ff.).</a:t>
                      </a:r>
                      <a:endParaRPr lang="en-US" sz="2400" b="1" i="0" dirty="0">
                        <a:solidFill>
                          <a:srgbClr val="020020"/>
                        </a:solidFill>
                        <a:latin typeface="Arial"/>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Unconditional Covenants</a:t>
                      </a:r>
                      <a:r>
                        <a:rPr lang="en-US" sz="2400" b="1" i="0" dirty="0">
                          <a:solidFill>
                            <a:srgbClr val="020020"/>
                          </a:solidFill>
                          <a:latin typeface="Arial"/>
                          <a:ea typeface="Times New Roman" charset="0"/>
                          <a:cs typeface="Arial"/>
                        </a:rPr>
                        <a:t>: God called Abraham and made a unique covenant with him in that Abraham need not fulfill any requirements (Gen. 12:1-3).  This is seen in particular in the Mesopotamian ceremony in which Abraham did not accompany God between the animal halves (Gen. 15:17).</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53023457"/>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710555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u="none"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u="none" dirty="0">
                          <a:solidFill>
                            <a:schemeClr val="bg1"/>
                          </a:solidFill>
                          <a:latin typeface="Arial Narrow" pitchFamily="34" charset="0"/>
                          <a:ea typeface="Times New Roman" charset="0"/>
                          <a:cs typeface="Times New Roman" charset="0"/>
                        </a:rPr>
                        <a:t> Differences</a:t>
                      </a:r>
                      <a:endParaRPr lang="en-US" sz="3200" u="none"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621215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Law-Code Form</a:t>
                      </a:r>
                      <a:r>
                        <a:rPr lang="en-US" sz="2400" b="1" i="0" u="none" dirty="0">
                          <a:solidFill>
                            <a:srgbClr val="020020"/>
                          </a:solidFill>
                          <a:latin typeface="Arial"/>
                          <a:ea typeface="Times New Roman" charset="0"/>
                          <a:cs typeface="Arial"/>
                        </a:rPr>
                        <a:t>: The Bible uses the suzerain-vassal treaty form common during the 15th century (Book of Deut.).  This included many of the same elements due to common institutions (marriage, government, private ownership) and common problems (death, murder, theft, slavery, etc.).</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Law-Code Basis</a:t>
                      </a:r>
                      <a:r>
                        <a:rPr lang="en-US" sz="2400" b="1" i="0" u="none" dirty="0">
                          <a:solidFill>
                            <a:srgbClr val="020020"/>
                          </a:solidFill>
                          <a:latin typeface="Arial"/>
                          <a:ea typeface="Times New Roman" charset="0"/>
                          <a:cs typeface="Arial"/>
                        </a:rPr>
                        <a:t>: Israel was commanded not to sin because the LORD so willed it, which is a moral-ethical element lacking in all other law codes of antiquity.</a:t>
                      </a:r>
                    </a:p>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none" dirty="0">
                          <a:solidFill>
                            <a:srgbClr val="020020"/>
                          </a:solidFill>
                          <a:latin typeface="Arial"/>
                          <a:ea typeface="Times New Roman" charset="0"/>
                          <a:cs typeface="Arial"/>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none" dirty="0">
                          <a:solidFill>
                            <a:srgbClr val="020020"/>
                          </a:solidFill>
                          <a:latin typeface="Arial"/>
                          <a:ea typeface="Times New Roman" charset="0"/>
                          <a:cs typeface="Arial"/>
                        </a:rPr>
                        <a:t>Also, whereas other codes were based upon a civil government, Israel</a:t>
                      </a:r>
                      <a:r>
                        <a:rPr lang="fr-FR" sz="2400" b="1" i="0" u="none" dirty="0">
                          <a:solidFill>
                            <a:srgbClr val="020020"/>
                          </a:solidFill>
                          <a:latin typeface="Arial"/>
                          <a:ea typeface="Times New Roman" charset="0"/>
                          <a:cs typeface="Arial"/>
                        </a:rPr>
                        <a:t>'</a:t>
                      </a:r>
                      <a:r>
                        <a:rPr lang="en-US" sz="2400" b="1" i="0" u="none" dirty="0">
                          <a:solidFill>
                            <a:srgbClr val="020020"/>
                          </a:solidFill>
                          <a:latin typeface="Arial"/>
                          <a:ea typeface="Times New Roman" charset="0"/>
                          <a:cs typeface="Arial"/>
                        </a:rPr>
                        <a:t>s was divinely instituted under a theocratic government.</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31852348"/>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600827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11487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Canaanite Language</a:t>
                      </a:r>
                      <a:r>
                        <a:rPr lang="en-US" sz="2400" b="1" i="0" u="none" dirty="0">
                          <a:solidFill>
                            <a:srgbClr val="020020"/>
                          </a:solidFill>
                          <a:latin typeface="Arial"/>
                          <a:ea typeface="Times New Roman" charset="0"/>
                          <a:cs typeface="Arial"/>
                        </a:rPr>
                        <a:t>: The Canaanites (northwest Semitic people of western Syria and Palestine before 12th century BC) shared a similar Semitic language as Israel, making borrowing possible, as seen in the Psalms.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u="none" dirty="0">
                        <a:solidFill>
                          <a:srgbClr val="020020"/>
                        </a:solidFill>
                        <a:latin typeface="Arial"/>
                        <a:ea typeface="Times New Roman" charset="0"/>
                        <a:cs typeface="Arial"/>
                      </a:endParaRP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Canaanite Technology</a:t>
                      </a:r>
                      <a:r>
                        <a:rPr lang="en-US" sz="2400" b="1" i="0" u="none" dirty="0">
                          <a:solidFill>
                            <a:srgbClr val="020020"/>
                          </a:solidFill>
                          <a:latin typeface="Arial"/>
                          <a:ea typeface="Times New Roman" charset="0"/>
                          <a:cs typeface="Arial"/>
                        </a:rPr>
                        <a:t>: Canaanites were also more technologically advanced than Israel, especially with metals.  Thus their iron chariots controlled the western plains and Valley of Jezreel. </a:t>
                      </a: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89624281"/>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22325"/>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42863" y="788987"/>
          <a:ext cx="9144000" cy="6739799"/>
        </p:xfrm>
        <a:graphic>
          <a:graphicData uri="http://schemas.openxmlformats.org/drawingml/2006/table">
            <a:tbl>
              <a:tblPr>
                <a:tableStyleId>{775DCB02-9BB8-47FD-8907-85C794F793BA}</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84639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Phoenician Language</a:t>
                      </a:r>
                      <a:r>
                        <a:rPr lang="en-US" sz="2400" b="1" i="0" u="none" dirty="0">
                          <a:solidFill>
                            <a:srgbClr val="020020"/>
                          </a:solidFill>
                          <a:latin typeface="Arial"/>
                          <a:ea typeface="Times New Roman" charset="0"/>
                          <a:cs typeface="Arial"/>
                        </a:rPr>
                        <a:t>: However, Canaanites had two alphabetic writing systems: at Ugarit and one also influencing later Phoenician.  In this respect they surpassed Israel linguistically.</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Phoenician Technology</a:t>
                      </a:r>
                      <a:r>
                        <a:rPr lang="en-US" sz="2400" b="1" i="0" u="none" dirty="0">
                          <a:solidFill>
                            <a:srgbClr val="020020"/>
                          </a:solidFill>
                          <a:latin typeface="Arial"/>
                          <a:ea typeface="Times New Roman" charset="0"/>
                          <a:cs typeface="Arial"/>
                        </a:rPr>
                        <a:t>: The Phoenicians were the same people as the Canaanites, but after the 12th century.  Forced out of Palestine in the 13-12 centuries, they became the greatest mariners and traders of all times.  They spread the Canaanite culture, religion, language, and alphabet all over the Mediterranean area.</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i="0"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4064562"/>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extLst>
              <p:ext uri="{D42A27DB-BD31-4B8C-83A1-F6EECF244321}">
                <p14:modId xmlns:p14="http://schemas.microsoft.com/office/powerpoint/2010/main" val="2380425277"/>
              </p:ext>
            </p:extLst>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Animal Sacrifice</a:t>
                      </a:r>
                      <a:r>
                        <a:rPr lang="en-US" sz="2400" b="1" i="0" u="none" dirty="0">
                          <a:solidFill>
                            <a:srgbClr val="020020"/>
                          </a:solidFill>
                          <a:latin typeface="Arial"/>
                          <a:ea typeface="Times New Roman" charset="0"/>
                          <a:cs typeface="Arial"/>
                        </a:rPr>
                        <a:t> was part of all ancient religious systems.  Conservative scholars assume that God instituted sacrifice to Adam and his descendants (Gen. 3:21), but after Noah it was perverted.</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u="sng" dirty="0">
                          <a:solidFill>
                            <a:srgbClr val="020020"/>
                          </a:solidFill>
                          <a:latin typeface="Arial"/>
                          <a:ea typeface="Times New Roman" charset="0"/>
                          <a:cs typeface="Arial"/>
                        </a:rPr>
                        <a:t>Demoralizing Canaanite Cultic Practices</a:t>
                      </a:r>
                      <a:r>
                        <a:rPr lang="en-US" sz="2400" b="1" dirty="0">
                          <a:solidFill>
                            <a:srgbClr val="020020"/>
                          </a:solidFill>
                          <a:latin typeface="Arial"/>
                          <a:ea typeface="Times New Roman" charset="0"/>
                          <a:cs typeface="Arial"/>
                        </a:rPr>
                        <a:t> held them back from being a truly great culture.  These practices were the worst in the entire Near East, including human sacrifice, sacred prostitution, eunuch priests, serpent worship, and brutal mythology with gods against gods.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ea typeface="Times New Roman"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9690468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IMG_224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Visiting Corinth</a:t>
            </a:r>
          </a:p>
        </p:txBody>
      </p:sp>
    </p:spTree>
    <p:extLst>
      <p:ext uri="{BB962C8B-B14F-4D97-AF65-F5344CB8AC3E}">
        <p14:creationId xmlns:p14="http://schemas.microsoft.com/office/powerpoint/2010/main" val="1973325907"/>
      </p:ext>
    </p:extLst>
  </p:cSld>
  <p:clrMapOvr>
    <a:masterClrMapping/>
  </p:clrMapOvr>
  <p:transition spd="med">
    <p:randomBar dir="vert"/>
  </p:transition>
</p:sld>
</file>

<file path=ppt/slides/slide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Animal Sacrifice</a:t>
                      </a:r>
                      <a:r>
                        <a:rPr lang="en-US" sz="2400" b="1" i="0" u="none" dirty="0">
                          <a:solidFill>
                            <a:srgbClr val="020020"/>
                          </a:solidFill>
                          <a:latin typeface="Arial"/>
                          <a:ea typeface="Times New Roman" charset="0"/>
                          <a:cs typeface="Arial"/>
                        </a:rPr>
                        <a:t> was part of all ancient religious systems.  Conservative scholars assume that God instituted sacrifice to Adam and his descendants (Gen. 3:21), but after Noah it was perverted.</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dirty="0">
                          <a:solidFill>
                            <a:srgbClr val="020020"/>
                          </a:solidFill>
                          <a:latin typeface="Arial"/>
                          <a:ea typeface="Times New Roman" charset="0"/>
                          <a:cs typeface="Arial"/>
                        </a:rPr>
                        <a:t>Canaanite sexual religion with its high god El, wife </a:t>
                      </a:r>
                      <a:r>
                        <a:rPr lang="en-US" sz="2400" b="1" dirty="0" err="1">
                          <a:solidFill>
                            <a:srgbClr val="020020"/>
                          </a:solidFill>
                          <a:latin typeface="Arial"/>
                          <a:ea typeface="Times New Roman" charset="0"/>
                          <a:cs typeface="Arial"/>
                        </a:rPr>
                        <a:t>Asherah</a:t>
                      </a:r>
                      <a:r>
                        <a:rPr lang="en-US" sz="2400" b="1" dirty="0">
                          <a:solidFill>
                            <a:srgbClr val="020020"/>
                          </a:solidFill>
                          <a:latin typeface="Arial"/>
                          <a:ea typeface="Times New Roman" charset="0"/>
                          <a:cs typeface="Arial"/>
                        </a:rPr>
                        <a:t>, and offspring in Baal and Dagon are related to the pagan </a:t>
                      </a:r>
                      <a:r>
                        <a:rPr lang="mr-IN"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Queen of Heaven</a:t>
                      </a:r>
                      <a:r>
                        <a:rPr lang="mr-IN"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 (Jer. 7:18; 44:17), Roman sexual deities (Venus, Diana, Aphrodite) and Catholic Mariology.  All these were part of the virgin cult which originated from earliest times in Babylonian mystery religion.</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81953792"/>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6374039"/>
        </p:xfrm>
        <a:graphic>
          <a:graphicData uri="http://schemas.openxmlformats.org/drawingml/2006/table">
            <a:tbl>
              <a:tblPr>
                <a:tableStyleId>{775DCB02-9BB8-47FD-8907-85C794F793BA}</a:tableStyleId>
              </a:tblPr>
              <a:tblGrid>
                <a:gridCol w="3962400">
                  <a:extLst>
                    <a:ext uri="{9D8B030D-6E8A-4147-A177-3AD203B41FA5}">
                      <a16:colId xmlns:a16="http://schemas.microsoft.com/office/drawing/2014/main" val="20000"/>
                    </a:ext>
                  </a:extLst>
                </a:gridCol>
                <a:gridCol w="51816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The Tabernacle</a:t>
                      </a:r>
                      <a:r>
                        <a:rPr lang="en-US" sz="2400" b="1" i="0" u="none" dirty="0">
                          <a:solidFill>
                            <a:srgbClr val="020020"/>
                          </a:solidFill>
                          <a:latin typeface="Arial"/>
                          <a:ea typeface="Times New Roman" charset="0"/>
                          <a:cs typeface="Arial"/>
                        </a:rPr>
                        <a:t> instituted and built at Mt. Sinai had many similarities with those of pagan religions: portability, inner and outer courts, use of gold, sacrificial altars, priesthood, etc. (cf. </a:t>
                      </a:r>
                      <a:r>
                        <a:rPr lang="en-US" sz="2400" b="1" i="0" u="none" dirty="0" err="1">
                          <a:solidFill>
                            <a:srgbClr val="020020"/>
                          </a:solidFill>
                          <a:latin typeface="Arial"/>
                          <a:ea typeface="Times New Roman" charset="0"/>
                          <a:cs typeface="Arial"/>
                        </a:rPr>
                        <a:t>p</a:t>
                      </a:r>
                      <a:r>
                        <a:rPr lang="en-US" sz="2400" b="1" i="0" u="none" dirty="0">
                          <a:solidFill>
                            <a:srgbClr val="020020"/>
                          </a:solidFill>
                          <a:latin typeface="Arial"/>
                          <a:ea typeface="Times New Roman" charset="0"/>
                          <a:cs typeface="Arial"/>
                        </a:rPr>
                        <a:t>. 119 of these notes).</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dirty="0">
                          <a:solidFill>
                            <a:srgbClr val="020020"/>
                          </a:solidFill>
                          <a:latin typeface="Arial"/>
                          <a:ea typeface="Times New Roman" charset="0"/>
                          <a:cs typeface="Arial"/>
                        </a:rPr>
                        <a:t>The Tabernacle of Judaism was also unique in some respects.  For one, its specifics were designed by God Himself (Exod. 25–27) though it was built by men (Exod. 36:8–40:33).  Also, it had God</a:t>
                      </a:r>
                      <a:r>
                        <a:rPr lang="fr-FR"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s very presence in the form of a pillar of fire at night and a pillar of cloud at daytime (Exod. 40:34-38). </a:t>
                      </a: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65822534"/>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0" y="0"/>
            <a:ext cx="9144000" cy="762000"/>
          </a:xfrm>
          <a:solidFill>
            <a:srgbClr val="006600"/>
          </a:solidFill>
        </p:spPr>
        <p:txBody>
          <a:bodyPr/>
          <a:lstStyle/>
          <a:p>
            <a:pPr eaLnBrk="1" hangingPunct="1">
              <a:defRPr/>
            </a:pPr>
            <a:r>
              <a:rPr lang="en-US" altLang="zh-CN" sz="3200">
                <a:solidFill>
                  <a:srgbClr val="F1F7E9"/>
                </a:solidFill>
                <a:latin typeface="Arial Black" charset="0"/>
                <a:ea typeface="SimSun" charset="0"/>
                <a:cs typeface="SimSun" charset="0"/>
              </a:rPr>
              <a:t>Israel versus Pagan Culture</a:t>
            </a:r>
            <a:endParaRPr lang="en-US" sz="3600">
              <a:latin typeface="Arial" charset="0"/>
              <a:cs typeface="Arial"/>
            </a:endParaRPr>
          </a:p>
        </p:txBody>
      </p:sp>
      <p:sp>
        <p:nvSpPr>
          <p:cNvPr id="27653" name="Text Box 5"/>
          <p:cNvSpPr txBox="1">
            <a:spLocks noChangeArrowheads="1"/>
          </p:cNvSpPr>
          <p:nvPr/>
        </p:nvSpPr>
        <p:spPr bwMode="auto">
          <a:xfrm>
            <a:off x="8305800" y="0"/>
            <a:ext cx="838200" cy="830263"/>
          </a:xfrm>
          <a:prstGeom prst="rect">
            <a:avLst/>
          </a:prstGeom>
          <a:no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Arial" charset="0"/>
              </a:rPr>
              <a:t>120-121</a:t>
            </a:r>
          </a:p>
        </p:txBody>
      </p:sp>
      <p:graphicFrame>
        <p:nvGraphicFramePr>
          <p:cNvPr id="5" name="Table 4"/>
          <p:cNvGraphicFramePr>
            <a:graphicFrameLocks noGrp="1"/>
          </p:cNvGraphicFramePr>
          <p:nvPr/>
        </p:nvGraphicFramePr>
        <p:xfrm>
          <a:off x="0" y="762000"/>
          <a:ext cx="9144000" cy="6374039"/>
        </p:xfrm>
        <a:graphic>
          <a:graphicData uri="http://schemas.openxmlformats.org/drawingml/2006/table">
            <a:tbl>
              <a:tblPr>
                <a:tableStyleId>{775DCB02-9BB8-47FD-8907-85C794F793BA}</a:tableStyleId>
              </a:tblPr>
              <a:tblGrid>
                <a:gridCol w="3124200">
                  <a:extLst>
                    <a:ext uri="{9D8B030D-6E8A-4147-A177-3AD203B41FA5}">
                      <a16:colId xmlns:a16="http://schemas.microsoft.com/office/drawing/2014/main" val="20000"/>
                    </a:ext>
                  </a:extLst>
                </a:gridCol>
                <a:gridCol w="6019800">
                  <a:extLst>
                    <a:ext uri="{9D8B030D-6E8A-4147-A177-3AD203B41FA5}">
                      <a16:colId xmlns:a16="http://schemas.microsoft.com/office/drawing/2014/main" val="20001"/>
                    </a:ext>
                  </a:extLst>
                </a:gridCol>
              </a:tblGrid>
              <a:tr h="89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en-US" sz="3200" b="1" dirty="0">
                          <a:solidFill>
                            <a:schemeClr val="bg1"/>
                          </a:solidFill>
                          <a:latin typeface="Arial Narrow" pitchFamily="34" charset="0"/>
                          <a:ea typeface="Times New Roman" charset="0"/>
                          <a:cs typeface="Times New Roman" charset="0"/>
                        </a:rPr>
                        <a:t>Similarities</a:t>
                      </a:r>
                      <a:endParaRPr kumimoji="0" lang="en-US" sz="3200" b="1" i="0" u="none" strike="noStrike" cap="none" normalizeH="0" baseline="0" dirty="0">
                        <a:ln>
                          <a:noFill/>
                        </a:ln>
                        <a:solidFill>
                          <a:schemeClr val="bg1"/>
                        </a:solidFill>
                        <a:effectLst/>
                        <a:latin typeface="Arial"/>
                        <a:ea typeface="Arial" charset="0"/>
                        <a:cs typeface="Arial"/>
                      </a:endParaRPr>
                    </a:p>
                  </a:txBody>
                  <a:tcPr marL="360000" marR="360000" marB="360000" horzOverflow="overflow">
                    <a:solidFill>
                      <a:srgbClr val="00009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sz="3200" b="1" dirty="0">
                          <a:solidFill>
                            <a:schemeClr val="bg1"/>
                          </a:solidFill>
                          <a:latin typeface="Arial Narrow" pitchFamily="34" charset="0"/>
                          <a:ea typeface="Times New Roman" charset="0"/>
                          <a:cs typeface="Times New Roman" charset="0"/>
                        </a:rPr>
                        <a:t> Differences</a:t>
                      </a:r>
                      <a:endParaRPr lang="en-US" sz="3200" dirty="0">
                        <a:solidFill>
                          <a:schemeClr val="bg1"/>
                        </a:solidFill>
                        <a:latin typeface="Arial Narrow" pitchFamily="34" charset="0"/>
                      </a:endParaRPr>
                    </a:p>
                  </a:txBody>
                  <a:tcPr marL="360000" marR="360000" marB="360000" horzOverflow="overflow">
                    <a:solidFill>
                      <a:srgbClr val="000090"/>
                    </a:solidFill>
                  </a:tcPr>
                </a:tc>
                <a:extLst>
                  <a:ext uri="{0D108BD9-81ED-4DB2-BD59-A6C34878D82A}">
                    <a16:rowId xmlns:a16="http://schemas.microsoft.com/office/drawing/2014/main" val="10000"/>
                  </a:ext>
                </a:extLst>
              </a:tr>
              <a:tr h="548063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i="0" u="sng" dirty="0">
                          <a:solidFill>
                            <a:srgbClr val="020020"/>
                          </a:solidFill>
                          <a:latin typeface="Arial"/>
                          <a:ea typeface="Times New Roman" charset="0"/>
                          <a:cs typeface="Arial"/>
                        </a:rPr>
                        <a:t>Prophets</a:t>
                      </a:r>
                      <a:r>
                        <a:rPr lang="en-US" sz="2400" b="1" i="0" u="none" dirty="0">
                          <a:solidFill>
                            <a:srgbClr val="020020"/>
                          </a:solidFill>
                          <a:latin typeface="Arial"/>
                          <a:ea typeface="Times New Roman" charset="0"/>
                          <a:cs typeface="Arial"/>
                        </a:rPr>
                        <a:t>: Men who delivered </a:t>
                      </a:r>
                      <a:r>
                        <a:rPr lang="mr-IN" sz="2400" b="1" i="0" u="none" dirty="0">
                          <a:solidFill>
                            <a:srgbClr val="020020"/>
                          </a:solidFill>
                          <a:latin typeface="Arial"/>
                          <a:ea typeface="Times New Roman" charset="0"/>
                          <a:cs typeface="Arial"/>
                        </a:rPr>
                        <a:t>"</a:t>
                      </a:r>
                      <a:r>
                        <a:rPr lang="en-US" sz="2400" b="1" i="0" u="none" dirty="0">
                          <a:solidFill>
                            <a:srgbClr val="020020"/>
                          </a:solidFill>
                          <a:latin typeface="Arial"/>
                          <a:ea typeface="Times New Roman" charset="0"/>
                          <a:cs typeface="Arial"/>
                        </a:rPr>
                        <a:t>messages</a:t>
                      </a:r>
                      <a:r>
                        <a:rPr lang="mr-IN" sz="2400" b="1" i="0" u="none" dirty="0">
                          <a:solidFill>
                            <a:srgbClr val="020020"/>
                          </a:solidFill>
                          <a:latin typeface="Arial"/>
                          <a:ea typeface="Times New Roman" charset="0"/>
                          <a:cs typeface="Arial"/>
                        </a:rPr>
                        <a:t>"</a:t>
                      </a:r>
                      <a:r>
                        <a:rPr lang="en-US" sz="2400" b="1" i="0" u="none" dirty="0">
                          <a:solidFill>
                            <a:srgbClr val="020020"/>
                          </a:solidFill>
                          <a:latin typeface="Arial"/>
                          <a:ea typeface="Times New Roman" charset="0"/>
                          <a:cs typeface="Arial"/>
                        </a:rPr>
                        <a:t> from Dagon or other deities to pagan kings such as to the king at Mari appear in societies other than Israel.</a:t>
                      </a:r>
                    </a:p>
                  </a:txBody>
                  <a:tcPr marL="360000" marR="360000" marT="0" marB="360000" horzOverflow="overflow"/>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400" b="1" u="sng" dirty="0">
                          <a:solidFill>
                            <a:srgbClr val="020020"/>
                          </a:solidFill>
                          <a:latin typeface="Arial"/>
                          <a:ea typeface="Times New Roman" charset="0"/>
                          <a:cs typeface="Arial"/>
                        </a:rPr>
                        <a:t>Prophecy</a:t>
                      </a:r>
                      <a:r>
                        <a:rPr lang="en-US" sz="2400" b="1" dirty="0">
                          <a:solidFill>
                            <a:srgbClr val="020020"/>
                          </a:solidFill>
                          <a:latin typeface="Arial"/>
                          <a:ea typeface="Times New Roman" charset="0"/>
                          <a:cs typeface="Arial"/>
                        </a:rPr>
                        <a:t>: Pagan prophets gave briefer messages which were always in the king</a:t>
                      </a:r>
                      <a:r>
                        <a:rPr lang="fr-FR"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s political or military interests and sometimes with promise or threat, depending upon the king</a:t>
                      </a:r>
                      <a:r>
                        <a:rPr lang="fr-FR"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s response (Kitchen, 54-55).  In contrast, Israel</a:t>
                      </a:r>
                      <a:r>
                        <a:rPr lang="fr-FR" sz="2400" b="1" dirty="0">
                          <a:solidFill>
                            <a:srgbClr val="020020"/>
                          </a:solidFill>
                          <a:latin typeface="Arial"/>
                          <a:ea typeface="Times New Roman" charset="0"/>
                          <a:cs typeface="Arial"/>
                        </a:rPr>
                        <a:t>'</a:t>
                      </a:r>
                      <a:r>
                        <a:rPr lang="en-US" sz="2400" b="1" dirty="0">
                          <a:solidFill>
                            <a:srgbClr val="020020"/>
                          </a:solidFill>
                          <a:latin typeface="Arial"/>
                          <a:ea typeface="Times New Roman" charset="0"/>
                          <a:cs typeface="Arial"/>
                        </a:rPr>
                        <a:t>s prophets such as Nathan, Amos, Hosea, or Isaiah reproved and admonished even kings on issues of personal morality, social justice, or obedience to God.  For a contrast between pagan and Israelite prophets, consult 1 Kings 22.</a:t>
                      </a:r>
                      <a:endParaRPr lang="en-US" sz="2400" b="1" dirty="0">
                        <a:solidFill>
                          <a:srgbClr val="020020"/>
                        </a:solidFill>
                        <a:latin typeface="Arial"/>
                        <a:cs typeface="Arial"/>
                      </a:endParaRPr>
                    </a:p>
                  </a:txBody>
                  <a:tcPr marL="360000" marR="360000" marT="0" marB="360000" horzOverflow="overflow"/>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90784595"/>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48" name="Rectangle 2"/>
          <p:cNvSpPr>
            <a:spLocks noChangeArrowheads="1"/>
          </p:cNvSpPr>
          <p:nvPr/>
        </p:nvSpPr>
        <p:spPr bwMode="auto">
          <a:xfrm>
            <a:off x="0" y="0"/>
            <a:ext cx="9144000" cy="6858000"/>
          </a:xfrm>
          <a:prstGeom prst="rect">
            <a:avLst/>
          </a:prstGeom>
          <a:gradFill rotWithShape="0">
            <a:gsLst>
              <a:gs pos="0">
                <a:srgbClr val="F21C1C"/>
              </a:gs>
              <a:gs pos="100000">
                <a:schemeClr val="hlink"/>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000">
              <a:solidFill>
                <a:srgbClr val="000000"/>
              </a:solidFill>
              <a:latin typeface="Arial"/>
              <a:ea typeface="MS PGothic" charset="0"/>
              <a:cs typeface="Arial"/>
            </a:endParaRPr>
          </a:p>
        </p:txBody>
      </p:sp>
      <p:sp>
        <p:nvSpPr>
          <p:cNvPr id="286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24" name="Line 4"/>
          <p:cNvSpPr>
            <a:spLocks noChangeShapeType="1"/>
          </p:cNvSpPr>
          <p:nvPr/>
        </p:nvSpPr>
        <p:spPr bwMode="auto">
          <a:xfrm>
            <a:off x="3733800" y="5638800"/>
            <a:ext cx="0" cy="6858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25" name="Text Box 5"/>
          <p:cNvSpPr txBox="1">
            <a:spLocks noChangeArrowheads="1"/>
          </p:cNvSpPr>
          <p:nvPr/>
        </p:nvSpPr>
        <p:spPr bwMode="auto">
          <a:xfrm>
            <a:off x="1981200" y="457200"/>
            <a:ext cx="1895475" cy="138499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ta-IN" sz="2800" b="1" dirty="0" err="1">
                <a:solidFill>
                  <a:srgbClr val="FFFFFF"/>
                </a:solidFill>
                <a:latin typeface="Arial"/>
                <a:ea typeface="MS PGothic"/>
                <a:cs typeface="Arial"/>
              </a:rPr>
              <a:t>யாத்திராகமம்</a:t>
            </a:r>
            <a:r>
              <a:rPr lang="en-US" sz="2800" b="1" dirty="0">
                <a:solidFill>
                  <a:srgbClr val="FFFFFF"/>
                </a:solidFill>
                <a:latin typeface="Arial"/>
                <a:ea typeface="MS PGothic"/>
                <a:cs typeface="Arial"/>
              </a:rPr>
              <a:t>  1–18</a:t>
            </a:r>
          </a:p>
        </p:txBody>
      </p:sp>
      <p:sp>
        <p:nvSpPr>
          <p:cNvPr id="286726" name="Line 6"/>
          <p:cNvSpPr>
            <a:spLocks noChangeShapeType="1"/>
          </p:cNvSpPr>
          <p:nvPr/>
        </p:nvSpPr>
        <p:spPr bwMode="auto">
          <a:xfrm flipV="1">
            <a:off x="4648200" y="547688"/>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grpSp>
        <p:nvGrpSpPr>
          <p:cNvPr id="591877" name="Group 7"/>
          <p:cNvGrpSpPr>
            <a:grpSpLocks/>
          </p:cNvGrpSpPr>
          <p:nvPr/>
        </p:nvGrpSpPr>
        <p:grpSpPr bwMode="auto">
          <a:xfrm>
            <a:off x="3733800" y="4953000"/>
            <a:ext cx="76200" cy="685800"/>
            <a:chOff x="2016" y="3120"/>
            <a:chExt cx="0" cy="864"/>
          </a:xfrm>
        </p:grpSpPr>
        <p:sp>
          <p:nvSpPr>
            <p:cNvPr id="286728" name="Line 8"/>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29" name="Line 9"/>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grpSp>
      <p:sp>
        <p:nvSpPr>
          <p:cNvPr id="286730" name="Line 10"/>
          <p:cNvSpPr>
            <a:spLocks noChangeShapeType="1"/>
          </p:cNvSpPr>
          <p:nvPr/>
        </p:nvSpPr>
        <p:spPr bwMode="auto">
          <a:xfrm flipV="1">
            <a:off x="60182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31" name="Text Box 11"/>
          <p:cNvSpPr txBox="1">
            <a:spLocks noChangeArrowheads="1"/>
          </p:cNvSpPr>
          <p:nvPr/>
        </p:nvSpPr>
        <p:spPr bwMode="auto">
          <a:xfrm>
            <a:off x="6172200" y="457200"/>
            <a:ext cx="236220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MS PGothic"/>
                <a:cs typeface="Arial"/>
              </a:rPr>
              <a:t>Tabernacle 25–40</a:t>
            </a:r>
          </a:p>
        </p:txBody>
      </p:sp>
      <p:sp>
        <p:nvSpPr>
          <p:cNvPr id="286732" name="Text Box 12"/>
          <p:cNvSpPr txBox="1">
            <a:spLocks noChangeArrowheads="1"/>
          </p:cNvSpPr>
          <p:nvPr/>
        </p:nvSpPr>
        <p:spPr bwMode="auto">
          <a:xfrm>
            <a:off x="4648200" y="457200"/>
            <a:ext cx="144780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MS PGothic"/>
                <a:cs typeface="Arial"/>
              </a:rPr>
              <a:t>Law    19–24</a:t>
            </a:r>
          </a:p>
        </p:txBody>
      </p:sp>
      <p:grpSp>
        <p:nvGrpSpPr>
          <p:cNvPr id="591881" name="Group 13"/>
          <p:cNvGrpSpPr>
            <a:grpSpLocks/>
          </p:cNvGrpSpPr>
          <p:nvPr/>
        </p:nvGrpSpPr>
        <p:grpSpPr bwMode="auto">
          <a:xfrm flipH="1">
            <a:off x="5105400" y="4953000"/>
            <a:ext cx="150813" cy="685800"/>
            <a:chOff x="2016" y="3120"/>
            <a:chExt cx="0" cy="864"/>
          </a:xfrm>
        </p:grpSpPr>
        <p:sp>
          <p:nvSpPr>
            <p:cNvPr id="286734" name="Line 14"/>
            <p:cNvSpPr>
              <a:spLocks noChangeShapeType="1"/>
            </p:cNvSpPr>
            <p:nvPr/>
          </p:nvSpPr>
          <p:spPr bwMode="auto">
            <a:xfrm>
              <a:off x="2147483647"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35" name="Line 15"/>
            <p:cNvSpPr>
              <a:spLocks noChangeShapeType="1"/>
            </p:cNvSpPr>
            <p:nvPr/>
          </p:nvSpPr>
          <p:spPr bwMode="auto">
            <a:xfrm>
              <a:off x="2147483647"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grpSp>
      <p:sp>
        <p:nvSpPr>
          <p:cNvPr id="286736" name="Text Box 16"/>
          <p:cNvSpPr txBox="1">
            <a:spLocks noChangeArrowheads="1"/>
          </p:cNvSpPr>
          <p:nvPr/>
        </p:nvSpPr>
        <p:spPr bwMode="auto">
          <a:xfrm>
            <a:off x="1219200" y="5043488"/>
            <a:ext cx="1895475"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a:solidFill>
                  <a:srgbClr val="FFFFFF"/>
                </a:solidFill>
                <a:latin typeface="Arial"/>
                <a:ea typeface="MS PGothic"/>
                <a:cs typeface="Arial"/>
              </a:rPr>
              <a:t>Power</a:t>
            </a:r>
          </a:p>
        </p:txBody>
      </p:sp>
      <p:sp>
        <p:nvSpPr>
          <p:cNvPr id="286737" name="Text Box 17"/>
          <p:cNvSpPr txBox="1">
            <a:spLocks noChangeArrowheads="1"/>
          </p:cNvSpPr>
          <p:nvPr/>
        </p:nvSpPr>
        <p:spPr bwMode="auto">
          <a:xfrm>
            <a:off x="5562600" y="5043488"/>
            <a:ext cx="1524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a:solidFill>
                  <a:srgbClr val="FFFFFF"/>
                </a:solidFill>
                <a:latin typeface="Arial"/>
                <a:ea typeface="MS PGothic"/>
                <a:cs typeface="Arial"/>
              </a:rPr>
              <a:t>Presence</a:t>
            </a:r>
          </a:p>
        </p:txBody>
      </p:sp>
      <p:sp>
        <p:nvSpPr>
          <p:cNvPr id="286738" name="Text Box 18"/>
          <p:cNvSpPr txBox="1">
            <a:spLocks noChangeArrowheads="1"/>
          </p:cNvSpPr>
          <p:nvPr/>
        </p:nvSpPr>
        <p:spPr bwMode="auto">
          <a:xfrm>
            <a:off x="3581400" y="5029200"/>
            <a:ext cx="16764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400" b="1">
                <a:solidFill>
                  <a:srgbClr val="FFFFFF"/>
                </a:solidFill>
                <a:latin typeface="Arial"/>
                <a:ea typeface="MS PGothic"/>
                <a:cs typeface="Arial"/>
              </a:rPr>
              <a:t>Precepts</a:t>
            </a:r>
          </a:p>
        </p:txBody>
      </p:sp>
      <p:sp>
        <p:nvSpPr>
          <p:cNvPr id="286739" name="Text Box 19"/>
          <p:cNvSpPr txBox="1">
            <a:spLocks noChangeArrowheads="1"/>
          </p:cNvSpPr>
          <p:nvPr/>
        </p:nvSpPr>
        <p:spPr bwMode="auto">
          <a:xfrm rot="-4487607">
            <a:off x="-264318" y="3218189"/>
            <a:ext cx="28956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MS PGothic"/>
                <a:cs typeface="Arial"/>
              </a:rPr>
              <a:t>Misery  1</a:t>
            </a:r>
          </a:p>
        </p:txBody>
      </p:sp>
      <p:sp>
        <p:nvSpPr>
          <p:cNvPr id="286740" name="Text Box 20"/>
          <p:cNvSpPr txBox="1">
            <a:spLocks noChangeArrowheads="1"/>
          </p:cNvSpPr>
          <p:nvPr/>
        </p:nvSpPr>
        <p:spPr bwMode="auto">
          <a:xfrm rot="-4517303">
            <a:off x="154782" y="3180089"/>
            <a:ext cx="30734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MS PGothic"/>
                <a:cs typeface="Arial"/>
              </a:rPr>
              <a:t>Moses 2–6</a:t>
            </a:r>
          </a:p>
        </p:txBody>
      </p:sp>
      <p:sp>
        <p:nvSpPr>
          <p:cNvPr id="286741" name="Text Box 21"/>
          <p:cNvSpPr txBox="1">
            <a:spLocks noChangeArrowheads="1"/>
          </p:cNvSpPr>
          <p:nvPr/>
        </p:nvSpPr>
        <p:spPr bwMode="auto">
          <a:xfrm rot="-4491384">
            <a:off x="586581" y="3022928"/>
            <a:ext cx="336867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MS PGothic"/>
                <a:cs typeface="Arial"/>
              </a:rPr>
              <a:t>Plagues 7–10</a:t>
            </a:r>
          </a:p>
        </p:txBody>
      </p:sp>
      <p:sp>
        <p:nvSpPr>
          <p:cNvPr id="286742" name="Text Box 22"/>
          <p:cNvSpPr txBox="1">
            <a:spLocks noChangeArrowheads="1"/>
          </p:cNvSpPr>
          <p:nvPr/>
        </p:nvSpPr>
        <p:spPr bwMode="auto">
          <a:xfrm rot="-4478454">
            <a:off x="1043781" y="3480128"/>
            <a:ext cx="336867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Passover 11–13</a:t>
            </a:r>
          </a:p>
        </p:txBody>
      </p:sp>
      <p:sp>
        <p:nvSpPr>
          <p:cNvPr id="286743" name="Text Box 23"/>
          <p:cNvSpPr txBox="1">
            <a:spLocks noChangeArrowheads="1"/>
          </p:cNvSpPr>
          <p:nvPr/>
        </p:nvSpPr>
        <p:spPr bwMode="auto">
          <a:xfrm rot="-4503617">
            <a:off x="1577181" y="3480128"/>
            <a:ext cx="336867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Red Sea 14–15</a:t>
            </a:r>
          </a:p>
        </p:txBody>
      </p:sp>
      <p:sp>
        <p:nvSpPr>
          <p:cNvPr id="286744" name="Line 24"/>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45" name="Line 25"/>
          <p:cNvSpPr>
            <a:spLocks noChangeShapeType="1"/>
          </p:cNvSpPr>
          <p:nvPr/>
        </p:nvSpPr>
        <p:spPr bwMode="auto">
          <a:xfrm flipH="1">
            <a:off x="106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46" name="Line 26"/>
          <p:cNvSpPr>
            <a:spLocks noChangeShapeType="1"/>
          </p:cNvSpPr>
          <p:nvPr/>
        </p:nvSpPr>
        <p:spPr bwMode="auto">
          <a:xfrm flipH="1">
            <a:off x="16002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47" name="Line 27"/>
          <p:cNvSpPr>
            <a:spLocks noChangeShapeType="1"/>
          </p:cNvSpPr>
          <p:nvPr/>
        </p:nvSpPr>
        <p:spPr bwMode="auto">
          <a:xfrm flipH="1">
            <a:off x="2133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48" name="Line 28"/>
          <p:cNvSpPr>
            <a:spLocks noChangeShapeType="1"/>
          </p:cNvSpPr>
          <p:nvPr/>
        </p:nvSpPr>
        <p:spPr bwMode="auto">
          <a:xfrm flipH="1">
            <a:off x="2667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49" name="Line 29"/>
          <p:cNvSpPr>
            <a:spLocks noChangeShapeType="1"/>
          </p:cNvSpPr>
          <p:nvPr/>
        </p:nvSpPr>
        <p:spPr bwMode="auto">
          <a:xfrm flipH="1">
            <a:off x="3733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0" name="Line 30"/>
          <p:cNvSpPr>
            <a:spLocks noChangeShapeType="1"/>
          </p:cNvSpPr>
          <p:nvPr/>
        </p:nvSpPr>
        <p:spPr bwMode="auto">
          <a:xfrm flipH="1">
            <a:off x="4419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1" name="Line 31"/>
          <p:cNvSpPr>
            <a:spLocks noChangeShapeType="1"/>
          </p:cNvSpPr>
          <p:nvPr/>
        </p:nvSpPr>
        <p:spPr bwMode="auto">
          <a:xfrm flipH="1">
            <a:off x="5103813"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2" name="Line 32"/>
          <p:cNvSpPr>
            <a:spLocks noChangeShapeType="1"/>
          </p:cNvSpPr>
          <p:nvPr/>
        </p:nvSpPr>
        <p:spPr bwMode="auto">
          <a:xfrm flipH="1">
            <a:off x="5867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3" name="Line 33"/>
          <p:cNvSpPr>
            <a:spLocks noChangeShapeType="1"/>
          </p:cNvSpPr>
          <p:nvPr/>
        </p:nvSpPr>
        <p:spPr bwMode="auto">
          <a:xfrm flipH="1">
            <a:off x="6781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4" name="Line 34"/>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55" name="Text Box 35"/>
          <p:cNvSpPr txBox="1">
            <a:spLocks noChangeArrowheads="1"/>
          </p:cNvSpPr>
          <p:nvPr/>
        </p:nvSpPr>
        <p:spPr bwMode="auto">
          <a:xfrm rot="-4503617">
            <a:off x="2690813" y="3368209"/>
            <a:ext cx="3538538"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Covenant 19–20</a:t>
            </a:r>
          </a:p>
        </p:txBody>
      </p:sp>
      <p:sp>
        <p:nvSpPr>
          <p:cNvPr id="286756" name="Text Box 36"/>
          <p:cNvSpPr txBox="1">
            <a:spLocks noChangeArrowheads="1"/>
          </p:cNvSpPr>
          <p:nvPr/>
        </p:nvSpPr>
        <p:spPr bwMode="auto">
          <a:xfrm rot="-4503617">
            <a:off x="3237707" y="3195965"/>
            <a:ext cx="385445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Commands 21–24</a:t>
            </a:r>
          </a:p>
        </p:txBody>
      </p:sp>
      <p:sp>
        <p:nvSpPr>
          <p:cNvPr id="286757" name="Text Box 37"/>
          <p:cNvSpPr txBox="1">
            <a:spLocks noChangeArrowheads="1"/>
          </p:cNvSpPr>
          <p:nvPr/>
        </p:nvSpPr>
        <p:spPr bwMode="auto">
          <a:xfrm rot="-4567501">
            <a:off x="4124326" y="3619034"/>
            <a:ext cx="3059112"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Design 25–31</a:t>
            </a:r>
          </a:p>
        </p:txBody>
      </p:sp>
      <p:sp>
        <p:nvSpPr>
          <p:cNvPr id="286758" name="Text Box 38"/>
          <p:cNvSpPr txBox="1">
            <a:spLocks noChangeArrowheads="1"/>
          </p:cNvSpPr>
          <p:nvPr/>
        </p:nvSpPr>
        <p:spPr bwMode="auto">
          <a:xfrm rot="-4567501">
            <a:off x="4781550" y="3376147"/>
            <a:ext cx="357346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Defection 32–34</a:t>
            </a:r>
          </a:p>
        </p:txBody>
      </p:sp>
      <p:sp>
        <p:nvSpPr>
          <p:cNvPr id="286759" name="Text Box 39"/>
          <p:cNvSpPr txBox="1">
            <a:spLocks noChangeArrowheads="1"/>
          </p:cNvSpPr>
          <p:nvPr/>
        </p:nvSpPr>
        <p:spPr bwMode="auto">
          <a:xfrm rot="-4567501">
            <a:off x="5562743" y="3125016"/>
            <a:ext cx="4045036"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Dedication 35–40</a:t>
            </a:r>
          </a:p>
        </p:txBody>
      </p:sp>
      <p:sp>
        <p:nvSpPr>
          <p:cNvPr id="286760" name="Text Box 40"/>
          <p:cNvSpPr txBox="1">
            <a:spLocks noChangeArrowheads="1"/>
          </p:cNvSpPr>
          <p:nvPr/>
        </p:nvSpPr>
        <p:spPr bwMode="auto">
          <a:xfrm rot="-4503617">
            <a:off x="1872718" y="3170477"/>
            <a:ext cx="400964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1" defTabSz="914400" fontAlgn="base">
              <a:spcBef>
                <a:spcPct val="50000"/>
              </a:spcBef>
              <a:spcAft>
                <a:spcPct val="0"/>
              </a:spcAft>
              <a:defRPr/>
            </a:pPr>
            <a:r>
              <a:rPr lang="en-US" sz="2800" b="1" dirty="0">
                <a:solidFill>
                  <a:srgbClr val="FFFFFF"/>
                </a:solidFill>
                <a:latin typeface="Arial"/>
                <a:ea typeface="MS PGothic"/>
                <a:cs typeface="Arial"/>
              </a:rPr>
              <a:t>Provision 16–18</a:t>
            </a:r>
          </a:p>
        </p:txBody>
      </p:sp>
      <p:sp>
        <p:nvSpPr>
          <p:cNvPr id="286761" name="Line 41"/>
          <p:cNvSpPr>
            <a:spLocks noChangeShapeType="1"/>
          </p:cNvSpPr>
          <p:nvPr/>
        </p:nvSpPr>
        <p:spPr bwMode="auto">
          <a:xfrm flipH="1">
            <a:off x="3200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62" name="Rectangle 4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63" name="Rectangle 4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MS PGothic"/>
              <a:cs typeface="Arial"/>
            </a:endParaRPr>
          </a:p>
        </p:txBody>
      </p:sp>
      <p:sp>
        <p:nvSpPr>
          <p:cNvPr id="286764" name="Text Box 44"/>
          <p:cNvSpPr txBox="1">
            <a:spLocks noChangeArrowheads="1"/>
          </p:cNvSpPr>
          <p:nvPr/>
        </p:nvSpPr>
        <p:spPr bwMode="auto">
          <a:xfrm>
            <a:off x="838200" y="5638800"/>
            <a:ext cx="25146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MS PGothic"/>
                <a:cs typeface="Arial"/>
              </a:rPr>
              <a:t>Deliverance</a:t>
            </a:r>
          </a:p>
        </p:txBody>
      </p:sp>
      <p:sp>
        <p:nvSpPr>
          <p:cNvPr id="286765" name="Text Box 45"/>
          <p:cNvSpPr txBox="1">
            <a:spLocks noChangeArrowheads="1"/>
          </p:cNvSpPr>
          <p:nvPr/>
        </p:nvSpPr>
        <p:spPr bwMode="auto">
          <a:xfrm>
            <a:off x="4572000" y="5668963"/>
            <a:ext cx="22098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MS PGothic"/>
                <a:cs typeface="Arial"/>
              </a:rPr>
              <a:t>Devotion</a:t>
            </a:r>
          </a:p>
        </p:txBody>
      </p:sp>
      <p:sp>
        <p:nvSpPr>
          <p:cNvPr id="286766" name="Text Box 46"/>
          <p:cNvSpPr txBox="1">
            <a:spLocks noChangeArrowheads="1"/>
          </p:cNvSpPr>
          <p:nvPr/>
        </p:nvSpPr>
        <p:spPr bwMode="auto">
          <a:xfrm>
            <a:off x="381000" y="6216650"/>
            <a:ext cx="7086600" cy="58477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00FFFF"/>
                </a:solidFill>
                <a:latin typeface="Arial"/>
                <a:ea typeface="MS PGothic"/>
                <a:cs typeface="Arial"/>
              </a:rPr>
              <a:t>Christ:  Our Passover</a:t>
            </a:r>
          </a:p>
        </p:txBody>
      </p:sp>
      <p:sp>
        <p:nvSpPr>
          <p:cNvPr id="286767" name="Text Box 47"/>
          <p:cNvSpPr txBox="1">
            <a:spLocks noChangeArrowheads="1"/>
          </p:cNvSpPr>
          <p:nvPr/>
        </p:nvSpPr>
        <p:spPr bwMode="auto">
          <a:xfrm>
            <a:off x="3505200" y="6237312"/>
            <a:ext cx="4267200" cy="954107"/>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algn="r" defTabSz="914400" fontAlgn="base">
              <a:spcBef>
                <a:spcPct val="50000"/>
              </a:spcBef>
              <a:spcAft>
                <a:spcPct val="0"/>
              </a:spcAft>
              <a:defRPr/>
            </a:pPr>
            <a:r>
              <a:rPr lang="ta-IN" sz="2800" b="1" dirty="0" err="1">
                <a:solidFill>
                  <a:srgbClr val="00FFFF"/>
                </a:solidFill>
                <a:latin typeface="Arial"/>
                <a:ea typeface="MS PGothic"/>
                <a:cs typeface="Arial"/>
              </a:rPr>
              <a:t>யாத்திராகமம்</a:t>
            </a:r>
            <a:r>
              <a:rPr lang="en-US" sz="2800" b="1" dirty="0">
                <a:solidFill>
                  <a:srgbClr val="00FFFF"/>
                </a:solidFill>
                <a:latin typeface="Arial"/>
                <a:ea typeface="MS PGothic"/>
                <a:cs typeface="Arial"/>
              </a:rPr>
              <a:t> 12:13 </a:t>
            </a:r>
          </a:p>
        </p:txBody>
      </p:sp>
      <p:sp>
        <p:nvSpPr>
          <p:cNvPr id="286768" name="Rectangle 48"/>
          <p:cNvSpPr>
            <a:spLocks noGrp="1" noChangeArrowheads="1"/>
          </p:cNvSpPr>
          <p:nvPr>
            <p:ph type="title" idx="4294967295"/>
          </p:nvPr>
        </p:nvSpPr>
        <p:spPr>
          <a:xfrm>
            <a:off x="0" y="0"/>
            <a:ext cx="7772400" cy="457200"/>
          </a:xfrm>
          <a:effectLst>
            <a:outerShdw blurRad="63500" dist="35921" dir="2700000" algn="ctr" rotWithShape="0">
              <a:srgbClr val="000000">
                <a:alpha val="74998"/>
              </a:srgbClr>
            </a:outerShdw>
          </a:effectLst>
        </p:spPr>
        <p:txBody>
          <a:bodyPr/>
          <a:lstStyle/>
          <a:p>
            <a:pPr algn="l" eaLnBrk="1" hangingPunct="1">
              <a:defRPr/>
            </a:pPr>
            <a:r>
              <a:rPr lang="en-US" sz="2800" i="1" dirty="0">
                <a:solidFill>
                  <a:schemeClr val="bg1"/>
                </a:solidFill>
                <a:latin typeface="Arial"/>
                <a:cs typeface="Arial"/>
              </a:rPr>
              <a:t>Another </a:t>
            </a:r>
            <a:r>
              <a:rPr lang="ta-IN" sz="2800" i="1" dirty="0" err="1">
                <a:solidFill>
                  <a:schemeClr val="bg1"/>
                </a:solidFill>
                <a:latin typeface="Arial"/>
                <a:cs typeface="Arial"/>
              </a:rPr>
              <a:t>யாத்திராகமம்</a:t>
            </a:r>
            <a:r>
              <a:rPr lang="en-US" sz="2800" i="1" dirty="0">
                <a:solidFill>
                  <a:schemeClr val="bg1"/>
                </a:solidFill>
                <a:latin typeface="Arial"/>
                <a:cs typeface="Arial"/>
              </a:rPr>
              <a:t> Chart…</a:t>
            </a:r>
            <a:endParaRPr lang="en-US" sz="3200" dirty="0">
              <a:solidFill>
                <a:schemeClr val="bg1"/>
              </a:solidFill>
              <a:latin typeface="Arial"/>
              <a:cs typeface="Arial"/>
            </a:endParaRPr>
          </a:p>
        </p:txBody>
      </p:sp>
    </p:spTree>
    <p:extLst>
      <p:ext uri="{BB962C8B-B14F-4D97-AF65-F5344CB8AC3E}">
        <p14:creationId xmlns:p14="http://schemas.microsoft.com/office/powerpoint/2010/main" val="103133058"/>
      </p:ext>
    </p:extLst>
  </p:cSld>
  <p:clrMapOvr>
    <a:overrideClrMapping bg1="lt1" tx1="dk1" bg2="lt2" tx2="dk2" accent1="accent1" accent2="accent2" accent3="accent3" accent4="accent4" accent5="accent5" accent6="accent6" hlink="hlink" folHlink="folHlink"/>
  </p:clrMapOvr>
</p:sld>
</file>

<file path=ppt/slides/slide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392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287748" name="Text Box 4"/>
          <p:cNvSpPr txBox="1">
            <a:spLocks noChangeArrowheads="1"/>
          </p:cNvSpPr>
          <p:nvPr/>
        </p:nvSpPr>
        <p:spPr bwMode="auto">
          <a:xfrm>
            <a:off x="762000" y="2362200"/>
            <a:ext cx="7391400" cy="3140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mr-IN" sz="4000" b="1" i="1" dirty="0">
                <a:solidFill>
                  <a:srgbClr val="FFFFFF"/>
                </a:solidFill>
                <a:latin typeface="Times New Roman" pitchFamily="-112" charset="0"/>
                <a:ea typeface="Arial" pitchFamily="-112" charset="0"/>
                <a:cs typeface="Arial" pitchFamily="-112" charset="0"/>
              </a:rPr>
              <a:t>"</a:t>
            </a:r>
            <a:r>
              <a:rPr lang="en-US" sz="4000" b="1" i="1" dirty="0">
                <a:solidFill>
                  <a:srgbClr val="FFFFFF"/>
                </a:solidFill>
                <a:latin typeface="Times New Roman" pitchFamily="-112" charset="0"/>
                <a:ea typeface="Arial" pitchFamily="-112" charset="0"/>
                <a:cs typeface="Arial" pitchFamily="-112" charset="0"/>
              </a:rPr>
              <a:t>. . . from infancy you have known the holy Scriptures, which are able to make you wise for salvation through faith in Christ Jesus.</a:t>
            </a:r>
            <a:r>
              <a:rPr lang="mr-IN" sz="4000" b="1" i="1" dirty="0">
                <a:solidFill>
                  <a:srgbClr val="FFFFFF"/>
                </a:solidFill>
                <a:latin typeface="Times New Roman" pitchFamily="-112" charset="0"/>
                <a:ea typeface="Arial" pitchFamily="-112" charset="0"/>
                <a:cs typeface="Arial" pitchFamily="-112" charset="0"/>
              </a:rPr>
              <a:t>"</a:t>
            </a:r>
            <a:endParaRPr lang="en-US" sz="4000" b="1" i="1" dirty="0">
              <a:solidFill>
                <a:srgbClr val="FFFFFF"/>
              </a:solidFill>
              <a:latin typeface="Times New Roman" pitchFamily="-112" charset="0"/>
              <a:ea typeface="Arial" pitchFamily="-112" charset="0"/>
              <a:cs typeface="Arial" pitchFamily="-112" charset="0"/>
            </a:endParaRPr>
          </a:p>
        </p:txBody>
      </p:sp>
      <p:sp>
        <p:nvSpPr>
          <p:cNvPr id="287749"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Times New Roman" pitchFamily="-112" charset="0"/>
                <a:ea typeface="Arial" pitchFamily="-112" charset="0"/>
                <a:cs typeface="Arial" pitchFamily="-112" charset="0"/>
              </a:rPr>
              <a:t>2 Timothy 3:15 (NIV) </a:t>
            </a:r>
          </a:p>
        </p:txBody>
      </p:sp>
      <p:sp>
        <p:nvSpPr>
          <p:cNvPr id="287750" name="Rectangle 6"/>
          <p:cNvSpPr>
            <a:spLocks noGrp="1" noChangeArrowheads="1"/>
          </p:cNvSpPr>
          <p:nvPr>
            <p:ph type="title" idx="4294967295"/>
          </p:nvPr>
        </p:nvSpPr>
        <p:spPr>
          <a:xfrm>
            <a:off x="0" y="914400"/>
            <a:ext cx="9144000" cy="1569660"/>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b="1" dirty="0">
                <a:solidFill>
                  <a:schemeClr val="bg1"/>
                </a:solidFill>
                <a:ea typeface="ＭＳ Ｐゴシック" pitchFamily="-112" charset="-128"/>
                <a:cs typeface="ＭＳ Ｐゴシック" pitchFamily="-112" charset="-128"/>
              </a:rPr>
              <a:t>Why was </a:t>
            </a:r>
            <a:r>
              <a:rPr lang="ta-IN" sz="4800" b="1" dirty="0" err="1">
                <a:solidFill>
                  <a:schemeClr val="bg1"/>
                </a:solidFill>
                <a:ea typeface="ＭＳ Ｐゴシック" pitchFamily="-112" charset="-128"/>
                <a:cs typeface="ＭＳ Ｐゴシック" pitchFamily="-112" charset="-128"/>
              </a:rPr>
              <a:t>யாத்திராகமம்</a:t>
            </a:r>
            <a:r>
              <a:rPr lang="en-US" sz="4800" b="1" dirty="0">
                <a:solidFill>
                  <a:schemeClr val="bg1"/>
                </a:solidFill>
                <a:ea typeface="ＭＳ Ｐゴシック" pitchFamily="-112" charset="-128"/>
                <a:cs typeface="ＭＳ Ｐゴシック" pitchFamily="-112" charset="-128"/>
              </a:rPr>
              <a:t> written?</a:t>
            </a:r>
          </a:p>
        </p:txBody>
      </p:sp>
    </p:spTree>
    <p:extLst>
      <p:ext uri="{BB962C8B-B14F-4D97-AF65-F5344CB8AC3E}">
        <p14:creationId xmlns:p14="http://schemas.microsoft.com/office/powerpoint/2010/main" val="3771670684"/>
      </p:ext>
    </p:extLst>
  </p:cSld>
  <p:clrMapOvr>
    <a:masterClrMapping/>
  </p:clrMapOvr>
  <p:transition spd="med">
    <p:randomBar dir="vert"/>
  </p:transition>
</p:sld>
</file>

<file path=ppt/slides/slide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59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288772" name="Text Box 4"/>
          <p:cNvSpPr txBox="1">
            <a:spLocks noChangeArrowheads="1"/>
          </p:cNvSpPr>
          <p:nvPr/>
        </p:nvSpPr>
        <p:spPr bwMode="auto">
          <a:xfrm>
            <a:off x="762000" y="2362200"/>
            <a:ext cx="7391400" cy="405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defRPr/>
            </a:pPr>
            <a:r>
              <a:rPr lang="mr-IN" sz="4000" b="1" i="1" dirty="0">
                <a:solidFill>
                  <a:srgbClr val="FFFFFF"/>
                </a:solidFill>
              </a:rPr>
              <a:t>"</a:t>
            </a:r>
            <a:r>
              <a:rPr lang="en-US" sz="4000" b="1" i="1" dirty="0">
                <a:solidFill>
                  <a:srgbClr val="FFFFFF"/>
                </a:solidFill>
              </a:rPr>
              <a:t>For everything that was written in the past was written to teach us, so that through endurance and the encouragement of the Scriptures we might have hope.</a:t>
            </a:r>
            <a:r>
              <a:rPr lang="mr-IN" sz="4000" b="1" i="1" dirty="0">
                <a:solidFill>
                  <a:srgbClr val="FFFFFF"/>
                </a:solidFill>
              </a:rPr>
              <a:t>"</a:t>
            </a:r>
            <a:r>
              <a:rPr lang="en-US" sz="4000" b="1" i="1" dirty="0">
                <a:solidFill>
                  <a:srgbClr val="FFFFFF"/>
                </a:solidFill>
              </a:rPr>
              <a:t> </a:t>
            </a:r>
          </a:p>
          <a:p>
            <a:pPr defTabSz="914400" fontAlgn="base">
              <a:spcBef>
                <a:spcPct val="50000"/>
              </a:spcBef>
              <a:spcAft>
                <a:spcPct val="0"/>
              </a:spcAft>
              <a:defRPr/>
            </a:pPr>
            <a:endParaRPr lang="en-US" sz="4000" b="1" i="1" dirty="0">
              <a:solidFill>
                <a:srgbClr val="FFFFFF"/>
              </a:solidFill>
              <a:cs typeface="Arial" charset="0"/>
            </a:endParaRPr>
          </a:p>
        </p:txBody>
      </p:sp>
      <p:sp>
        <p:nvSpPr>
          <p:cNvPr id="288773"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Times New Roman" pitchFamily="-112" charset="0"/>
                <a:ea typeface="Arial" pitchFamily="-112" charset="0"/>
                <a:cs typeface="Arial" pitchFamily="-112" charset="0"/>
              </a:rPr>
              <a:t>Romans 15:4 (NIV) </a:t>
            </a:r>
          </a:p>
        </p:txBody>
      </p:sp>
      <p:sp>
        <p:nvSpPr>
          <p:cNvPr id="288774" name="Rectangle 6"/>
          <p:cNvSpPr>
            <a:spLocks noGrp="1" noChangeArrowheads="1"/>
          </p:cNvSpPr>
          <p:nvPr>
            <p:ph type="title" idx="4294967295"/>
          </p:nvPr>
        </p:nvSpPr>
        <p:spPr>
          <a:xfrm>
            <a:off x="0" y="852488"/>
            <a:ext cx="9144000" cy="1569660"/>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ta-IN" sz="4800" b="1" dirty="0" err="1">
                <a:solidFill>
                  <a:schemeClr val="bg1"/>
                </a:solidFill>
                <a:cs typeface="Arial"/>
              </a:rPr>
              <a:t>யாத்திராகமம்</a:t>
            </a:r>
            <a:r>
              <a:rPr lang="en-US" sz="4800" b="1" dirty="0">
                <a:solidFill>
                  <a:schemeClr val="bg1"/>
                </a:solidFill>
                <a:cs typeface="Arial"/>
              </a:rPr>
              <a:t> also gives us hope</a:t>
            </a:r>
            <a:endParaRPr lang="en-US" b="1" dirty="0">
              <a:solidFill>
                <a:schemeClr val="bg1"/>
              </a:solidFill>
              <a:cs typeface="Arial"/>
            </a:endParaRPr>
          </a:p>
        </p:txBody>
      </p:sp>
    </p:spTree>
    <p:extLst>
      <p:ext uri="{BB962C8B-B14F-4D97-AF65-F5344CB8AC3E}">
        <p14:creationId xmlns:p14="http://schemas.microsoft.com/office/powerpoint/2010/main" val="891268649"/>
      </p:ext>
    </p:extLst>
  </p:cSld>
  <p:clrMapOvr>
    <a:masterClrMapping/>
  </p:clrMapOvr>
  <p:transition spd="med">
    <p:randomBar dir="vert"/>
  </p:transition>
</p:sld>
</file>

<file path=ppt/slides/slide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80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0000"/>
              </a:solidFill>
              <a:latin typeface="Times New Roman" charset="0"/>
              <a:ea typeface="ＭＳ Ｐゴシック" charset="0"/>
              <a:cs typeface="ＭＳ Ｐゴシック" charset="0"/>
            </a:endParaRPr>
          </a:p>
        </p:txBody>
      </p:sp>
      <p:sp>
        <p:nvSpPr>
          <p:cNvPr id="289796" name="Text Box 4"/>
          <p:cNvSpPr txBox="1">
            <a:spLocks noChangeArrowheads="1"/>
          </p:cNvSpPr>
          <p:nvPr/>
        </p:nvSpPr>
        <p:spPr bwMode="auto">
          <a:xfrm>
            <a:off x="762000" y="2362200"/>
            <a:ext cx="7391400" cy="3140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mr-IN" sz="4000" b="1" i="1" dirty="0">
                <a:solidFill>
                  <a:srgbClr val="FFFFFF"/>
                </a:solidFill>
                <a:latin typeface="Times New Roman" pitchFamily="-112" charset="0"/>
                <a:ea typeface="ＭＳ Ｐゴシック" charset="0"/>
                <a:cs typeface="ＭＳ Ｐゴシック" charset="0"/>
              </a:rPr>
              <a:t>"</a:t>
            </a:r>
            <a:r>
              <a:rPr lang="en-US" sz="4000" b="1" i="1" dirty="0">
                <a:solidFill>
                  <a:srgbClr val="FFFFFF"/>
                </a:solidFill>
                <a:latin typeface="Times New Roman" pitchFamily="-112" charset="0"/>
                <a:ea typeface="ＭＳ Ｐゴシック" charset="0"/>
                <a:cs typeface="ＭＳ Ｐゴシック" charset="0"/>
              </a:rPr>
              <a:t>These things happened to them as examples and were written down as warnings for us, on whom the fulfillment of the ages has come.</a:t>
            </a:r>
            <a:r>
              <a:rPr lang="mr-IN" sz="4000" b="1" i="1" dirty="0">
                <a:solidFill>
                  <a:srgbClr val="FFFFFF"/>
                </a:solidFill>
                <a:latin typeface="Times New Roman" pitchFamily="-112" charset="0"/>
                <a:ea typeface="ＭＳ Ｐゴシック" charset="0"/>
                <a:cs typeface="ＭＳ Ｐゴシック" charset="0"/>
              </a:rPr>
              <a:t>"</a:t>
            </a:r>
            <a:endParaRPr lang="en-US" sz="4000" b="1" i="1" dirty="0">
              <a:solidFill>
                <a:srgbClr val="FFFFFF"/>
              </a:solidFill>
              <a:latin typeface="Times New Roman" pitchFamily="-112" charset="0"/>
              <a:ea typeface="ＭＳ Ｐゴシック" charset="0"/>
              <a:cs typeface="ＭＳ Ｐゴシック" charset="0"/>
            </a:endParaRPr>
          </a:p>
        </p:txBody>
      </p:sp>
      <p:sp>
        <p:nvSpPr>
          <p:cNvPr id="289797" name="Text Box 5"/>
          <p:cNvSpPr txBox="1">
            <a:spLocks noChangeArrowheads="1"/>
          </p:cNvSpPr>
          <p:nvPr/>
        </p:nvSpPr>
        <p:spPr bwMode="auto">
          <a:xfrm>
            <a:off x="1600200" y="5745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Times New Roman" pitchFamily="-112" charset="0"/>
                <a:ea typeface="Arial" pitchFamily="-112" charset="0"/>
                <a:cs typeface="Arial" pitchFamily="-112" charset="0"/>
              </a:rPr>
              <a:t>1 Corinthians 10:11 (NIV) </a:t>
            </a:r>
          </a:p>
        </p:txBody>
      </p:sp>
      <p:sp>
        <p:nvSpPr>
          <p:cNvPr id="289798" name="Rectangle 6"/>
          <p:cNvSpPr>
            <a:spLocks noGrp="1" noChangeArrowheads="1"/>
          </p:cNvSpPr>
          <p:nvPr>
            <p:ph type="title" idx="4294967295"/>
          </p:nvPr>
        </p:nvSpPr>
        <p:spPr>
          <a:xfrm>
            <a:off x="0" y="990600"/>
            <a:ext cx="9144000" cy="1569660"/>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ta-IN" sz="4800" b="1" dirty="0" err="1">
                <a:solidFill>
                  <a:schemeClr val="bg1"/>
                </a:solidFill>
                <a:ea typeface="ＭＳ Ｐゴシック" pitchFamily="-112" charset="-128"/>
                <a:cs typeface="ＭＳ Ｐゴシック" pitchFamily="-112" charset="-128"/>
              </a:rPr>
              <a:t>யாத்திராகமம்</a:t>
            </a:r>
            <a:r>
              <a:rPr lang="en-US" sz="4800" b="1" dirty="0">
                <a:solidFill>
                  <a:schemeClr val="bg1"/>
                </a:solidFill>
                <a:ea typeface="ＭＳ Ｐゴシック" pitchFamily="-112" charset="-128"/>
                <a:cs typeface="ＭＳ Ｐゴシック" pitchFamily="-112" charset="-128"/>
              </a:rPr>
              <a:t> also warns us</a:t>
            </a:r>
          </a:p>
        </p:txBody>
      </p:sp>
    </p:spTree>
    <p:extLst>
      <p:ext uri="{BB962C8B-B14F-4D97-AF65-F5344CB8AC3E}">
        <p14:creationId xmlns:p14="http://schemas.microsoft.com/office/powerpoint/2010/main" val="39484497"/>
      </p:ext>
    </p:extLst>
  </p:cSld>
  <p:clrMapOvr>
    <a:masterClrMapping/>
  </p:clrMapOvr>
  <p:transition spd="med">
    <p:randomBar dir="vert"/>
  </p:transition>
</p:sld>
</file>

<file path=ppt/slides/slide4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49943" name="Group 55"/>
          <p:cNvGraphicFramePr>
            <a:graphicFrameLocks noGrp="1"/>
          </p:cNvGraphicFramePr>
          <p:nvPr>
            <p:extLst>
              <p:ext uri="{D42A27DB-BD31-4B8C-83A1-F6EECF244321}">
                <p14:modId xmlns:p14="http://schemas.microsoft.com/office/powerpoint/2010/main" val="3493213377"/>
              </p:ext>
            </p:extLst>
          </p:nvPr>
        </p:nvGraphicFramePr>
        <p:xfrm>
          <a:off x="0" y="1196975"/>
          <a:ext cx="9144000" cy="5027614"/>
        </p:xfrm>
        <a:graphic>
          <a:graphicData uri="http://schemas.openxmlformats.org/drawingml/2006/table">
            <a:tbl>
              <a:tblPr/>
              <a:tblGrid>
                <a:gridCol w="12192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518148">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NUMBER OF MONTHS</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HEBREW NAME</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MODERN EQUIVALENT</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BIBLICAL REFERENCES</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AGRICULTURE</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FEASTS</a:t>
                      </a:r>
                    </a:p>
                  </a:txBody>
                  <a:tcPr marT="45714" marB="457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499981">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 </a:t>
                      </a:r>
                      <a:br>
                        <a:rPr kumimoji="0" lang="en-US" sz="1600" b="1" i="0" u="none" strike="noStrike" cap="none" normalizeH="0" baseline="0">
                          <a:ln>
                            <a:noFill/>
                          </a:ln>
                          <a:solidFill>
                            <a:srgbClr val="000000"/>
                          </a:solidFill>
                          <a:effectLst/>
                          <a:latin typeface="Arial" charset="0"/>
                          <a:ea typeface="Arial" charset="0"/>
                          <a:cs typeface="Arial" charset="0"/>
                        </a:rPr>
                      </a:br>
                      <a:r>
                        <a:rPr kumimoji="0" lang="en-US" sz="1600" b="1" i="0" u="none" strike="noStrike" cap="none" normalizeH="0" baseline="0">
                          <a:ln>
                            <a:noFill/>
                          </a:ln>
                          <a:solidFill>
                            <a:srgbClr val="000000"/>
                          </a:solidFill>
                          <a:effectLst/>
                          <a:latin typeface="Arial" charset="0"/>
                          <a:ea typeface="Arial" charset="0"/>
                          <a:cs typeface="Arial" charset="0"/>
                        </a:rPr>
                        <a:t>Sacred Sequence Begins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Abib; Nisan</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March-April</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Exod. 12:2, 13:4; 23:15; 34:18; Deut. 16:1; Neh. 2:1; Esther 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Spring (later) rains; barley and flax harvest begins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Passover; Unleavened Bread; Firstfruits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23794">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2</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8</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Ziv (lyyar)</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April-May</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 Kings 6:1, 37</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Barley harvest; dry season begins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5554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3</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Sivan</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May-June</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Est. 8:9</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Wheat harvest</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Pentecost (Weeks)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83014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Arial" charset="0"/>
                          <a:cs typeface="Arial" charset="0"/>
                        </a:rPr>
                        <a:t>4</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10</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(Tammuz)</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June-July</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Tending vines</a:t>
                      </a: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Arial" charset="0"/>
                        <a:cs typeface="Arial" charset="0"/>
                      </a:endParaRPr>
                    </a:p>
                  </a:txBody>
                  <a:tcPr marT="45714" marB="4571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663575" cy="461963"/>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600115" name="Text Box 23"/>
          <p:cNvSpPr>
            <a:spLocks noGrp="1" noChangeArrowheads="1"/>
          </p:cNvSpPr>
          <p:nvPr>
            <p:ph type="title" idx="4294967295"/>
          </p:nvPr>
        </p:nvSpPr>
        <p:spPr>
          <a:xfrm>
            <a:off x="0" y="0"/>
            <a:ext cx="8077200" cy="8382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a:effectLst/>
                <a:latin typeface="Arial" charset="0"/>
                <a:cs typeface="Arial" charset="0"/>
              </a:rPr>
              <a:t>Hebrew Calendar &amp; Selected Events</a:t>
            </a:r>
            <a:endParaRPr kumimoji="0" lang="en-US" altLang="zh-CN" sz="1800">
              <a:effectLst/>
              <a:latin typeface="Arial" charset="0"/>
              <a:cs typeface="Arial" charset="0"/>
            </a:endParaRPr>
          </a:p>
        </p:txBody>
      </p:sp>
      <p:sp>
        <p:nvSpPr>
          <p:cNvPr id="600116"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extLst>
      <p:ext uri="{BB962C8B-B14F-4D97-AF65-F5344CB8AC3E}">
        <p14:creationId xmlns:p14="http://schemas.microsoft.com/office/powerpoint/2010/main" val="2436270240"/>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51991" name="Group 55"/>
          <p:cNvGraphicFramePr>
            <a:graphicFrameLocks noGrp="1"/>
          </p:cNvGraphicFramePr>
          <p:nvPr>
            <p:extLst>
              <p:ext uri="{D42A27DB-BD31-4B8C-83A1-F6EECF244321}">
                <p14:modId xmlns:p14="http://schemas.microsoft.com/office/powerpoint/2010/main" val="2180096288"/>
              </p:ext>
            </p:extLst>
          </p:nvPr>
        </p:nvGraphicFramePr>
        <p:xfrm>
          <a:off x="0" y="1412875"/>
          <a:ext cx="9144000" cy="4867276"/>
        </p:xfrm>
        <a:graphic>
          <a:graphicData uri="http://schemas.openxmlformats.org/drawingml/2006/table">
            <a:tbl>
              <a:tblPr/>
              <a:tblGrid>
                <a:gridCol w="9144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492250">
                  <a:extLst>
                    <a:ext uri="{9D8B030D-6E8A-4147-A177-3AD203B41FA5}">
                      <a16:colId xmlns:a16="http://schemas.microsoft.com/office/drawing/2014/main" val="20005"/>
                    </a:ext>
                  </a:extLst>
                </a:gridCol>
                <a:gridCol w="1403350">
                  <a:extLst>
                    <a:ext uri="{9D8B030D-6E8A-4147-A177-3AD203B41FA5}">
                      <a16:colId xmlns:a16="http://schemas.microsoft.com/office/drawing/2014/main" val="20006"/>
                    </a:ext>
                  </a:extLst>
                </a:gridCol>
              </a:tblGrid>
              <a:tr h="527050">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NUMBER OF MONTHS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HEBREW NAME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MODERN EQUIVALENT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BIBLICAL REFERENCES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AGRICULTURE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FEASTS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(Ab)</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July-August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Ripening of grapes, figs and 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1"/>
                  </a:ext>
                </a:extLst>
              </a:tr>
              <a:tr h="105092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Elul</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August-September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Neh. 6:15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Processing grapes, figs and 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2"/>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Civil Sequence</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Begins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Ethanim (Tishri)</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September-October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 Kings 8:2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Autumn (early) rains begin; plowing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Trumpets; Atonement; Tabernacles (Booths)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3"/>
                  </a:ext>
                </a:extLst>
              </a:tr>
              <a:tr h="1119188">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Bul (Marcheshvan)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October-November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 Kings 6:38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Sowing of wheat and 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4"/>
                  </a:ext>
                </a:extLst>
              </a:tr>
            </a:tbl>
          </a:graphicData>
        </a:graphic>
      </p:graphicFrame>
      <p:sp>
        <p:nvSpPr>
          <p:cNvPr id="602162" name="Text Box 23"/>
          <p:cNvSpPr>
            <a:spLocks noGrp="1" noChangeArrowheads="1"/>
          </p:cNvSpPr>
          <p:nvPr>
            <p:ph type="title" idx="4294967295"/>
          </p:nvPr>
        </p:nvSpPr>
        <p:spPr>
          <a:xfrm>
            <a:off x="0" y="0"/>
            <a:ext cx="8077200" cy="8382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a:effectLst/>
                <a:latin typeface="Arial" charset="0"/>
                <a:cs typeface="Arial" charset="0"/>
              </a:rPr>
              <a:t>Hebrew Calendar &amp; Selected Events</a:t>
            </a:r>
            <a:endParaRPr kumimoji="0" lang="en-US" altLang="zh-CN" sz="1800">
              <a:effectLst/>
              <a:latin typeface="Arial" charset="0"/>
              <a:cs typeface="Arial" charset="0"/>
            </a:endParaRPr>
          </a:p>
        </p:txBody>
      </p:sp>
      <p:sp>
        <p:nvSpPr>
          <p:cNvPr id="8" name="Text Box 3"/>
          <p:cNvSpPr txBox="1">
            <a:spLocks noChangeArrowheads="1"/>
          </p:cNvSpPr>
          <p:nvPr/>
        </p:nvSpPr>
        <p:spPr bwMode="auto">
          <a:xfrm>
            <a:off x="8299450" y="228600"/>
            <a:ext cx="663575" cy="461963"/>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602164"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extLst>
      <p:ext uri="{BB962C8B-B14F-4D97-AF65-F5344CB8AC3E}">
        <p14:creationId xmlns:p14="http://schemas.microsoft.com/office/powerpoint/2010/main" val="1389008323"/>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54039" name="Group 55"/>
          <p:cNvGraphicFramePr>
            <a:graphicFrameLocks noGrp="1"/>
          </p:cNvGraphicFramePr>
          <p:nvPr>
            <p:extLst>
              <p:ext uri="{D42A27DB-BD31-4B8C-83A1-F6EECF244321}">
                <p14:modId xmlns:p14="http://schemas.microsoft.com/office/powerpoint/2010/main" val="2266753609"/>
              </p:ext>
            </p:extLst>
          </p:nvPr>
        </p:nvGraphicFramePr>
        <p:xfrm>
          <a:off x="0" y="1268413"/>
          <a:ext cx="9144000" cy="5522912"/>
        </p:xfrm>
        <a:graphic>
          <a:graphicData uri="http://schemas.openxmlformats.org/drawingml/2006/table">
            <a:tbl>
              <a:tblPr/>
              <a:tblGrid>
                <a:gridCol w="990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752600">
                  <a:extLst>
                    <a:ext uri="{9D8B030D-6E8A-4147-A177-3AD203B41FA5}">
                      <a16:colId xmlns:a16="http://schemas.microsoft.com/office/drawing/2014/main" val="20006"/>
                    </a:ext>
                  </a:extLst>
                </a:gridCol>
              </a:tblGrid>
              <a:tr h="518190">
                <a:tc gridSpan="2">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NUMBER OF MONTHS</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HEBREW NAME</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MODERN EQUIVALENT</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BIBLICAL REFERENCES</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AGRICULTURE</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dirty="0">
                          <a:ln>
                            <a:noFill/>
                          </a:ln>
                          <a:solidFill>
                            <a:srgbClr val="FFFFFF"/>
                          </a:solidFill>
                          <a:effectLst/>
                          <a:latin typeface="Arial" charset="0"/>
                          <a:ea typeface="Arial" charset="0"/>
                          <a:cs typeface="Arial" charset="0"/>
                        </a:rPr>
                        <a:t>FEASTS</a:t>
                      </a:r>
                    </a:p>
                  </a:txBody>
                  <a:tcPr marT="45723" marB="4572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55456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9</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3</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Kislev</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November-December</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Neh. 1:1; Zech. 7:1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Winter rains begin (snow in some areas)</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Arial" charset="0"/>
                          <a:cs typeface="Arial" charset="0"/>
                        </a:rPr>
                        <a:t>Hanukkah (</a:t>
                      </a:r>
                      <a:r>
                        <a:rPr kumimoji="0" lang="mr-IN" sz="1600" b="1" i="0" u="none" strike="noStrike" cap="none" normalizeH="0" baseline="0" dirty="0">
                          <a:ln>
                            <a:noFill/>
                          </a:ln>
                          <a:solidFill>
                            <a:srgbClr val="000000"/>
                          </a:solidFill>
                          <a:effectLst/>
                          <a:latin typeface="Arial" charset="0"/>
                          <a:ea typeface="Arial" charset="0"/>
                          <a:cs typeface="Arial" charset="0"/>
                        </a:rPr>
                        <a:t>"</a:t>
                      </a:r>
                      <a:r>
                        <a:rPr kumimoji="0" lang="en-US" sz="1600" b="1" i="0" u="none" strike="noStrike" cap="none" normalizeH="0" baseline="0" dirty="0">
                          <a:ln>
                            <a:noFill/>
                          </a:ln>
                          <a:solidFill>
                            <a:srgbClr val="000000"/>
                          </a:solidFill>
                          <a:effectLst/>
                          <a:latin typeface="Arial" charset="0"/>
                          <a:ea typeface="Arial" charset="0"/>
                          <a:cs typeface="Arial" charset="0"/>
                        </a:rPr>
                        <a:t>Dedication</a:t>
                      </a:r>
                      <a:r>
                        <a:rPr kumimoji="0" lang="mr-IN" sz="1600" b="1" i="0" u="none" strike="noStrike" cap="none" normalizeH="0" baseline="0" dirty="0">
                          <a:ln>
                            <a:noFill/>
                          </a:ln>
                          <a:solidFill>
                            <a:srgbClr val="000000"/>
                          </a:solidFill>
                          <a:effectLst/>
                          <a:latin typeface="Arial" charset="0"/>
                          <a:ea typeface="Arial" charset="0"/>
                          <a:cs typeface="Arial" charset="0"/>
                        </a:rPr>
                        <a:t>"</a:t>
                      </a:r>
                      <a:r>
                        <a:rPr kumimoji="0" lang="en-US" sz="1600" b="1" i="0" u="none" strike="noStrike" cap="none" normalizeH="0" baseline="0" dirty="0">
                          <a:ln>
                            <a:noFill/>
                          </a:ln>
                          <a:solidFill>
                            <a:srgbClr val="000000"/>
                          </a:solidFill>
                          <a:effectLst/>
                          <a:latin typeface="Arial" charset="0"/>
                          <a:ea typeface="Arial" charset="0"/>
                          <a:cs typeface="Arial" charset="0"/>
                        </a:rPr>
                        <a:t>)</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93667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Arial" charset="0"/>
                          <a:cs typeface="Arial" charset="0"/>
                        </a:rPr>
                        <a:t>10</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4</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Tebeth</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December-January</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Est. 2:16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Arial"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2"/>
                  </a:ext>
                </a:extLst>
              </a:tr>
              <a:tr h="958905">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11</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5</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Shebat</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January-February</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Zech. 1:7</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600" b="1" i="0" u="none" strike="noStrike" cap="none" normalizeH="0" baseline="0">
                        <a:ln>
                          <a:noFill/>
                        </a:ln>
                        <a:solidFill>
                          <a:srgbClr val="000000"/>
                        </a:solidFill>
                        <a:effectLst/>
                        <a:latin typeface="Arial" charset="0"/>
                        <a:ea typeface="Arial" charset="0"/>
                        <a:cs typeface="Arial" charset="0"/>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55456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12</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6</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Adar</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February-March</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Ezr. 6:15; Est. 3:7, 13; 8:12; 9:1,15,17,19,21 </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Arial" charset="0"/>
                          <a:cs typeface="Arial" charset="0"/>
                        </a:rPr>
                        <a:t>Almond trees bloom; citrus fruit harvest</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Arial" charset="0"/>
                          <a:cs typeface="Arial" charset="0"/>
                        </a:rPr>
                        <a:t>Purim</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604210" name="Text Box 23"/>
          <p:cNvSpPr>
            <a:spLocks noGrp="1" noChangeArrowheads="1"/>
          </p:cNvSpPr>
          <p:nvPr>
            <p:ph type="title" idx="4294967295"/>
          </p:nvPr>
        </p:nvSpPr>
        <p:spPr>
          <a:xfrm>
            <a:off x="0" y="0"/>
            <a:ext cx="8077200" cy="8382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a:effectLst/>
                <a:latin typeface="Arial" charset="0"/>
                <a:cs typeface="Arial" charset="0"/>
              </a:rPr>
              <a:t>Hebrew Calendar &amp; Selected Events</a:t>
            </a:r>
            <a:endParaRPr kumimoji="0" lang="en-US" altLang="zh-CN" sz="1800">
              <a:effectLst/>
              <a:latin typeface="Arial" charset="0"/>
              <a:cs typeface="Arial" charset="0"/>
            </a:endParaRPr>
          </a:p>
        </p:txBody>
      </p:sp>
      <p:sp>
        <p:nvSpPr>
          <p:cNvPr id="9" name="Text Box 3"/>
          <p:cNvSpPr txBox="1">
            <a:spLocks noChangeArrowheads="1"/>
          </p:cNvSpPr>
          <p:nvPr/>
        </p:nvSpPr>
        <p:spPr bwMode="auto">
          <a:xfrm>
            <a:off x="8299450" y="228600"/>
            <a:ext cx="663575" cy="461963"/>
          </a:xfrm>
          <a:prstGeom prst="rect">
            <a:avLst/>
          </a:prstGeom>
          <a:solidFill>
            <a:srgbClr val="020020"/>
          </a:solid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en-US" b="1">
                <a:solidFill>
                  <a:srgbClr val="FFFFFF"/>
                </a:solidFill>
                <a:effectLst>
                  <a:outerShdw blurRad="38100" dist="38100" dir="2700000" algn="tl">
                    <a:srgbClr val="000000"/>
                  </a:outerShdw>
                </a:effectLst>
                <a:latin typeface="Arial" charset="0"/>
                <a:cs typeface="Times New Roman" charset="0"/>
              </a:rPr>
              <a:t>111</a:t>
            </a:r>
          </a:p>
        </p:txBody>
      </p:sp>
      <p:sp>
        <p:nvSpPr>
          <p:cNvPr id="604212" name="Text Box 24"/>
          <p:cNvSpPr txBox="1">
            <a:spLocks noChangeArrowheads="1"/>
          </p:cNvSpPr>
          <p:nvPr/>
        </p:nvSpPr>
        <p:spPr bwMode="auto">
          <a:xfrm>
            <a:off x="0" y="723900"/>
            <a:ext cx="8077200" cy="212725"/>
          </a:xfrm>
          <a:prstGeom prst="rect">
            <a:avLst/>
          </a:prstGeom>
          <a:solidFill>
            <a:srgbClr val="02002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altLang="zh-CN" sz="1400" b="1" i="1">
                <a:solidFill>
                  <a:srgbClr val="FFFFFF"/>
                </a:solidFill>
                <a:latin typeface="Comic Sans MS" charset="0"/>
                <a:cs typeface="Times New Roman" charset="0"/>
              </a:rPr>
              <a:t>The Bible Visual Resource Book</a:t>
            </a:r>
            <a:r>
              <a:rPr lang="en-US" altLang="zh-CN" sz="1400" b="1">
                <a:solidFill>
                  <a:srgbClr val="FFFFFF"/>
                </a:solidFill>
                <a:latin typeface="Comic Sans MS" charset="0"/>
                <a:cs typeface="Times New Roman" charset="0"/>
              </a:rPr>
              <a:t>, 21</a:t>
            </a:r>
          </a:p>
        </p:txBody>
      </p:sp>
    </p:spTree>
    <p:extLst>
      <p:ext uri="{BB962C8B-B14F-4D97-AF65-F5344CB8AC3E}">
        <p14:creationId xmlns:p14="http://schemas.microsoft.com/office/powerpoint/2010/main" val="421038361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IMG_225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Directions?</a:t>
            </a:r>
          </a:p>
        </p:txBody>
      </p:sp>
    </p:spTree>
    <p:extLst>
      <p:ext uri="{BB962C8B-B14F-4D97-AF65-F5344CB8AC3E}">
        <p14:creationId xmlns:p14="http://schemas.microsoft.com/office/powerpoint/2010/main" val="3991103494"/>
      </p:ext>
    </p:extLst>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Tree>
    <p:extLst>
      <p:ext uri="{BB962C8B-B14F-4D97-AF65-F5344CB8AC3E}">
        <p14:creationId xmlns:p14="http://schemas.microsoft.com/office/powerpoint/2010/main" val="3845362388"/>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1" name="Picture 3"/>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52935" name="Rectangle 7"/>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8800" b="0" i="0" u="none" strike="noStrike" kern="1200" cap="none" spc="0" normalizeH="0" baseline="0" noProof="0">
                <a:ln>
                  <a:noFill/>
                </a:ln>
                <a:solidFill>
                  <a:srgbClr val="FFD34A"/>
                </a:solidFill>
                <a:effectLst/>
                <a:uLnTx/>
                <a:uFillTx/>
                <a:latin typeface="Times" charset="0"/>
                <a:ea typeface="ＭＳ Ｐゴシック" charset="0"/>
                <a:cs typeface="+mn-cs"/>
              </a:rPr>
              <a:t>7</a:t>
            </a:r>
          </a:p>
        </p:txBody>
      </p:sp>
      <p:sp>
        <p:nvSpPr>
          <p:cNvPr id="252936" name="Line 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grpSp>
        <p:nvGrpSpPr>
          <p:cNvPr id="252968" name="Group 40"/>
          <p:cNvGrpSpPr>
            <a:grpSpLocks/>
          </p:cNvGrpSpPr>
          <p:nvPr/>
        </p:nvGrpSpPr>
        <p:grpSpPr bwMode="auto">
          <a:xfrm>
            <a:off x="1689100" y="2019300"/>
            <a:ext cx="5749925" cy="3244850"/>
            <a:chOff x="1064" y="1272"/>
            <a:chExt cx="3622" cy="2044"/>
          </a:xfrm>
        </p:grpSpPr>
        <p:sp>
          <p:nvSpPr>
            <p:cNvPr id="252961" name="Rectangle 33"/>
            <p:cNvSpPr>
              <a:spLocks noChangeArrowheads="1"/>
            </p:cNvSpPr>
            <p:nvPr/>
          </p:nvSpPr>
          <p:spPr bwMode="auto">
            <a:xfrm rot="1785869">
              <a:off x="2696" y="1304"/>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2" name="Rectangle 34"/>
            <p:cNvSpPr>
              <a:spLocks noChangeArrowheads="1"/>
            </p:cNvSpPr>
            <p:nvPr/>
          </p:nvSpPr>
          <p:spPr bwMode="auto">
            <a:xfrm rot="-1804197">
              <a:off x="2528" y="1272"/>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3" name="Rectangle 35"/>
            <p:cNvSpPr>
              <a:spLocks noChangeArrowheads="1"/>
            </p:cNvSpPr>
            <p:nvPr/>
          </p:nvSpPr>
          <p:spPr bwMode="auto">
            <a:xfrm rot="8101981">
              <a:off x="1064" y="1842"/>
              <a:ext cx="1443"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4" name="Rectangle 36"/>
            <p:cNvSpPr>
              <a:spLocks noChangeArrowheads="1"/>
            </p:cNvSpPr>
            <p:nvPr/>
          </p:nvSpPr>
          <p:spPr bwMode="auto">
            <a:xfrm rot="85205">
              <a:off x="3528" y="1520"/>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5" name="Rectangle 37"/>
            <p:cNvSpPr>
              <a:spLocks noChangeArrowheads="1"/>
            </p:cNvSpPr>
            <p:nvPr/>
          </p:nvSpPr>
          <p:spPr bwMode="auto">
            <a:xfrm rot="85205">
              <a:off x="1736" y="1488"/>
              <a:ext cx="912" cy="104"/>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6" name="Rectangle 38"/>
            <p:cNvSpPr>
              <a:spLocks noChangeArrowheads="1"/>
            </p:cNvSpPr>
            <p:nvPr/>
          </p:nvSpPr>
          <p:spPr bwMode="auto">
            <a:xfrm rot="10911120">
              <a:off x="1222" y="3090"/>
              <a:ext cx="3464"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67" name="Rectangle 39"/>
            <p:cNvSpPr>
              <a:spLocks noChangeArrowheads="1"/>
            </p:cNvSpPr>
            <p:nvPr/>
          </p:nvSpPr>
          <p:spPr bwMode="auto">
            <a:xfrm rot="3349979">
              <a:off x="3496" y="1970"/>
              <a:ext cx="1443" cy="226"/>
            </a:xfrm>
            <a:prstGeom prst="rect">
              <a:avLst/>
            </a:prstGeom>
            <a:solidFill>
              <a:srgbClr val="1F1F1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grpSp>
      <p:sp>
        <p:nvSpPr>
          <p:cNvPr id="252937" name="Oval 9"/>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73" name="Text Box 45"/>
          <p:cNvSpPr txBox="1">
            <a:spLocks noChangeArrowheads="1"/>
          </p:cNvSpPr>
          <p:nvPr/>
        </p:nvSpPr>
        <p:spPr bwMode="auto">
          <a:xfrm>
            <a:off x="1779588" y="17463"/>
            <a:ext cx="1993900" cy="27463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Kalaham" charset="0"/>
                <a:ea typeface="ＭＳ Ｐゴシック" charset="0"/>
                <a:cs typeface="+mn-cs"/>
              </a:rPr>
              <a:t>Vz;</a:t>
            </a: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mn-cs"/>
              </a:rPr>
              <a:t>. 13</a:t>
            </a:r>
          </a:p>
        </p:txBody>
      </p:sp>
      <p:sp>
        <p:nvSpPr>
          <p:cNvPr id="252979" name="Rectangle 51"/>
          <p:cNvSpPr>
            <a:spLocks noChangeArrowheads="1"/>
          </p:cNvSpPr>
          <p:nvPr/>
        </p:nvSpPr>
        <p:spPr bwMode="auto">
          <a:xfrm>
            <a:off x="1739900" y="5137150"/>
            <a:ext cx="6191250" cy="454025"/>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Kalaham" charset="0"/>
                <a:ea typeface="ＭＳ Ｐゴシック" charset="0"/>
                <a:cs typeface="+mn-cs"/>
              </a:rPr>
              <a:t>Tdhe;jpuj;jpy; Njt $lhuk;</a:t>
            </a:r>
            <a:endParaRPr kumimoji="0" lang="en-US" sz="24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
        <p:nvSpPr>
          <p:cNvPr id="252981" name="Rectangle 53"/>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2" name="Rectangle 54"/>
          <p:cNvSpPr>
            <a:spLocks noChangeArrowheads="1"/>
          </p:cNvSpPr>
          <p:nvPr/>
        </p:nvSpPr>
        <p:spPr bwMode="auto">
          <a:xfrm>
            <a:off x="8121650" y="4356100"/>
            <a:ext cx="295275"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mn-cs"/>
              </a:rPr>
              <a:t>40</a:t>
            </a:r>
          </a:p>
        </p:txBody>
      </p:sp>
      <p:sp>
        <p:nvSpPr>
          <p:cNvPr id="252983" name="AutoShape 5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4" name="Rectangle 5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5" name="AutoShape 57"/>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6" name="Line 58"/>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7" name="Line 59"/>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8" name="Line 60"/>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9" name="Line 61"/>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0" name="Line 62"/>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1" name="Rectangle 63"/>
          <p:cNvSpPr>
            <a:spLocks noChangeArrowheads="1"/>
          </p:cNvSpPr>
          <p:nvPr/>
        </p:nvSpPr>
        <p:spPr bwMode="auto">
          <a:xfrm>
            <a:off x="8007350" y="3429000"/>
            <a:ext cx="619125" cy="231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mn-cs"/>
              </a:rPr>
              <a:t>MOSES</a:t>
            </a:r>
          </a:p>
        </p:txBody>
      </p:sp>
      <p:sp>
        <p:nvSpPr>
          <p:cNvPr id="252992" name="Rectangle 64"/>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Sinai</a:t>
            </a:r>
          </a:p>
        </p:txBody>
      </p:sp>
      <p:sp>
        <p:nvSpPr>
          <p:cNvPr id="252993" name="Rectangle 65"/>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M - C - C</a:t>
            </a:r>
          </a:p>
        </p:txBody>
      </p:sp>
      <p:sp>
        <p:nvSpPr>
          <p:cNvPr id="252994" name="Rectangle 66"/>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Kadesh Barnea</a:t>
            </a:r>
          </a:p>
        </p:txBody>
      </p:sp>
      <p:sp>
        <p:nvSpPr>
          <p:cNvPr id="252995" name="Line 67"/>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96" name="Rectangle 68"/>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mn-cs"/>
              </a:rPr>
              <a:t>Exodus</a:t>
            </a:r>
          </a:p>
        </p:txBody>
      </p:sp>
      <p:sp>
        <p:nvSpPr>
          <p:cNvPr id="252997" name="Text Box 69"/>
          <p:cNvSpPr txBox="1">
            <a:spLocks noChangeArrowheads="1"/>
          </p:cNvSpPr>
          <p:nvPr/>
        </p:nvSpPr>
        <p:spPr bwMode="auto">
          <a:xfrm>
            <a:off x="8720138" y="66675"/>
            <a:ext cx="260350" cy="446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mn-cs"/>
              </a:rPr>
              <a:t> </a:t>
            </a:r>
          </a:p>
        </p:txBody>
      </p:sp>
      <p:sp>
        <p:nvSpPr>
          <p:cNvPr id="253000" name="Text Box 72"/>
          <p:cNvSpPr txBox="1">
            <a:spLocks noChangeArrowheads="1"/>
          </p:cNvSpPr>
          <p:nvPr/>
        </p:nvSpPr>
        <p:spPr bwMode="auto">
          <a:xfrm>
            <a:off x="8585200" y="6407150"/>
            <a:ext cx="325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mn-cs"/>
              </a:rPr>
              <a:t>2</a:t>
            </a:r>
          </a:p>
        </p:txBody>
      </p:sp>
      <p:sp>
        <p:nvSpPr>
          <p:cNvPr id="253001" name="Rectangle 73"/>
          <p:cNvSpPr>
            <a:spLocks noChangeArrowheads="1"/>
          </p:cNvSpPr>
          <p:nvPr/>
        </p:nvSpPr>
        <p:spPr bwMode="auto">
          <a:xfrm>
            <a:off x="8091488" y="6513513"/>
            <a:ext cx="339725" cy="268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rPr>
              <a:t>16</a:t>
            </a:r>
          </a:p>
        </p:txBody>
      </p:sp>
      <p:sp>
        <p:nvSpPr>
          <p:cNvPr id="253002" name="Text Box 74"/>
          <p:cNvSpPr txBox="1">
            <a:spLocks noChangeArrowheads="1"/>
          </p:cNvSpPr>
          <p:nvPr/>
        </p:nvSpPr>
        <p:spPr bwMode="auto">
          <a:xfrm>
            <a:off x="6992938" y="6284913"/>
            <a:ext cx="1633537"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mn-cs"/>
              </a:rPr>
              <a:t>Handbook pg. 26-29</a:t>
            </a:r>
          </a:p>
        </p:txBody>
      </p:sp>
      <p:sp>
        <p:nvSpPr>
          <p:cNvPr id="253003" name="Line 75"/>
          <p:cNvSpPr>
            <a:spLocks noChangeShapeType="1"/>
          </p:cNvSpPr>
          <p:nvPr/>
        </p:nvSpPr>
        <p:spPr bwMode="auto">
          <a:xfrm>
            <a:off x="5962650" y="2533650"/>
            <a:ext cx="1162050" cy="1847850"/>
          </a:xfrm>
          <a:prstGeom prst="line">
            <a:avLst/>
          </a:prstGeom>
          <a:noFill/>
          <a:ln w="10160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4" name="Line 76"/>
          <p:cNvSpPr>
            <a:spLocks noChangeShapeType="1"/>
          </p:cNvSpPr>
          <p:nvPr/>
        </p:nvSpPr>
        <p:spPr bwMode="auto">
          <a:xfrm flipH="1" flipV="1">
            <a:off x="5592763" y="2609850"/>
            <a:ext cx="641350" cy="7938"/>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6" name="Line 78"/>
          <p:cNvSpPr>
            <a:spLocks noChangeShapeType="1"/>
          </p:cNvSpPr>
          <p:nvPr/>
        </p:nvSpPr>
        <p:spPr bwMode="auto">
          <a:xfrm>
            <a:off x="4586288" y="2041525"/>
            <a:ext cx="1058862" cy="603250"/>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7" name="Line 79"/>
          <p:cNvSpPr>
            <a:spLocks noChangeShapeType="1"/>
          </p:cNvSpPr>
          <p:nvPr/>
        </p:nvSpPr>
        <p:spPr bwMode="auto">
          <a:xfrm flipH="1">
            <a:off x="4089400" y="2109788"/>
            <a:ext cx="827088" cy="517525"/>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8" name="Line 80"/>
          <p:cNvSpPr>
            <a:spLocks noChangeShapeType="1"/>
          </p:cNvSpPr>
          <p:nvPr/>
        </p:nvSpPr>
        <p:spPr bwMode="auto">
          <a:xfrm flipH="1" flipV="1">
            <a:off x="3373438" y="2557463"/>
            <a:ext cx="811212" cy="15875"/>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09" name="Line 81"/>
          <p:cNvSpPr>
            <a:spLocks noChangeShapeType="1"/>
          </p:cNvSpPr>
          <p:nvPr/>
        </p:nvSpPr>
        <p:spPr bwMode="auto">
          <a:xfrm flipV="1">
            <a:off x="1951038" y="2397125"/>
            <a:ext cx="1820862" cy="1928813"/>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3010" name="Line 82"/>
          <p:cNvSpPr>
            <a:spLocks noChangeShapeType="1"/>
          </p:cNvSpPr>
          <p:nvPr/>
        </p:nvSpPr>
        <p:spPr bwMode="auto">
          <a:xfrm>
            <a:off x="2027238" y="4808538"/>
            <a:ext cx="5248275" cy="196850"/>
          </a:xfrm>
          <a:prstGeom prst="line">
            <a:avLst/>
          </a:prstGeom>
          <a:noFill/>
          <a:ln w="120650">
            <a:solidFill>
              <a:srgbClr val="1F1D1A"/>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Kalaham" charset="0"/>
              <a:ea typeface="ＭＳ Ｐゴシック" charset="0"/>
              <a:cs typeface="+mn-cs"/>
            </a:endParaRPr>
          </a:p>
        </p:txBody>
      </p:sp>
      <p:sp>
        <p:nvSpPr>
          <p:cNvPr id="252980" name="Text Box 52"/>
          <p:cNvSpPr txBox="1">
            <a:spLocks noChangeArrowheads="1"/>
          </p:cNvSpPr>
          <p:nvPr/>
        </p:nvSpPr>
        <p:spPr bwMode="auto">
          <a:xfrm>
            <a:off x="1577975" y="1625600"/>
            <a:ext cx="6480175" cy="822325"/>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Kalaham" charset="0"/>
                <a:ea typeface="ＭＳ Ｐゴシック" charset="0"/>
                <a:cs typeface="+mn-cs"/>
              </a:rPr>
              <a:t>NkhNr Nfhj;jpuq;fspd; gpujpepjpfis miof;fpwhh;</a:t>
            </a:r>
            <a:r>
              <a:rPr kumimoji="0" lang="en-US" sz="2400" b="1" i="0" u="none" strike="noStrike" kern="1200" cap="none" spc="0" normalizeH="0" baseline="0" noProof="0">
                <a:ln>
                  <a:noFill/>
                </a:ln>
                <a:solidFill>
                  <a:srgbClr val="FFD34A"/>
                </a:solidFill>
                <a:effectLst/>
                <a:uLnTx/>
                <a:uFillTx/>
                <a:latin typeface="Comic Sans MS" charset="0"/>
                <a:ea typeface="ＭＳ Ｐゴシック" charset="0"/>
                <a:cs typeface="+mn-cs"/>
              </a:rPr>
              <a:t>.</a:t>
            </a:r>
            <a:endParaRPr kumimoji="0" lang="en-US" sz="40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
        <p:nvSpPr>
          <p:cNvPr id="252974" name="Text Box 46"/>
          <p:cNvSpPr txBox="1">
            <a:spLocks noChangeArrowheads="1"/>
          </p:cNvSpPr>
          <p:nvPr/>
        </p:nvSpPr>
        <p:spPr bwMode="auto">
          <a:xfrm>
            <a:off x="1871663" y="431800"/>
            <a:ext cx="5930900" cy="1311275"/>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NkhNrf;F Njit</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 </a:t>
            </a: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Gjpa</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 </a:t>
            </a:r>
            <a:r>
              <a:rPr kumimoji="0" lang="en-US" sz="4000" b="1" i="0" u="none" strike="noStrike" kern="1200" cap="none" spc="0" normalizeH="0" baseline="0" noProof="0">
                <a:ln>
                  <a:noFill/>
                </a:ln>
                <a:solidFill>
                  <a:srgbClr val="66FF66"/>
                </a:solidFill>
                <a:effectLst/>
                <a:uLnTx/>
                <a:uFillTx/>
                <a:latin typeface="Kalaham" charset="0"/>
                <a:ea typeface="ＭＳ Ｐゴシック" charset="0"/>
                <a:cs typeface="+mn-cs"/>
              </a:rPr>
              <a:t>jfty;</a:t>
            </a:r>
            <a:r>
              <a:rPr kumimoji="0" lang="en-US" sz="4000" b="1" i="0" u="none" strike="noStrike" kern="1200" cap="none" spc="0" normalizeH="0" baseline="0" noProof="0">
                <a:ln>
                  <a:noFill/>
                </a:ln>
                <a:solidFill>
                  <a:srgbClr val="66FF66"/>
                </a:solidFill>
                <a:effectLst/>
                <a:uLnTx/>
                <a:uFillTx/>
                <a:latin typeface="Comic Sans MS" charset="0"/>
                <a:ea typeface="ＭＳ Ｐゴシック" charset="0"/>
                <a:cs typeface="+mn-cs"/>
              </a:rPr>
              <a:t>!</a:t>
            </a:r>
            <a:endParaRPr kumimoji="0" lang="en-US" sz="4000" b="1" i="0" u="none" strike="noStrike" kern="1200" cap="none" spc="0" normalizeH="0" baseline="0" noProof="0">
              <a:ln>
                <a:noFill/>
              </a:ln>
              <a:solidFill>
                <a:srgbClr val="FFD34A"/>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3217324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252979"/>
                                        </p:tgtEl>
                                        <p:attrNameLst>
                                          <p:attrName>style.visibility</p:attrName>
                                        </p:attrNameLst>
                                      </p:cBhvr>
                                      <p:to>
                                        <p:strVal val="visible"/>
                                      </p:to>
                                    </p:set>
                                    <p:animEffect transition="in" filter="dissolve">
                                      <p:cBhvr>
                                        <p:cTn id="7" dur="500"/>
                                        <p:tgtEl>
                                          <p:spTgt spid="252979"/>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252937"/>
                                        </p:tgtEl>
                                        <p:attrNameLst>
                                          <p:attrName>style.visibility</p:attrName>
                                        </p:attrNameLst>
                                      </p:cBhvr>
                                      <p:to>
                                        <p:strVal val="visible"/>
                                      </p:to>
                                    </p:set>
                                    <p:anim calcmode="lin" valueType="num">
                                      <p:cBhvr>
                                        <p:cTn id="11" dur="500" fill="hold"/>
                                        <p:tgtEl>
                                          <p:spTgt spid="252937"/>
                                        </p:tgtEl>
                                        <p:attrNameLst>
                                          <p:attrName>ppt_w</p:attrName>
                                        </p:attrNameLst>
                                      </p:cBhvr>
                                      <p:tavLst>
                                        <p:tav tm="0">
                                          <p:val>
                                            <p:fltVal val="0"/>
                                          </p:val>
                                        </p:tav>
                                        <p:tav tm="100000">
                                          <p:val>
                                            <p:strVal val="#ppt_w"/>
                                          </p:val>
                                        </p:tav>
                                      </p:tavLst>
                                    </p:anim>
                                    <p:anim calcmode="lin" valueType="num">
                                      <p:cBhvr>
                                        <p:cTn id="12" dur="500" fill="hold"/>
                                        <p:tgtEl>
                                          <p:spTgt spid="252937"/>
                                        </p:tgtEl>
                                        <p:attrNameLst>
                                          <p:attrName>ppt_h</p:attrName>
                                        </p:attrNameLst>
                                      </p:cBhvr>
                                      <p:tavLst>
                                        <p:tav tm="0">
                                          <p:val>
                                            <p:fltVal val="0"/>
                                          </p:val>
                                        </p:tav>
                                        <p:tav tm="100000">
                                          <p:val>
                                            <p:strVal val="#ppt_h"/>
                                          </p:val>
                                        </p:tav>
                                      </p:tavLst>
                                    </p:anim>
                                    <p:anim calcmode="lin" valueType="num">
                                      <p:cBhvr>
                                        <p:cTn id="13" dur="500" fill="hold"/>
                                        <p:tgtEl>
                                          <p:spTgt spid="252937"/>
                                        </p:tgtEl>
                                        <p:attrNameLst>
                                          <p:attrName>ppt_x</p:attrName>
                                        </p:attrNameLst>
                                      </p:cBhvr>
                                      <p:tavLst>
                                        <p:tav tm="0">
                                          <p:val>
                                            <p:fltVal val="0.5"/>
                                          </p:val>
                                        </p:tav>
                                        <p:tav tm="100000">
                                          <p:val>
                                            <p:strVal val="#ppt_x"/>
                                          </p:val>
                                        </p:tav>
                                      </p:tavLst>
                                    </p:anim>
                                    <p:anim calcmode="lin" valueType="num">
                                      <p:cBhvr>
                                        <p:cTn id="14" dur="500" fill="hold"/>
                                        <p:tgtEl>
                                          <p:spTgt spid="25293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252974"/>
                                        </p:tgtEl>
                                        <p:attrNameLst>
                                          <p:attrName>style.visibility</p:attrName>
                                        </p:attrNameLst>
                                      </p:cBhvr>
                                      <p:to>
                                        <p:strVal val="visible"/>
                                      </p:to>
                                    </p:set>
                                    <p:anim calcmode="lin" valueType="num">
                                      <p:cBhvr>
                                        <p:cTn id="19" dur="500" fill="hold"/>
                                        <p:tgtEl>
                                          <p:spTgt spid="252974"/>
                                        </p:tgtEl>
                                        <p:attrNameLst>
                                          <p:attrName>ppt_w</p:attrName>
                                        </p:attrNameLst>
                                      </p:cBhvr>
                                      <p:tavLst>
                                        <p:tav tm="0">
                                          <p:val>
                                            <p:fltVal val="0"/>
                                          </p:val>
                                        </p:tav>
                                        <p:tav tm="100000">
                                          <p:val>
                                            <p:strVal val="#ppt_w"/>
                                          </p:val>
                                        </p:tav>
                                      </p:tavLst>
                                    </p:anim>
                                    <p:anim calcmode="lin" valueType="num">
                                      <p:cBhvr>
                                        <p:cTn id="20" dur="500" fill="hold"/>
                                        <p:tgtEl>
                                          <p:spTgt spid="252974"/>
                                        </p:tgtEl>
                                        <p:attrNameLst>
                                          <p:attrName>ppt_h</p:attrName>
                                        </p:attrNameLst>
                                      </p:cBhvr>
                                      <p:tavLst>
                                        <p:tav tm="0">
                                          <p:val>
                                            <p:fltVal val="0"/>
                                          </p:val>
                                        </p:tav>
                                        <p:tav tm="100000">
                                          <p:val>
                                            <p:strVal val="#ppt_h"/>
                                          </p:val>
                                        </p:tav>
                                      </p:tavLst>
                                    </p:anim>
                                    <p:anim calcmode="lin" valueType="num">
                                      <p:cBhvr>
                                        <p:cTn id="21" dur="500" fill="hold"/>
                                        <p:tgtEl>
                                          <p:spTgt spid="252974"/>
                                        </p:tgtEl>
                                        <p:attrNameLst>
                                          <p:attrName>ppt_x</p:attrName>
                                        </p:attrNameLst>
                                      </p:cBhvr>
                                      <p:tavLst>
                                        <p:tav tm="0">
                                          <p:val>
                                            <p:fltVal val="0.5"/>
                                          </p:val>
                                        </p:tav>
                                        <p:tav tm="100000">
                                          <p:val>
                                            <p:strVal val="#ppt_x"/>
                                          </p:val>
                                        </p:tav>
                                      </p:tavLst>
                                    </p:anim>
                                    <p:anim calcmode="lin" valueType="num">
                                      <p:cBhvr>
                                        <p:cTn id="22" dur="500" fill="hold"/>
                                        <p:tgtEl>
                                          <p:spTgt spid="252974"/>
                                        </p:tgtEl>
                                        <p:attrNameLst>
                                          <p:attrName>ppt_y</p:attrName>
                                        </p:attrNameLst>
                                      </p:cBhvr>
                                      <p:tavLst>
                                        <p:tav tm="0">
                                          <p:val>
                                            <p:fltVal val="0.5"/>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grpId="0" nodeType="clickEffect">
                                  <p:stCondLst>
                                    <p:cond delay="0"/>
                                  </p:stCondLst>
                                  <p:childTnLst>
                                    <p:set>
                                      <p:cBhvr>
                                        <p:cTn id="26" dur="1" fill="hold">
                                          <p:stCondLst>
                                            <p:cond delay="0"/>
                                          </p:stCondLst>
                                        </p:cTn>
                                        <p:tgtEl>
                                          <p:spTgt spid="252980"/>
                                        </p:tgtEl>
                                        <p:attrNameLst>
                                          <p:attrName>style.visibility</p:attrName>
                                        </p:attrNameLst>
                                      </p:cBhvr>
                                      <p:to>
                                        <p:strVal val="visible"/>
                                      </p:to>
                                    </p:set>
                                    <p:anim calcmode="lin" valueType="num">
                                      <p:cBhvr>
                                        <p:cTn id="27" dur="500" fill="hold"/>
                                        <p:tgtEl>
                                          <p:spTgt spid="252980"/>
                                        </p:tgtEl>
                                        <p:attrNameLst>
                                          <p:attrName>ppt_w</p:attrName>
                                        </p:attrNameLst>
                                      </p:cBhvr>
                                      <p:tavLst>
                                        <p:tav tm="0">
                                          <p:val>
                                            <p:fltVal val="0"/>
                                          </p:val>
                                        </p:tav>
                                        <p:tav tm="100000">
                                          <p:val>
                                            <p:strVal val="#ppt_w"/>
                                          </p:val>
                                        </p:tav>
                                      </p:tavLst>
                                    </p:anim>
                                    <p:anim calcmode="lin" valueType="num">
                                      <p:cBhvr>
                                        <p:cTn id="28" dur="500" fill="hold"/>
                                        <p:tgtEl>
                                          <p:spTgt spid="252980"/>
                                        </p:tgtEl>
                                        <p:attrNameLst>
                                          <p:attrName>ppt_h</p:attrName>
                                        </p:attrNameLst>
                                      </p:cBhvr>
                                      <p:tavLst>
                                        <p:tav tm="0">
                                          <p:val>
                                            <p:fltVal val="0"/>
                                          </p:val>
                                        </p:tav>
                                        <p:tav tm="100000">
                                          <p:val>
                                            <p:strVal val="#ppt_h"/>
                                          </p:val>
                                        </p:tav>
                                      </p:tavLst>
                                    </p:anim>
                                    <p:anim calcmode="lin" valueType="num">
                                      <p:cBhvr>
                                        <p:cTn id="29" dur="500" fill="hold"/>
                                        <p:tgtEl>
                                          <p:spTgt spid="252980"/>
                                        </p:tgtEl>
                                        <p:attrNameLst>
                                          <p:attrName>ppt_x</p:attrName>
                                        </p:attrNameLst>
                                      </p:cBhvr>
                                      <p:tavLst>
                                        <p:tav tm="0">
                                          <p:val>
                                            <p:fltVal val="0.5"/>
                                          </p:val>
                                        </p:tav>
                                        <p:tav tm="100000">
                                          <p:val>
                                            <p:strVal val="#ppt_x"/>
                                          </p:val>
                                        </p:tav>
                                      </p:tavLst>
                                    </p:anim>
                                    <p:anim calcmode="lin" valueType="num">
                                      <p:cBhvr>
                                        <p:cTn id="30" dur="500" fill="hold"/>
                                        <p:tgtEl>
                                          <p:spTgt spid="25298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7" grpId="0" animBg="1"/>
      <p:bldP spid="252979" grpId="0" autoUpdateAnimBg="0"/>
      <p:bldP spid="252980" grpId="0" autoUpdateAnimBg="0"/>
      <p:bldP spid="252974" grpId="0" autoUpdateAnimBg="0"/>
    </p:bldLst>
  </p:timing>
</p:sld>
</file>

<file path=ppt/slides/slide4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0545" name="Rectangle 5"/>
          <p:cNvSpPr>
            <a:spLocks noChangeArrowheads="1"/>
          </p:cNvSpPr>
          <p:nvPr/>
        </p:nvSpPr>
        <p:spPr bwMode="auto">
          <a:xfrm>
            <a:off x="0" y="1447800"/>
            <a:ext cx="9144000" cy="5181600"/>
          </a:xfrm>
          <a:prstGeom prst="rect">
            <a:avLst/>
          </a:prstGeom>
          <a:solidFill>
            <a:srgbClr val="FFFF99"/>
          </a:solidFill>
          <a:ln w="12700" cap="sq">
            <a:solidFill>
              <a:schemeClr val="tx1"/>
            </a:solidFill>
            <a:miter lim="800000"/>
            <a:headEnd type="none" w="sm" len="sm"/>
            <a:tailEnd type="none" w="sm" len="sm"/>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4210" name="Rectangle 2"/>
          <p:cNvSpPr>
            <a:spLocks noGrp="1" noChangeArrowheads="1"/>
          </p:cNvSpPr>
          <p:nvPr>
            <p:ph type="title"/>
          </p:nvPr>
        </p:nvSpPr>
        <p:spPr>
          <a:xfrm>
            <a:off x="0" y="304800"/>
            <a:ext cx="9144000" cy="914400"/>
          </a:xfrm>
          <a:solidFill>
            <a:schemeClr val="accent3">
              <a:lumMod val="25000"/>
            </a:schemeClr>
          </a:solidFill>
        </p:spPr>
        <p:txBody>
          <a:bodyPr/>
          <a:lstStyle/>
          <a:p>
            <a:pPr algn="ctr" eaLnBrk="1" hangingPunct="1">
              <a:defRPr/>
            </a:pPr>
            <a:r>
              <a:rPr lang="en-US" b="1">
                <a:latin typeface="Arial Black" charset="0"/>
                <a:cs typeface="ＭＳ Ｐゴシック" charset="0"/>
              </a:rPr>
              <a:t>Application</a:t>
            </a:r>
          </a:p>
        </p:txBody>
      </p:sp>
      <p:sp>
        <p:nvSpPr>
          <p:cNvPr id="620547" name="Rectangle 3"/>
          <p:cNvSpPr>
            <a:spLocks noGrp="1" noChangeArrowheads="1"/>
          </p:cNvSpPr>
          <p:nvPr>
            <p:ph type="body" idx="1"/>
          </p:nvPr>
        </p:nvSpPr>
        <p:spPr>
          <a:xfrm>
            <a:off x="323528" y="2001838"/>
            <a:ext cx="8383737" cy="1283146"/>
          </a:xfrm>
          <a:noFill/>
        </p:spPr>
        <p:txBody>
          <a:bodyPr/>
          <a:lstStyle/>
          <a:p>
            <a:pPr marL="0" indent="0" eaLnBrk="1" hangingPunct="1">
              <a:lnSpc>
                <a:spcPct val="90000"/>
              </a:lnSpc>
              <a:buFontTx/>
              <a:buNone/>
            </a:pPr>
            <a:r>
              <a:rPr lang="en-US" altLang="zh-CN" b="1" dirty="0">
                <a:latin typeface="Arial" charset="0"/>
                <a:ea typeface="宋体" charset="0"/>
                <a:cs typeface="宋体" charset="0"/>
              </a:rPr>
              <a:t>Remember God</a:t>
            </a:r>
            <a:r>
              <a:rPr lang="fr-FR" altLang="zh-CN" b="1" dirty="0">
                <a:latin typeface="Arial" charset="0"/>
                <a:ea typeface="宋体" charset="0"/>
                <a:cs typeface="宋体" charset="0"/>
              </a:rPr>
              <a:t>'</a:t>
            </a:r>
            <a:r>
              <a:rPr lang="en-US" altLang="zh-CN" b="1" dirty="0">
                <a:latin typeface="Arial" charset="0"/>
                <a:ea typeface="宋体" charset="0"/>
                <a:cs typeface="宋体" charset="0"/>
              </a:rPr>
              <a:t>s provisions to form us into a people of God:</a:t>
            </a:r>
          </a:p>
        </p:txBody>
      </p:sp>
      <p:sp>
        <p:nvSpPr>
          <p:cNvPr id="620548"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6" name="Rectangle 3"/>
          <p:cNvSpPr txBox="1">
            <a:spLocks noChangeArrowheads="1"/>
          </p:cNvSpPr>
          <p:nvPr/>
        </p:nvSpPr>
        <p:spPr bwMode="auto">
          <a:xfrm>
            <a:off x="899592" y="6957392"/>
            <a:ext cx="7772400" cy="1773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a:lstStyle>
          <a:p>
            <a:pPr algn="ctr" defTabSz="914400" eaLnBrk="1" hangingPunct="1">
              <a:lnSpc>
                <a:spcPct val="90000"/>
              </a:lnSpc>
              <a:buClr>
                <a:srgbClr val="808000"/>
              </a:buClr>
            </a:pPr>
            <a:r>
              <a:rPr lang="en-US" altLang="zh-CN" sz="3400" b="1" dirty="0">
                <a:solidFill>
                  <a:srgbClr val="003300"/>
                </a:solidFill>
                <a:latin typeface="Arial" charset="0"/>
                <a:ea typeface="宋体" charset="0"/>
                <a:cs typeface="宋体" charset="0"/>
              </a:rPr>
              <a:t>to make us individual believers in Christ (specific events God has accomplished on your behalf).</a:t>
            </a:r>
          </a:p>
        </p:txBody>
      </p:sp>
      <p:sp>
        <p:nvSpPr>
          <p:cNvPr id="7" name="Rectangle 3"/>
          <p:cNvSpPr txBox="1">
            <a:spLocks noChangeArrowheads="1"/>
          </p:cNvSpPr>
          <p:nvPr/>
        </p:nvSpPr>
        <p:spPr bwMode="auto">
          <a:xfrm>
            <a:off x="323528" y="3284984"/>
            <a:ext cx="8795024" cy="1989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hlink"/>
              </a:buClr>
              <a:buChar char="•"/>
              <a:defRPr kumimoji="1"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a:lstStyle>
          <a:p>
            <a:pPr defTabSz="914400" eaLnBrk="1" hangingPunct="1">
              <a:lnSpc>
                <a:spcPct val="90000"/>
              </a:lnSpc>
              <a:buClr>
                <a:srgbClr val="808000"/>
              </a:buClr>
            </a:pPr>
            <a:r>
              <a:rPr lang="en-US" altLang="zh-CN" b="1" dirty="0">
                <a:solidFill>
                  <a:srgbClr val="003300"/>
                </a:solidFill>
                <a:latin typeface="Arial" charset="0"/>
                <a:ea typeface="宋体" charset="0"/>
                <a:cs typeface="宋体" charset="0"/>
              </a:rPr>
              <a:t>by Christ</a:t>
            </a:r>
            <a:r>
              <a:rPr lang="fr-FR" altLang="zh-CN" b="1" dirty="0">
                <a:solidFill>
                  <a:srgbClr val="003300"/>
                </a:solidFill>
                <a:latin typeface="Arial" charset="0"/>
                <a:ea typeface="宋体" charset="0"/>
                <a:cs typeface="宋体" charset="0"/>
              </a:rPr>
              <a:t>'</a:t>
            </a:r>
            <a:r>
              <a:rPr lang="en-US" altLang="zh-CN" b="1" dirty="0">
                <a:solidFill>
                  <a:srgbClr val="003300"/>
                </a:solidFill>
                <a:latin typeface="Arial" charset="0"/>
                <a:ea typeface="宋体" charset="0"/>
                <a:cs typeface="宋体" charset="0"/>
              </a:rPr>
              <a:t>s death (cf. Exod 1–18)</a:t>
            </a:r>
          </a:p>
          <a:p>
            <a:pPr defTabSz="914400" eaLnBrk="1" hangingPunct="1">
              <a:lnSpc>
                <a:spcPct val="90000"/>
              </a:lnSpc>
              <a:buClr>
                <a:srgbClr val="808000"/>
              </a:buClr>
            </a:pPr>
            <a:r>
              <a:rPr lang="en-US" altLang="zh-CN" b="1" dirty="0">
                <a:solidFill>
                  <a:srgbClr val="003300"/>
                </a:solidFill>
                <a:latin typeface="Arial" charset="0"/>
                <a:ea typeface="宋体" charset="0"/>
                <a:cs typeface="宋体" charset="0"/>
              </a:rPr>
              <a:t>by the new covenant (cf. Exod 19–31)</a:t>
            </a:r>
          </a:p>
          <a:p>
            <a:pPr defTabSz="914400" eaLnBrk="1" hangingPunct="1">
              <a:lnSpc>
                <a:spcPct val="90000"/>
              </a:lnSpc>
              <a:buClr>
                <a:srgbClr val="808000"/>
              </a:buClr>
            </a:pPr>
            <a:r>
              <a:rPr lang="en-US" altLang="zh-CN" b="1" dirty="0">
                <a:solidFill>
                  <a:srgbClr val="003300"/>
                </a:solidFill>
                <a:latin typeface="Arial" charset="0"/>
                <a:ea typeface="宋体" charset="0"/>
                <a:cs typeface="宋体" charset="0"/>
              </a:rPr>
              <a:t>by his indwelling Spirit (cf. Exod 32–40)</a:t>
            </a:r>
          </a:p>
        </p:txBody>
      </p:sp>
    </p:spTree>
    <p:extLst>
      <p:ext uri="{BB962C8B-B14F-4D97-AF65-F5344CB8AC3E}">
        <p14:creationId xmlns:p14="http://schemas.microsoft.com/office/powerpoint/2010/main" val="614569817"/>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6031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r>
              <a:rPr lang="en-US" b="1" dirty="0">
                <a:solidFill>
                  <a:prstClr val="white"/>
                </a:solidFill>
                <a:effectLst>
                  <a:glow rad="101600">
                    <a:prstClr val="black">
                      <a:alpha val="99000"/>
                    </a:prstClr>
                  </a:glow>
                </a:effectLst>
                <a:latin typeface="Calibri"/>
              </a:rPr>
              <a:t>God, as Sovereign King, began </a:t>
            </a:r>
            <a:r>
              <a:rPr lang="en-US" b="1" dirty="0">
                <a:solidFill>
                  <a:srgbClr val="FFFF00"/>
                </a:solidFill>
                <a:effectLst>
                  <a:glow rad="101600">
                    <a:prstClr val="black">
                      <a:alpha val="99000"/>
                    </a:prstClr>
                  </a:glow>
                </a:effectLst>
                <a:latin typeface="Calibri"/>
              </a:rPr>
              <a:t>forming</a:t>
            </a:r>
            <a:r>
              <a:rPr lang="en-US" b="1" dirty="0">
                <a:solidFill>
                  <a:prstClr val="white"/>
                </a:solidFill>
                <a:effectLst>
                  <a:glow rad="101600">
                    <a:prstClr val="black">
                      <a:alpha val="99000"/>
                    </a:prstClr>
                  </a:glow>
                </a:effectLst>
                <a:latin typeface="Calibri"/>
              </a:rPr>
              <a:t> Israel as a theocratic nation by redeeming (1–18) and instructing (19–40) the nation how to be a kingdom of priests (19:5-6).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75626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IMG_225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1053481" y="2279983"/>
            <a:ext cx="3923928" cy="980728"/>
          </a:xfrm>
          <a:solidFill>
            <a:schemeClr val="tx1"/>
          </a:solidFill>
        </p:spPr>
        <p:txBody>
          <a:bodyPr/>
          <a:lstStyle/>
          <a:p>
            <a:r>
              <a:rPr lang="en-US" sz="3600" b="1">
                <a:solidFill>
                  <a:schemeClr val="bg1"/>
                </a:solidFill>
              </a:rPr>
              <a:t>Way Out</a:t>
            </a:r>
          </a:p>
        </p:txBody>
      </p:sp>
    </p:spTree>
    <p:extLst>
      <p:ext uri="{BB962C8B-B14F-4D97-AF65-F5344CB8AC3E}">
        <p14:creationId xmlns:p14="http://schemas.microsoft.com/office/powerpoint/2010/main" val="8738643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IMG_2268.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3923928" cy="980728"/>
          </a:xfrm>
          <a:solidFill>
            <a:schemeClr val="tx1"/>
          </a:solidFill>
        </p:spPr>
        <p:txBody>
          <a:bodyPr/>
          <a:lstStyle/>
          <a:p>
            <a:r>
              <a:rPr lang="en-US" sz="3600" b="1">
                <a:solidFill>
                  <a:schemeClr val="bg1"/>
                </a:solidFill>
              </a:rPr>
              <a:t>Station Museum</a:t>
            </a:r>
          </a:p>
        </p:txBody>
      </p:sp>
    </p:spTree>
    <p:extLst>
      <p:ext uri="{BB962C8B-B14F-4D97-AF65-F5344CB8AC3E}">
        <p14:creationId xmlns:p14="http://schemas.microsoft.com/office/powerpoint/2010/main" val="3118516712"/>
      </p:ext>
    </p:extLst>
  </p:cSld>
  <p:clrMapOvr>
    <a:masterClrMapping/>
  </p:clrMapOvr>
  <p:transition spd="med">
    <p:randomBar dir="vert"/>
  </p:transition>
</p:sld>
</file>

<file path=ppt/slides/slide5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pic>
        <p:nvPicPr>
          <p:cNvPr id="277505" name="Picture 5" descr="Exod plagues_egypt_hi.jpg"/>
          <p:cNvPicPr>
            <a:picLocks noChangeAspect="1"/>
          </p:cNvPicPr>
          <p:nvPr/>
        </p:nvPicPr>
        <p:blipFill>
          <a:blip r:embed="rId3" cstate="screen">
            <a:lum bright="-34000"/>
            <a:extLst>
              <a:ext uri="{28A0092B-C50C-407E-A947-70E740481C1C}">
                <a14:useLocalDpi xmlns:a14="http://schemas.microsoft.com/office/drawing/2010/main"/>
              </a:ext>
            </a:extLst>
          </a:blip>
          <a:srcRect/>
          <a:stretch>
            <a:fillRect/>
          </a:stretch>
        </p:blipFill>
        <p:spPr bwMode="auto">
          <a:xfrm>
            <a:off x="0" y="0"/>
            <a:ext cx="9144000" cy="6927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Rectangle 2"/>
          <p:cNvSpPr>
            <a:spLocks noGrp="1" noChangeArrowheads="1"/>
          </p:cNvSpPr>
          <p:nvPr>
            <p:ph type="title"/>
          </p:nvPr>
        </p:nvSpPr>
        <p:spPr/>
        <p:txBody>
          <a:bodyPr/>
          <a:lstStyle/>
          <a:p>
            <a:pPr>
              <a:defRPr/>
            </a:pPr>
            <a:r>
              <a:rPr lang="en-US">
                <a:latin typeface="Arial" charset="0"/>
                <a:cs typeface="Arial"/>
              </a:rPr>
              <a:t>Title</a:t>
            </a:r>
          </a:p>
        </p:txBody>
      </p:sp>
      <p:sp>
        <p:nvSpPr>
          <p:cNvPr id="277507"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cs typeface="Arial" charset="0"/>
              </a:rPr>
              <a:t>99</a:t>
            </a:r>
          </a:p>
        </p:txBody>
      </p:sp>
      <p:sp>
        <p:nvSpPr>
          <p:cNvPr id="310278" name="Rectangle 6"/>
          <p:cNvSpPr>
            <a:spLocks noChangeArrowheads="1"/>
          </p:cNvSpPr>
          <p:nvPr/>
        </p:nvSpPr>
        <p:spPr bwMode="auto">
          <a:xfrm>
            <a:off x="0" y="1752600"/>
            <a:ext cx="9144000" cy="4648200"/>
          </a:xfrm>
          <a:prstGeom prst="rect">
            <a:avLst/>
          </a:prstGeom>
          <a:noFill/>
          <a:ln w="9525">
            <a:noFill/>
            <a:miter lim="800000"/>
            <a:headEnd/>
            <a:tailEnd/>
          </a:ln>
        </p:spPr>
        <p:txBody>
          <a:bodyPr/>
          <a:lstStyle/>
          <a:p>
            <a:pPr marL="342900" indent="-342900" algn="ctr" defTabSz="914400" eaLnBrk="0" fontAlgn="base" hangingPunct="0">
              <a:lnSpc>
                <a:spcPct val="90000"/>
              </a:lnSpc>
              <a:spcBef>
                <a:spcPct val="20000"/>
              </a:spcBef>
              <a:spcAft>
                <a:spcPct val="0"/>
              </a:spcAft>
              <a:buClr>
                <a:srgbClr val="808000"/>
              </a:buClr>
              <a:buFontTx/>
              <a:buChar char="•"/>
              <a:defRPr/>
            </a:pP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The English title </a:t>
            </a:r>
            <a:r>
              <a:rPr kumimoji="1" lang="ta-IN" altLang="zh-CN" sz="3600" b="1" i="1" dirty="0" err="1">
                <a:solidFill>
                  <a:srgbClr val="FFFFFF"/>
                </a:solidFill>
                <a:effectLst>
                  <a:outerShdw blurRad="38100" dist="38100" dir="2700000" algn="tl">
                    <a:srgbClr val="000000"/>
                  </a:outerShdw>
                </a:effectLst>
                <a:latin typeface="Arial" charset="0"/>
                <a:ea typeface="ＭＳ Ｐゴシック" charset="0"/>
                <a:cs typeface="Arial" charset="0"/>
              </a:rPr>
              <a:t>யாத்திராகமம்</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kumimoji="1" lang="mr-IN"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 going out</a:t>
            </a:r>
            <a:r>
              <a:rPr kumimoji="1" lang="mr-IN"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 transliterates the Greek title </a:t>
            </a:r>
            <a:r>
              <a:rPr kumimoji="1" lang="ta-IN" altLang="zh-CN" sz="3600" b="1" i="1" dirty="0" err="1">
                <a:solidFill>
                  <a:srgbClr val="FFFFFF"/>
                </a:solidFill>
                <a:effectLst>
                  <a:outerShdw blurRad="38100" dist="38100" dir="2700000" algn="tl">
                    <a:srgbClr val="000000"/>
                  </a:outerShdw>
                </a:effectLst>
                <a:latin typeface="Arial" charset="0"/>
                <a:ea typeface="ＭＳ Ｐゴシック" charset="0"/>
                <a:cs typeface="Arial" charset="0"/>
              </a:rPr>
              <a:t>யாத்திராகமம்</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from </a:t>
            </a:r>
            <a:r>
              <a:rPr kumimoji="1" lang="en-US" altLang="zh-CN" sz="3600" b="1" dirty="0" err="1">
                <a:solidFill>
                  <a:srgbClr val="FFFFFF"/>
                </a:solidFill>
                <a:effectLst>
                  <a:outerShdw blurRad="38100" dist="38100" dir="2700000" algn="tl">
                    <a:srgbClr val="000000"/>
                  </a:outerShdw>
                </a:effectLst>
                <a:latin typeface="Bwgrki"/>
                <a:ea typeface="ＭＳ Ｐゴシック" charset="0"/>
                <a:cs typeface="Bwgrki"/>
              </a:rPr>
              <a:t>e;k</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 </a:t>
            </a:r>
            <a:r>
              <a:rPr kumimoji="1" lang="mr-IN" altLang="zh-CN" sz="36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out,</a:t>
            </a:r>
            <a:r>
              <a:rPr kumimoji="1" lang="mr-IN" altLang="zh-CN" sz="36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 and </a:t>
            </a:r>
            <a:r>
              <a:rPr kumimoji="1" lang="en-US" altLang="zh-CN" sz="3600" b="1" dirty="0">
                <a:solidFill>
                  <a:srgbClr val="FFFFFF"/>
                </a:solidFill>
                <a:effectLst>
                  <a:outerShdw blurRad="38100" dist="38100" dir="2700000" algn="tl">
                    <a:srgbClr val="000000"/>
                  </a:outerShdw>
                </a:effectLst>
                <a:latin typeface="Bwgrki"/>
                <a:ea typeface="ＭＳ Ｐゴシック" charset="0"/>
                <a:cs typeface="Bwgrki"/>
              </a:rPr>
              <a:t>o[</a:t>
            </a:r>
            <a:r>
              <a:rPr kumimoji="1" lang="en-US" altLang="zh-CN" sz="3600" b="1" dirty="0" err="1">
                <a:solidFill>
                  <a:srgbClr val="FFFFFF"/>
                </a:solidFill>
                <a:effectLst>
                  <a:outerShdw blurRad="38100" dist="38100" dir="2700000" algn="tl">
                    <a:srgbClr val="000000"/>
                  </a:outerShdw>
                </a:effectLst>
                <a:latin typeface="Bwgrki"/>
                <a:ea typeface="ＭＳ Ｐゴシック" charset="0"/>
                <a:cs typeface="Bwgrki"/>
              </a:rPr>
              <a:t>doj</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 </a:t>
            </a:r>
            <a:r>
              <a:rPr kumimoji="1" lang="mr-IN" altLang="zh-CN" sz="36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way</a:t>
            </a:r>
            <a:r>
              <a:rPr kumimoji="1" lang="mr-IN" altLang="zh-CN" sz="3600" b="1" dirty="0">
                <a:solidFill>
                  <a:srgbClr val="FFFFFF"/>
                </a:solidFill>
                <a:effectLst>
                  <a:outerShdw blurRad="38100" dist="38100" dir="2700000" algn="tl">
                    <a:srgbClr val="000000"/>
                  </a:outerShdw>
                </a:effectLst>
                <a:latin typeface="Arial"/>
                <a:ea typeface="ＭＳ Ｐゴシック" charset="0"/>
                <a:cs typeface="Arial"/>
              </a:rPr>
              <a:t>"</a:t>
            </a:r>
            <a:r>
              <a:rPr kumimoji="1" lang="en-US" altLang="zh-CN" sz="3600" b="1" dirty="0">
                <a:solidFill>
                  <a:srgbClr val="FFFFFF"/>
                </a:solidFill>
                <a:effectLst>
                  <a:outerShdw blurRad="38100" dist="38100" dir="2700000" algn="tl">
                    <a:srgbClr val="000000"/>
                  </a:outerShdw>
                </a:effectLst>
                <a:latin typeface="Arial"/>
                <a:ea typeface="ＭＳ Ｐゴシック" charset="0"/>
                <a:cs typeface="Arial"/>
              </a:rPr>
              <a:t> = exit, departure</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 or going out.  </a:t>
            </a:r>
          </a:p>
          <a:p>
            <a:pPr marL="342900" indent="-342900" algn="ctr" defTabSz="914400" eaLnBrk="0" fontAlgn="base" hangingPunct="0">
              <a:lnSpc>
                <a:spcPct val="90000"/>
              </a:lnSpc>
              <a:spcBef>
                <a:spcPct val="20000"/>
              </a:spcBef>
              <a:spcAft>
                <a:spcPct val="0"/>
              </a:spcAft>
              <a:buClr>
                <a:srgbClr val="808000"/>
              </a:buClr>
              <a:defRPr/>
            </a:pPr>
            <a:endPar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endParaRPr>
          </a:p>
          <a:p>
            <a:pPr marL="342900" indent="-342900" algn="ctr" defTabSz="914400" eaLnBrk="0" fontAlgn="base" hangingPunct="0">
              <a:lnSpc>
                <a:spcPct val="90000"/>
              </a:lnSpc>
              <a:spcBef>
                <a:spcPct val="20000"/>
              </a:spcBef>
              <a:spcAft>
                <a:spcPct val="0"/>
              </a:spcAft>
              <a:buClr>
                <a:srgbClr val="808000"/>
              </a:buClr>
              <a:buFontTx/>
              <a:buChar char="•"/>
              <a:defRPr/>
            </a:pP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Israel</a:t>
            </a:r>
            <a:r>
              <a:rPr kumimoji="1" lang="fr-FR"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s leaving Egypt takes only a few chapters, but this key emphasis in the book makes </a:t>
            </a:r>
            <a:r>
              <a:rPr kumimoji="1" lang="mr-IN"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kumimoji="1" lang="ta-IN" altLang="zh-CN" sz="3600" b="1" dirty="0" err="1">
                <a:solidFill>
                  <a:srgbClr val="FFFFFF"/>
                </a:solidFill>
                <a:effectLst>
                  <a:outerShdw blurRad="38100" dist="38100" dir="2700000" algn="tl">
                    <a:srgbClr val="000000"/>
                  </a:outerShdw>
                </a:effectLst>
                <a:latin typeface="Arial" charset="0"/>
                <a:ea typeface="ＭＳ Ｐゴシック" charset="0"/>
                <a:cs typeface="Arial" charset="0"/>
              </a:rPr>
              <a:t>யாத்திராகமம்</a:t>
            </a:r>
            <a:r>
              <a:rPr kumimoji="1" lang="mr-IN"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kumimoji="1" lang="en-US" altLang="zh-CN" sz="3600" b="1" dirty="0">
                <a:solidFill>
                  <a:srgbClr val="FFFFFF"/>
                </a:solidFill>
                <a:effectLst>
                  <a:outerShdw blurRad="38100" dist="38100" dir="2700000" algn="tl">
                    <a:srgbClr val="000000"/>
                  </a:outerShdw>
                </a:effectLst>
                <a:latin typeface="Arial" charset="0"/>
                <a:ea typeface="ＭＳ Ｐゴシック" charset="0"/>
                <a:cs typeface="Arial" charset="0"/>
              </a:rPr>
              <a:t> a fitting title. </a:t>
            </a:r>
          </a:p>
        </p:txBody>
      </p:sp>
    </p:spTree>
    <p:extLst>
      <p:ext uri="{BB962C8B-B14F-4D97-AF65-F5344CB8AC3E}">
        <p14:creationId xmlns:p14="http://schemas.microsoft.com/office/powerpoint/2010/main" val="13754384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0278">
                                            <p:txEl>
                                              <p:pRg st="0" end="0"/>
                                            </p:txEl>
                                          </p:spTgt>
                                        </p:tgtEl>
                                        <p:attrNameLst>
                                          <p:attrName>style.visibility</p:attrName>
                                        </p:attrNameLst>
                                      </p:cBhvr>
                                      <p:to>
                                        <p:strVal val="visible"/>
                                      </p:to>
                                    </p:set>
                                    <p:anim calcmode="lin" valueType="num">
                                      <p:cBhvr additive="base">
                                        <p:cTn id="7" dur="500" fill="hold"/>
                                        <p:tgtEl>
                                          <p:spTgt spid="31027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027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0278">
                                            <p:txEl>
                                              <p:pRg st="2" end="2"/>
                                            </p:txEl>
                                          </p:spTgt>
                                        </p:tgtEl>
                                        <p:attrNameLst>
                                          <p:attrName>style.visibility</p:attrName>
                                        </p:attrNameLst>
                                      </p:cBhvr>
                                      <p:to>
                                        <p:strVal val="visible"/>
                                      </p:to>
                                    </p:set>
                                    <p:anim calcmode="lin" valueType="num">
                                      <p:cBhvr additive="base">
                                        <p:cTn id="11" dur="500" fill="hold"/>
                                        <p:tgtEl>
                                          <p:spTgt spid="310278">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027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build="p" bldLvl="2"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9553" name="Picture 4" descr="Exod 7 Moses &amp; Aaro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429000" y="-76200"/>
            <a:ext cx="5334000" cy="1143000"/>
          </a:xfrm>
          <a:effectLst>
            <a:outerShdw blurRad="63500" dist="107763" dir="2700000" algn="ctr" rotWithShape="0">
              <a:srgbClr val="000000">
                <a:alpha val="74998"/>
              </a:srgbClr>
            </a:outerShdw>
          </a:effectLst>
        </p:spPr>
        <p:txBody>
          <a:bodyPr/>
          <a:lstStyle/>
          <a:p>
            <a:pPr>
              <a:defRPr/>
            </a:pPr>
            <a:r>
              <a:rPr lang="en-US" dirty="0">
                <a:effectLst/>
                <a:ea typeface="ＭＳ Ｐゴシック" pitchFamily="-112" charset="-128"/>
                <a:cs typeface="Arial"/>
              </a:rPr>
              <a:t>Authorship</a:t>
            </a:r>
          </a:p>
        </p:txBody>
      </p:sp>
      <p:sp>
        <p:nvSpPr>
          <p:cNvPr id="279555" name="Text Box 4"/>
          <p:cNvSpPr txBox="1">
            <a:spLocks noChangeArrowheads="1"/>
          </p:cNvSpPr>
          <p:nvPr/>
        </p:nvSpPr>
        <p:spPr bwMode="auto">
          <a:xfrm>
            <a:off x="8534400"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cs typeface="Arial" charset="0"/>
              </a:rPr>
              <a:t>99</a:t>
            </a:r>
          </a:p>
        </p:txBody>
      </p:sp>
      <p:sp>
        <p:nvSpPr>
          <p:cNvPr id="18439" name="Rectangle 7"/>
          <p:cNvSpPr>
            <a:spLocks noChangeArrowheads="1"/>
          </p:cNvSpPr>
          <p:nvPr/>
        </p:nvSpPr>
        <p:spPr bwMode="auto">
          <a:xfrm>
            <a:off x="76200" y="0"/>
            <a:ext cx="3962400" cy="4246563"/>
          </a:xfrm>
          <a:prstGeom prst="rect">
            <a:avLst/>
          </a:prstGeom>
          <a:noFill/>
          <a:ln w="9525">
            <a:noFill/>
            <a:miter lim="800000"/>
            <a:headEnd/>
            <a:tailEnd/>
          </a:ln>
        </p:spPr>
        <p:txBody>
          <a:bodyPr/>
          <a:lstStyle/>
          <a:p>
            <a:pPr algn="ctr" defTabSz="914400" eaLnBrk="0" fontAlgn="base" hangingPunct="0">
              <a:spcBef>
                <a:spcPct val="20000"/>
              </a:spcBef>
              <a:spcAft>
                <a:spcPct val="0"/>
              </a:spcAft>
              <a:buClr>
                <a:srgbClr val="808000"/>
              </a:buClr>
              <a:defRPr/>
            </a:pPr>
            <a:r>
              <a:rPr kumimoji="1" lang="en-US" altLang="zh-CN" sz="3600" b="1" u="sng" dirty="0">
                <a:solidFill>
                  <a:srgbClr val="F1F7E9"/>
                </a:solidFill>
                <a:latin typeface="Arial"/>
                <a:ea typeface="SimSun" pitchFamily="2" charset="-122"/>
                <a:cs typeface="Arial"/>
              </a:rPr>
              <a:t>External Evidence</a:t>
            </a:r>
            <a:endParaRPr kumimoji="1" lang="en-US" altLang="zh-CN" sz="2800" b="1" dirty="0">
              <a:solidFill>
                <a:srgbClr val="F1F7E9"/>
              </a:solidFill>
              <a:latin typeface="Arial"/>
              <a:ea typeface="SimSun" pitchFamily="2" charset="-122"/>
              <a:cs typeface="Arial"/>
            </a:endParaRPr>
          </a:p>
          <a:p>
            <a:pPr marL="342900" indent="-342900" defTabSz="914400" eaLnBrk="0" fontAlgn="base" hangingPunct="0">
              <a:spcBef>
                <a:spcPct val="20000"/>
              </a:spcBef>
              <a:spcAft>
                <a:spcPct val="0"/>
              </a:spcAft>
              <a:buClr>
                <a:srgbClr val="808000"/>
              </a:buClr>
              <a:buFontTx/>
              <a:buChar char="•"/>
              <a:defRPr/>
            </a:pPr>
            <a:r>
              <a:rPr kumimoji="1" lang="en-US" altLang="zh-CN" sz="2800" b="1" dirty="0">
                <a:solidFill>
                  <a:srgbClr val="F1F7E9"/>
                </a:solidFill>
                <a:latin typeface="Arial"/>
                <a:ea typeface="SimSun" pitchFamily="2" charset="-122"/>
                <a:cs typeface="Arial"/>
              </a:rPr>
              <a:t>Both Scripture and tradition have attributed the authorship of </a:t>
            </a:r>
            <a:r>
              <a:rPr kumimoji="1" lang="ta-IN" altLang="zh-CN" sz="2800" b="1" dirty="0" err="1">
                <a:solidFill>
                  <a:srgbClr val="F1F7E9"/>
                </a:solidFill>
                <a:latin typeface="Arial"/>
                <a:ea typeface="SimSun" pitchFamily="2" charset="-122"/>
                <a:cs typeface="Arial"/>
              </a:rPr>
              <a:t>யாத்திராகமம்</a:t>
            </a:r>
            <a:r>
              <a:rPr kumimoji="1" lang="en-US" altLang="zh-CN" sz="2800" b="1" dirty="0">
                <a:solidFill>
                  <a:srgbClr val="F1F7E9"/>
                </a:solidFill>
                <a:latin typeface="Arial"/>
                <a:ea typeface="SimSun" pitchFamily="2" charset="-122"/>
                <a:cs typeface="Arial"/>
              </a:rPr>
              <a:t> to Moses since the time of Joshua </a:t>
            </a:r>
            <a:br>
              <a:rPr kumimoji="1" lang="en-US" altLang="zh-CN" sz="2800" b="1" dirty="0">
                <a:solidFill>
                  <a:srgbClr val="F1F7E9"/>
                </a:solidFill>
                <a:latin typeface="Arial"/>
                <a:ea typeface="SimSun" pitchFamily="2" charset="-122"/>
                <a:cs typeface="Arial"/>
              </a:rPr>
            </a:br>
            <a:r>
              <a:rPr kumimoji="1" lang="en-US" altLang="zh-CN" sz="2800" b="1" dirty="0">
                <a:solidFill>
                  <a:srgbClr val="F1F7E9"/>
                </a:solidFill>
                <a:latin typeface="Arial"/>
                <a:ea typeface="SimSun" pitchFamily="2" charset="-122"/>
                <a:cs typeface="Arial"/>
              </a:rPr>
              <a:t>(Josh. 8:30-32).</a:t>
            </a:r>
          </a:p>
        </p:txBody>
      </p:sp>
    </p:spTree>
    <p:extLst>
      <p:ext uri="{BB962C8B-B14F-4D97-AF65-F5344CB8AC3E}">
        <p14:creationId xmlns:p14="http://schemas.microsoft.com/office/powerpoint/2010/main" val="27453561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439">
                                            <p:txEl>
                                              <p:pRg st="1" end="1"/>
                                            </p:txEl>
                                          </p:spTgt>
                                        </p:tgtEl>
                                        <p:attrNameLst>
                                          <p:attrName>style.visibility</p:attrName>
                                        </p:attrNameLst>
                                      </p:cBhvr>
                                      <p:to>
                                        <p:strVal val="visible"/>
                                      </p:to>
                                    </p:set>
                                    <p:anim calcmode="lin" valueType="num">
                                      <p:cBhvr>
                                        <p:cTn id="7" dur="500" fill="hold"/>
                                        <p:tgtEl>
                                          <p:spTgt spid="18439">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18439">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a:xfrm>
            <a:off x="0" y="549275"/>
            <a:ext cx="9144000" cy="754063"/>
          </a:xfrm>
          <a:solidFill>
            <a:srgbClr val="003300"/>
          </a:solidFill>
          <a:effectLst>
            <a:outerShdw blurRad="63500" dist="107763" dir="2700000" algn="ctr" rotWithShape="0">
              <a:srgbClr val="000000">
                <a:alpha val="74998"/>
              </a:srgbClr>
            </a:outerShdw>
          </a:effectLst>
        </p:spPr>
        <p:txBody>
          <a:bodyPr/>
          <a:lstStyle/>
          <a:p>
            <a:pPr>
              <a:defRPr/>
            </a:pPr>
            <a:r>
              <a:rPr lang="en-US" dirty="0">
                <a:effectLst/>
                <a:latin typeface="Arial Black" charset="0"/>
                <a:cs typeface="ＭＳ Ｐゴシック" charset="0"/>
              </a:rPr>
              <a:t>Authorship</a:t>
            </a:r>
            <a:endParaRPr lang="en-US" dirty="0">
              <a:latin typeface="Arial Black" charset="0"/>
              <a:cs typeface="ＭＳ Ｐゴシック" charset="0"/>
            </a:endParaRPr>
          </a:p>
        </p:txBody>
      </p:sp>
      <p:sp>
        <p:nvSpPr>
          <p:cNvPr id="281602"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cs typeface="Arial" charset="0"/>
              </a:rPr>
              <a:t>99</a:t>
            </a:r>
          </a:p>
        </p:txBody>
      </p:sp>
      <p:sp>
        <p:nvSpPr>
          <p:cNvPr id="330759" name="Rectangle 7"/>
          <p:cNvSpPr>
            <a:spLocks noChangeArrowheads="1"/>
          </p:cNvSpPr>
          <p:nvPr/>
        </p:nvSpPr>
        <p:spPr bwMode="auto">
          <a:xfrm>
            <a:off x="304800" y="1828800"/>
            <a:ext cx="8610600" cy="44196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808000"/>
              </a:buClr>
            </a:pPr>
            <a:r>
              <a:rPr kumimoji="1" lang="en-US" altLang="zh-CN" sz="2800" b="1" u="sng" dirty="0">
                <a:solidFill>
                  <a:srgbClr val="F1F7E9"/>
                </a:solidFill>
                <a:latin typeface="Arial" charset="0"/>
                <a:ea typeface="ＭＳ Ｐゴシック" charset="0"/>
                <a:cs typeface="Arial" charset="0"/>
              </a:rPr>
              <a:t>Internal Evidence for Mosaic Authorship</a:t>
            </a:r>
            <a:endParaRPr kumimoji="1" lang="en-US" altLang="zh-CN" sz="2800" b="1" dirty="0">
              <a:solidFill>
                <a:srgbClr val="F1F7E9"/>
              </a:solidFill>
              <a:latin typeface="Arial" charset="0"/>
              <a:ea typeface="ＭＳ Ｐゴシック" charset="0"/>
              <a:cs typeface="Arial" charset="0"/>
            </a:endParaRPr>
          </a:p>
          <a:p>
            <a:pPr marL="342900" indent="-342900" defTabSz="914400" eaLnBrk="0" fontAlgn="base" hangingPunct="0">
              <a:lnSpc>
                <a:spcPct val="90000"/>
              </a:lnSpc>
              <a:spcBef>
                <a:spcPct val="20000"/>
              </a:spcBef>
              <a:spcAft>
                <a:spcPct val="0"/>
              </a:spcAft>
              <a:buClr>
                <a:srgbClr val="808000"/>
              </a:buClr>
              <a:buFontTx/>
              <a:buChar char="•"/>
            </a:pPr>
            <a:r>
              <a:rPr kumimoji="1" lang="en-US" altLang="zh-CN" sz="2800" b="1" dirty="0">
                <a:solidFill>
                  <a:srgbClr val="F1F7E9"/>
                </a:solidFill>
                <a:latin typeface="Arial" charset="0"/>
                <a:ea typeface="ＭＳ Ｐゴシック" charset="0"/>
                <a:cs typeface="Arial" charset="0"/>
              </a:rPr>
              <a:t>Some verses </a:t>
            </a:r>
            <a:r>
              <a:rPr kumimoji="1" lang="en-US" altLang="zh-CN" sz="2800" b="1" dirty="0">
                <a:solidFill>
                  <a:srgbClr val="FFFF00"/>
                </a:solidFill>
                <a:latin typeface="Arial" charset="0"/>
                <a:ea typeface="ＭＳ Ｐゴシック" charset="0"/>
                <a:cs typeface="Arial" charset="0"/>
              </a:rPr>
              <a:t>directly attribute</a:t>
            </a:r>
            <a:r>
              <a:rPr kumimoji="1" lang="en-US" altLang="zh-CN" sz="2800" b="1" dirty="0">
                <a:solidFill>
                  <a:srgbClr val="F1F7E9"/>
                </a:solidFill>
                <a:latin typeface="Arial" charset="0"/>
                <a:ea typeface="ＭＳ Ｐゴシック" charset="0"/>
                <a:cs typeface="Arial" charset="0"/>
              </a:rPr>
              <a:t> to Moses.  This makes sense since no one else was better qualified than Moses to write the book.  </a:t>
            </a:r>
          </a:p>
          <a:p>
            <a:pPr marL="342900" indent="-342900" defTabSz="914400" eaLnBrk="0" fontAlgn="base" hangingPunct="0">
              <a:lnSpc>
                <a:spcPct val="90000"/>
              </a:lnSpc>
              <a:spcBef>
                <a:spcPct val="20000"/>
              </a:spcBef>
              <a:spcAft>
                <a:spcPct val="0"/>
              </a:spcAft>
              <a:buClr>
                <a:srgbClr val="808000"/>
              </a:buClr>
              <a:buFontTx/>
              <a:buChar char="•"/>
            </a:pPr>
            <a:r>
              <a:rPr kumimoji="1" lang="en-US" altLang="zh-CN" sz="2800" b="1" dirty="0">
                <a:solidFill>
                  <a:srgbClr val="F1F7E9"/>
                </a:solidFill>
                <a:latin typeface="Arial" charset="0"/>
                <a:ea typeface="ＭＳ Ｐゴシック" charset="0"/>
                <a:cs typeface="Arial" charset="0"/>
              </a:rPr>
              <a:t>The author was an </a:t>
            </a:r>
            <a:r>
              <a:rPr kumimoji="1" lang="en-US" altLang="zh-CN" sz="2800" b="1" dirty="0">
                <a:solidFill>
                  <a:srgbClr val="FFFF00"/>
                </a:solidFill>
                <a:latin typeface="Arial" charset="0"/>
                <a:ea typeface="ＭＳ Ｐゴシック" charset="0"/>
                <a:cs typeface="Arial" charset="0"/>
              </a:rPr>
              <a:t>eyewitness</a:t>
            </a:r>
            <a:r>
              <a:rPr kumimoji="1" lang="en-US" altLang="zh-CN" sz="2800" b="1" dirty="0">
                <a:solidFill>
                  <a:srgbClr val="F1F7E9"/>
                </a:solidFill>
                <a:latin typeface="Arial" charset="0"/>
                <a:ea typeface="ＭＳ Ｐゴシック" charset="0"/>
                <a:cs typeface="Arial" charset="0"/>
              </a:rPr>
              <a:t> of the </a:t>
            </a:r>
            <a:r>
              <a:rPr kumimoji="1" lang="ta-IN" altLang="zh-CN" sz="2800" b="1" dirty="0" err="1">
                <a:solidFill>
                  <a:srgbClr val="F1F7E9"/>
                </a:solidFill>
                <a:latin typeface="Arial" charset="0"/>
                <a:ea typeface="ＭＳ Ｐゴシック" charset="0"/>
                <a:cs typeface="Arial" charset="0"/>
              </a:rPr>
              <a:t>யாத்திராகமம்</a:t>
            </a:r>
            <a:r>
              <a:rPr kumimoji="1" lang="en-US" altLang="zh-CN" sz="2800" b="1" dirty="0">
                <a:solidFill>
                  <a:srgbClr val="F1F7E9"/>
                </a:solidFill>
                <a:latin typeface="Arial" charset="0"/>
                <a:ea typeface="ＭＳ Ｐゴシック" charset="0"/>
                <a:cs typeface="Arial" charset="0"/>
              </a:rPr>
              <a:t> as the book shows acquaintance with the customs and climate of Egypt as well as the plants, animals, and terrain of the wilderness.</a:t>
            </a:r>
          </a:p>
          <a:p>
            <a:pPr marL="342900" indent="-342900" defTabSz="914400" eaLnBrk="0" fontAlgn="base" hangingPunct="0">
              <a:lnSpc>
                <a:spcPct val="90000"/>
              </a:lnSpc>
              <a:spcBef>
                <a:spcPct val="20000"/>
              </a:spcBef>
              <a:spcAft>
                <a:spcPct val="0"/>
              </a:spcAft>
              <a:buClr>
                <a:srgbClr val="808000"/>
              </a:buClr>
              <a:buFontTx/>
              <a:buChar char="•"/>
            </a:pPr>
            <a:r>
              <a:rPr kumimoji="1" lang="en-US" altLang="zh-CN" sz="2800" b="1" dirty="0">
                <a:solidFill>
                  <a:srgbClr val="F1F7E9"/>
                </a:solidFill>
                <a:latin typeface="Arial" charset="0"/>
                <a:ea typeface="ＭＳ Ｐゴシック" charset="0"/>
                <a:cs typeface="Arial" charset="0"/>
              </a:rPr>
              <a:t>The book also evidences a consistency of </a:t>
            </a:r>
            <a:r>
              <a:rPr kumimoji="1" lang="en-US" altLang="zh-CN" sz="2800" b="1" dirty="0">
                <a:solidFill>
                  <a:srgbClr val="FFFF00"/>
                </a:solidFill>
                <a:latin typeface="Arial" charset="0"/>
                <a:ea typeface="ＭＳ Ｐゴシック" charset="0"/>
                <a:cs typeface="Arial" charset="0"/>
              </a:rPr>
              <a:t>style</a:t>
            </a:r>
            <a:r>
              <a:rPr kumimoji="1" lang="en-US" altLang="zh-CN" sz="2800" b="1" dirty="0">
                <a:solidFill>
                  <a:srgbClr val="F1F7E9"/>
                </a:solidFill>
                <a:latin typeface="Arial" charset="0"/>
                <a:ea typeface="ＭＳ Ｐゴシック" charset="0"/>
                <a:cs typeface="Arial" charset="0"/>
              </a:rPr>
              <a:t> characteristic of a single author.</a:t>
            </a:r>
          </a:p>
        </p:txBody>
      </p:sp>
    </p:spTree>
    <p:extLst>
      <p:ext uri="{BB962C8B-B14F-4D97-AF65-F5344CB8AC3E}">
        <p14:creationId xmlns:p14="http://schemas.microsoft.com/office/powerpoint/2010/main" val="4207294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30759">
                                            <p:txEl>
                                              <p:pRg st="1" end="1"/>
                                            </p:txEl>
                                          </p:spTgt>
                                        </p:tgtEl>
                                        <p:attrNameLst>
                                          <p:attrName>style.visibility</p:attrName>
                                        </p:attrNameLst>
                                      </p:cBhvr>
                                      <p:to>
                                        <p:strVal val="visible"/>
                                      </p:to>
                                    </p:set>
                                    <p:anim calcmode="lin" valueType="num">
                                      <p:cBhvr>
                                        <p:cTn id="7" dur="500" fill="hold"/>
                                        <p:tgtEl>
                                          <p:spTgt spid="330759">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3075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30759">
                                            <p:txEl>
                                              <p:pRg st="2" end="2"/>
                                            </p:txEl>
                                          </p:spTgt>
                                        </p:tgtEl>
                                        <p:attrNameLst>
                                          <p:attrName>style.visibility</p:attrName>
                                        </p:attrNameLst>
                                      </p:cBhvr>
                                      <p:to>
                                        <p:strVal val="visible"/>
                                      </p:to>
                                    </p:set>
                                    <p:anim calcmode="lin" valueType="num">
                                      <p:cBhvr>
                                        <p:cTn id="13" dur="500" fill="hold"/>
                                        <p:tgtEl>
                                          <p:spTgt spid="330759">
                                            <p:txEl>
                                              <p:pRg st="2" end="2"/>
                                            </p:txEl>
                                          </p:spTgt>
                                        </p:tgtEl>
                                        <p:attrNameLst>
                                          <p:attrName>ppt_w</p:attrName>
                                        </p:attrNameLst>
                                      </p:cBhvr>
                                      <p:tavLst>
                                        <p:tav tm="0">
                                          <p:val>
                                            <p:fltVal val="0"/>
                                          </p:val>
                                        </p:tav>
                                        <p:tav tm="100000">
                                          <p:val>
                                            <p:strVal val="#ppt_w"/>
                                          </p:val>
                                        </p:tav>
                                      </p:tavLst>
                                    </p:anim>
                                    <p:anim calcmode="lin" valueType="num">
                                      <p:cBhvr>
                                        <p:cTn id="14" dur="500" fill="hold"/>
                                        <p:tgtEl>
                                          <p:spTgt spid="33075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330759">
                                            <p:txEl>
                                              <p:pRg st="3" end="3"/>
                                            </p:txEl>
                                          </p:spTgt>
                                        </p:tgtEl>
                                        <p:attrNameLst>
                                          <p:attrName>style.visibility</p:attrName>
                                        </p:attrNameLst>
                                      </p:cBhvr>
                                      <p:to>
                                        <p:strVal val="visible"/>
                                      </p:to>
                                    </p:set>
                                    <p:anim calcmode="lin" valueType="num">
                                      <p:cBhvr>
                                        <p:cTn id="19" dur="500" fill="hold"/>
                                        <p:tgtEl>
                                          <p:spTgt spid="330759">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33075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0" y="476250"/>
            <a:ext cx="9144000" cy="900113"/>
          </a:xfrm>
          <a:solidFill>
            <a:srgbClr val="003300"/>
          </a:solidFill>
          <a:effectLst>
            <a:outerShdw blurRad="63500" dist="107763" dir="2700000" algn="ctr" rotWithShape="0">
              <a:srgbClr val="000000">
                <a:alpha val="74998"/>
              </a:srgbClr>
            </a:outerShdw>
          </a:effectLst>
        </p:spPr>
        <p:txBody>
          <a:bodyPr/>
          <a:lstStyle/>
          <a:p>
            <a:pPr>
              <a:defRPr/>
            </a:pPr>
            <a:r>
              <a:rPr lang="en-US" dirty="0">
                <a:effectLst/>
                <a:latin typeface="Arial Black" pitchFamily="-112" charset="0"/>
                <a:ea typeface="ＭＳ Ｐゴシック" pitchFamily="-112" charset="-128"/>
                <a:cs typeface="ＭＳ Ｐゴシック" pitchFamily="-112" charset="-128"/>
              </a:rPr>
              <a:t>Date</a:t>
            </a:r>
          </a:p>
        </p:txBody>
      </p:sp>
      <p:sp>
        <p:nvSpPr>
          <p:cNvPr id="283650"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cs typeface="Arial" charset="0"/>
              </a:rPr>
              <a:t>99</a:t>
            </a:r>
          </a:p>
        </p:txBody>
      </p:sp>
      <p:sp>
        <p:nvSpPr>
          <p:cNvPr id="283651" name="Rectangle 6"/>
          <p:cNvSpPr>
            <a:spLocks noChangeArrowheads="1"/>
          </p:cNvSpPr>
          <p:nvPr/>
        </p:nvSpPr>
        <p:spPr bwMode="auto">
          <a:xfrm>
            <a:off x="838200" y="2019300"/>
            <a:ext cx="7391400" cy="4000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808000"/>
              </a:buClr>
              <a:buFontTx/>
              <a:buChar char="•"/>
            </a:pPr>
            <a:r>
              <a:rPr kumimoji="1" lang="en-US" altLang="zh-CN" sz="3200" b="1" dirty="0">
                <a:solidFill>
                  <a:srgbClr val="000000"/>
                </a:solidFill>
                <a:latin typeface="Arial" charset="0"/>
                <a:ea typeface="ＭＳ Ｐゴシック" charset="0"/>
                <a:cs typeface="Arial" charset="0"/>
              </a:rPr>
              <a:t>Mosaic authorship of </a:t>
            </a:r>
            <a:r>
              <a:rPr kumimoji="1" lang="ta-IN" altLang="zh-CN" sz="3200" b="1" dirty="0" err="1">
                <a:solidFill>
                  <a:srgbClr val="000000"/>
                </a:solidFill>
                <a:latin typeface="Arial" charset="0"/>
                <a:ea typeface="ＭＳ Ｐゴシック" charset="0"/>
                <a:cs typeface="Arial" charset="0"/>
              </a:rPr>
              <a:t>யாத்திராகமம்</a:t>
            </a:r>
            <a:r>
              <a:rPr kumimoji="1" lang="en-US" altLang="zh-CN" sz="3200" b="1" dirty="0">
                <a:solidFill>
                  <a:srgbClr val="000000"/>
                </a:solidFill>
                <a:latin typeface="Arial" charset="0"/>
                <a:ea typeface="ＭＳ Ｐゴシック" charset="0"/>
                <a:cs typeface="Arial" charset="0"/>
              </a:rPr>
              <a:t> places the writing during his lifetime (1525-1405 BC).  </a:t>
            </a:r>
          </a:p>
          <a:p>
            <a:pPr marL="342900" indent="-342900" defTabSz="914400" eaLnBrk="0" fontAlgn="base" hangingPunct="0">
              <a:lnSpc>
                <a:spcPct val="90000"/>
              </a:lnSpc>
              <a:spcBef>
                <a:spcPct val="20000"/>
              </a:spcBef>
              <a:spcAft>
                <a:spcPct val="0"/>
              </a:spcAft>
              <a:buClr>
                <a:srgbClr val="808000"/>
              </a:buClr>
              <a:buFontTx/>
              <a:buChar char="•"/>
            </a:pPr>
            <a:r>
              <a:rPr kumimoji="1" lang="en-US" altLang="zh-CN" sz="3200" b="1" dirty="0">
                <a:solidFill>
                  <a:srgbClr val="000000"/>
                </a:solidFill>
                <a:latin typeface="Arial" charset="0"/>
                <a:ea typeface="ＭＳ Ｐゴシック" charset="0"/>
                <a:cs typeface="Arial" charset="0"/>
              </a:rPr>
              <a:t>More specifically, </a:t>
            </a:r>
            <a:r>
              <a:rPr kumimoji="1" lang="ta-IN" altLang="zh-CN" sz="3200" b="1" dirty="0" err="1">
                <a:solidFill>
                  <a:srgbClr val="000000"/>
                </a:solidFill>
                <a:latin typeface="Arial" charset="0"/>
                <a:ea typeface="ＭＳ Ｐゴシック" charset="0"/>
                <a:cs typeface="Arial" charset="0"/>
              </a:rPr>
              <a:t>யாத்திராகமம்</a:t>
            </a:r>
            <a:r>
              <a:rPr kumimoji="1" lang="en-US" altLang="zh-CN" sz="3200" b="1" dirty="0">
                <a:solidFill>
                  <a:srgbClr val="000000"/>
                </a:solidFill>
                <a:latin typeface="Arial" charset="0"/>
                <a:ea typeface="ＭＳ Ｐゴシック" charset="0"/>
                <a:cs typeface="Arial" charset="0"/>
              </a:rPr>
              <a:t> covers Israel</a:t>
            </a:r>
            <a:r>
              <a:rPr kumimoji="1" lang="fr-FR" altLang="zh-CN" sz="3200" b="1" dirty="0">
                <a:solidFill>
                  <a:srgbClr val="000000"/>
                </a:solidFill>
                <a:latin typeface="Arial" charset="0"/>
                <a:ea typeface="ＭＳ Ｐゴシック" charset="0"/>
                <a:cs typeface="Arial" charset="0"/>
              </a:rPr>
              <a:t>'</a:t>
            </a:r>
            <a:r>
              <a:rPr kumimoji="1" lang="en-US" altLang="zh-CN" sz="3200" b="1" dirty="0">
                <a:solidFill>
                  <a:srgbClr val="000000"/>
                </a:solidFill>
                <a:latin typeface="Arial" charset="0"/>
                <a:ea typeface="ＭＳ Ｐゴシック" charset="0"/>
                <a:cs typeface="Arial" charset="0"/>
              </a:rPr>
              <a:t>s history only up to the encampment at Mt. Sinai in 1444 BC, assuming the early date of the </a:t>
            </a:r>
            <a:r>
              <a:rPr kumimoji="1" lang="ta-IN" altLang="zh-CN" sz="3200" b="1" dirty="0" err="1">
                <a:solidFill>
                  <a:srgbClr val="000000"/>
                </a:solidFill>
                <a:latin typeface="Arial" charset="0"/>
                <a:ea typeface="ＭＳ Ｐゴシック" charset="0"/>
                <a:cs typeface="Arial" charset="0"/>
              </a:rPr>
              <a:t>யாத்திராகமம்</a:t>
            </a:r>
            <a:r>
              <a:rPr kumimoji="1" lang="en-US" altLang="zh-CN" sz="3200" b="1" dirty="0">
                <a:solidFill>
                  <a:srgbClr val="000000"/>
                </a:solidFill>
                <a:latin typeface="Arial" charset="0"/>
                <a:ea typeface="ＭＳ Ｐゴシック" charset="0"/>
                <a:cs typeface="Arial" charset="0"/>
              </a:rPr>
              <a:t>. </a:t>
            </a:r>
          </a:p>
        </p:txBody>
      </p:sp>
      <p:sp>
        <p:nvSpPr>
          <p:cNvPr id="20487" name="Text Box 7"/>
          <p:cNvSpPr txBox="1">
            <a:spLocks noChangeArrowheads="1"/>
          </p:cNvSpPr>
          <p:nvPr/>
        </p:nvSpPr>
        <p:spPr bwMode="auto">
          <a:xfrm rot="-1200000">
            <a:off x="1547813" y="2781300"/>
            <a:ext cx="5484812" cy="2667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lnSpc>
                <a:spcPct val="90000"/>
              </a:lnSpc>
              <a:spcBef>
                <a:spcPct val="20000"/>
              </a:spcBef>
              <a:spcAft>
                <a:spcPct val="0"/>
              </a:spcAft>
              <a:buClr>
                <a:srgbClr val="808000"/>
              </a:buClr>
            </a:pPr>
            <a:r>
              <a:rPr kumimoji="1" lang="en-US" altLang="zh-CN" sz="3600" b="1">
                <a:solidFill>
                  <a:srgbClr val="FFFFFF"/>
                </a:solidFill>
                <a:latin typeface="Arial" charset="0"/>
                <a:cs typeface="Arial" charset="0"/>
              </a:rPr>
              <a:t>It is logical that Moses would have recorded these incidents shortly after they took place in 1444 BC. </a:t>
            </a:r>
            <a:endParaRPr lang="en-US" altLang="zh-CN" sz="3600">
              <a:solidFill>
                <a:srgbClr val="FFFFFF"/>
              </a:solidFill>
              <a:latin typeface="Arial" charset="0"/>
              <a:cs typeface="Arial" charset="0"/>
            </a:endParaRPr>
          </a:p>
        </p:txBody>
      </p:sp>
    </p:spTree>
    <p:extLst>
      <p:ext uri="{BB962C8B-B14F-4D97-AF65-F5344CB8AC3E}">
        <p14:creationId xmlns:p14="http://schemas.microsoft.com/office/powerpoint/2010/main" val="27430968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7"/>
                                        </p:tgtEl>
                                        <p:attrNameLst>
                                          <p:attrName>style.visibility</p:attrName>
                                        </p:attrNameLst>
                                      </p:cBhvr>
                                      <p:to>
                                        <p:strVal val="visible"/>
                                      </p:to>
                                    </p:set>
                                    <p:anim calcmode="lin" valueType="num">
                                      <p:cBhvr>
                                        <p:cTn id="7" dur="1000" fill="hold"/>
                                        <p:tgtEl>
                                          <p:spTgt spid="20487"/>
                                        </p:tgtEl>
                                        <p:attrNameLst>
                                          <p:attrName>ppt_w</p:attrName>
                                        </p:attrNameLst>
                                      </p:cBhvr>
                                      <p:tavLst>
                                        <p:tav tm="0">
                                          <p:val>
                                            <p:fltVal val="0"/>
                                          </p:val>
                                        </p:tav>
                                        <p:tav tm="100000">
                                          <p:val>
                                            <p:strVal val="#ppt_w"/>
                                          </p:val>
                                        </p:tav>
                                      </p:tavLst>
                                    </p:anim>
                                    <p:anim calcmode="lin" valueType="num">
                                      <p:cBhvr>
                                        <p:cTn id="8" dur="1000" fill="hold"/>
                                        <p:tgtEl>
                                          <p:spTgt spid="20487"/>
                                        </p:tgtEl>
                                        <p:attrNameLst>
                                          <p:attrName>ppt_h</p:attrName>
                                        </p:attrNameLst>
                                      </p:cBhvr>
                                      <p:tavLst>
                                        <p:tav tm="0">
                                          <p:val>
                                            <p:fltVal val="0"/>
                                          </p:val>
                                        </p:tav>
                                        <p:tav tm="100000">
                                          <p:val>
                                            <p:strVal val="#ppt_h"/>
                                          </p:val>
                                        </p:tav>
                                      </p:tavLst>
                                    </p:anim>
                                    <p:anim calcmode="lin" valueType="num">
                                      <p:cBhvr>
                                        <p:cTn id="9"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5697" name="Picture 6" descr="Exod 7 Moses &amp; Aaro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6" name="Rectangle 2"/>
          <p:cNvSpPr>
            <a:spLocks noGrp="1" noChangeArrowheads="1"/>
          </p:cNvSpPr>
          <p:nvPr>
            <p:ph type="title"/>
          </p:nvPr>
        </p:nvSpPr>
        <p:spPr>
          <a:effectLst>
            <a:outerShdw blurRad="63500" dist="107763" dir="2700000" algn="ctr" rotWithShape="0">
              <a:srgbClr val="000000">
                <a:alpha val="74998"/>
              </a:srgbClr>
            </a:outerShdw>
          </a:effectLst>
        </p:spPr>
        <p:txBody>
          <a:bodyPr/>
          <a:lstStyle/>
          <a:p>
            <a:pPr>
              <a:defRPr/>
            </a:pPr>
            <a:r>
              <a:rPr lang="en-US">
                <a:effectLst/>
                <a:latin typeface="Arial Black" pitchFamily="-112" charset="0"/>
                <a:ea typeface="ＭＳ Ｐゴシック" pitchFamily="-112" charset="-128"/>
                <a:cs typeface="ＭＳ Ｐゴシック" pitchFamily="-112" charset="-128"/>
              </a:rPr>
              <a:t>Recipients</a:t>
            </a:r>
          </a:p>
        </p:txBody>
      </p:sp>
      <p:sp>
        <p:nvSpPr>
          <p:cNvPr id="285699" name="Text Box 3"/>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99</a:t>
            </a:r>
          </a:p>
        </p:txBody>
      </p:sp>
      <p:sp>
        <p:nvSpPr>
          <p:cNvPr id="285700" name="WordArt 6" descr="Paper bag"/>
          <p:cNvSpPr>
            <a:spLocks noChangeArrowheads="1" noChangeShapeType="1" noTextEdit="1"/>
          </p:cNvSpPr>
          <p:nvPr/>
        </p:nvSpPr>
        <p:spPr bwMode="auto">
          <a:xfrm>
            <a:off x="1600200" y="1524000"/>
            <a:ext cx="4314825" cy="2641600"/>
          </a:xfrm>
          <a:prstGeom prst="rect">
            <a:avLst/>
          </a:prstGeom>
        </p:spPr>
        <p:txBody>
          <a:bodyPr wrap="none" fromWordArt="1">
            <a:prstTxWarp prst="textCascadeUp">
              <a:avLst>
                <a:gd name="adj" fmla="val 44444"/>
              </a:avLst>
            </a:prstTxWarp>
            <a:scene3d>
              <a:camera prst="legacyPerspectiveTopLeft">
                <a:rot lat="0" lon="20519958" rev="0"/>
              </a:camera>
              <a:lightRig rig="legacyHarsh3" dir="r"/>
            </a:scene3d>
            <a:sp3d extrusionH="430200" prstMaterial="legacyMatte">
              <a:extrusionClr>
                <a:srgbClr val="006600"/>
              </a:extrusionClr>
            </a:sp3d>
          </a:bodyPr>
          <a:lstStyle/>
          <a:p>
            <a:pPr algn="ctr" defTabSz="914400" eaLnBrk="0" fontAlgn="base" hangingPunct="0">
              <a:spcBef>
                <a:spcPct val="0"/>
              </a:spcBef>
              <a:spcAft>
                <a:spcPct val="0"/>
              </a:spcAft>
            </a:pPr>
            <a:r>
              <a:rPr lang="en-US" sz="9600" b="1" kern="10">
                <a:ln w="9525">
                  <a:round/>
                  <a:headEnd/>
                  <a:tailEnd/>
                </a:ln>
                <a:solidFill>
                  <a:srgbClr val="FF0000"/>
                </a:solidFill>
                <a:latin typeface="Arial Black"/>
                <a:ea typeface="Arial Black"/>
                <a:cs typeface="Arial Black"/>
              </a:rPr>
              <a:t>Moses</a:t>
            </a:r>
          </a:p>
        </p:txBody>
      </p:sp>
      <p:graphicFrame>
        <p:nvGraphicFramePr>
          <p:cNvPr id="21511" name="Object 2"/>
          <p:cNvGraphicFramePr>
            <a:graphicFrameLocks noChangeAspect="1"/>
          </p:cNvGraphicFramePr>
          <p:nvPr/>
        </p:nvGraphicFramePr>
        <p:xfrm>
          <a:off x="266700" y="3276600"/>
          <a:ext cx="1638300" cy="3468688"/>
        </p:xfrm>
        <a:graphic>
          <a:graphicData uri="http://schemas.openxmlformats.org/presentationml/2006/ole">
            <mc:AlternateContent xmlns:mc="http://schemas.openxmlformats.org/markup-compatibility/2006">
              <mc:Choice xmlns:v="urn:schemas-microsoft-com:vml" Requires="v">
                <p:oleObj spid="_x0000_s3269" name="Clip" r:id="rId5" imgW="1638300" imgH="3467100" progId="MS_ClipArt_Gallery.5">
                  <p:embed/>
                </p:oleObj>
              </mc:Choice>
              <mc:Fallback>
                <p:oleObj name="Clip" r:id="rId5" imgW="1638300" imgH="3467100" progId="MS_ClipArt_Gallery.5">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6700" y="3276600"/>
                        <a:ext cx="1638300" cy="34686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1512" name="WordArt 8"/>
          <p:cNvSpPr>
            <a:spLocks noChangeArrowheads="1" noChangeShapeType="1" noTextEdit="1"/>
          </p:cNvSpPr>
          <p:nvPr/>
        </p:nvSpPr>
        <p:spPr bwMode="auto">
          <a:xfrm>
            <a:off x="2133600" y="5334000"/>
            <a:ext cx="6696075" cy="985838"/>
          </a:xfrm>
          <a:prstGeom prst="rect">
            <a:avLst/>
          </a:prstGeom>
        </p:spPr>
        <p:txBody>
          <a:bodyPr wrap="none" fromWordArt="1">
            <a:prstTxWarp prst="textDoubleWave1">
              <a:avLst>
                <a:gd name="adj1" fmla="val 6500"/>
                <a:gd name="adj2" fmla="val 0"/>
              </a:avLst>
            </a:prstTxWarp>
          </a:bodyPr>
          <a:lstStyle/>
          <a:p>
            <a:pPr algn="ctr" defTabSz="914400" eaLnBrk="0" fontAlgn="base" hangingPunct="0">
              <a:spcBef>
                <a:spcPct val="0"/>
              </a:spcBef>
              <a:spcAft>
                <a:spcPct val="0"/>
              </a:spcAft>
            </a:pPr>
            <a:r>
              <a:rPr lang="en-US" sz="4800" b="1" kern="10" spc="-48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Comic Sans MS"/>
                <a:ea typeface="Comic Sans MS"/>
                <a:cs typeface="Comic Sans MS"/>
              </a:rPr>
              <a:t>Jews in the Wilderness</a:t>
            </a:r>
          </a:p>
        </p:txBody>
      </p:sp>
    </p:spTree>
    <p:extLst>
      <p:ext uri="{BB962C8B-B14F-4D97-AF65-F5344CB8AC3E}">
        <p14:creationId xmlns:p14="http://schemas.microsoft.com/office/powerpoint/2010/main" val="1909636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1511"/>
                                        </p:tgtEl>
                                        <p:attrNameLst>
                                          <p:attrName>style.visibility</p:attrName>
                                        </p:attrNameLst>
                                      </p:cBhvr>
                                      <p:to>
                                        <p:strVal val="visible"/>
                                      </p:to>
                                    </p:set>
                                    <p:anim calcmode="lin" valueType="num">
                                      <p:cBhvr>
                                        <p:cTn id="7" dur="500" fill="hold"/>
                                        <p:tgtEl>
                                          <p:spTgt spid="21511"/>
                                        </p:tgtEl>
                                        <p:attrNameLst>
                                          <p:attrName>ppt_w</p:attrName>
                                        </p:attrNameLst>
                                      </p:cBhvr>
                                      <p:tavLst>
                                        <p:tav tm="0">
                                          <p:val>
                                            <p:fltVal val="0"/>
                                          </p:val>
                                        </p:tav>
                                        <p:tav tm="100000">
                                          <p:val>
                                            <p:strVal val="#ppt_w"/>
                                          </p:val>
                                        </p:tav>
                                      </p:tavLst>
                                    </p:anim>
                                    <p:anim calcmode="lin" valueType="num">
                                      <p:cBhvr>
                                        <p:cTn id="8" dur="500" fill="hold"/>
                                        <p:tgtEl>
                                          <p:spTgt spid="215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12" fill="hold" grpId="0" nodeType="afterEffect">
                                  <p:stCondLst>
                                    <p:cond delay="0"/>
                                  </p:stCondLst>
                                  <p:childTnLst>
                                    <p:set>
                                      <p:cBhvr>
                                        <p:cTn id="11" dur="1" fill="hold">
                                          <p:stCondLst>
                                            <p:cond delay="0"/>
                                          </p:stCondLst>
                                        </p:cTn>
                                        <p:tgtEl>
                                          <p:spTgt spid="21512"/>
                                        </p:tgtEl>
                                        <p:attrNameLst>
                                          <p:attrName>style.visibility</p:attrName>
                                        </p:attrNameLst>
                                      </p:cBhvr>
                                      <p:to>
                                        <p:strVal val="visible"/>
                                      </p:to>
                                    </p:set>
                                    <p:anim calcmode="lin" valueType="num">
                                      <p:cBhvr additive="base">
                                        <p:cTn id="12" dur="500" fill="hold"/>
                                        <p:tgtEl>
                                          <p:spTgt spid="21512"/>
                                        </p:tgtEl>
                                        <p:attrNameLst>
                                          <p:attrName>ppt_x</p:attrName>
                                        </p:attrNameLst>
                                      </p:cBhvr>
                                      <p:tavLst>
                                        <p:tav tm="0">
                                          <p:val>
                                            <p:strVal val="0-#ppt_w/2"/>
                                          </p:val>
                                        </p:tav>
                                        <p:tav tm="100000">
                                          <p:val>
                                            <p:strVal val="#ppt_x"/>
                                          </p:val>
                                        </p:tav>
                                      </p:tavLst>
                                    </p:anim>
                                    <p:anim calcmode="lin" valueType="num">
                                      <p:cBhvr additive="base">
                                        <p:cTn id="13" dur="500" fill="hold"/>
                                        <p:tgtEl>
                                          <p:spTgt spid="215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2"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7745" name="Picture 4" descr="Exod 4 Jethro Ten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1920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4" name="Rectangle 2"/>
          <p:cNvSpPr>
            <a:spLocks noGrp="1" noChangeArrowheads="1"/>
          </p:cNvSpPr>
          <p:nvPr>
            <p:ph type="title"/>
          </p:nvPr>
        </p:nvSpPr>
        <p:spPr>
          <a:xfrm>
            <a:off x="0" y="476250"/>
            <a:ext cx="9144000" cy="827088"/>
          </a:xfrm>
          <a:solidFill>
            <a:srgbClr val="003300"/>
          </a:solidFill>
          <a:effectLst>
            <a:outerShdw blurRad="63500" dist="107763" dir="2700000" algn="ctr" rotWithShape="0">
              <a:srgbClr val="000000">
                <a:alpha val="74998"/>
              </a:srgbClr>
            </a:outerShdw>
          </a:effectLst>
        </p:spPr>
        <p:txBody>
          <a:bodyPr/>
          <a:lstStyle/>
          <a:p>
            <a:pPr>
              <a:defRPr/>
            </a:pPr>
            <a:r>
              <a:rPr lang="en-US" dirty="0">
                <a:effectLst/>
                <a:latin typeface="Arial Black" pitchFamily="-112" charset="0"/>
                <a:ea typeface="ＭＳ Ｐゴシック" pitchFamily="-112" charset="-128"/>
                <a:cs typeface="ＭＳ Ｐゴシック" pitchFamily="-112" charset="-128"/>
              </a:rPr>
              <a:t>Occasion</a:t>
            </a:r>
          </a:p>
        </p:txBody>
      </p:sp>
      <p:sp>
        <p:nvSpPr>
          <p:cNvPr id="287747" name="Text Box 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99</a:t>
            </a:r>
          </a:p>
        </p:txBody>
      </p:sp>
      <p:sp>
        <p:nvSpPr>
          <p:cNvPr id="320517" name="Rectangle 5"/>
          <p:cNvSpPr>
            <a:spLocks noChangeArrowheads="1"/>
          </p:cNvSpPr>
          <p:nvPr/>
        </p:nvSpPr>
        <p:spPr bwMode="auto">
          <a:xfrm>
            <a:off x="0" y="1752600"/>
            <a:ext cx="9144000" cy="4398963"/>
          </a:xfrm>
          <a:prstGeom prst="rect">
            <a:avLst/>
          </a:prstGeom>
          <a:noFill/>
          <a:ln w="9525">
            <a:noFill/>
            <a:miter lim="800000"/>
            <a:headEnd/>
            <a:tailEnd/>
          </a:ln>
        </p:spPr>
        <p:txBody>
          <a:bodyPr/>
          <a:lstStyle/>
          <a:p>
            <a:pPr marL="342900" indent="-342900" defTabSz="914400" eaLnBrk="0" fontAlgn="base" hangingPunct="0">
              <a:spcBef>
                <a:spcPct val="20000"/>
              </a:spcBef>
              <a:spcAft>
                <a:spcPct val="0"/>
              </a:spcAft>
              <a:buClr>
                <a:srgbClr val="808000"/>
              </a:buClr>
              <a:buFontTx/>
              <a:buChar char="•"/>
              <a:defRPr/>
            </a:pPr>
            <a:r>
              <a:rPr kumimoji="1" lang="en-US" altLang="zh-CN" sz="3200" b="1" dirty="0">
                <a:solidFill>
                  <a:srgbClr val="020020"/>
                </a:solidFill>
                <a:effectLst>
                  <a:outerShdw blurRad="50800" dist="63500" dir="2700000" algn="tl" rotWithShape="0">
                    <a:srgbClr val="FFFFFF"/>
                  </a:outerShdw>
                </a:effectLst>
                <a:latin typeface="Arial" charset="0"/>
                <a:ea typeface="ＭＳ Ｐゴシック" charset="0"/>
                <a:cs typeface="Arial" charset="0"/>
              </a:rPr>
              <a:t>Moses knew he would soon die, so he recorded Israel</a:t>
            </a:r>
            <a:r>
              <a:rPr kumimoji="1" lang="fr-FR" altLang="zh-CN" sz="3200" b="1" dirty="0">
                <a:solidFill>
                  <a:srgbClr val="020020"/>
                </a:solidFill>
                <a:effectLst>
                  <a:outerShdw blurRad="50800" dist="63500" dir="2700000" algn="tl" rotWithShape="0">
                    <a:srgbClr val="FFFFFF"/>
                  </a:outerShdw>
                </a:effectLst>
                <a:latin typeface="Arial" charset="0"/>
                <a:ea typeface="ＭＳ Ｐゴシック" charset="0"/>
                <a:cs typeface="Arial" charset="0"/>
              </a:rPr>
              <a:t>'</a:t>
            </a:r>
            <a:r>
              <a:rPr kumimoji="1" lang="en-US" altLang="zh-CN" sz="3200" b="1" dirty="0">
                <a:solidFill>
                  <a:srgbClr val="020020"/>
                </a:solidFill>
                <a:effectLst>
                  <a:outerShdw blurRad="50800" dist="63500" dir="2700000" algn="tl" rotWithShape="0">
                    <a:srgbClr val="FFFFFF"/>
                  </a:outerShdw>
                </a:effectLst>
                <a:latin typeface="Arial" charset="0"/>
                <a:ea typeface="ＭＳ Ｐゴシック" charset="0"/>
                <a:cs typeface="Arial" charset="0"/>
              </a:rPr>
              <a:t>s birth as the nation that would bring God</a:t>
            </a:r>
            <a:r>
              <a:rPr kumimoji="1" lang="fr-FR" altLang="zh-CN" sz="3200" b="1" dirty="0">
                <a:solidFill>
                  <a:srgbClr val="020020"/>
                </a:solidFill>
                <a:effectLst>
                  <a:outerShdw blurRad="50800" dist="63500" dir="2700000" algn="tl" rotWithShape="0">
                    <a:srgbClr val="FFFFFF"/>
                  </a:outerShdw>
                </a:effectLst>
                <a:latin typeface="Arial" charset="0"/>
                <a:ea typeface="ＭＳ Ｐゴシック" charset="0"/>
                <a:cs typeface="Arial" charset="0"/>
              </a:rPr>
              <a:t>'</a:t>
            </a:r>
            <a:r>
              <a:rPr kumimoji="1" lang="en-US" altLang="zh-CN" sz="3200" b="1" dirty="0">
                <a:solidFill>
                  <a:srgbClr val="020020"/>
                </a:solidFill>
                <a:effectLst>
                  <a:outerShdw blurRad="50800" dist="63500" dir="2700000" algn="tl" rotWithShape="0">
                    <a:srgbClr val="FFFFFF"/>
                  </a:outerShdw>
                </a:effectLst>
                <a:latin typeface="Arial" charset="0"/>
                <a:ea typeface="ＭＳ Ｐゴシック" charset="0"/>
                <a:cs typeface="Arial" charset="0"/>
              </a:rPr>
              <a:t>s rule on earth.</a:t>
            </a:r>
          </a:p>
          <a:p>
            <a:pPr marL="342900" indent="-342900" defTabSz="914400" eaLnBrk="0" fontAlgn="base" hangingPunct="0">
              <a:spcBef>
                <a:spcPct val="20000"/>
              </a:spcBef>
              <a:spcAft>
                <a:spcPct val="0"/>
              </a:spcAft>
              <a:buClr>
                <a:srgbClr val="808000"/>
              </a:buClr>
              <a:defRPr/>
            </a:pPr>
            <a:endParaRPr kumimoji="1" lang="en-US" altLang="zh-CN" sz="3200" b="1" dirty="0">
              <a:solidFill>
                <a:srgbClr val="F1F7E9"/>
              </a:solidFill>
              <a:effectLst>
                <a:outerShdw blurRad="38100" dist="38100" dir="2700000" algn="tl">
                  <a:srgbClr val="000000"/>
                </a:outerShdw>
              </a:effectLst>
              <a:latin typeface="Arial" charset="0"/>
              <a:ea typeface="ＭＳ Ｐゴシック" charset="0"/>
              <a:cs typeface="Arial" charset="0"/>
            </a:endParaRPr>
          </a:p>
          <a:p>
            <a:pPr marL="342900" indent="-342900" defTabSz="914400" eaLnBrk="0" fontAlgn="base" hangingPunct="0">
              <a:spcBef>
                <a:spcPct val="20000"/>
              </a:spcBef>
              <a:spcAft>
                <a:spcPct val="0"/>
              </a:spcAft>
              <a:buClr>
                <a:srgbClr val="808000"/>
              </a:buClr>
              <a:defRPr/>
            </a:pPr>
            <a:endParaRPr kumimoji="1" lang="en-US" altLang="zh-CN" sz="3200" b="1" dirty="0">
              <a:solidFill>
                <a:srgbClr val="F1F7E9"/>
              </a:solidFill>
              <a:effectLst>
                <a:outerShdw blurRad="38100" dist="38100" dir="2700000" algn="tl">
                  <a:srgbClr val="000000"/>
                </a:outerShdw>
              </a:effectLst>
              <a:latin typeface="Arial" charset="0"/>
              <a:ea typeface="ＭＳ Ｐゴシック" charset="0"/>
              <a:cs typeface="Arial" charset="0"/>
            </a:endParaRPr>
          </a:p>
          <a:p>
            <a:pPr marL="342900" indent="-342900" defTabSz="914400" eaLnBrk="0" fontAlgn="base" hangingPunct="0">
              <a:spcBef>
                <a:spcPct val="20000"/>
              </a:spcBef>
              <a:spcAft>
                <a:spcPct val="0"/>
              </a:spcAft>
              <a:buClr>
                <a:srgbClr val="808000"/>
              </a:buClr>
              <a:buFontTx/>
              <a:buChar char="•"/>
              <a:defRPr/>
            </a:pPr>
            <a:r>
              <a:rPr kumimoji="1" lang="en-US" altLang="zh-CN" sz="3200" b="1" dirty="0">
                <a:solidFill>
                  <a:srgbClr val="F1F7E9"/>
                </a:solidFill>
                <a:effectLst>
                  <a:outerShdw blurRad="38100" dist="38100" dir="2700000" algn="tl">
                    <a:srgbClr val="000000"/>
                  </a:outerShdw>
                </a:effectLst>
                <a:latin typeface="Arial" charset="0"/>
                <a:ea typeface="ＭＳ Ｐゴシック" charset="0"/>
                <a:cs typeface="Arial" charset="0"/>
              </a:rPr>
              <a:t>This gave Israel a lasting remembrance of God</a:t>
            </a:r>
            <a:r>
              <a:rPr kumimoji="1" lang="fr-FR" altLang="zh-CN" sz="3200" b="1" dirty="0">
                <a:solidFill>
                  <a:srgbClr val="F1F7E9"/>
                </a:solidFill>
                <a:effectLst>
                  <a:outerShdw blurRad="38100" dist="38100" dir="2700000" algn="tl">
                    <a:srgbClr val="000000"/>
                  </a:outerShdw>
                </a:effectLst>
                <a:latin typeface="Arial" charset="0"/>
                <a:ea typeface="ＭＳ Ｐゴシック" charset="0"/>
                <a:cs typeface="Arial" charset="0"/>
              </a:rPr>
              <a:t>'</a:t>
            </a:r>
            <a:r>
              <a:rPr kumimoji="1" lang="en-US" altLang="zh-CN" sz="3200" b="1" dirty="0">
                <a:solidFill>
                  <a:srgbClr val="F1F7E9"/>
                </a:solidFill>
                <a:effectLst>
                  <a:outerShdw blurRad="38100" dist="38100" dir="2700000" algn="tl">
                    <a:srgbClr val="000000"/>
                  </a:outerShdw>
                </a:effectLst>
                <a:latin typeface="Arial" charset="0"/>
                <a:ea typeface="ＭＳ Ｐゴシック" charset="0"/>
                <a:cs typeface="Arial" charset="0"/>
              </a:rPr>
              <a:t>s work on its behalf, especially in its deliverance from Egypt.</a:t>
            </a:r>
            <a:endParaRPr kumimoji="1" lang="en-US" sz="3200" b="1" dirty="0">
              <a:solidFill>
                <a:srgbClr val="F1F7E9"/>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27199751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20517">
                                            <p:txEl>
                                              <p:pRg st="3" end="3"/>
                                            </p:txEl>
                                          </p:spTgt>
                                        </p:tgtEl>
                                        <p:attrNameLst>
                                          <p:attrName>style.visibility</p:attrName>
                                        </p:attrNameLst>
                                      </p:cBhvr>
                                      <p:to>
                                        <p:strVal val="visible"/>
                                      </p:to>
                                    </p:set>
                                    <p:anim calcmode="lin" valueType="num">
                                      <p:cBhvr>
                                        <p:cTn id="7" dur="500" fill="hold"/>
                                        <p:tgtEl>
                                          <p:spTgt spid="320517">
                                            <p:txEl>
                                              <p:pRg st="3" end="3"/>
                                            </p:txEl>
                                          </p:spTgt>
                                        </p:tgtEl>
                                        <p:attrNameLst>
                                          <p:attrName>ppt_w</p:attrName>
                                        </p:attrNameLst>
                                      </p:cBhvr>
                                      <p:tavLst>
                                        <p:tav tm="0">
                                          <p:val>
                                            <p:fltVal val="0"/>
                                          </p:val>
                                        </p:tav>
                                        <p:tav tm="100000">
                                          <p:val>
                                            <p:strVal val="#ppt_w"/>
                                          </p:val>
                                        </p:tav>
                                      </p:tavLst>
                                    </p:anim>
                                    <p:anim calcmode="lin" valueType="num">
                                      <p:cBhvr>
                                        <p:cTn id="8" dur="500" fill="hold"/>
                                        <p:tgtEl>
                                          <p:spTgt spid="320517">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7"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9793" name="Picture 2" descr="Tabernacle model with acacia tree, tb052208405 8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4" name="Rectangle 2"/>
          <p:cNvSpPr>
            <a:spLocks noGrp="1" noChangeArrowheads="1"/>
          </p:cNvSpPr>
          <p:nvPr>
            <p:ph type="title"/>
          </p:nvPr>
        </p:nvSpPr>
        <p:spPr>
          <a:xfrm>
            <a:off x="0" y="-26988"/>
            <a:ext cx="9144000" cy="827088"/>
          </a:xfrm>
          <a:solidFill>
            <a:srgbClr val="003300"/>
          </a:solidFill>
        </p:spPr>
        <p:txBody>
          <a:bodyPr/>
          <a:lstStyle/>
          <a:p>
            <a:r>
              <a:rPr lang="en-US" dirty="0">
                <a:effectLst/>
                <a:latin typeface="Arial Black" charset="0"/>
                <a:cs typeface="ＭＳ Ｐゴシック" charset="0"/>
              </a:rPr>
              <a:t>Characteristics</a:t>
            </a:r>
          </a:p>
        </p:txBody>
      </p:sp>
      <p:sp>
        <p:nvSpPr>
          <p:cNvPr id="289795" name="Text Box 3"/>
          <p:cNvSpPr txBox="1">
            <a:spLocks noChangeArrowheads="1"/>
          </p:cNvSpPr>
          <p:nvPr/>
        </p:nvSpPr>
        <p:spPr bwMode="auto">
          <a:xfrm>
            <a:off x="8534400" y="92075"/>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99</a:t>
            </a:r>
          </a:p>
        </p:txBody>
      </p:sp>
      <p:sp>
        <p:nvSpPr>
          <p:cNvPr id="2" name="Text Box 4"/>
          <p:cNvSpPr txBox="1">
            <a:spLocks noChangeArrowheads="1"/>
          </p:cNvSpPr>
          <p:nvPr/>
        </p:nvSpPr>
        <p:spPr bwMode="auto">
          <a:xfrm>
            <a:off x="179388" y="981075"/>
            <a:ext cx="8763000" cy="3539430"/>
          </a:xfrm>
          <a:prstGeom prst="rect">
            <a:avLst/>
          </a:prstGeom>
          <a:noFill/>
          <a:ln>
            <a:noFill/>
          </a:ln>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defRPr/>
            </a:pPr>
            <a:r>
              <a:rPr lang="ta-IN" altLang="zh-CN" sz="2800" b="1" dirty="0" err="1">
                <a:solidFill>
                  <a:srgbClr val="366B1B">
                    <a:lumMod val="75000"/>
                  </a:srgbClr>
                </a:solidFill>
                <a:latin typeface="Arial" charset="0"/>
                <a:cs typeface="Arial" charset="0"/>
              </a:rPr>
              <a:t>யாத்திராகமம்</a:t>
            </a:r>
            <a:r>
              <a:rPr lang="en-US" altLang="zh-CN" sz="2800" b="1" dirty="0">
                <a:solidFill>
                  <a:srgbClr val="366B1B">
                    <a:lumMod val="75000"/>
                  </a:srgbClr>
                </a:solidFill>
                <a:latin typeface="Arial" charset="0"/>
                <a:cs typeface="Arial" charset="0"/>
              </a:rPr>
              <a:t> contains more information about these subjects than any book in Scripture:</a:t>
            </a:r>
          </a:p>
          <a:p>
            <a:pPr defTabSz="914400" eaLnBrk="0" fontAlgn="base" hangingPunct="0">
              <a:spcBef>
                <a:spcPct val="0"/>
              </a:spcBef>
              <a:spcAft>
                <a:spcPct val="0"/>
              </a:spcAft>
              <a:buFontTx/>
              <a:buChar char="•"/>
              <a:defRPr/>
            </a:pPr>
            <a:r>
              <a:rPr lang="en-US" altLang="zh-CN" sz="2800" b="1" dirty="0">
                <a:solidFill>
                  <a:srgbClr val="366B1B">
                    <a:lumMod val="75000"/>
                  </a:srgbClr>
                </a:solidFill>
                <a:latin typeface="Arial" charset="0"/>
                <a:cs typeface="Arial" charset="0"/>
              </a:rPr>
              <a:t>The Passover</a:t>
            </a:r>
          </a:p>
          <a:p>
            <a:pPr defTabSz="914400" eaLnBrk="0" fontAlgn="base" hangingPunct="0">
              <a:spcBef>
                <a:spcPct val="0"/>
              </a:spcBef>
              <a:spcAft>
                <a:spcPct val="0"/>
              </a:spcAft>
              <a:buFontTx/>
              <a:buChar char="•"/>
              <a:defRPr/>
            </a:pPr>
            <a:r>
              <a:rPr lang="en-US" altLang="zh-CN" sz="2800" b="1" dirty="0">
                <a:solidFill>
                  <a:srgbClr val="366B1B">
                    <a:lumMod val="75000"/>
                  </a:srgbClr>
                </a:solidFill>
                <a:latin typeface="Arial" charset="0"/>
                <a:cs typeface="Arial" charset="0"/>
              </a:rPr>
              <a:t>The Law</a:t>
            </a:r>
          </a:p>
          <a:p>
            <a:pPr defTabSz="914400" eaLnBrk="0" fontAlgn="base" hangingPunct="0">
              <a:spcBef>
                <a:spcPct val="0"/>
              </a:spcBef>
              <a:spcAft>
                <a:spcPct val="0"/>
              </a:spcAft>
              <a:buFontTx/>
              <a:buChar char="•"/>
              <a:defRPr/>
            </a:pPr>
            <a:r>
              <a:rPr lang="en-US" altLang="zh-CN" sz="2800" b="1" dirty="0">
                <a:solidFill>
                  <a:srgbClr val="366B1B">
                    <a:lumMod val="75000"/>
                  </a:srgbClr>
                </a:solidFill>
                <a:latin typeface="Arial" charset="0"/>
                <a:cs typeface="Arial" charset="0"/>
              </a:rPr>
              <a:t>The Tabernacle</a:t>
            </a:r>
          </a:p>
          <a:p>
            <a:pPr defTabSz="914400" eaLnBrk="0" fontAlgn="base" hangingPunct="0">
              <a:spcBef>
                <a:spcPct val="0"/>
              </a:spcBef>
              <a:spcAft>
                <a:spcPct val="0"/>
              </a:spcAft>
              <a:defRPr/>
            </a:pPr>
            <a:endParaRPr lang="en-US" altLang="zh-CN" sz="2800" b="1" dirty="0">
              <a:solidFill>
                <a:srgbClr val="366B1B">
                  <a:lumMod val="75000"/>
                </a:srgbClr>
              </a:solidFill>
              <a:latin typeface="Arial" charset="0"/>
              <a:cs typeface="Arial" charset="0"/>
            </a:endParaRPr>
          </a:p>
          <a:p>
            <a:pPr defTabSz="914400" eaLnBrk="0" fontAlgn="base" hangingPunct="0">
              <a:spcBef>
                <a:spcPct val="0"/>
              </a:spcBef>
              <a:spcAft>
                <a:spcPct val="0"/>
              </a:spcAft>
              <a:defRPr/>
            </a:pPr>
            <a:r>
              <a:rPr lang="ta-IN" altLang="zh-CN" sz="2800" b="1" dirty="0" err="1">
                <a:solidFill>
                  <a:srgbClr val="366B1B">
                    <a:lumMod val="75000"/>
                  </a:srgbClr>
                </a:solidFill>
                <a:latin typeface="Arial" charset="0"/>
                <a:cs typeface="Arial" charset="0"/>
              </a:rPr>
              <a:t>யாத்திராகமம்</a:t>
            </a:r>
            <a:r>
              <a:rPr lang="en-US" altLang="zh-CN" sz="2800" b="1" dirty="0">
                <a:solidFill>
                  <a:srgbClr val="366B1B">
                    <a:lumMod val="75000"/>
                  </a:srgbClr>
                </a:solidFill>
                <a:latin typeface="Arial" charset="0"/>
                <a:cs typeface="Arial" charset="0"/>
              </a:rPr>
              <a:t> lays the basis for the whole Mosaic Law. </a:t>
            </a:r>
          </a:p>
        </p:txBody>
      </p:sp>
    </p:spTree>
    <p:extLst>
      <p:ext uri="{BB962C8B-B14F-4D97-AF65-F5344CB8AC3E}">
        <p14:creationId xmlns:p14="http://schemas.microsoft.com/office/powerpoint/2010/main" val="23114416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1841" name="Text Box 2"/>
          <p:cNvSpPr txBox="1">
            <a:spLocks noChangeArrowheads="1"/>
          </p:cNvSpPr>
          <p:nvPr/>
        </p:nvSpPr>
        <p:spPr bwMode="auto">
          <a:xfrm>
            <a:off x="8416925" y="4445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b="1">
                <a:solidFill>
                  <a:srgbClr val="000000"/>
                </a:solidFill>
                <a:latin typeface="Arial" charset="0"/>
                <a:cs typeface="Arial" charset="0"/>
              </a:rPr>
              <a:t>100</a:t>
            </a:r>
          </a:p>
        </p:txBody>
      </p:sp>
      <p:sp>
        <p:nvSpPr>
          <p:cNvPr id="322563" name="Rectangle 3"/>
          <p:cNvSpPr>
            <a:spLocks noGrp="1" noChangeArrowheads="1"/>
          </p:cNvSpPr>
          <p:nvPr>
            <p:ph type="title"/>
          </p:nvPr>
        </p:nvSpPr>
        <p:spPr>
          <a:xfrm>
            <a:off x="0" y="549275"/>
            <a:ext cx="9144000" cy="754063"/>
          </a:xfrm>
          <a:solidFill>
            <a:srgbClr val="003300"/>
          </a:solidFill>
          <a:effectLst>
            <a:outerShdw blurRad="63500" dist="107763" dir="2700000" algn="ctr" rotWithShape="0">
              <a:srgbClr val="000000">
                <a:alpha val="74998"/>
              </a:srgbClr>
            </a:outerShdw>
          </a:effectLst>
        </p:spPr>
        <p:txBody>
          <a:bodyPr/>
          <a:lstStyle/>
          <a:p>
            <a:pPr>
              <a:defRPr/>
            </a:pPr>
            <a:r>
              <a:rPr lang="en-US" dirty="0">
                <a:effectLst/>
                <a:latin typeface="Arial Black" pitchFamily="-112" charset="0"/>
                <a:ea typeface="ＭＳ Ｐゴシック" pitchFamily="-112" charset="-128"/>
                <a:cs typeface="ＭＳ Ｐゴシック" pitchFamily="-112" charset="-128"/>
              </a:rPr>
              <a:t>Argument</a:t>
            </a:r>
          </a:p>
        </p:txBody>
      </p:sp>
      <p:sp>
        <p:nvSpPr>
          <p:cNvPr id="322565" name="Rectangle 5"/>
          <p:cNvSpPr>
            <a:spLocks noChangeArrowheads="1"/>
          </p:cNvSpPr>
          <p:nvPr/>
        </p:nvSpPr>
        <p:spPr bwMode="auto">
          <a:xfrm>
            <a:off x="107950" y="1905000"/>
            <a:ext cx="8928100" cy="424656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defRPr/>
            </a:pPr>
            <a:r>
              <a:rPr lang="ta-IN" altLang="zh-CN" sz="3200" b="1" dirty="0" err="1">
                <a:solidFill>
                  <a:srgbClr val="FFFFFF"/>
                </a:solidFill>
                <a:effectLst>
                  <a:outerShdw blurRad="38100" dist="38100" dir="2700000" algn="tl">
                    <a:srgbClr val="000000">
                      <a:alpha val="43137"/>
                    </a:srgbClr>
                  </a:outerShdw>
                </a:effectLst>
                <a:latin typeface="Arial"/>
                <a:ea typeface="宋体" charset="0"/>
                <a:cs typeface="Arial"/>
              </a:rPr>
              <a:t>யாத்திராகமம்</a:t>
            </a:r>
            <a:r>
              <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rPr>
              <a:t> begins where Genesis concludes–Jacob</a:t>
            </a:r>
            <a:r>
              <a:rPr lang="fr-FR" altLang="zh-CN" sz="3200" b="1" dirty="0">
                <a:solidFill>
                  <a:srgbClr val="FFFFFF"/>
                </a:solidFill>
                <a:effectLst>
                  <a:outerShdw blurRad="38100" dist="38100" dir="2700000" algn="tl">
                    <a:srgbClr val="000000">
                      <a:alpha val="43137"/>
                    </a:srgbClr>
                  </a:outerShdw>
                </a:effectLst>
                <a:latin typeface="Arial"/>
                <a:ea typeface="宋体" charset="0"/>
                <a:cs typeface="Arial"/>
              </a:rPr>
              <a:t>'</a:t>
            </a:r>
            <a:r>
              <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rPr>
              <a:t>s family in Egypt waiting for God to fulfill His promise to Abraham.</a:t>
            </a:r>
          </a:p>
          <a:p>
            <a:pPr algn="ctr" defTabSz="914400" fontAlgn="base">
              <a:spcBef>
                <a:spcPct val="0"/>
              </a:spcBef>
              <a:spcAft>
                <a:spcPct val="0"/>
              </a:spcAft>
              <a:defRPr/>
            </a:pPr>
            <a:endPar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endParaRPr>
          </a:p>
          <a:p>
            <a:pPr algn="ctr" defTabSz="914400" fontAlgn="base">
              <a:spcBef>
                <a:spcPct val="0"/>
              </a:spcBef>
              <a:spcAft>
                <a:spcPct val="0"/>
              </a:spcAft>
              <a:defRPr/>
            </a:pPr>
            <a:r>
              <a:rPr lang="ta-IN" altLang="zh-CN" sz="3200" b="1" dirty="0" err="1">
                <a:solidFill>
                  <a:srgbClr val="FFFFFF"/>
                </a:solidFill>
                <a:effectLst>
                  <a:outerShdw blurRad="38100" dist="38100" dir="2700000" algn="tl">
                    <a:srgbClr val="000000">
                      <a:alpha val="43137"/>
                    </a:srgbClr>
                  </a:outerShdw>
                </a:effectLst>
                <a:latin typeface="Arial"/>
                <a:ea typeface="宋体" charset="0"/>
                <a:cs typeface="Arial"/>
              </a:rPr>
              <a:t>யாத்திராகமம்</a:t>
            </a:r>
            <a:r>
              <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rPr>
              <a:t> records how God intervenes to fulfill this promise by beginning to form Jacob</a:t>
            </a:r>
            <a:r>
              <a:rPr lang="fr-FR" altLang="zh-CN" sz="3200" b="1" dirty="0">
                <a:solidFill>
                  <a:srgbClr val="FFFFFF"/>
                </a:solidFill>
                <a:effectLst>
                  <a:outerShdw blurRad="38100" dist="38100" dir="2700000" algn="tl">
                    <a:srgbClr val="000000">
                      <a:alpha val="43137"/>
                    </a:srgbClr>
                  </a:outerShdw>
                </a:effectLst>
                <a:latin typeface="Arial"/>
                <a:ea typeface="宋体" charset="0"/>
                <a:cs typeface="Arial"/>
              </a:rPr>
              <a:t>'</a:t>
            </a:r>
            <a:r>
              <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rPr>
              <a:t>s family into a nation which operates under God</a:t>
            </a:r>
            <a:r>
              <a:rPr lang="fr-FR" altLang="zh-CN" sz="3200" b="1" dirty="0">
                <a:solidFill>
                  <a:srgbClr val="FFFFFF"/>
                </a:solidFill>
                <a:effectLst>
                  <a:outerShdw blurRad="38100" dist="38100" dir="2700000" algn="tl">
                    <a:srgbClr val="000000">
                      <a:alpha val="43137"/>
                    </a:srgbClr>
                  </a:outerShdw>
                </a:effectLst>
                <a:latin typeface="Arial"/>
                <a:ea typeface="宋体" charset="0"/>
                <a:cs typeface="Arial"/>
              </a:rPr>
              <a:t>'</a:t>
            </a:r>
            <a:r>
              <a:rPr lang="en-US" altLang="zh-CN" sz="3200" b="1" dirty="0">
                <a:solidFill>
                  <a:srgbClr val="FFFFFF"/>
                </a:solidFill>
                <a:effectLst>
                  <a:outerShdw blurRad="38100" dist="38100" dir="2700000" algn="tl">
                    <a:srgbClr val="000000">
                      <a:alpha val="43137"/>
                    </a:srgbClr>
                  </a:outerShdw>
                </a:effectLst>
                <a:latin typeface="Arial"/>
                <a:ea typeface="宋体" charset="0"/>
                <a:cs typeface="Arial"/>
              </a:rPr>
              <a:t>s rule as a theocracy.</a:t>
            </a:r>
            <a:endParaRPr kumimoji="1" lang="en-US" altLang="zh-CN" sz="3600" b="1" dirty="0">
              <a:solidFill>
                <a:srgbClr val="003300"/>
              </a:solidFill>
              <a:effectLst>
                <a:outerShdw blurRad="38100" dist="38100" dir="2700000" algn="tl">
                  <a:srgbClr val="000000">
                    <a:alpha val="43137"/>
                  </a:srgbClr>
                </a:outerShdw>
              </a:effectLst>
              <a:latin typeface="Arial"/>
              <a:ea typeface="宋体" charset="0"/>
              <a:cs typeface="Arial"/>
            </a:endParaRPr>
          </a:p>
        </p:txBody>
      </p:sp>
    </p:spTree>
    <p:extLst>
      <p:ext uri="{BB962C8B-B14F-4D97-AF65-F5344CB8AC3E}">
        <p14:creationId xmlns:p14="http://schemas.microsoft.com/office/powerpoint/2010/main" val="4091947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22565">
                                            <p:txEl>
                                              <p:pRg st="2" end="2"/>
                                            </p:txEl>
                                          </p:spTgt>
                                        </p:tgtEl>
                                        <p:attrNameLst>
                                          <p:attrName>style.visibility</p:attrName>
                                        </p:attrNameLst>
                                      </p:cBhvr>
                                      <p:to>
                                        <p:strVal val="visible"/>
                                      </p:to>
                                    </p:set>
                                    <p:anim calcmode="lin" valueType="num">
                                      <p:cBhvr additive="base">
                                        <p:cTn id="7" dur="500" fill="hold"/>
                                        <p:tgtEl>
                                          <p:spTgt spid="32256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2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5"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621447" y="2184729"/>
            <a:ext cx="784441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a:t>
            </a:r>
            <a:r>
              <a:rPr lang="en-US" sz="3200" b="1" kern="0" dirty="0">
                <a:solidFill>
                  <a:srgbClr val="FFFF00"/>
                </a:solidFill>
                <a:effectLst>
                  <a:glow rad="127000">
                    <a:srgbClr val="000000"/>
                  </a:glow>
                </a:effectLst>
                <a:latin typeface="Arial" charset="0"/>
                <a:ea typeface="ＭＳ Ｐゴシック" charset="0"/>
                <a:cs typeface="ＭＳ Ｐゴシック" charset="0"/>
              </a:rPr>
              <a:t>formation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as a nation begins under God as King by a miraculous redemption from Egypt and revelation of the Mosaic Law to provide a kingdom over which a descendant of Judah could rule and to promote holiness and trust in God.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434768" y="-3380"/>
            <a:ext cx="527007"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98</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914400">
              <a:defRPr/>
            </a:pPr>
            <a:r>
              <a:rPr lang="ta-IN" sz="4800" b="1" kern="0"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672220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3889" name="Picture 6" descr="Tabernacle from above, bb n0323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Grp="1" noChangeArrowheads="1"/>
          </p:cNvSpPr>
          <p:nvPr>
            <p:ph type="title"/>
          </p:nvPr>
        </p:nvSpPr>
        <p:spPr>
          <a:xfrm>
            <a:off x="0" y="-26988"/>
            <a:ext cx="9144000" cy="754063"/>
          </a:xfrm>
          <a:solidFill>
            <a:srgbClr val="003300"/>
          </a:solidFill>
          <a:effectLst>
            <a:outerShdw blurRad="63500" dist="107763" dir="2700000" algn="ctr" rotWithShape="0">
              <a:srgbClr val="000000">
                <a:alpha val="74998"/>
              </a:srgbClr>
            </a:outerShdw>
          </a:effectLst>
        </p:spPr>
        <p:txBody>
          <a:bodyPr/>
          <a:lstStyle/>
          <a:p>
            <a:pPr>
              <a:defRPr/>
            </a:pPr>
            <a:r>
              <a:rPr lang="en-US" dirty="0">
                <a:effectLst/>
                <a:latin typeface="Arial Black" pitchFamily="-112" charset="0"/>
                <a:ea typeface="ＭＳ Ｐゴシック" pitchFamily="-112" charset="-128"/>
                <a:cs typeface="ＭＳ Ｐゴシック" pitchFamily="-112" charset="-128"/>
              </a:rPr>
              <a:t>Key Word</a:t>
            </a:r>
          </a:p>
        </p:txBody>
      </p:sp>
      <p:sp>
        <p:nvSpPr>
          <p:cNvPr id="11269" name="WordArt 5"/>
          <p:cNvSpPr>
            <a:spLocks noChangeArrowheads="1" noChangeShapeType="1" noTextEdit="1"/>
          </p:cNvSpPr>
          <p:nvPr/>
        </p:nvSpPr>
        <p:spPr bwMode="auto">
          <a:xfrm>
            <a:off x="-19050" y="476250"/>
            <a:ext cx="6324600" cy="4038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8000" b="1" kern="10">
                <a:ln w="9525">
                  <a:round/>
                  <a:headEnd/>
                  <a:tailEnd/>
                </a:ln>
                <a:gradFill rotWithShape="1">
                  <a:gsLst>
                    <a:gs pos="0">
                      <a:srgbClr val="FFE701"/>
                    </a:gs>
                    <a:gs pos="100000">
                      <a:srgbClr val="FE3E02"/>
                    </a:gs>
                  </a:gsLst>
                  <a:lin ang="5400000" scaled="1"/>
                </a:gradFill>
                <a:latin typeface="Impact"/>
                <a:ea typeface="Impact"/>
                <a:cs typeface="Impact"/>
              </a:rPr>
              <a:t>Formation</a:t>
            </a:r>
          </a:p>
        </p:txBody>
      </p:sp>
      <p:sp>
        <p:nvSpPr>
          <p:cNvPr id="293892" name="Text Box 6"/>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pic>
        <p:nvPicPr>
          <p:cNvPr id="293893" name="Picture 9" descr="j025266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0" y="3938588"/>
            <a:ext cx="3048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1527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checkerboard(across)">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5937" name="Picture 5" descr="israel_flag.jpg"/>
          <p:cNvPicPr>
            <a:picLocks noChangeAspect="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0" y="0"/>
            <a:ext cx="92964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5938"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100</a:t>
            </a:r>
          </a:p>
        </p:txBody>
      </p:sp>
      <p:sp>
        <p:nvSpPr>
          <p:cNvPr id="27653" name="Rectangle 5"/>
          <p:cNvSpPr>
            <a:spLocks noGrp="1" noChangeArrowheads="1"/>
          </p:cNvSpPr>
          <p:nvPr>
            <p:ph type="title"/>
          </p:nvPr>
        </p:nvSpPr>
        <p:spPr>
          <a:xfrm>
            <a:off x="0" y="304800"/>
            <a:ext cx="7467600" cy="1143000"/>
          </a:xfrm>
          <a:effectLst>
            <a:outerShdw blurRad="63500" dist="107763" dir="2700000" algn="ctr" rotWithShape="0">
              <a:srgbClr val="000000">
                <a:alpha val="74998"/>
              </a:srgbClr>
            </a:outerShdw>
          </a:effectLst>
        </p:spPr>
        <p:txBody>
          <a:bodyPr/>
          <a:lstStyle/>
          <a:p>
            <a:pPr>
              <a:defRPr/>
            </a:pPr>
            <a:r>
              <a:rPr lang="en-US">
                <a:effectLst/>
                <a:latin typeface="Arial Black" charset="0"/>
                <a:cs typeface="ＭＳ Ｐゴシック" charset="0"/>
              </a:rPr>
              <a:t>What does it take to form a nation?</a:t>
            </a:r>
          </a:p>
        </p:txBody>
      </p:sp>
    </p:spTree>
    <p:extLst>
      <p:ext uri="{BB962C8B-B14F-4D97-AF65-F5344CB8AC3E}">
        <p14:creationId xmlns:p14="http://schemas.microsoft.com/office/powerpoint/2010/main" val="241822057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7985" name="Picture 5" descr="israel_flag.jpg"/>
          <p:cNvPicPr>
            <a:picLocks noChangeAspect="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0" y="0"/>
            <a:ext cx="92964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56" name="Rectangle 8"/>
          <p:cNvSpPr>
            <a:spLocks noChangeArrowheads="1"/>
          </p:cNvSpPr>
          <p:nvPr/>
        </p:nvSpPr>
        <p:spPr bwMode="auto">
          <a:xfrm>
            <a:off x="381000" y="1828800"/>
            <a:ext cx="8763000" cy="4475163"/>
          </a:xfrm>
          <a:prstGeom prst="rect">
            <a:avLst/>
          </a:prstGeom>
          <a:solidFill>
            <a:srgbClr val="02002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To become a nation Israel needed three things: </a:t>
            </a:r>
          </a:p>
          <a:p>
            <a:pPr defTabSz="914400" fontAlgn="base">
              <a:spcBef>
                <a:spcPct val="0"/>
              </a:spcBef>
              <a:spcAft>
                <a:spcPct val="0"/>
              </a:spcAft>
            </a:pPr>
            <a:endParaRPr lang="en-US" altLang="zh-CN" sz="2800" b="1" dirty="0">
              <a:solidFill>
                <a:srgbClr val="FFFFFF"/>
              </a:solidFill>
              <a:latin typeface="Arial" charset="0"/>
              <a:ea typeface="ＭＳ Ｐゴシック" charset="0"/>
              <a:cs typeface="Arial" charset="0"/>
            </a:endParaRPr>
          </a:p>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(1) freedom</a:t>
            </a:r>
          </a:p>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(2) government</a:t>
            </a:r>
          </a:p>
          <a:p>
            <a:pPr defTabSz="914400" fontAlgn="base">
              <a:spcBef>
                <a:spcPct val="0"/>
              </a:spcBef>
              <a:spcAft>
                <a:spcPct val="0"/>
              </a:spcAft>
            </a:pPr>
            <a:r>
              <a:rPr lang="en-US" altLang="zh-CN" sz="2800" b="1" dirty="0">
                <a:solidFill>
                  <a:srgbClr val="FFFFFF"/>
                </a:solidFill>
                <a:latin typeface="Arial" charset="0"/>
                <a:ea typeface="ＭＳ Ｐゴシック" charset="0"/>
                <a:cs typeface="Arial" charset="0"/>
              </a:rPr>
              <a:t>(3) land</a:t>
            </a:r>
          </a:p>
          <a:p>
            <a:pPr defTabSz="914400" fontAlgn="base">
              <a:spcBef>
                <a:spcPct val="0"/>
              </a:spcBef>
              <a:spcAft>
                <a:spcPct val="0"/>
              </a:spcAft>
              <a:buFont typeface="Wingdings" charset="0"/>
              <a:buNone/>
            </a:pPr>
            <a:endParaRPr lang="en-US" altLang="zh-CN" sz="2800" b="1" dirty="0">
              <a:solidFill>
                <a:srgbClr val="FFFFFF"/>
              </a:solidFill>
              <a:latin typeface="Arial" charset="0"/>
              <a:ea typeface="ＭＳ Ｐゴシック" charset="0"/>
              <a:cs typeface="Arial" charset="0"/>
            </a:endParaRPr>
          </a:p>
          <a:p>
            <a:pPr defTabSz="914400" fontAlgn="base">
              <a:spcBef>
                <a:spcPct val="0"/>
              </a:spcBef>
              <a:spcAft>
                <a:spcPct val="0"/>
              </a:spcAft>
              <a:buFont typeface="Wingdings" charset="0"/>
              <a:buNone/>
            </a:pPr>
            <a:endParaRPr lang="en-US" altLang="zh-CN" sz="2800" b="1" dirty="0">
              <a:solidFill>
                <a:srgbClr val="FFFFFF"/>
              </a:solidFill>
              <a:latin typeface="Arial" charset="0"/>
              <a:ea typeface="ＭＳ Ｐゴシック" charset="0"/>
              <a:cs typeface="Arial" charset="0"/>
            </a:endParaRPr>
          </a:p>
          <a:p>
            <a:pPr defTabSz="914400" fontAlgn="base">
              <a:spcBef>
                <a:spcPct val="0"/>
              </a:spcBef>
              <a:spcAft>
                <a:spcPct val="0"/>
              </a:spcAft>
              <a:buFont typeface="Wingdings" charset="0"/>
              <a:buNone/>
            </a:pPr>
            <a:r>
              <a:rPr lang="ta-IN" altLang="zh-CN" sz="2800" b="1" dirty="0" err="1">
                <a:solidFill>
                  <a:srgbClr val="FFFFFF"/>
                </a:solidFill>
                <a:latin typeface="Arial" charset="0"/>
                <a:ea typeface="ＭＳ Ｐゴシック" charset="0"/>
                <a:cs typeface="Arial" charset="0"/>
              </a:rPr>
              <a:t>யாத்திராகமம்</a:t>
            </a:r>
            <a:r>
              <a:rPr lang="en-US" altLang="zh-CN" sz="2800" b="1" dirty="0">
                <a:solidFill>
                  <a:srgbClr val="FFFFFF"/>
                </a:solidFill>
                <a:latin typeface="Arial" charset="0"/>
                <a:ea typeface="ＭＳ Ｐゴシック" charset="0"/>
                <a:cs typeface="Arial" charset="0"/>
              </a:rPr>
              <a:t> records the first two of these three needs.  </a:t>
            </a:r>
          </a:p>
          <a:p>
            <a:pPr defTabSz="914400" fontAlgn="base">
              <a:spcBef>
                <a:spcPct val="0"/>
              </a:spcBef>
              <a:spcAft>
                <a:spcPct val="0"/>
              </a:spcAft>
              <a:buFont typeface="Wingdings" charset="0"/>
              <a:buNone/>
            </a:pPr>
            <a:r>
              <a:rPr lang="en-US" altLang="zh-CN" sz="2800" b="1" dirty="0">
                <a:solidFill>
                  <a:srgbClr val="FFFFFF"/>
                </a:solidFill>
                <a:latin typeface="Arial" charset="0"/>
                <a:ea typeface="ＭＳ Ｐゴシック" charset="0"/>
                <a:cs typeface="Arial" charset="0"/>
              </a:rPr>
              <a:t>The only national characteristic lacking is a land, which is secured in the Book of Joshua.</a:t>
            </a:r>
            <a:endParaRPr kumimoji="1" lang="en-US" altLang="zh-CN" sz="2800" dirty="0">
              <a:solidFill>
                <a:srgbClr val="003300"/>
              </a:solidFill>
              <a:latin typeface="Arial" charset="0"/>
              <a:ea typeface="ＭＳ Ｐゴシック" charset="0"/>
              <a:cs typeface="Arial" charset="0"/>
            </a:endParaRPr>
          </a:p>
        </p:txBody>
      </p:sp>
      <p:sp>
        <p:nvSpPr>
          <p:cNvPr id="297987" name="Text Box 2"/>
          <p:cNvSpPr txBox="1">
            <a:spLocks noChangeArrowheads="1"/>
          </p:cNvSpPr>
          <p:nvPr/>
        </p:nvSpPr>
        <p:spPr bwMode="auto">
          <a:xfrm>
            <a:off x="8153400" y="2286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altLang="zh-CN">
                <a:solidFill>
                  <a:srgbClr val="000000"/>
                </a:solidFill>
                <a:latin typeface="Arial" charset="0"/>
              </a:rPr>
              <a:t>100</a:t>
            </a:r>
          </a:p>
        </p:txBody>
      </p:sp>
      <p:sp>
        <p:nvSpPr>
          <p:cNvPr id="27653" name="Rectangle 5"/>
          <p:cNvSpPr>
            <a:spLocks noGrp="1" noChangeArrowheads="1"/>
          </p:cNvSpPr>
          <p:nvPr>
            <p:ph type="title"/>
          </p:nvPr>
        </p:nvSpPr>
        <p:spPr>
          <a:effectLst>
            <a:outerShdw blurRad="63500" dist="107763" dir="2700000" algn="ctr" rotWithShape="0">
              <a:srgbClr val="000000">
                <a:alpha val="74998"/>
              </a:srgbClr>
            </a:outerShdw>
          </a:effectLst>
        </p:spPr>
        <p:txBody>
          <a:bodyPr/>
          <a:lstStyle/>
          <a:p>
            <a:pPr>
              <a:defRPr/>
            </a:pPr>
            <a:r>
              <a:rPr lang="en-US">
                <a:effectLst/>
                <a:latin typeface="Arial Black" pitchFamily="-112" charset="0"/>
                <a:ea typeface="ＭＳ Ｐゴシック" pitchFamily="-112" charset="-128"/>
                <a:cs typeface="ＭＳ Ｐゴシック" pitchFamily="-112" charset="-128"/>
              </a:rPr>
              <a:t>Argument</a:t>
            </a:r>
          </a:p>
        </p:txBody>
      </p:sp>
      <p:pic>
        <p:nvPicPr>
          <p:cNvPr id="297989" name="Picture 7" descr="j021605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038600" y="2438400"/>
            <a:ext cx="3657600" cy="2451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682638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6">
                                            <p:txEl>
                                              <p:pRg st="0" end="0"/>
                                            </p:txEl>
                                          </p:spTgt>
                                        </p:tgtEl>
                                        <p:attrNameLst>
                                          <p:attrName>style.visibility</p:attrName>
                                        </p:attrNameLst>
                                      </p:cBhvr>
                                      <p:to>
                                        <p:strVal val="visible"/>
                                      </p:to>
                                    </p:set>
                                    <p:animEffect transition="in" filter="box(in)">
                                      <p:cBhvr>
                                        <p:cTn id="7" dur="500"/>
                                        <p:tgtEl>
                                          <p:spTgt spid="2765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7656">
                                            <p:txEl>
                                              <p:pRg st="2" end="2"/>
                                            </p:txEl>
                                          </p:spTgt>
                                        </p:tgtEl>
                                        <p:attrNameLst>
                                          <p:attrName>style.visibility</p:attrName>
                                        </p:attrNameLst>
                                      </p:cBhvr>
                                      <p:to>
                                        <p:strVal val="visible"/>
                                      </p:to>
                                    </p:set>
                                    <p:animEffect transition="in" filter="box(in)">
                                      <p:cBhvr>
                                        <p:cTn id="12" dur="500"/>
                                        <p:tgtEl>
                                          <p:spTgt spid="27656">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7656">
                                            <p:txEl>
                                              <p:pRg st="3" end="3"/>
                                            </p:txEl>
                                          </p:spTgt>
                                        </p:tgtEl>
                                        <p:attrNameLst>
                                          <p:attrName>style.visibility</p:attrName>
                                        </p:attrNameLst>
                                      </p:cBhvr>
                                      <p:to>
                                        <p:strVal val="visible"/>
                                      </p:to>
                                    </p:set>
                                    <p:animEffect transition="in" filter="box(in)">
                                      <p:cBhvr>
                                        <p:cTn id="17" dur="500"/>
                                        <p:tgtEl>
                                          <p:spTgt spid="2765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7656">
                                            <p:txEl>
                                              <p:pRg st="4" end="4"/>
                                            </p:txEl>
                                          </p:spTgt>
                                        </p:tgtEl>
                                        <p:attrNameLst>
                                          <p:attrName>style.visibility</p:attrName>
                                        </p:attrNameLst>
                                      </p:cBhvr>
                                      <p:to>
                                        <p:strVal val="visible"/>
                                      </p:to>
                                    </p:set>
                                    <p:animEffect transition="in" filter="box(in)">
                                      <p:cBhvr>
                                        <p:cTn id="22" dur="500"/>
                                        <p:tgtEl>
                                          <p:spTgt spid="2765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27656">
                                            <p:txEl>
                                              <p:pRg st="7" end="7"/>
                                            </p:txEl>
                                          </p:spTgt>
                                        </p:tgtEl>
                                        <p:attrNameLst>
                                          <p:attrName>style.visibility</p:attrName>
                                        </p:attrNameLst>
                                      </p:cBhvr>
                                      <p:to>
                                        <p:strVal val="visible"/>
                                      </p:to>
                                    </p:set>
                                    <p:animEffect transition="in" filter="box(in)">
                                      <p:cBhvr>
                                        <p:cTn id="27" dur="500"/>
                                        <p:tgtEl>
                                          <p:spTgt spid="27656">
                                            <p:txEl>
                                              <p:pRg st="7" end="7"/>
                                            </p:txEl>
                                          </p:spTgt>
                                        </p:tgtEl>
                                      </p:cBhvr>
                                    </p:animEffect>
                                  </p:childTnLst>
                                </p:cTn>
                              </p:par>
                            </p:childTnLst>
                          </p:cTn>
                        </p:par>
                        <p:par>
                          <p:cTn id="28" fill="hold" nodeType="afterGroup">
                            <p:stCondLst>
                              <p:cond delay="500"/>
                            </p:stCondLst>
                            <p:childTnLst>
                              <p:par>
                                <p:cTn id="29" presetID="4" presetClass="entr" presetSubtype="16" fill="hold" grpId="0" nodeType="afterEffect">
                                  <p:stCondLst>
                                    <p:cond delay="0"/>
                                  </p:stCondLst>
                                  <p:childTnLst>
                                    <p:set>
                                      <p:cBhvr>
                                        <p:cTn id="30" dur="1" fill="hold">
                                          <p:stCondLst>
                                            <p:cond delay="0"/>
                                          </p:stCondLst>
                                        </p:cTn>
                                        <p:tgtEl>
                                          <p:spTgt spid="27656">
                                            <p:txEl>
                                              <p:pRg st="8" end="8"/>
                                            </p:txEl>
                                          </p:spTgt>
                                        </p:tgtEl>
                                        <p:attrNameLst>
                                          <p:attrName>style.visibility</p:attrName>
                                        </p:attrNameLst>
                                      </p:cBhvr>
                                      <p:to>
                                        <p:strVal val="visible"/>
                                      </p:to>
                                    </p:set>
                                    <p:animEffect transition="in" filter="box(in)">
                                      <p:cBhvr>
                                        <p:cTn id="31" dur="500"/>
                                        <p:tgtEl>
                                          <p:spTgt spid="276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6"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5" name="Oval 127"/>
          <p:cNvSpPr>
            <a:spLocks noChangeArrowheads="1"/>
          </p:cNvSpPr>
          <p:nvPr/>
        </p:nvSpPr>
        <p:spPr bwMode="auto">
          <a:xfrm>
            <a:off x="-304800" y="685800"/>
            <a:ext cx="5486400" cy="67056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72650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115"/>
                                        </p:tgtEl>
                                        <p:attrNameLst>
                                          <p:attrName>style.visibility</p:attrName>
                                        </p:attrNameLst>
                                      </p:cBhvr>
                                      <p:to>
                                        <p:strVal val="visible"/>
                                      </p:to>
                                    </p:set>
                                    <p:anim calcmode="lin" valueType="num">
                                      <p:cBhvr>
                                        <p:cTn id="7" dur="1000" fill="hold"/>
                                        <p:tgtEl>
                                          <p:spTgt spid="115"/>
                                        </p:tgtEl>
                                        <p:attrNameLst>
                                          <p:attrName>ppt_w</p:attrName>
                                        </p:attrNameLst>
                                      </p:cBhvr>
                                      <p:tavLst>
                                        <p:tav tm="0">
                                          <p:val>
                                            <p:fltVal val="0"/>
                                          </p:val>
                                        </p:tav>
                                        <p:tav tm="100000">
                                          <p:val>
                                            <p:strVal val="#ppt_w"/>
                                          </p:val>
                                        </p:tav>
                                      </p:tavLst>
                                    </p:anim>
                                    <p:anim calcmode="lin" valueType="num">
                                      <p:cBhvr>
                                        <p:cTn id="8" dur="1000" fill="hold"/>
                                        <p:tgtEl>
                                          <p:spTgt spid="115"/>
                                        </p:tgtEl>
                                        <p:attrNameLst>
                                          <p:attrName>ppt_h</p:attrName>
                                        </p:attrNameLst>
                                      </p:cBhvr>
                                      <p:tavLst>
                                        <p:tav tm="0">
                                          <p:val>
                                            <p:fltVal val="0"/>
                                          </p:val>
                                        </p:tav>
                                        <p:tav tm="100000">
                                          <p:val>
                                            <p:strVal val="#ppt_h"/>
                                          </p:val>
                                        </p:tav>
                                      </p:tavLst>
                                    </p:anim>
                                    <p:anim calcmode="lin" valueType="num">
                                      <p:cBhvr>
                                        <p:cTn id="9" dur="1000" fill="hold"/>
                                        <p:tgtEl>
                                          <p:spTgt spid="115"/>
                                        </p:tgtEl>
                                        <p:attrNameLst>
                                          <p:attrName>style.rotation</p:attrName>
                                        </p:attrNameLst>
                                      </p:cBhvr>
                                      <p:tavLst>
                                        <p:tav tm="0">
                                          <p:val>
                                            <p:fltVal val="90"/>
                                          </p:val>
                                        </p:tav>
                                        <p:tav tm="100000">
                                          <p:val>
                                            <p:fltVal val="0"/>
                                          </p:val>
                                        </p:tav>
                                      </p:tavLst>
                                    </p:anim>
                                    <p:animEffect transition="in" filter="fade">
                                      <p:cBhvr>
                                        <p:cTn id="10"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5" name="Oval 114"/>
          <p:cNvSpPr>
            <a:spLocks noChangeArrowheads="1"/>
          </p:cNvSpPr>
          <p:nvPr/>
        </p:nvSpPr>
        <p:spPr bwMode="auto">
          <a:xfrm>
            <a:off x="-304800" y="3124200"/>
            <a:ext cx="2743200" cy="42672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745383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5" name="Oval 114"/>
          <p:cNvSpPr>
            <a:spLocks noChangeArrowheads="1"/>
          </p:cNvSpPr>
          <p:nvPr/>
        </p:nvSpPr>
        <p:spPr bwMode="auto">
          <a:xfrm>
            <a:off x="0" y="59436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950240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Key </a:t>
            </a:r>
            <a:r>
              <a:rPr lang="ta-IN" b="1" i="1" dirty="0" err="1">
                <a:effectLst>
                  <a:glow rad="876300">
                    <a:schemeClr val="tx1"/>
                  </a:glow>
                </a:effectLst>
                <a:latin typeface="Arial" charset="0"/>
                <a:ea typeface="ＭＳ Ｐゴシック" charset="0"/>
                <a:cs typeface="ＭＳ Ｐゴシック" charset="0"/>
              </a:rPr>
              <a:t>யாத்திராகமம்</a:t>
            </a:r>
            <a:r>
              <a:rPr lang="en-US" b="1" i="1" dirty="0">
                <a:effectLst>
                  <a:glow rad="876300">
                    <a:schemeClr val="tx1"/>
                  </a:glow>
                </a:effectLst>
                <a:latin typeface="Arial" charset="0"/>
                <a:ea typeface="ＭＳ Ｐゴシック" charset="0"/>
                <a:cs typeface="ＭＳ Ｐゴシック" charset="0"/>
              </a:rPr>
              <a:t> Sections</a:t>
            </a:r>
          </a:p>
        </p:txBody>
      </p:sp>
      <p:sp>
        <p:nvSpPr>
          <p:cNvPr id="4" name="Rectangle 2"/>
          <p:cNvSpPr txBox="1">
            <a:spLocks noChangeArrowheads="1"/>
          </p:cNvSpPr>
          <p:nvPr/>
        </p:nvSpPr>
        <p:spPr bwMode="auto">
          <a:xfrm>
            <a:off x="89763" y="1628938"/>
            <a:ext cx="2723103"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4800" spc="-100" dirty="0" err="1">
                <a:solidFill>
                  <a:srgbClr val="000090"/>
                </a:solidFill>
                <a:latin typeface="Helvetica Neue Black Condensed"/>
                <a:ea typeface="ＭＳ Ｐゴシック" charset="0"/>
                <a:cs typeface="Helvetica Neue Black Condensed"/>
              </a:rPr>
              <a:t>யாத்திராகமம்</a:t>
            </a:r>
            <a:endParaRPr lang="en-US" sz="4800" spc="-100" dirty="0">
              <a:solidFill>
                <a:srgbClr val="000090"/>
              </a:solidFill>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2973757" y="1628938"/>
            <a:ext cx="2723103"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Law</a:t>
            </a:r>
          </a:p>
        </p:txBody>
      </p:sp>
      <p:sp>
        <p:nvSpPr>
          <p:cNvPr id="6" name="Rectangle 2"/>
          <p:cNvSpPr txBox="1">
            <a:spLocks noChangeArrowheads="1"/>
          </p:cNvSpPr>
          <p:nvPr/>
        </p:nvSpPr>
        <p:spPr bwMode="auto">
          <a:xfrm>
            <a:off x="5889539" y="1628938"/>
            <a:ext cx="315008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spc="-100" dirty="0">
                <a:solidFill>
                  <a:srgbClr val="000090"/>
                </a:solidFill>
                <a:latin typeface="Helvetica Neue Black Condensed"/>
                <a:ea typeface="ＭＳ Ｐゴシック" charset="0"/>
                <a:cs typeface="Helvetica Neue Black Condensed"/>
              </a:rPr>
              <a:t>Tabernacle</a:t>
            </a: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046327" y="5039025"/>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19–31</a:t>
            </a:r>
          </a:p>
        </p:txBody>
      </p:sp>
      <p:sp>
        <p:nvSpPr>
          <p:cNvPr id="9" name="Rectangle 2"/>
          <p:cNvSpPr txBox="1">
            <a:spLocks noChangeArrowheads="1"/>
          </p:cNvSpPr>
          <p:nvPr/>
        </p:nvSpPr>
        <p:spPr bwMode="auto">
          <a:xfrm>
            <a:off x="6014987" y="5026019"/>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32–40</a:t>
            </a: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Narrative</a:t>
            </a:r>
          </a:p>
        </p:txBody>
      </p:sp>
      <p:sp>
        <p:nvSpPr>
          <p:cNvPr id="11" name="Rectangle 2"/>
          <p:cNvSpPr txBox="1">
            <a:spLocks noChangeArrowheads="1"/>
          </p:cNvSpPr>
          <p:nvPr/>
        </p:nvSpPr>
        <p:spPr bwMode="auto">
          <a:xfrm>
            <a:off x="3179372" y="5849306"/>
            <a:ext cx="586025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solidFill>
                  <a:srgbClr val="FFFFFF"/>
                </a:solidFill>
                <a:effectLst>
                  <a:glow rad="876300">
                    <a:srgbClr val="000000"/>
                  </a:glow>
                </a:effectLst>
                <a:latin typeface="Arial" charset="0"/>
                <a:ea typeface="ＭＳ Ｐゴシック" charset="0"/>
                <a:cs typeface="ＭＳ Ｐゴシック" charset="0"/>
              </a:rPr>
              <a:t>Instruction</a:t>
            </a:r>
          </a:p>
        </p:txBody>
      </p:sp>
    </p:spTree>
    <p:extLst>
      <p:ext uri="{BB962C8B-B14F-4D97-AF65-F5344CB8AC3E}">
        <p14:creationId xmlns:p14="http://schemas.microsoft.com/office/powerpoint/2010/main" val="1487146086"/>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Shape 6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0" y="-28575"/>
            <a:ext cx="9182100" cy="6886575"/>
          </a:xfrm>
          <a:prstGeom prst="rect">
            <a:avLst/>
          </a:prstGeom>
          <a:noFill/>
          <a:ln>
            <a:noFill/>
          </a:ln>
        </p:spPr>
      </p:pic>
      <p:sp>
        <p:nvSpPr>
          <p:cNvPr id="900098" name="Rectangle 2"/>
          <p:cNvSpPr>
            <a:spLocks noGrp="1" noChangeArrowheads="1"/>
          </p:cNvSpPr>
          <p:nvPr>
            <p:ph type="ctrTitle"/>
          </p:nvPr>
        </p:nvSpPr>
        <p:spPr>
          <a:xfrm>
            <a:off x="-28862" y="-71022"/>
            <a:ext cx="9210962" cy="1066719"/>
          </a:xfrm>
          <a:solidFill>
            <a:schemeClr val="tx1"/>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is God </a:t>
            </a:r>
            <a:r>
              <a:rPr lang="en-US" sz="5400" b="1" dirty="0">
                <a:solidFill>
                  <a:srgbClr val="FFFF00"/>
                </a:solidFill>
                <a:effectLst>
                  <a:glow rad="127000">
                    <a:schemeClr val="tx1"/>
                  </a:glow>
                </a:effectLst>
                <a:latin typeface="Arial" charset="0"/>
                <a:ea typeface="ＭＳ Ｐゴシック" charset="0"/>
                <a:cs typeface="ＭＳ Ｐゴシック" charset="0"/>
              </a:rPr>
              <a:t>forming</a:t>
            </a:r>
            <a:r>
              <a:rPr lang="en-US" sz="5400" b="1" dirty="0">
                <a:effectLst>
                  <a:glow rad="127000">
                    <a:schemeClr val="tx1"/>
                  </a:glow>
                </a:effectLst>
                <a:latin typeface="Arial" charset="0"/>
                <a:ea typeface="ＭＳ Ｐゴシック" charset="0"/>
                <a:cs typeface="ＭＳ Ｐゴシック" charset="0"/>
              </a:rPr>
              <a:t> us?</a:t>
            </a:r>
          </a:p>
        </p:txBody>
      </p:sp>
      <p:sp>
        <p:nvSpPr>
          <p:cNvPr id="4" name="Rectangle 2"/>
          <p:cNvSpPr txBox="1">
            <a:spLocks noChangeArrowheads="1"/>
          </p:cNvSpPr>
          <p:nvPr/>
        </p:nvSpPr>
        <p:spPr bwMode="auto">
          <a:xfrm rot="20015944">
            <a:off x="3869371" y="4941630"/>
            <a:ext cx="6259573"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i="1" dirty="0">
                <a:effectLst>
                  <a:glow rad="876300">
                    <a:schemeClr val="tx1"/>
                  </a:glow>
                </a:effectLst>
                <a:latin typeface="Arial" charset="0"/>
                <a:ea typeface="ＭＳ Ｐゴシック" charset="0"/>
                <a:cs typeface="ＭＳ Ｐゴシック" charset="0"/>
              </a:rPr>
              <a:t>2 reasons</a:t>
            </a:r>
          </a:p>
        </p:txBody>
      </p:sp>
    </p:spTree>
    <p:extLst>
      <p:ext uri="{BB962C8B-B14F-4D97-AF65-F5344CB8AC3E}">
        <p14:creationId xmlns:p14="http://schemas.microsoft.com/office/powerpoint/2010/main" val="1482378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1"/>
            <a:ext cx="9144000" cy="682977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7045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saves</a:t>
            </a:r>
            <a:r>
              <a:rPr lang="en-US" sz="4800" b="1" dirty="0">
                <a:effectLst>
                  <a:glow rad="127000">
                    <a:schemeClr val="tx1"/>
                  </a:glow>
                </a:effectLst>
                <a:latin typeface="Arial" charset="0"/>
                <a:ea typeface="ＭＳ Ｐゴシック" charset="0"/>
                <a:cs typeface="ＭＳ Ｐゴシック" charset="0"/>
              </a:rPr>
              <a:t> us to show his power and care.</a:t>
            </a: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r>
              <a:rPr lang="en-US" sz="4800" b="1" dirty="0">
                <a:solidFill>
                  <a:srgbClr val="FFFFFF"/>
                </a:solidFill>
                <a:effectLst>
                  <a:glow rad="127000">
                    <a:srgbClr val="000000"/>
                  </a:glow>
                </a:effectLst>
                <a:latin typeface="Arial" charset="0"/>
                <a:ea typeface="ＭＳ Ｐゴシック" charset="0"/>
                <a:cs typeface="ＭＳ Ｐゴシック" charset="0"/>
              </a:rPr>
              <a:t> 1–18</a:t>
            </a:r>
          </a:p>
        </p:txBody>
      </p:sp>
    </p:spTree>
    <p:extLst>
      <p:ext uri="{BB962C8B-B14F-4D97-AF65-F5344CB8AC3E}">
        <p14:creationId xmlns:p14="http://schemas.microsoft.com/office/powerpoint/2010/main" val="24226731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42369"/>
            <a:ext cx="9144000" cy="1555750"/>
          </a:xfrm>
          <a:effectLst>
            <a:outerShdw blurRad="63500" dist="35921" dir="2700000" algn="ctr" rotWithShape="0">
              <a:schemeClr val="tx2">
                <a:alpha val="74998"/>
              </a:schemeClr>
            </a:outerShdw>
          </a:effectLst>
        </p:spPr>
        <p:txBody>
          <a:bodyPr/>
          <a:lstStyle/>
          <a:p>
            <a:pPr>
              <a:defRPr/>
            </a:pPr>
            <a:r>
              <a:rPr lang="en-US" b="1" i="1" dirty="0">
                <a:effectLst>
                  <a:glow rad="876300">
                    <a:schemeClr val="tx1"/>
                  </a:glow>
                </a:effectLst>
                <a:latin typeface="Arial" charset="0"/>
                <a:ea typeface="ＭＳ Ｐゴシック" charset="0"/>
                <a:cs typeface="ＭＳ Ｐゴシック" charset="0"/>
              </a:rPr>
              <a:t>Key </a:t>
            </a:r>
            <a:r>
              <a:rPr lang="ta-IN" b="1" i="1" dirty="0" err="1">
                <a:effectLst>
                  <a:glow rad="876300">
                    <a:schemeClr val="tx1"/>
                  </a:glow>
                </a:effectLst>
                <a:latin typeface="Arial" charset="0"/>
                <a:ea typeface="ＭＳ Ｐゴシック" charset="0"/>
                <a:cs typeface="ＭＳ Ｐゴシック" charset="0"/>
              </a:rPr>
              <a:t>யாத்திராகமம்</a:t>
            </a:r>
            <a:r>
              <a:rPr lang="en-US" b="1" i="1" dirty="0">
                <a:effectLst>
                  <a:glow rad="876300">
                    <a:schemeClr val="tx1"/>
                  </a:glow>
                </a:effectLst>
                <a:latin typeface="Arial" charset="0"/>
                <a:ea typeface="ＭＳ Ｐゴシック" charset="0"/>
                <a:cs typeface="ＭＳ Ｐゴシック" charset="0"/>
              </a:rPr>
              <a:t> Sections</a:t>
            </a:r>
          </a:p>
        </p:txBody>
      </p:sp>
      <p:sp>
        <p:nvSpPr>
          <p:cNvPr id="4" name="Rectangle 2"/>
          <p:cNvSpPr txBox="1">
            <a:spLocks noChangeArrowheads="1"/>
          </p:cNvSpPr>
          <p:nvPr/>
        </p:nvSpPr>
        <p:spPr bwMode="auto">
          <a:xfrm>
            <a:off x="162333" y="1628938"/>
            <a:ext cx="2843212"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ta-IN" sz="4800" spc="-100" dirty="0" err="1">
                <a:solidFill>
                  <a:srgbClr val="000090"/>
                </a:solidFill>
                <a:latin typeface="Helvetica Neue Black Condensed"/>
                <a:ea typeface="ＭＳ Ｐゴシック" charset="0"/>
                <a:cs typeface="Helvetica Neue Black Condensed"/>
              </a:rPr>
              <a:t>யாத்திராகமம்</a:t>
            </a:r>
            <a:endParaRPr lang="en-US" sz="4800" spc="-100" dirty="0">
              <a:solidFill>
                <a:srgbClr val="000090"/>
              </a:solidFill>
              <a:latin typeface="Helvetica Neue Black Condensed"/>
              <a:ea typeface="ＭＳ Ｐゴシック" charset="0"/>
              <a:cs typeface="Helvetica Neue Black Condensed"/>
            </a:endParaRPr>
          </a:p>
        </p:txBody>
      </p:sp>
      <p:sp>
        <p:nvSpPr>
          <p:cNvPr id="7" name="Rectangle 2"/>
          <p:cNvSpPr txBox="1">
            <a:spLocks noChangeArrowheads="1"/>
          </p:cNvSpPr>
          <p:nvPr/>
        </p:nvSpPr>
        <p:spPr bwMode="auto">
          <a:xfrm>
            <a:off x="162333" y="5037601"/>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1–18</a:t>
            </a:r>
          </a:p>
        </p:txBody>
      </p:sp>
      <p:sp>
        <p:nvSpPr>
          <p:cNvPr id="8" name="Rectangle 2"/>
          <p:cNvSpPr txBox="1">
            <a:spLocks noChangeArrowheads="1"/>
          </p:cNvSpPr>
          <p:nvPr/>
        </p:nvSpPr>
        <p:spPr bwMode="auto">
          <a:xfrm>
            <a:off x="3189306" y="1936506"/>
            <a:ext cx="5729206" cy="11227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effectLst>
                  <a:glow rad="495300">
                    <a:schemeClr val="tx1"/>
                  </a:glow>
                </a:effectLst>
                <a:latin typeface="Arial" charset="0"/>
                <a:ea typeface="ＭＳ Ｐゴシック" charset="0"/>
                <a:cs typeface="ＭＳ Ｐゴシック" charset="0"/>
              </a:rPr>
              <a:t>God </a:t>
            </a:r>
            <a:r>
              <a:rPr lang="en-US" sz="4000" b="1" i="1" dirty="0">
                <a:solidFill>
                  <a:srgbClr val="FFFF00"/>
                </a:solidFill>
                <a:effectLst>
                  <a:glow rad="495300">
                    <a:schemeClr val="tx1"/>
                  </a:glow>
                </a:effectLst>
                <a:latin typeface="Arial" charset="0"/>
                <a:ea typeface="ＭＳ Ｐゴシック" charset="0"/>
                <a:cs typeface="ＭＳ Ｐゴシック" charset="0"/>
              </a:rPr>
              <a:t>saved</a:t>
            </a:r>
            <a:r>
              <a:rPr lang="en-US" sz="4000" b="1" i="1" dirty="0">
                <a:effectLst>
                  <a:glow rad="495300">
                    <a:schemeClr val="tx1"/>
                  </a:glow>
                </a:effectLst>
                <a:latin typeface="Arial" charset="0"/>
                <a:ea typeface="ＭＳ Ｐゴシック" charset="0"/>
                <a:cs typeface="ＭＳ Ｐゴシック" charset="0"/>
              </a:rPr>
              <a:t> Israel from slavery in Egypt</a:t>
            </a:r>
          </a:p>
        </p:txBody>
      </p:sp>
      <p:sp>
        <p:nvSpPr>
          <p:cNvPr id="10" name="Rectangle 2"/>
          <p:cNvSpPr txBox="1">
            <a:spLocks noChangeArrowheads="1"/>
          </p:cNvSpPr>
          <p:nvPr/>
        </p:nvSpPr>
        <p:spPr bwMode="auto">
          <a:xfrm>
            <a:off x="162333" y="5849306"/>
            <a:ext cx="2843212" cy="8643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b="1" i="1" dirty="0">
                <a:effectLst>
                  <a:glow rad="876300">
                    <a:schemeClr val="tx1"/>
                  </a:glow>
                </a:effectLst>
                <a:latin typeface="Arial" charset="0"/>
                <a:ea typeface="ＭＳ Ｐゴシック" charset="0"/>
                <a:cs typeface="ＭＳ Ｐゴシック" charset="0"/>
              </a:rPr>
              <a:t>Narrative</a:t>
            </a:r>
          </a:p>
        </p:txBody>
      </p:sp>
      <p:sp>
        <p:nvSpPr>
          <p:cNvPr id="12" name="Rectangle 2"/>
          <p:cNvSpPr txBox="1">
            <a:spLocks noChangeArrowheads="1"/>
          </p:cNvSpPr>
          <p:nvPr/>
        </p:nvSpPr>
        <p:spPr bwMode="auto">
          <a:xfrm>
            <a:off x="3189306" y="3189101"/>
            <a:ext cx="5729206" cy="14280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effectLst>
                  <a:glow rad="495300">
                    <a:schemeClr val="tx1"/>
                  </a:glow>
                </a:effectLst>
                <a:latin typeface="Arial" charset="0"/>
                <a:ea typeface="ＭＳ Ｐゴシック" charset="0"/>
                <a:cs typeface="ＭＳ Ｐゴシック" charset="0"/>
              </a:rPr>
              <a:t>and </a:t>
            </a:r>
            <a:r>
              <a:rPr lang="en-US" sz="4000" b="1" i="1" dirty="0">
                <a:solidFill>
                  <a:srgbClr val="FFFF00"/>
                </a:solidFill>
                <a:effectLst>
                  <a:glow rad="495300">
                    <a:schemeClr val="tx1"/>
                  </a:glow>
                </a:effectLst>
                <a:latin typeface="Arial" charset="0"/>
                <a:ea typeface="ＭＳ Ｐゴシック" charset="0"/>
                <a:cs typeface="ＭＳ Ｐゴシック" charset="0"/>
              </a:rPr>
              <a:t>protected</a:t>
            </a:r>
            <a:r>
              <a:rPr lang="en-US" sz="4000" b="1" i="1" dirty="0">
                <a:effectLst>
                  <a:glow rad="495300">
                    <a:schemeClr val="tx1"/>
                  </a:glow>
                </a:effectLst>
                <a:latin typeface="Arial" charset="0"/>
                <a:ea typeface="ＭＳ Ｐゴシック" charset="0"/>
                <a:cs typeface="ＭＳ Ｐゴシック" charset="0"/>
              </a:rPr>
              <a:t> them in the wilderness.</a:t>
            </a:r>
          </a:p>
        </p:txBody>
      </p:sp>
    </p:spTree>
    <p:extLst>
      <p:ext uri="{BB962C8B-B14F-4D97-AF65-F5344CB8AC3E}">
        <p14:creationId xmlns:p14="http://schemas.microsoft.com/office/powerpoint/2010/main" val="4249998429"/>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solidFill>
                  <a:srgbClr val="FFFFFF"/>
                </a:solidFill>
                <a:effectLst>
                  <a:glow rad="127000">
                    <a:srgbClr val="000000"/>
                  </a:glow>
                </a:effectLst>
                <a:latin typeface="Arial" charset="0"/>
                <a:ea typeface="ＭＳ Ｐゴシック" charset="0"/>
                <a:cs typeface="ＭＳ Ｐゴシック" charset="0"/>
              </a:rPr>
              <a:t>As benevolent Initiator of the Abrahamic Covenant, God rescued Israel (1-18) and gave the Mosaic Covenant to help the people know how to obtain the blessings of the Abrahamic Covenant (19-40).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9139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178945"/>
            <a:ext cx="9144000" cy="2100337"/>
          </a:xfrm>
          <a:effectLst>
            <a:outerShdw blurRad="63500" dist="35921" dir="2700000" algn="ctr" rotWithShape="0">
              <a:schemeClr val="tx2">
                <a:alpha val="74998"/>
              </a:schemeClr>
            </a:outerShdw>
          </a:effectLst>
        </p:spPr>
        <p:txBody>
          <a:bodyPr anchor="t"/>
          <a:lstStyle/>
          <a:p>
            <a:pPr marL="808038" indent="-808038" algn="l">
              <a:defRPr/>
            </a:pPr>
            <a:r>
              <a:rPr lang="en-US" b="1" dirty="0">
                <a:effectLst>
                  <a:glow rad="127000">
                    <a:schemeClr val="tx1"/>
                  </a:glow>
                </a:effectLst>
                <a:latin typeface="Arial" charset="0"/>
                <a:ea typeface="ＭＳ Ｐゴシック" charset="0"/>
                <a:cs typeface="ＭＳ Ｐゴシック" charset="0"/>
              </a:rPr>
              <a:t>1. God used Moses to urge Pharaoh to free Israel from slavery to show that: </a:t>
            </a:r>
            <a:br>
              <a:rPr lang="en-US" b="1" dirty="0">
                <a:effectLst>
                  <a:glow rad="127000">
                    <a:schemeClr val="tx1"/>
                  </a:glow>
                </a:effectLst>
                <a:latin typeface="Arial" charset="0"/>
                <a:ea typeface="ＭＳ Ｐゴシック" charset="0"/>
                <a:cs typeface="ＭＳ Ｐゴシック" charset="0"/>
              </a:rPr>
            </a:b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880307" y="3279282"/>
            <a:ext cx="8162674" cy="37085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0713" indent="-620713" algn="l">
              <a:defRPr/>
            </a:pPr>
            <a:r>
              <a:rPr lang="en-US" b="1" dirty="0">
                <a:effectLst>
                  <a:glow rad="127000">
                    <a:schemeClr val="tx1"/>
                  </a:glow>
                </a:effectLst>
                <a:latin typeface="Arial" charset="0"/>
                <a:ea typeface="ＭＳ Ｐゴシック" charset="0"/>
                <a:cs typeface="ＭＳ Ｐゴシック" charset="0"/>
              </a:rPr>
              <a:t>•	the L</a:t>
            </a:r>
            <a:r>
              <a:rPr lang="en-US" sz="4000" b="1" dirty="0">
                <a:effectLst>
                  <a:glow rad="127000">
                    <a:schemeClr val="tx1"/>
                  </a:glow>
                </a:effectLst>
                <a:latin typeface="Arial" charset="0"/>
                <a:ea typeface="ＭＳ Ｐゴシック" charset="0"/>
                <a:cs typeface="ＭＳ Ｐゴシック" charset="0"/>
              </a:rPr>
              <a:t>ORD</a:t>
            </a:r>
            <a:r>
              <a:rPr lang="en-US" b="1" dirty="0">
                <a:effectLst>
                  <a:glow rad="127000">
                    <a:schemeClr val="tx1"/>
                  </a:glow>
                </a:effectLst>
                <a:latin typeface="Arial" charset="0"/>
                <a:ea typeface="ＭＳ Ｐゴシック" charset="0"/>
                <a:cs typeface="ＭＳ Ｐゴシック" charset="0"/>
              </a:rPr>
              <a:t> </a:t>
            </a:r>
            <a:r>
              <a:rPr lang="en-US" b="1" dirty="0">
                <a:solidFill>
                  <a:srgbClr val="FFFF00"/>
                </a:solidFill>
                <a:effectLst>
                  <a:glow rad="127000">
                    <a:schemeClr val="tx1"/>
                  </a:glow>
                </a:effectLst>
                <a:latin typeface="Arial" charset="0"/>
                <a:ea typeface="ＭＳ Ｐゴシック" charset="0"/>
                <a:cs typeface="ＭＳ Ｐゴシック" charset="0"/>
              </a:rPr>
              <a:t>cared</a:t>
            </a:r>
            <a:r>
              <a:rPr lang="en-US" b="1" dirty="0">
                <a:effectLst>
                  <a:glow rad="127000">
                    <a:schemeClr val="tx1"/>
                  </a:glow>
                </a:effectLst>
                <a:latin typeface="Arial" charset="0"/>
                <a:ea typeface="ＭＳ Ｐゴシック" charset="0"/>
                <a:cs typeface="ＭＳ Ｐゴシック" charset="0"/>
              </a:rPr>
              <a:t>,</a:t>
            </a:r>
          </a:p>
          <a:p>
            <a:pPr marL="620713" indent="-620713" algn="l">
              <a:defRPr/>
            </a:pPr>
            <a:r>
              <a:rPr lang="en-US" b="1" dirty="0">
                <a:effectLst>
                  <a:glow rad="127000">
                    <a:schemeClr val="tx1"/>
                  </a:glow>
                </a:effectLst>
                <a:latin typeface="Arial" charset="0"/>
                <a:ea typeface="ＭＳ Ｐゴシック" charset="0"/>
                <a:cs typeface="ＭＳ Ｐゴシック" charset="0"/>
              </a:rPr>
              <a:t>• 	was </a:t>
            </a:r>
            <a:r>
              <a:rPr lang="en-US" b="1" dirty="0">
                <a:solidFill>
                  <a:srgbClr val="FFFF00"/>
                </a:solidFill>
                <a:effectLst>
                  <a:glow rad="127000">
                    <a:schemeClr val="tx1"/>
                  </a:glow>
                </a:effectLst>
                <a:latin typeface="Arial" charset="0"/>
                <a:ea typeface="ＭＳ Ｐゴシック" charset="0"/>
                <a:cs typeface="ＭＳ Ｐゴシック" charset="0"/>
              </a:rPr>
              <a:t>faithful</a:t>
            </a:r>
            <a:r>
              <a:rPr lang="en-US" b="1" dirty="0">
                <a:effectLst>
                  <a:glow rad="127000">
                    <a:schemeClr val="tx1"/>
                  </a:glow>
                </a:effectLst>
                <a:latin typeface="Arial" charset="0"/>
                <a:ea typeface="ＭＳ Ｐゴシック" charset="0"/>
                <a:cs typeface="ＭＳ Ｐゴシック" charset="0"/>
              </a:rPr>
              <a:t> to the Abrahamic Covenant, and </a:t>
            </a:r>
          </a:p>
          <a:p>
            <a:pPr marL="620713" indent="-620713" algn="l">
              <a:defRPr/>
            </a:pPr>
            <a:r>
              <a:rPr lang="en-US" b="1" dirty="0">
                <a:effectLst>
                  <a:glow rad="127000">
                    <a:schemeClr val="tx1"/>
                  </a:glow>
                </a:effectLst>
                <a:latin typeface="Arial" charset="0"/>
                <a:ea typeface="ＭＳ Ｐゴシック" charset="0"/>
                <a:cs typeface="ＭＳ Ｐゴシック" charset="0"/>
              </a:rPr>
              <a:t>• 	was </a:t>
            </a:r>
            <a:r>
              <a:rPr lang="en-US" b="1" dirty="0">
                <a:solidFill>
                  <a:srgbClr val="FFFF00"/>
                </a:solidFill>
                <a:effectLst>
                  <a:glow rad="127000">
                    <a:schemeClr val="tx1"/>
                  </a:glow>
                </a:effectLst>
                <a:latin typeface="Arial" charset="0"/>
                <a:ea typeface="ＭＳ Ｐゴシック" charset="0"/>
                <a:cs typeface="ＭＳ Ｐゴシック" charset="0"/>
              </a:rPr>
              <a:t>sovereign</a:t>
            </a:r>
            <a:r>
              <a:rPr lang="en-US" b="1" dirty="0">
                <a:effectLst>
                  <a:glow rad="127000">
                    <a:schemeClr val="tx1"/>
                  </a:glow>
                </a:effectLst>
                <a:latin typeface="Arial" charset="0"/>
                <a:ea typeface="ＭＳ Ｐゴシック" charset="0"/>
                <a:cs typeface="ＭＳ Ｐゴシック" charset="0"/>
              </a:rPr>
              <a:t> over Egypt’s gods.</a:t>
            </a:r>
          </a:p>
        </p:txBody>
      </p:sp>
      <p:sp>
        <p:nvSpPr>
          <p:cNvPr id="5" name="Rectangle 2"/>
          <p:cNvSpPr txBox="1">
            <a:spLocks noChangeArrowheads="1"/>
          </p:cNvSpPr>
          <p:nvPr/>
        </p:nvSpPr>
        <p:spPr bwMode="auto">
          <a:xfrm>
            <a:off x="0" y="-2179"/>
            <a:ext cx="9144000" cy="1084452"/>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808038" indent="-808038">
              <a:defRPr/>
            </a:pPr>
            <a:r>
              <a:rPr lang="en-US" b="1" i="1" dirty="0">
                <a:effectLst>
                  <a:glow rad="127000">
                    <a:schemeClr val="tx1"/>
                  </a:glow>
                </a:effectLst>
                <a:latin typeface="Arial" charset="0"/>
                <a:ea typeface="ＭＳ Ｐゴシック" charset="0"/>
                <a:cs typeface="ＭＳ Ｐゴシック" charset="0"/>
              </a:rPr>
              <a:t>The Point of </a:t>
            </a:r>
            <a:r>
              <a:rPr lang="ta-IN" b="1" i="1" dirty="0" err="1">
                <a:effectLst>
                  <a:glow rad="127000">
                    <a:schemeClr val="tx1"/>
                  </a:glow>
                </a:effectLst>
                <a:latin typeface="Arial" charset="0"/>
                <a:ea typeface="ＭＳ Ｐゴシック" charset="0"/>
                <a:cs typeface="ＭＳ Ｐゴシック" charset="0"/>
              </a:rPr>
              <a:t>யாத்திராகமம்</a:t>
            </a:r>
            <a:r>
              <a:rPr lang="en-US" b="1" i="1" dirty="0">
                <a:effectLst>
                  <a:glow rad="127000">
                    <a:schemeClr val="tx1"/>
                  </a:glow>
                </a:effectLst>
                <a:latin typeface="Arial" charset="0"/>
                <a:ea typeface="ＭＳ Ｐゴシック" charset="0"/>
                <a:cs typeface="ＭＳ Ｐゴシック" charset="0"/>
              </a:rPr>
              <a:t> 1–11</a:t>
            </a:r>
          </a:p>
        </p:txBody>
      </p:sp>
    </p:spTree>
    <p:extLst>
      <p:ext uri="{BB962C8B-B14F-4D97-AF65-F5344CB8AC3E}">
        <p14:creationId xmlns:p14="http://schemas.microsoft.com/office/powerpoint/2010/main" val="1938329174"/>
      </p:ext>
    </p:extLst>
  </p:cSld>
  <p:clrMapOvr>
    <a:overrideClrMapping bg1="lt1" tx1="dk1" bg2="lt2" tx2="dk2" accent1="accent1" accent2="accent2" accent3="accent3" accent4="accent4" accent5="accent5" accent6="accent6" hlink="hlink" folHlink="folHlink"/>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78680259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5090" name="Rectangle 2"/>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eaLnBrk="0" fontAlgn="base" hangingPunct="0">
              <a:spcBef>
                <a:spcPct val="50000"/>
              </a:spcBef>
              <a:spcAft>
                <a:spcPct val="0"/>
              </a:spcAft>
              <a:defRPr/>
            </a:pPr>
            <a:r>
              <a:rPr lang="en-US" sz="8800">
                <a:solidFill>
                  <a:srgbClr val="FFD34A"/>
                </a:solidFill>
                <a:latin typeface="Times" pitchFamily="-112" charset="0"/>
                <a:ea typeface="ＭＳ Ｐゴシック" charset="0"/>
                <a:cs typeface="ＭＳ Ｐゴシック" charset="0"/>
              </a:rPr>
              <a:t>7</a:t>
            </a:r>
          </a:p>
        </p:txBody>
      </p:sp>
      <p:sp>
        <p:nvSpPr>
          <p:cNvPr id="345091" name="Line 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08" charset="0"/>
              <a:ea typeface="ＭＳ Ｐゴシック" charset="0"/>
              <a:cs typeface="ＭＳ Ｐゴシック" charset="0"/>
            </a:endParaRPr>
          </a:p>
        </p:txBody>
      </p:sp>
      <p:sp>
        <p:nvSpPr>
          <p:cNvPr id="306179"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endParaRPr lang="zh-CN" altLang="en-US" sz="2000">
              <a:solidFill>
                <a:srgbClr val="FFA27C"/>
              </a:solidFill>
              <a:latin typeface="B VAG Rounded Bold" charset="0"/>
            </a:endParaRPr>
          </a:p>
        </p:txBody>
      </p:sp>
      <p:sp>
        <p:nvSpPr>
          <p:cNvPr id="345093" name="Rectangle 5"/>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57</a:t>
            </a:r>
          </a:p>
        </p:txBody>
      </p:sp>
      <p:sp>
        <p:nvSpPr>
          <p:cNvPr id="306181"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50000"/>
              </a:spcBef>
              <a:spcAft>
                <a:spcPct val="0"/>
              </a:spcAft>
            </a:pPr>
            <a:r>
              <a:rPr lang="en-US" altLang="zh-CN" sz="1200" b="1">
                <a:solidFill>
                  <a:srgbClr val="FFFFFF"/>
                </a:solidFill>
                <a:latin typeface="Arial" charset="0"/>
              </a:rPr>
              <a:t>Handbook pg. 24-25</a:t>
            </a:r>
          </a:p>
        </p:txBody>
      </p:sp>
      <p:pic>
        <p:nvPicPr>
          <p:cNvPr id="345095" name="Picture 7" descr="Sphinx with Chefren's Pyramid"/>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a:stretch>
            <a:fillRect/>
          </a:stretch>
        </p:blipFill>
        <p:spPr bwMode="auto">
          <a:xfrm>
            <a:off x="1193800" y="746125"/>
            <a:ext cx="7218363" cy="51117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306183" name="Freeform 8"/>
          <p:cNvSpPr>
            <a:spLocks/>
          </p:cNvSpPr>
          <p:nvPr/>
        </p:nvSpPr>
        <p:spPr bwMode="auto">
          <a:xfrm>
            <a:off x="8570913"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06184" name="Rectangle 9"/>
          <p:cNvSpPr>
            <a:spLocks noChangeArrowheads="1"/>
          </p:cNvSpPr>
          <p:nvPr/>
        </p:nvSpPr>
        <p:spPr bwMode="auto">
          <a:xfrm>
            <a:off x="8151813"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06185" name="Freeform 10"/>
          <p:cNvSpPr>
            <a:spLocks/>
          </p:cNvSpPr>
          <p:nvPr/>
        </p:nvSpPr>
        <p:spPr bwMode="auto">
          <a:xfrm>
            <a:off x="8566150"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06186" name="AutoShape 11"/>
          <p:cNvSpPr>
            <a:spLocks noChangeArrowheads="1"/>
          </p:cNvSpPr>
          <p:nvPr/>
        </p:nvSpPr>
        <p:spPr bwMode="auto">
          <a:xfrm>
            <a:off x="7988300" y="3455988"/>
            <a:ext cx="730250" cy="290512"/>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06187" name="Rectangle 12"/>
          <p:cNvSpPr>
            <a:spLocks noChangeArrowheads="1"/>
          </p:cNvSpPr>
          <p:nvPr/>
        </p:nvSpPr>
        <p:spPr bwMode="auto">
          <a:xfrm>
            <a:off x="7989888" y="3603625"/>
            <a:ext cx="952500" cy="498475"/>
          </a:xfrm>
          <a:prstGeom prst="rect">
            <a:avLst/>
          </a:prstGeom>
          <a:solidFill>
            <a:srgbClr val="FFFF00"/>
          </a:solidFill>
          <a:ln w="38100">
            <a:solidFill>
              <a:srgbClr val="000000"/>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06188" name="Rectangle 13"/>
          <p:cNvSpPr>
            <a:spLocks noChangeArrowheads="1"/>
          </p:cNvSpPr>
          <p:nvPr/>
        </p:nvSpPr>
        <p:spPr bwMode="auto">
          <a:xfrm>
            <a:off x="8101013"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06189" name="AutoShape 14"/>
          <p:cNvSpPr>
            <a:spLocks noChangeArrowheads="1"/>
          </p:cNvSpPr>
          <p:nvPr/>
        </p:nvSpPr>
        <p:spPr bwMode="auto">
          <a:xfrm>
            <a:off x="8007350" y="3487738"/>
            <a:ext cx="69215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06190" name="Line 15"/>
          <p:cNvSpPr>
            <a:spLocks noChangeShapeType="1"/>
          </p:cNvSpPr>
          <p:nvPr/>
        </p:nvSpPr>
        <p:spPr bwMode="auto">
          <a:xfrm>
            <a:off x="8034338" y="3840163"/>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06191" name="Line 16"/>
          <p:cNvSpPr>
            <a:spLocks noChangeShapeType="1"/>
          </p:cNvSpPr>
          <p:nvPr/>
        </p:nvSpPr>
        <p:spPr bwMode="auto">
          <a:xfrm>
            <a:off x="8031163" y="4025900"/>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06192" name="Rectangle 17"/>
          <p:cNvSpPr>
            <a:spLocks noChangeArrowheads="1"/>
          </p:cNvSpPr>
          <p:nvPr/>
        </p:nvSpPr>
        <p:spPr bwMode="auto">
          <a:xfrm>
            <a:off x="8023225" y="34290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eaLnBrk="0" fontAlgn="base" hangingPunct="0">
              <a:spcBef>
                <a:spcPct val="0"/>
              </a:spcBef>
              <a:spcAft>
                <a:spcPct val="0"/>
              </a:spcAft>
            </a:pPr>
            <a:r>
              <a:rPr lang="en-US" altLang="zh-CN" sz="900" b="1">
                <a:solidFill>
                  <a:srgbClr val="000000"/>
                </a:solidFill>
                <a:latin typeface="Chicago" charset="0"/>
                <a:ea typeface="ＭＳ Ｐゴシック" charset="0"/>
                <a:cs typeface="ＭＳ Ｐゴシック" charset="0"/>
              </a:rPr>
              <a:t>JOSEPH</a:t>
            </a:r>
          </a:p>
        </p:txBody>
      </p:sp>
      <p:sp>
        <p:nvSpPr>
          <p:cNvPr id="345106" name="Rectangle 18"/>
          <p:cNvSpPr>
            <a:spLocks noChangeArrowheads="1"/>
          </p:cNvSpPr>
          <p:nvPr/>
        </p:nvSpPr>
        <p:spPr bwMode="auto">
          <a:xfrm>
            <a:off x="1671638" y="5549900"/>
            <a:ext cx="5749925" cy="596900"/>
          </a:xfrm>
          <a:prstGeom prst="rect">
            <a:avLst/>
          </a:prstGeom>
          <a:solidFill>
            <a:schemeClr val="folHlink"/>
          </a:solidFill>
          <a:ln w="50800">
            <a:solidFill>
              <a:schemeClr val="accent2"/>
            </a:solidFill>
            <a:miter lim="800000"/>
            <a:headEnd/>
            <a:tailEnd/>
          </a:ln>
          <a:effectLst>
            <a:outerShdw blurRad="63500" dist="46662" dir="3284183" algn="ctr" rotWithShape="0">
              <a:schemeClr val="bg2">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5108" name="Rectangle 20"/>
          <p:cNvSpPr>
            <a:spLocks noGrp="1" noChangeArrowheads="1"/>
          </p:cNvSpPr>
          <p:nvPr>
            <p:ph type="title" idx="4294967295"/>
          </p:nvPr>
        </p:nvSpPr>
        <p:spPr bwMode="auto">
          <a:xfrm>
            <a:off x="1676400" y="5562600"/>
            <a:ext cx="5791200" cy="514350"/>
          </a:xfrm>
          <a:prstGeom prst="rect">
            <a:avLst/>
          </a:prstGeom>
          <a:ln w="12700">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en-US" sz="2400" b="1">
                <a:solidFill>
                  <a:schemeClr val="accent2"/>
                </a:solidFill>
                <a:effectLst/>
                <a:latin typeface="Comic Sans MS" pitchFamily="-112" charset="0"/>
                <a:ea typeface="ＭＳ Ｐゴシック" pitchFamily="-112" charset="-128"/>
                <a:cs typeface="ＭＳ Ｐゴシック" pitchFamily="-112" charset="-128"/>
              </a:rPr>
              <a:t>The Sphinx and the Great Pyramid</a:t>
            </a:r>
          </a:p>
        </p:txBody>
      </p:sp>
    </p:spTree>
    <p:extLst>
      <p:ext uri="{BB962C8B-B14F-4D97-AF65-F5344CB8AC3E}">
        <p14:creationId xmlns:p14="http://schemas.microsoft.com/office/powerpoint/2010/main" val="3263872210"/>
      </p:ext>
    </p:extLst>
  </p:cSld>
  <p:clrMapOvr>
    <a:masterClrMapping/>
  </p:clrMapOvr>
  <p:transition>
    <p:wheel spokes="0"/>
  </p:transition>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8225" name="Picture 2" descr="World Travel 0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8825" y="0"/>
            <a:ext cx="4575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8226" name="Picture 3" descr="World Travel 05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5751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2" name="Rectangle 4"/>
          <p:cNvSpPr>
            <a:spLocks noGrp="1" noChangeArrowheads="1"/>
          </p:cNvSpPr>
          <p:nvPr>
            <p:ph type="ctrTitle"/>
          </p:nvPr>
        </p:nvSpPr>
        <p:spPr>
          <a:xfrm>
            <a:off x="457200" y="381000"/>
            <a:ext cx="8686800" cy="3048000"/>
          </a:xfrm>
        </p:spPr>
        <p:txBody>
          <a:bodyPr/>
          <a:lstStyle/>
          <a:p>
            <a:pPr>
              <a:defRPr/>
            </a:pPr>
            <a:r>
              <a:rPr lang="en-US" sz="6000" dirty="0">
                <a:latin typeface="Arial" charset="0"/>
                <a:cs typeface="ＭＳ Ｐゴシック" charset="0"/>
              </a:rPr>
              <a:t>How was God</a:t>
            </a:r>
            <a:r>
              <a:rPr lang="fr-FR" altLang="ja-JP" sz="6000" dirty="0">
                <a:latin typeface="Arial" charset="0"/>
                <a:cs typeface="ＭＳ Ｐゴシック" charset="0"/>
              </a:rPr>
              <a:t>'</a:t>
            </a:r>
            <a:r>
              <a:rPr lang="en-US" sz="6000" dirty="0">
                <a:latin typeface="Arial" charset="0"/>
                <a:cs typeface="ＭＳ Ｐゴシック" charset="0"/>
              </a:rPr>
              <a:t>s sovereignty shown in </a:t>
            </a:r>
            <a:r>
              <a:rPr lang="ta-IN" sz="6000" dirty="0" err="1">
                <a:latin typeface="Arial" charset="0"/>
                <a:cs typeface="ＭＳ Ｐゴシック" charset="0"/>
              </a:rPr>
              <a:t>யாத்திராகமம்</a:t>
            </a:r>
            <a:r>
              <a:rPr lang="en-US" sz="6000" dirty="0">
                <a:latin typeface="Arial" charset="0"/>
                <a:cs typeface="ＭＳ Ｐゴシック" charset="0"/>
              </a:rPr>
              <a:t> 1–11?</a:t>
            </a:r>
          </a:p>
        </p:txBody>
      </p:sp>
      <p:sp>
        <p:nvSpPr>
          <p:cNvPr id="171013" name="Rectangle 5"/>
          <p:cNvSpPr>
            <a:spLocks noGrp="1" noChangeArrowheads="1"/>
          </p:cNvSpPr>
          <p:nvPr>
            <p:ph type="subTitle" idx="1"/>
          </p:nvPr>
        </p:nvSpPr>
        <p:spPr>
          <a:xfrm>
            <a:off x="457200" y="4038600"/>
            <a:ext cx="4038600" cy="2133600"/>
          </a:xfrm>
        </p:spPr>
        <p:txBody>
          <a:bodyPr anchor="ctr"/>
          <a:lstStyle/>
          <a:p>
            <a:pPr algn="l">
              <a:spcBef>
                <a:spcPct val="0"/>
              </a:spcBef>
              <a:buClrTx/>
              <a:defRPr/>
            </a:pPr>
            <a:r>
              <a:rPr lang="en-US" sz="4800" i="1">
                <a:solidFill>
                  <a:schemeClr val="tx2"/>
                </a:solidFill>
                <a:effectLst>
                  <a:outerShdw blurRad="38100" dist="38100" dir="2700000" algn="tl">
                    <a:srgbClr val="000000"/>
                  </a:outerShdw>
                </a:effectLst>
                <a:latin typeface="Arial" charset="0"/>
                <a:cs typeface="ＭＳ Ｐゴシック" charset="0"/>
              </a:rPr>
              <a:t>Cite each way and its reference</a:t>
            </a:r>
          </a:p>
        </p:txBody>
      </p:sp>
      <p:sp>
        <p:nvSpPr>
          <p:cNvPr id="171014" name="Rectangle 6"/>
          <p:cNvSpPr>
            <a:spLocks noChangeArrowheads="1"/>
          </p:cNvSpPr>
          <p:nvPr/>
        </p:nvSpPr>
        <p:spPr bwMode="auto">
          <a:xfrm>
            <a:off x="4800600" y="4038600"/>
            <a:ext cx="4114800" cy="2819400"/>
          </a:xfrm>
          <a:prstGeom prst="rect">
            <a:avLst/>
          </a:prstGeom>
          <a:noFill/>
          <a:ln w="9525">
            <a:noFill/>
            <a:miter lim="800000"/>
            <a:headEnd/>
            <a:tailEnd/>
          </a:ln>
          <a:effectLst/>
        </p:spPr>
        <p:txBody>
          <a:bodyPr anchor="ctr"/>
          <a:lstStyle/>
          <a:p>
            <a:pPr defTabSz="914400" eaLnBrk="0" fontAlgn="base" hangingPunct="0">
              <a:spcBef>
                <a:spcPct val="0"/>
              </a:spcBef>
              <a:spcAft>
                <a:spcPct val="0"/>
              </a:spcAft>
              <a:defRPr/>
            </a:pPr>
            <a:r>
              <a:rPr kumimoji="1" lang="en-US" sz="4800" b="1" i="1" dirty="0">
                <a:solidFill>
                  <a:srgbClr val="FFFFFF"/>
                </a:solidFill>
                <a:effectLst>
                  <a:outerShdw blurRad="38100" dist="38100" dir="2700000" algn="tl">
                    <a:srgbClr val="000000"/>
                  </a:outerShdw>
                </a:effectLst>
                <a:latin typeface="Arial"/>
                <a:ea typeface="ＭＳ Ｐゴシック" charset="0"/>
                <a:cs typeface="Arial"/>
              </a:rPr>
              <a:t>1–2</a:t>
            </a:r>
          </a:p>
          <a:p>
            <a:pPr defTabSz="914400" eaLnBrk="0" fontAlgn="base" hangingPunct="0">
              <a:spcBef>
                <a:spcPct val="0"/>
              </a:spcBef>
              <a:spcAft>
                <a:spcPct val="0"/>
              </a:spcAft>
              <a:defRPr/>
            </a:pPr>
            <a:r>
              <a:rPr kumimoji="1" lang="en-US" sz="4800" b="1" i="1" dirty="0">
                <a:solidFill>
                  <a:srgbClr val="FFFFFF"/>
                </a:solidFill>
                <a:effectLst>
                  <a:outerShdw blurRad="38100" dist="38100" dir="2700000" algn="tl">
                    <a:srgbClr val="000000"/>
                  </a:outerShdw>
                </a:effectLst>
                <a:latin typeface="Arial"/>
                <a:ea typeface="ＭＳ Ｐゴシック" charset="0"/>
                <a:cs typeface="Arial"/>
              </a:rPr>
              <a:t>3–4</a:t>
            </a:r>
          </a:p>
          <a:p>
            <a:pPr defTabSz="914400" eaLnBrk="0" fontAlgn="base" hangingPunct="0">
              <a:spcBef>
                <a:spcPct val="0"/>
              </a:spcBef>
              <a:spcAft>
                <a:spcPct val="0"/>
              </a:spcAft>
              <a:defRPr/>
            </a:pPr>
            <a:r>
              <a:rPr kumimoji="1" lang="en-US" sz="4800" b="1" i="1" dirty="0">
                <a:solidFill>
                  <a:srgbClr val="FFFFFF"/>
                </a:solidFill>
                <a:effectLst>
                  <a:outerShdw blurRad="38100" dist="38100" dir="2700000" algn="tl">
                    <a:srgbClr val="000000"/>
                  </a:outerShdw>
                </a:effectLst>
                <a:latin typeface="Arial"/>
                <a:ea typeface="ＭＳ Ｐゴシック" charset="0"/>
                <a:cs typeface="Arial"/>
              </a:rPr>
              <a:t>5:1–7:13</a:t>
            </a:r>
          </a:p>
          <a:p>
            <a:pPr defTabSz="914400" eaLnBrk="0" fontAlgn="base" hangingPunct="0">
              <a:spcBef>
                <a:spcPct val="0"/>
              </a:spcBef>
              <a:spcAft>
                <a:spcPct val="0"/>
              </a:spcAft>
              <a:defRPr/>
            </a:pPr>
            <a:r>
              <a:rPr kumimoji="1" lang="en-US" sz="4800" b="1" i="1" dirty="0">
                <a:solidFill>
                  <a:srgbClr val="FFFFFF"/>
                </a:solidFill>
                <a:effectLst>
                  <a:outerShdw blurRad="38100" dist="38100" dir="2700000" algn="tl">
                    <a:srgbClr val="000000"/>
                  </a:outerShdw>
                </a:effectLst>
                <a:latin typeface="Arial"/>
                <a:ea typeface="ＭＳ Ｐゴシック" charset="0"/>
                <a:cs typeface="Arial"/>
              </a:rPr>
              <a:t>7:14–11:10</a:t>
            </a:r>
          </a:p>
        </p:txBody>
      </p:sp>
    </p:spTree>
    <p:extLst>
      <p:ext uri="{BB962C8B-B14F-4D97-AF65-F5344CB8AC3E}">
        <p14:creationId xmlns:p14="http://schemas.microsoft.com/office/powerpoint/2010/main" val="3671758593"/>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0273" name="Picture 1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6988" y="0"/>
            <a:ext cx="53070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pic>
        <p:nvPicPr>
          <p:cNvPr id="356370" name="Picture 18"/>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257800"/>
            <a:ext cx="42672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356355" name="Rectangle 3"/>
          <p:cNvSpPr>
            <a:spLocks noGrp="1" noChangeArrowheads="1"/>
          </p:cNvSpPr>
          <p:nvPr>
            <p:ph type="title"/>
          </p:nvPr>
        </p:nvSpPr>
        <p:spPr>
          <a:xfrm>
            <a:off x="4648200" y="609600"/>
            <a:ext cx="3962400" cy="1295400"/>
          </a:xfrm>
          <a:effectLst>
            <a:outerShdw blurRad="63500" dist="107763" dir="18900000" algn="ctr" rotWithShape="0">
              <a:schemeClr val="bg2">
                <a:alpha val="50000"/>
              </a:schemeClr>
            </a:outerShdw>
          </a:effectLst>
        </p:spPr>
        <p:txBody>
          <a:bodyPr/>
          <a:lstStyle/>
          <a:p>
            <a:pPr algn="ctr" eaLnBrk="1" hangingPunct="1">
              <a:defRPr/>
            </a:pPr>
            <a:r>
              <a:rPr kumimoji="1" lang="en-US" b="1">
                <a:latin typeface="Arial Narrow" charset="0"/>
                <a:cs typeface="ＭＳ Ｐゴシック" charset="0"/>
              </a:rPr>
              <a:t>The Rosetta Stone</a:t>
            </a:r>
            <a:endParaRPr kumimoji="1" lang="en-US" sz="4000">
              <a:latin typeface="Arial Narrow" charset="0"/>
              <a:cs typeface="ＭＳ Ｐゴシック" charset="0"/>
            </a:endParaRPr>
          </a:p>
        </p:txBody>
      </p:sp>
      <p:sp>
        <p:nvSpPr>
          <p:cNvPr id="356356" name="Rectangle 4"/>
          <p:cNvSpPr>
            <a:spLocks noGrp="1" noChangeArrowheads="1"/>
          </p:cNvSpPr>
          <p:nvPr>
            <p:ph type="body" sz="half" idx="1"/>
          </p:nvPr>
        </p:nvSpPr>
        <p:spPr>
          <a:xfrm>
            <a:off x="4343400" y="1981200"/>
            <a:ext cx="5029200" cy="1981200"/>
          </a:xfrm>
        </p:spPr>
        <p:txBody>
          <a:bodyPr/>
          <a:lstStyle/>
          <a:p>
            <a:pPr eaLnBrk="1" hangingPunct="1">
              <a:defRPr/>
            </a:pPr>
            <a:r>
              <a:rPr kumimoji="1" lang="en-US" sz="3600" b="1">
                <a:effectLst>
                  <a:outerShdw blurRad="38100" dist="38100" dir="2700000" algn="tl">
                    <a:srgbClr val="000000"/>
                  </a:outerShdw>
                </a:effectLst>
                <a:latin typeface="Arial Narrow" charset="0"/>
                <a:ea typeface="ＭＳ Ｐゴシック" charset="0"/>
                <a:cs typeface="ＭＳ Ｐゴシック" charset="0"/>
              </a:rPr>
              <a:t>The key to understanding Egyptian hieroglyphics </a:t>
            </a:r>
          </a:p>
        </p:txBody>
      </p:sp>
      <p:pic>
        <p:nvPicPr>
          <p:cNvPr id="356357" name="Picture 5" descr="o17mid">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2971800"/>
            <a:ext cx="42672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61" name="Rectangle 9"/>
          <p:cNvSpPr>
            <a:spLocks noChangeArrowheads="1"/>
          </p:cNvSpPr>
          <p:nvPr/>
        </p:nvSpPr>
        <p:spPr bwMode="auto">
          <a:xfrm>
            <a:off x="-76200" y="3429000"/>
            <a:ext cx="4038600" cy="1905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b"/>
          <a:lstStyle/>
          <a:p>
            <a:pPr algn="ctr" defTabSz="914400" fontAlgn="base">
              <a:spcBef>
                <a:spcPct val="0"/>
              </a:spcBef>
              <a:spcAft>
                <a:spcPct val="0"/>
              </a:spcAft>
              <a:defRPr/>
            </a:pPr>
            <a:r>
              <a:rPr lang="en-US" sz="4400" dirty="0">
                <a:solidFill>
                  <a:srgbClr val="FFFF00"/>
                </a:solidFill>
                <a:latin typeface="Arial Narrow" pitchFamily="-112" charset="0"/>
                <a:ea typeface="ＭＳ Ｐゴシック" charset="0"/>
                <a:cs typeface="ＭＳ Ｐゴシック" charset="0"/>
              </a:rPr>
              <a:t>Middle: </a:t>
            </a:r>
            <a:br>
              <a:rPr lang="en-US" sz="4400" dirty="0">
                <a:solidFill>
                  <a:srgbClr val="FFFF00"/>
                </a:solidFill>
                <a:latin typeface="Arial Narrow" pitchFamily="-112" charset="0"/>
                <a:ea typeface="ＭＳ Ｐゴシック" charset="0"/>
                <a:cs typeface="ＭＳ Ｐゴシック" charset="0"/>
              </a:rPr>
            </a:br>
            <a:r>
              <a:rPr lang="en-US" sz="4400" dirty="0">
                <a:solidFill>
                  <a:srgbClr val="FFFF00"/>
                </a:solidFill>
                <a:latin typeface="Arial Narrow" pitchFamily="-112" charset="0"/>
                <a:ea typeface="ＭＳ Ｐゴシック" charset="0"/>
                <a:cs typeface="ＭＳ Ｐゴシック" charset="0"/>
              </a:rPr>
              <a:t>Egyptian Demotic</a:t>
            </a:r>
          </a:p>
        </p:txBody>
      </p:sp>
      <p:sp>
        <p:nvSpPr>
          <p:cNvPr id="356362" name="Rectangle 10"/>
          <p:cNvSpPr>
            <a:spLocks noChangeArrowheads="1"/>
          </p:cNvSpPr>
          <p:nvPr/>
        </p:nvSpPr>
        <p:spPr bwMode="auto">
          <a:xfrm>
            <a:off x="0" y="5791200"/>
            <a:ext cx="4038600" cy="8382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b"/>
          <a:lstStyle/>
          <a:p>
            <a:pPr algn="ctr" defTabSz="914400" fontAlgn="base">
              <a:spcBef>
                <a:spcPct val="0"/>
              </a:spcBef>
              <a:spcAft>
                <a:spcPct val="0"/>
              </a:spcAft>
              <a:defRPr/>
            </a:pPr>
            <a:r>
              <a:rPr lang="en-US" sz="4400">
                <a:solidFill>
                  <a:srgbClr val="FFFF00"/>
                </a:solidFill>
                <a:latin typeface="Arial Narrow" pitchFamily="-112" charset="0"/>
                <a:ea typeface="ＭＳ Ｐゴシック" charset="0"/>
                <a:cs typeface="ＭＳ Ｐゴシック" charset="0"/>
              </a:rPr>
              <a:t>Bottom: Greek</a:t>
            </a:r>
          </a:p>
        </p:txBody>
      </p:sp>
      <p:sp>
        <p:nvSpPr>
          <p:cNvPr id="356364" name="AutoShape 12"/>
          <p:cNvSpPr>
            <a:spLocks noChangeArrowheads="1"/>
          </p:cNvSpPr>
          <p:nvPr/>
        </p:nvSpPr>
        <p:spPr bwMode="auto">
          <a:xfrm rot="-5400000">
            <a:off x="1714500" y="54483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310281" name="Text Box 15"/>
          <p:cNvSpPr txBox="1">
            <a:spLocks noChangeArrowheads="1"/>
          </p:cNvSpPr>
          <p:nvPr/>
        </p:nvSpPr>
        <p:spPr bwMode="auto">
          <a:xfrm>
            <a:off x="8382000" y="41275"/>
            <a:ext cx="8112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b="1">
                <a:solidFill>
                  <a:srgbClr val="EAEAEA"/>
                </a:solidFill>
              </a:rPr>
              <a:t>105b</a:t>
            </a:r>
          </a:p>
        </p:txBody>
      </p:sp>
      <p:pic>
        <p:nvPicPr>
          <p:cNvPr id="356368" name="Picture 16"/>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0"/>
            <a:ext cx="42672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356360" name="Rectangle 8"/>
          <p:cNvSpPr>
            <a:spLocks noChangeArrowheads="1"/>
          </p:cNvSpPr>
          <p:nvPr/>
        </p:nvSpPr>
        <p:spPr bwMode="auto">
          <a:xfrm>
            <a:off x="-152400" y="1371600"/>
            <a:ext cx="4038600"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b"/>
          <a:lstStyle/>
          <a:p>
            <a:pPr algn="ctr" defTabSz="914400" fontAlgn="base">
              <a:spcBef>
                <a:spcPct val="0"/>
              </a:spcBef>
              <a:spcAft>
                <a:spcPct val="0"/>
              </a:spcAft>
              <a:defRPr/>
            </a:pPr>
            <a:r>
              <a:rPr lang="en-US" sz="4400" dirty="0">
                <a:solidFill>
                  <a:srgbClr val="FFFF00"/>
                </a:solidFill>
                <a:latin typeface="Arial Narrow" pitchFamily="-112" charset="0"/>
                <a:ea typeface="ＭＳ Ｐゴシック" charset="0"/>
                <a:cs typeface="ＭＳ Ｐゴシック" charset="0"/>
              </a:rPr>
              <a:t>Top: </a:t>
            </a:r>
            <a:br>
              <a:rPr lang="en-US" sz="4400" dirty="0">
                <a:solidFill>
                  <a:srgbClr val="FFFF00"/>
                </a:solidFill>
                <a:latin typeface="Arial Narrow" pitchFamily="-112" charset="0"/>
                <a:ea typeface="ＭＳ Ｐゴシック" charset="0"/>
                <a:cs typeface="ＭＳ Ｐゴシック" charset="0"/>
              </a:rPr>
            </a:br>
            <a:r>
              <a:rPr lang="en-US" sz="4400" dirty="0">
                <a:solidFill>
                  <a:srgbClr val="FFFF00"/>
                </a:solidFill>
                <a:latin typeface="Arial Narrow" pitchFamily="-112" charset="0"/>
                <a:ea typeface="ＭＳ Ｐゴシック" charset="0"/>
                <a:cs typeface="ＭＳ Ｐゴシック" charset="0"/>
              </a:rPr>
              <a:t>Hieroglyphics</a:t>
            </a:r>
          </a:p>
        </p:txBody>
      </p:sp>
      <p:sp>
        <p:nvSpPr>
          <p:cNvPr id="356365" name="AutoShape 13"/>
          <p:cNvSpPr>
            <a:spLocks noChangeArrowheads="1"/>
          </p:cNvSpPr>
          <p:nvPr/>
        </p:nvSpPr>
        <p:spPr bwMode="auto">
          <a:xfrm rot="-5400000">
            <a:off x="1714500" y="2667000"/>
            <a:ext cx="533400" cy="609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948091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6362"/>
                                        </p:tgtEl>
                                        <p:attrNameLst>
                                          <p:attrName>style.visibility</p:attrName>
                                        </p:attrNameLst>
                                      </p:cBhvr>
                                      <p:to>
                                        <p:strVal val="visible"/>
                                      </p:to>
                                    </p:set>
                                    <p:animEffect transition="in" filter="wipe(down)">
                                      <p:cBhvr>
                                        <p:cTn id="7" dur="500"/>
                                        <p:tgtEl>
                                          <p:spTgt spid="356362"/>
                                        </p:tgtEl>
                                      </p:cBhvr>
                                    </p:animEffect>
                                  </p:childTnLst>
                                </p:cTn>
                              </p:par>
                              <p:par>
                                <p:cTn id="8" presetID="1" presetClass="entr" presetSubtype="0" fill="hold" nodeType="withEffect">
                                  <p:stCondLst>
                                    <p:cond delay="0"/>
                                  </p:stCondLst>
                                  <p:childTnLst>
                                    <p:set>
                                      <p:cBhvr>
                                        <p:cTn id="9" dur="1" fill="hold">
                                          <p:stCondLst>
                                            <p:cond delay="0"/>
                                          </p:stCondLst>
                                        </p:cTn>
                                        <p:tgtEl>
                                          <p:spTgt spid="35637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56364"/>
                                        </p:tgtEl>
                                        <p:attrNameLst>
                                          <p:attrName>style.visibility</p:attrName>
                                        </p:attrNameLst>
                                      </p:cBhvr>
                                      <p:to>
                                        <p:strVal val="visible"/>
                                      </p:to>
                                    </p:set>
                                    <p:animEffect transition="in" filter="wipe(down)">
                                      <p:cBhvr>
                                        <p:cTn id="14" dur="500"/>
                                        <p:tgtEl>
                                          <p:spTgt spid="356364"/>
                                        </p:tgtEl>
                                      </p:cBhvr>
                                    </p:animEffect>
                                  </p:childTnLst>
                                </p:cTn>
                              </p:par>
                              <p:par>
                                <p:cTn id="15" presetID="9" presetClass="entr" presetSubtype="0" fill="hold" nodeType="withEffect">
                                  <p:stCondLst>
                                    <p:cond delay="0"/>
                                  </p:stCondLst>
                                  <p:childTnLst>
                                    <p:set>
                                      <p:cBhvr>
                                        <p:cTn id="16" dur="1" fill="hold">
                                          <p:stCondLst>
                                            <p:cond delay="0"/>
                                          </p:stCondLst>
                                        </p:cTn>
                                        <p:tgtEl>
                                          <p:spTgt spid="356357"/>
                                        </p:tgtEl>
                                        <p:attrNameLst>
                                          <p:attrName>style.visibility</p:attrName>
                                        </p:attrNameLst>
                                      </p:cBhvr>
                                      <p:to>
                                        <p:strVal val="visible"/>
                                      </p:to>
                                    </p:set>
                                    <p:animEffect transition="in" filter="dissolve">
                                      <p:cBhvr>
                                        <p:cTn id="17" dur="500"/>
                                        <p:tgtEl>
                                          <p:spTgt spid="35635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56361"/>
                                        </p:tgtEl>
                                        <p:attrNameLst>
                                          <p:attrName>style.visibility</p:attrName>
                                        </p:attrNameLst>
                                      </p:cBhvr>
                                      <p:to>
                                        <p:strVal val="visible"/>
                                      </p:to>
                                    </p:set>
                                    <p:animEffect transition="in" filter="wipe(down)">
                                      <p:cBhvr>
                                        <p:cTn id="20" dur="500"/>
                                        <p:tgtEl>
                                          <p:spTgt spid="35636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56365"/>
                                        </p:tgtEl>
                                        <p:attrNameLst>
                                          <p:attrName>style.visibility</p:attrName>
                                        </p:attrNameLst>
                                      </p:cBhvr>
                                      <p:to>
                                        <p:strVal val="visible"/>
                                      </p:to>
                                    </p:set>
                                    <p:animEffect transition="in" filter="wipe(down)">
                                      <p:cBhvr>
                                        <p:cTn id="25" dur="500"/>
                                        <p:tgtEl>
                                          <p:spTgt spid="356365"/>
                                        </p:tgtEl>
                                      </p:cBhvr>
                                    </p:animEffect>
                                  </p:childTnLst>
                                </p:cTn>
                              </p:par>
                              <p:par>
                                <p:cTn id="26" presetID="1" presetClass="entr" presetSubtype="0" fill="hold" nodeType="withEffect">
                                  <p:stCondLst>
                                    <p:cond delay="0"/>
                                  </p:stCondLst>
                                  <p:childTnLst>
                                    <p:set>
                                      <p:cBhvr>
                                        <p:cTn id="27" dur="1" fill="hold">
                                          <p:stCondLst>
                                            <p:cond delay="0"/>
                                          </p:stCondLst>
                                        </p:cTn>
                                        <p:tgtEl>
                                          <p:spTgt spid="35636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56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61" grpId="0"/>
      <p:bldP spid="356362" grpId="0"/>
      <p:bldP spid="356364" grpId="0" animBg="1"/>
      <p:bldP spid="356360" grpId="0"/>
      <p:bldP spid="356365"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2321" name="Picture 4" descr="Exod Sheep.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322" name="Title 1"/>
          <p:cNvSpPr>
            <a:spLocks noGrp="1"/>
          </p:cNvSpPr>
          <p:nvPr>
            <p:ph type="title"/>
          </p:nvPr>
        </p:nvSpPr>
        <p:spPr>
          <a:xfrm>
            <a:off x="0" y="115910"/>
            <a:ext cx="9144000" cy="1738647"/>
          </a:xfrm>
        </p:spPr>
        <p:txBody>
          <a:bodyPr anchor="ctr"/>
          <a:lstStyle/>
          <a:p>
            <a:pPr algn="ctr"/>
            <a:r>
              <a:rPr lang="en-US" altLang="zh-CN" b="1" dirty="0">
                <a:solidFill>
                  <a:schemeClr val="bg2"/>
                </a:solidFill>
                <a:latin typeface="Arial Narrow" charset="0"/>
              </a:rPr>
              <a:t>Egyptians Despised Israelites for being Shepherds</a:t>
            </a:r>
          </a:p>
        </p:txBody>
      </p:sp>
    </p:spTree>
    <p:extLst>
      <p:ext uri="{BB962C8B-B14F-4D97-AF65-F5344CB8AC3E}">
        <p14:creationId xmlns:p14="http://schemas.microsoft.com/office/powerpoint/2010/main" val="106197554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3345" name="Picture 2" descr="OMSSO02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19125"/>
            <a:ext cx="9144000" cy="5705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idx="4294967295"/>
          </p:nvPr>
        </p:nvSpPr>
        <p:spPr>
          <a:xfrm>
            <a:off x="0" y="-76200"/>
            <a:ext cx="9144000" cy="685800"/>
          </a:xfrm>
          <a:solidFill>
            <a:schemeClr val="tx1"/>
          </a:solidFill>
          <a:effectLst>
            <a:outerShdw blurRad="63500" dist="107763" dir="2700000" algn="ctr" rotWithShape="0">
              <a:srgbClr val="000000">
                <a:alpha val="74998"/>
              </a:srgbClr>
            </a:outerShdw>
          </a:effectLst>
        </p:spPr>
        <p:txBody>
          <a:bodyPr/>
          <a:lstStyle/>
          <a:p>
            <a:pPr>
              <a:defRPr/>
            </a:pPr>
            <a:r>
              <a:rPr lang="en-US" sz="3600" dirty="0">
                <a:latin typeface="Arial" charset="0"/>
                <a:cs typeface="ＭＳ Ｐゴシック" charset="0"/>
              </a:rPr>
              <a:t>Egyptians Ruthlessly Oppressed Israel</a:t>
            </a:r>
            <a:endParaRPr lang="en-US" sz="4000" dirty="0">
              <a:latin typeface="Arial" charset="0"/>
              <a:cs typeface="ＭＳ Ｐゴシック" charset="0"/>
            </a:endParaRPr>
          </a:p>
        </p:txBody>
      </p:sp>
    </p:spTree>
    <p:extLst>
      <p:ext uri="{BB962C8B-B14F-4D97-AF65-F5344CB8AC3E}">
        <p14:creationId xmlns:p14="http://schemas.microsoft.com/office/powerpoint/2010/main" val="2897020481"/>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5393" name="Picture 1" descr="Exod 1 Pharao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935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76200"/>
            <a:ext cx="7772400" cy="1143000"/>
          </a:xfrm>
        </p:spPr>
        <p:txBody>
          <a:bodyPr/>
          <a:lstStyle/>
          <a:p>
            <a:pPr>
              <a:defRPr/>
            </a:pPr>
            <a:r>
              <a:rPr lang="mr-IN" altLang="ja-JP" dirty="0">
                <a:latin typeface="Arial" charset="0"/>
                <a:cs typeface="Arial"/>
              </a:rPr>
              <a:t>"</a:t>
            </a:r>
            <a:r>
              <a:rPr lang="en-US" dirty="0">
                <a:latin typeface="Arial" charset="0"/>
                <a:cs typeface="Arial"/>
              </a:rPr>
              <a:t>Ultimate</a:t>
            </a:r>
            <a:r>
              <a:rPr lang="mr-IN" altLang="ja-JP" dirty="0">
                <a:latin typeface="Arial" charset="0"/>
                <a:cs typeface="Arial"/>
              </a:rPr>
              <a:t>"</a:t>
            </a:r>
            <a:r>
              <a:rPr lang="en-US" dirty="0">
                <a:latin typeface="Arial" charset="0"/>
                <a:cs typeface="Arial"/>
              </a:rPr>
              <a:t> Power</a:t>
            </a:r>
          </a:p>
        </p:txBody>
      </p:sp>
    </p:spTree>
    <p:extLst>
      <p:ext uri="{BB962C8B-B14F-4D97-AF65-F5344CB8AC3E}">
        <p14:creationId xmlns:p14="http://schemas.microsoft.com/office/powerpoint/2010/main" val="298833023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6417" name="Picture 1" descr="exodramses-bo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4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p:txBody>
          <a:bodyPr/>
          <a:lstStyle/>
          <a:p>
            <a:pPr>
              <a:defRPr/>
            </a:pPr>
            <a:r>
              <a:rPr lang="en-US">
                <a:latin typeface="Arial" charset="0"/>
                <a:cs typeface="Arial"/>
              </a:rPr>
              <a:t>Who has greater power – Pharaoh or Yahweh?</a:t>
            </a:r>
          </a:p>
        </p:txBody>
      </p:sp>
    </p:spTree>
    <p:extLst>
      <p:ext uri="{BB962C8B-B14F-4D97-AF65-F5344CB8AC3E}">
        <p14:creationId xmlns:p14="http://schemas.microsoft.com/office/powerpoint/2010/main" val="418398789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7441" name="Picture 1" descr="Exod 1 Mud Brick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083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539750" y="304800"/>
            <a:ext cx="8604250" cy="1143000"/>
          </a:xfrm>
        </p:spPr>
        <p:txBody>
          <a:bodyPr/>
          <a:lstStyle/>
          <a:p>
            <a:pPr algn="l">
              <a:defRPr/>
            </a:pPr>
            <a:r>
              <a:rPr lang="en-US" sz="6600" dirty="0">
                <a:solidFill>
                  <a:srgbClr val="020020"/>
                </a:solidFill>
                <a:effectLst/>
                <a:latin typeface="Arial" charset="0"/>
                <a:cs typeface="Arial"/>
              </a:rPr>
              <a:t>Mud Bricks</a:t>
            </a:r>
          </a:p>
        </p:txBody>
      </p:sp>
    </p:spTree>
    <p:extLst>
      <p:ext uri="{BB962C8B-B14F-4D97-AF65-F5344CB8AC3E}">
        <p14:creationId xmlns:p14="http://schemas.microsoft.com/office/powerpoint/2010/main" val="232948238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solidFill>
                  <a:srgbClr val="FFFFFF"/>
                </a:solidFill>
                <a:effectLst>
                  <a:glow rad="127000">
                    <a:srgbClr val="000000"/>
                  </a:glow>
                </a:effectLst>
                <a:latin typeface="Arial" charset="0"/>
                <a:ea typeface="ＭＳ Ｐゴシック" charset="0"/>
                <a:cs typeface="ＭＳ Ｐゴシック" charset="0"/>
              </a:rPr>
              <a:t>Israel’s redemption from Egypt (1-18) typifies the believer’s redemption in Christ (1 Cor. 5:7), while the building of the tabernacle (19-40) parallels the redemptive work of Christ (Heb. 9).</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968875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18466" name="Picture 1" descr="Exod 2 Midwiv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5563" y="304800"/>
            <a:ext cx="9275763"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0" y="5715000"/>
            <a:ext cx="9144000" cy="1143000"/>
          </a:xfrm>
        </p:spPr>
        <p:txBody>
          <a:bodyPr/>
          <a:lstStyle/>
          <a:p>
            <a:pPr>
              <a:defRPr/>
            </a:pPr>
            <a:r>
              <a:rPr lang="en-US" sz="3200" dirty="0">
                <a:latin typeface="Arial" charset="0"/>
                <a:cs typeface="Arial"/>
              </a:rPr>
              <a:t>Hebrew Midwives appear before Pharaoh (</a:t>
            </a:r>
            <a:r>
              <a:rPr lang="ta-IN" sz="3200" dirty="0" err="1">
                <a:latin typeface="Arial" charset="0"/>
                <a:cs typeface="Arial"/>
              </a:rPr>
              <a:t>யாத்திராகமம்</a:t>
            </a:r>
            <a:r>
              <a:rPr lang="en-US" sz="3200" dirty="0">
                <a:latin typeface="Arial" charset="0"/>
                <a:cs typeface="Arial"/>
              </a:rPr>
              <a:t> 1:15-22)</a:t>
            </a:r>
          </a:p>
        </p:txBody>
      </p:sp>
    </p:spTree>
    <p:extLst>
      <p:ext uri="{BB962C8B-B14F-4D97-AF65-F5344CB8AC3E}">
        <p14:creationId xmlns:p14="http://schemas.microsoft.com/office/powerpoint/2010/main" val="370237431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405314944"/>
      </p:ext>
    </p:extLst>
  </p:cSld>
  <p:clrMapOvr>
    <a:overrideClrMapping bg1="lt1" tx1="dk1" bg2="lt2" tx2="dk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9489" name="Rectangle 2"/>
          <p:cNvSpPr>
            <a:spLocks noChangeArrowheads="1"/>
          </p:cNvSpPr>
          <p:nvPr/>
        </p:nvSpPr>
        <p:spPr bwMode="auto">
          <a:xfrm>
            <a:off x="0" y="0"/>
            <a:ext cx="9144000" cy="6858000"/>
          </a:xfrm>
          <a:prstGeom prst="rect">
            <a:avLst/>
          </a:prstGeom>
          <a:solidFill>
            <a:srgbClr val="020020"/>
          </a:solidFill>
          <a:ln w="12700" cap="sq">
            <a:solidFill>
              <a:schemeClr val="tx1"/>
            </a:solidFill>
            <a:round/>
            <a:headEnd type="none" w="sm" len="sm"/>
            <a:tailEnd type="none" w="sm" len="sm"/>
          </a:ln>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4" name="Title 3"/>
          <p:cNvSpPr>
            <a:spLocks noGrp="1"/>
          </p:cNvSpPr>
          <p:nvPr>
            <p:ph type="title" idx="4294967295"/>
          </p:nvPr>
        </p:nvSpPr>
        <p:spPr>
          <a:xfrm>
            <a:off x="0" y="5715000"/>
            <a:ext cx="9144000" cy="1143000"/>
          </a:xfrm>
        </p:spPr>
        <p:txBody>
          <a:bodyPr/>
          <a:lstStyle/>
          <a:p>
            <a:pPr>
              <a:defRPr/>
            </a:pPr>
            <a:r>
              <a:rPr lang="en-US" sz="3200" dirty="0">
                <a:latin typeface="Arial" charset="0"/>
                <a:cs typeface="Arial"/>
              </a:rPr>
              <a:t>Moses was </a:t>
            </a:r>
            <a:r>
              <a:rPr lang="mr-IN" altLang="ja-JP" sz="3200" dirty="0">
                <a:latin typeface="Arial" charset="0"/>
                <a:cs typeface="Arial"/>
              </a:rPr>
              <a:t>"</a:t>
            </a:r>
            <a:r>
              <a:rPr lang="en-US" sz="3200" dirty="0">
                <a:latin typeface="Arial" charset="0"/>
                <a:cs typeface="Arial"/>
              </a:rPr>
              <a:t>thrown into the Nile</a:t>
            </a:r>
            <a:r>
              <a:rPr lang="mr-IN" altLang="ja-JP" sz="3200" dirty="0">
                <a:latin typeface="Arial" charset="0"/>
                <a:cs typeface="Arial"/>
              </a:rPr>
              <a:t>"</a:t>
            </a:r>
            <a:r>
              <a:rPr lang="en-US" sz="3200" dirty="0">
                <a:latin typeface="Arial" charset="0"/>
                <a:cs typeface="Arial"/>
              </a:rPr>
              <a:t> (Exod. 1:22)</a:t>
            </a:r>
          </a:p>
        </p:txBody>
      </p:sp>
      <p:pic>
        <p:nvPicPr>
          <p:cNvPr id="319491" name="Picture 4" descr="Exod 2 Moses baske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8100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747957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051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20514" name="Picture 3" descr="OMSSO08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504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2" name="Text Box 4"/>
          <p:cNvSpPr txBox="1">
            <a:spLocks noChangeArrowheads="1"/>
          </p:cNvSpPr>
          <p:nvPr/>
        </p:nvSpPr>
        <p:spPr bwMode="auto">
          <a:xfrm>
            <a:off x="4724400" y="5181600"/>
            <a:ext cx="4267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endParaRPr lang="en-US" sz="4000">
              <a:solidFill>
                <a:srgbClr val="F1F7E9"/>
              </a:solidFill>
              <a:latin typeface="Times New Roman" pitchFamily="-112" charset="0"/>
              <a:ea typeface="ＭＳ Ｐゴシック" charset="0"/>
              <a:cs typeface="ＭＳ Ｐゴシック" charset="0"/>
            </a:endParaRPr>
          </a:p>
        </p:txBody>
      </p:sp>
      <p:sp>
        <p:nvSpPr>
          <p:cNvPr id="176133" name="Text Box 5"/>
          <p:cNvSpPr txBox="1">
            <a:spLocks noChangeArrowheads="1"/>
          </p:cNvSpPr>
          <p:nvPr/>
        </p:nvSpPr>
        <p:spPr bwMode="auto">
          <a:xfrm>
            <a:off x="4724400" y="6003925"/>
            <a:ext cx="4267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defRPr/>
            </a:pPr>
            <a:r>
              <a:rPr lang="en-US" sz="4000" b="1">
                <a:solidFill>
                  <a:srgbClr val="F1F7E9"/>
                </a:solidFill>
                <a:effectLst>
                  <a:outerShdw blurRad="38100" dist="38100" dir="2700000" algn="tl">
                    <a:srgbClr val="000000"/>
                  </a:outerShdw>
                </a:effectLst>
              </a:rPr>
              <a:t>Queen Hatshepsut</a:t>
            </a:r>
          </a:p>
        </p:txBody>
      </p:sp>
      <p:sp>
        <p:nvSpPr>
          <p:cNvPr id="176134" name="Rectangle 6"/>
          <p:cNvSpPr>
            <a:spLocks noGrp="1" noChangeArrowheads="1"/>
          </p:cNvSpPr>
          <p:nvPr>
            <p:ph type="title" idx="4294967295"/>
          </p:nvPr>
        </p:nvSpPr>
        <p:spPr>
          <a:xfrm>
            <a:off x="0" y="5029200"/>
            <a:ext cx="9144000" cy="762000"/>
          </a:xfrm>
          <a:solidFill>
            <a:srgbClr val="000000"/>
          </a:solidFill>
        </p:spPr>
        <p:txBody>
          <a:bodyPr/>
          <a:lstStyle/>
          <a:p>
            <a:pPr>
              <a:defRPr/>
            </a:pPr>
            <a:r>
              <a:rPr lang="en-US" sz="2800" dirty="0">
                <a:effectLst/>
                <a:latin typeface="Arial" charset="0"/>
                <a:cs typeface="ＭＳ Ｐゴシック" charset="0"/>
              </a:rPr>
              <a:t>Moses sounds like the Hebrew for draw out (2:10)</a:t>
            </a:r>
            <a:endParaRPr lang="en-US" sz="3600" dirty="0">
              <a:effectLst/>
              <a:latin typeface="Arial" charset="0"/>
              <a:cs typeface="ＭＳ Ｐゴシック" charset="0"/>
            </a:endParaRPr>
          </a:p>
        </p:txBody>
      </p:sp>
    </p:spTree>
    <p:extLst>
      <p:ext uri="{BB962C8B-B14F-4D97-AF65-F5344CB8AC3E}">
        <p14:creationId xmlns:p14="http://schemas.microsoft.com/office/powerpoint/2010/main" val="300830164"/>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4609" name="Picture 1" descr="Exod 2 Miriam.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37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23850" y="115888"/>
            <a:ext cx="8208963" cy="1143000"/>
          </a:xfrm>
        </p:spPr>
        <p:txBody>
          <a:bodyPr/>
          <a:lstStyle/>
          <a:p>
            <a:pPr algn="l">
              <a:defRPr/>
            </a:pPr>
            <a:r>
              <a:rPr lang="en-US" dirty="0">
                <a:latin typeface="Arial" charset="0"/>
                <a:cs typeface="Arial"/>
              </a:rPr>
              <a:t>Miriam (Exod. 2:4)</a:t>
            </a:r>
          </a:p>
        </p:txBody>
      </p:sp>
    </p:spTree>
    <p:extLst>
      <p:ext uri="{BB962C8B-B14F-4D97-AF65-F5344CB8AC3E}">
        <p14:creationId xmlns:p14="http://schemas.microsoft.com/office/powerpoint/2010/main" val="344140447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22561" name="Rectangle 2" descr="Green marble"/>
          <p:cNvSpPr>
            <a:spLocks noChangeArrowheads="1"/>
          </p:cNvSpPr>
          <p:nvPr/>
        </p:nvSpPr>
        <p:spPr bwMode="auto">
          <a:xfrm>
            <a:off x="0" y="0"/>
            <a:ext cx="9144000" cy="6858000"/>
          </a:xfrm>
          <a:prstGeom prst="rect">
            <a:avLst/>
          </a:prstGeom>
          <a:solidFill>
            <a:srgbClr val="00000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22562" name="Picture 3" descr="OMSSO089"/>
          <p:cNvPicPr>
            <a:picLocks noChangeAspect="1" noChangeArrowheads="1"/>
          </p:cNvPicPr>
          <p:nvPr/>
        </p:nvPicPr>
        <p:blipFill>
          <a:blip r:embed="rId4" cstate="screen">
            <a:lum bright="-36000"/>
            <a:extLst>
              <a:ext uri="{28A0092B-C50C-407E-A947-70E740481C1C}">
                <a14:useLocalDpi xmlns:a14="http://schemas.microsoft.com/office/drawing/2010/main"/>
              </a:ext>
            </a:extLst>
          </a:blip>
          <a:srcRect/>
          <a:stretch>
            <a:fillRect/>
          </a:stretch>
        </p:blipFill>
        <p:spPr bwMode="auto">
          <a:xfrm>
            <a:off x="0" y="0"/>
            <a:ext cx="9144000" cy="5045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56" name="Text Box 4"/>
          <p:cNvSpPr txBox="1">
            <a:spLocks noChangeArrowheads="1"/>
          </p:cNvSpPr>
          <p:nvPr/>
        </p:nvSpPr>
        <p:spPr bwMode="auto">
          <a:xfrm>
            <a:off x="4836622" y="154546"/>
            <a:ext cx="4158734" cy="600164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defRPr/>
            </a:pPr>
            <a:r>
              <a:rPr lang="en-US" sz="3200" b="1" i="1" baseline="30000" dirty="0">
                <a:solidFill>
                  <a:srgbClr val="F1F7E9"/>
                </a:solidFill>
                <a:latin typeface="Arial"/>
                <a:cs typeface="Arial"/>
              </a:rPr>
              <a:t> </a:t>
            </a:r>
            <a:r>
              <a:rPr lang="mr-IN" sz="3200" b="1" i="1" baseline="30000" dirty="0">
                <a:solidFill>
                  <a:srgbClr val="F1F7E9"/>
                </a:solidFill>
                <a:latin typeface="Arial"/>
                <a:cs typeface="Arial"/>
              </a:rPr>
              <a:t>"</a:t>
            </a:r>
            <a:r>
              <a:rPr lang="en-US" sz="3200" b="1" i="1" dirty="0">
                <a:solidFill>
                  <a:srgbClr val="F1F7E9"/>
                </a:solidFill>
                <a:latin typeface="Arial"/>
                <a:cs typeface="Arial"/>
              </a:rPr>
              <a:t>At that time Moses was born, and he was no ordinary child. For three months he was cared for in his father</a:t>
            </a:r>
            <a:r>
              <a:rPr lang="fr-FR" sz="3200" b="1" i="1" dirty="0">
                <a:solidFill>
                  <a:srgbClr val="F1F7E9"/>
                </a:solidFill>
                <a:latin typeface="Arial"/>
                <a:cs typeface="Arial"/>
              </a:rPr>
              <a:t>'</a:t>
            </a:r>
            <a:r>
              <a:rPr lang="en-US" sz="3200" b="1" i="1" dirty="0">
                <a:solidFill>
                  <a:srgbClr val="F1F7E9"/>
                </a:solidFill>
                <a:latin typeface="Arial"/>
                <a:cs typeface="Arial"/>
              </a:rPr>
              <a:t>s house. </a:t>
            </a:r>
            <a:r>
              <a:rPr lang="en-US" sz="3200" b="1" i="1" baseline="30000" dirty="0">
                <a:solidFill>
                  <a:srgbClr val="F1F7E9"/>
                </a:solidFill>
                <a:latin typeface="Arial"/>
                <a:cs typeface="Arial"/>
              </a:rPr>
              <a:t> </a:t>
            </a:r>
            <a:r>
              <a:rPr lang="en-US" sz="3200" b="1" i="1" dirty="0">
                <a:solidFill>
                  <a:srgbClr val="F1F7E9"/>
                </a:solidFill>
                <a:latin typeface="Arial"/>
                <a:cs typeface="Arial"/>
              </a:rPr>
              <a:t>When he was placed outside, Pharaoh</a:t>
            </a:r>
            <a:r>
              <a:rPr lang="fr-FR" sz="3200" b="1" i="1" dirty="0">
                <a:solidFill>
                  <a:srgbClr val="F1F7E9"/>
                </a:solidFill>
                <a:latin typeface="Arial"/>
                <a:cs typeface="Arial"/>
              </a:rPr>
              <a:t>'</a:t>
            </a:r>
            <a:r>
              <a:rPr lang="en-US" sz="3200" b="1" i="1" dirty="0">
                <a:solidFill>
                  <a:srgbClr val="F1F7E9"/>
                </a:solidFill>
                <a:latin typeface="Arial"/>
                <a:cs typeface="Arial"/>
              </a:rPr>
              <a:t>s daughter took him and brought him up as her own son.</a:t>
            </a:r>
            <a:r>
              <a:rPr lang="mr-IN" sz="3200" b="1" i="1" dirty="0">
                <a:solidFill>
                  <a:srgbClr val="F1F7E9"/>
                </a:solidFill>
                <a:latin typeface="Arial"/>
                <a:cs typeface="Arial"/>
              </a:rPr>
              <a:t>"</a:t>
            </a:r>
            <a:r>
              <a:rPr lang="en-US" sz="3200" b="1" i="1" baseline="30000" dirty="0">
                <a:solidFill>
                  <a:srgbClr val="F1F7E9"/>
                </a:solidFill>
                <a:latin typeface="Arial"/>
                <a:cs typeface="Arial"/>
              </a:rPr>
              <a:t> </a:t>
            </a:r>
            <a:endParaRPr lang="en-US" sz="3200" b="1" i="1" dirty="0">
              <a:solidFill>
                <a:srgbClr val="F1F7E9"/>
              </a:solidFill>
              <a:latin typeface="Arial"/>
              <a:cs typeface="Arial"/>
            </a:endParaRPr>
          </a:p>
        </p:txBody>
      </p:sp>
      <p:sp>
        <p:nvSpPr>
          <p:cNvPr id="177158" name="Rectangle 6"/>
          <p:cNvSpPr>
            <a:spLocks noGrp="1" noChangeArrowheads="1"/>
          </p:cNvSpPr>
          <p:nvPr>
            <p:ph type="title" idx="4294967295"/>
          </p:nvPr>
        </p:nvSpPr>
        <p:spPr>
          <a:xfrm>
            <a:off x="0" y="5715000"/>
            <a:ext cx="3810000" cy="1143000"/>
          </a:xfrm>
          <a:effectLst>
            <a:outerShdw blurRad="63500" dist="35921" dir="2700000" algn="ctr" rotWithShape="0">
              <a:srgbClr val="000000">
                <a:alpha val="74998"/>
              </a:srgbClr>
            </a:outerShdw>
          </a:effectLst>
        </p:spPr>
        <p:txBody>
          <a:bodyPr/>
          <a:lstStyle/>
          <a:p>
            <a:pPr algn="r">
              <a:defRPr/>
            </a:pPr>
            <a:r>
              <a:rPr kumimoji="0" lang="en-US" sz="3200">
                <a:solidFill>
                  <a:schemeClr val="bg1"/>
                </a:solidFill>
                <a:effectLst/>
                <a:latin typeface="Arial" charset="0"/>
                <a:cs typeface="ＭＳ Ｐゴシック" charset="0"/>
              </a:rPr>
              <a:t>Acts 7:20-21 (NIV)</a:t>
            </a:r>
            <a:endParaRPr lang="en-US">
              <a:latin typeface="Arial" charset="0"/>
              <a:cs typeface="ＭＳ Ｐゴシック" charset="0"/>
            </a:endParaRPr>
          </a:p>
        </p:txBody>
      </p:sp>
    </p:spTree>
    <p:extLst>
      <p:ext uri="{BB962C8B-B14F-4D97-AF65-F5344CB8AC3E}">
        <p14:creationId xmlns:p14="http://schemas.microsoft.com/office/powerpoint/2010/main" val="3871379127"/>
      </p:ext>
    </p:extLst>
  </p:cSld>
  <p:clrMapOvr>
    <a:overrideClrMapping bg1="lt1" tx1="dk1" bg2="lt2" tx2="dk2" accent1="accent1" accent2="accent2" accent3="accent3" accent4="accent4" accent5="accent5" accent6="accent6" hlink="hlink" folHlink="folHlink"/>
  </p:clrMapOvr>
  <p:transition/>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5633" name="Picture 2" descr="World Travel 05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296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179" name="Text Box 3"/>
          <p:cNvSpPr txBox="1">
            <a:spLocks noChangeArrowheads="1"/>
          </p:cNvSpPr>
          <p:nvPr/>
        </p:nvSpPr>
        <p:spPr bwMode="auto">
          <a:xfrm>
            <a:off x="-76200" y="212725"/>
            <a:ext cx="9296400" cy="19383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mr-IN" sz="4000" b="1" i="1" dirty="0">
                <a:solidFill>
                  <a:srgbClr val="F1F7E9"/>
                </a:solidFill>
                <a:latin typeface="Arial"/>
                <a:ea typeface="ＭＳ Ｐゴシック" charset="0"/>
                <a:cs typeface="Arial"/>
              </a:rPr>
              <a:t>"</a:t>
            </a:r>
            <a:r>
              <a:rPr lang="en-US" sz="4000" b="1" i="1" dirty="0">
                <a:solidFill>
                  <a:srgbClr val="F1F7E9"/>
                </a:solidFill>
                <a:latin typeface="Arial"/>
                <a:ea typeface="ＭＳ Ｐゴシック" charset="0"/>
                <a:cs typeface="Arial"/>
              </a:rPr>
              <a:t>Moses was educated in all the wisdom of the Egyptians and was powerful in speech and action.</a:t>
            </a:r>
            <a:r>
              <a:rPr lang="mr-IN" sz="4000" b="1" i="1" dirty="0">
                <a:solidFill>
                  <a:srgbClr val="F1F7E9"/>
                </a:solidFill>
                <a:latin typeface="Arial"/>
                <a:ea typeface="ＭＳ Ｐゴシック" charset="0"/>
                <a:cs typeface="Arial"/>
              </a:rPr>
              <a:t>"</a:t>
            </a:r>
            <a:r>
              <a:rPr lang="en-US" sz="4000" b="1" i="1" dirty="0">
                <a:solidFill>
                  <a:srgbClr val="F1F7E9"/>
                </a:solidFill>
                <a:latin typeface="Arial"/>
                <a:ea typeface="ＭＳ Ｐゴシック" charset="0"/>
                <a:cs typeface="Arial"/>
              </a:rPr>
              <a:t> </a:t>
            </a:r>
          </a:p>
        </p:txBody>
      </p:sp>
      <p:sp>
        <p:nvSpPr>
          <p:cNvPr id="178181" name="Rectangle 5"/>
          <p:cNvSpPr>
            <a:spLocks noGrp="1" noChangeArrowheads="1"/>
          </p:cNvSpPr>
          <p:nvPr>
            <p:ph type="title" idx="4294967295"/>
          </p:nvPr>
        </p:nvSpPr>
        <p:spPr>
          <a:xfrm>
            <a:off x="5562600" y="5973763"/>
            <a:ext cx="3429000" cy="579437"/>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kumimoji="0" lang="en-US" sz="3200" dirty="0">
                <a:solidFill>
                  <a:schemeClr val="bg1"/>
                </a:solidFill>
                <a:effectLst/>
                <a:ea typeface="ＭＳ Ｐゴシック" pitchFamily="-112" charset="-128"/>
                <a:cs typeface="ＭＳ Ｐゴシック" pitchFamily="-112" charset="-128"/>
              </a:rPr>
              <a:t>Acts 7:22 (NIV)</a:t>
            </a:r>
          </a:p>
        </p:txBody>
      </p:sp>
    </p:spTree>
    <p:extLst>
      <p:ext uri="{BB962C8B-B14F-4D97-AF65-F5344CB8AC3E}">
        <p14:creationId xmlns:p14="http://schemas.microsoft.com/office/powerpoint/2010/main" val="3048389067"/>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681"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27682" name="Picture 3" descr="OMSSO037"/>
          <p:cNvPicPr>
            <a:picLocks noChangeAspect="1" noChangeArrowheads="1"/>
          </p:cNvPicPr>
          <p:nvPr/>
        </p:nvPicPr>
        <p:blipFill>
          <a:blip r:embed="rId4">
            <a:lum bright="6000"/>
            <a:extLst>
              <a:ext uri="{28A0092B-C50C-407E-A947-70E740481C1C}">
                <a14:useLocalDpi xmlns:a14="http://schemas.microsoft.com/office/drawing/2010/main"/>
              </a:ext>
            </a:extLst>
          </a:blip>
          <a:srcRect/>
          <a:stretch>
            <a:fillRect/>
          </a:stretch>
        </p:blipFill>
        <p:spPr bwMode="auto">
          <a:xfrm>
            <a:off x="0" y="0"/>
            <a:ext cx="5016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ext Box 4"/>
          <p:cNvSpPr txBox="1">
            <a:spLocks noChangeArrowheads="1"/>
          </p:cNvSpPr>
          <p:nvPr/>
        </p:nvSpPr>
        <p:spPr bwMode="auto">
          <a:xfrm>
            <a:off x="4724400" y="6003925"/>
            <a:ext cx="4267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dirty="0">
                <a:solidFill>
                  <a:srgbClr val="F1F7E9"/>
                </a:solidFill>
                <a:latin typeface="Arial"/>
                <a:ea typeface="ＭＳ Ｐゴシック" charset="0"/>
                <a:cs typeface="Arial"/>
              </a:rPr>
              <a:t>Thutmose III</a:t>
            </a:r>
          </a:p>
        </p:txBody>
      </p:sp>
      <p:sp>
        <p:nvSpPr>
          <p:cNvPr id="179206" name="Rectangle 6"/>
          <p:cNvSpPr>
            <a:spLocks noGrp="1" noChangeArrowheads="1"/>
          </p:cNvSpPr>
          <p:nvPr>
            <p:ph type="title" idx="4294967295"/>
          </p:nvPr>
        </p:nvSpPr>
        <p:spPr>
          <a:xfrm>
            <a:off x="5181600" y="365125"/>
            <a:ext cx="3657600" cy="7016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kumimoji="0" lang="en-US" sz="4000" dirty="0">
                <a:solidFill>
                  <a:schemeClr val="bg1"/>
                </a:solidFill>
                <a:effectLst/>
                <a:ea typeface="ＭＳ Ｐゴシック" pitchFamily="-112" charset="-128"/>
                <a:cs typeface="ＭＳ Ｐゴシック" pitchFamily="-112" charset="-128"/>
              </a:rPr>
              <a:t>Moses Flees</a:t>
            </a:r>
          </a:p>
        </p:txBody>
      </p:sp>
    </p:spTree>
    <p:extLst>
      <p:ext uri="{BB962C8B-B14F-4D97-AF65-F5344CB8AC3E}">
        <p14:creationId xmlns:p14="http://schemas.microsoft.com/office/powerpoint/2010/main" val="1656044122"/>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9729" name="Rectangle 2"/>
          <p:cNvSpPr>
            <a:spLocks noChangeArrowheads="1"/>
          </p:cNvSpPr>
          <p:nvPr/>
        </p:nvSpPr>
        <p:spPr bwMode="auto">
          <a:xfrm>
            <a:off x="6875463" y="0"/>
            <a:ext cx="2268537" cy="6858000"/>
          </a:xfrm>
          <a:prstGeom prst="rect">
            <a:avLst/>
          </a:prstGeom>
          <a:solidFill>
            <a:srgbClr val="000000"/>
          </a:solidFill>
          <a:ln w="12700" cap="sq">
            <a:solidFill>
              <a:schemeClr val="tx1"/>
            </a:solidFill>
            <a:round/>
            <a:headEnd type="none" w="sm" len="sm"/>
            <a:tailEnd type="none" w="sm" len="sm"/>
          </a:ln>
        </p:spPr>
        <p:txBody>
          <a:bodyPr wrap="none"/>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pic>
        <p:nvPicPr>
          <p:cNvPr id="329730"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0" name="Oval 6"/>
          <p:cNvSpPr>
            <a:spLocks noChangeArrowheads="1"/>
          </p:cNvSpPr>
          <p:nvPr/>
        </p:nvSpPr>
        <p:spPr bwMode="auto">
          <a:xfrm>
            <a:off x="5003800" y="399256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80231" name="Oval 7"/>
          <p:cNvSpPr>
            <a:spLocks noChangeArrowheads="1"/>
          </p:cNvSpPr>
          <p:nvPr/>
        </p:nvSpPr>
        <p:spPr bwMode="auto">
          <a:xfrm>
            <a:off x="34925" y="1484313"/>
            <a:ext cx="2089150" cy="1584325"/>
          </a:xfrm>
          <a:prstGeom prst="ellipse">
            <a:avLst/>
          </a:prstGeom>
          <a:noFill/>
          <a:ln w="57150">
            <a:solidFill>
              <a:srgbClr val="FF0000"/>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a:solidFill>
                <a:srgbClr val="003300"/>
              </a:solidFill>
              <a:latin typeface="Times New Roman" pitchFamily="-112" charset="0"/>
              <a:ea typeface="ＭＳ Ｐゴシック" charset="0"/>
              <a:cs typeface="ＭＳ Ｐゴシック" charset="0"/>
            </a:endParaRPr>
          </a:p>
        </p:txBody>
      </p:sp>
      <p:sp>
        <p:nvSpPr>
          <p:cNvPr id="180232" name="Rectangle 8"/>
          <p:cNvSpPr>
            <a:spLocks noGrp="1" noChangeArrowheads="1"/>
          </p:cNvSpPr>
          <p:nvPr>
            <p:ph type="title" idx="4294967295"/>
          </p:nvPr>
        </p:nvSpPr>
        <p:spPr>
          <a:xfrm>
            <a:off x="6875463" y="2065338"/>
            <a:ext cx="2376487" cy="1939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Location of </a:t>
            </a:r>
            <a:r>
              <a:rPr kumimoji="0" lang="en-US" sz="4000" dirty="0" err="1">
                <a:solidFill>
                  <a:srgbClr val="FFFFFF"/>
                </a:solidFill>
                <a:effectLst/>
                <a:ea typeface="ＭＳ Ｐゴシック" pitchFamily="-112" charset="-128"/>
                <a:cs typeface="ＭＳ Ｐゴシック" pitchFamily="-112" charset="-128"/>
              </a:rPr>
              <a:t>Midian</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Goshen</a:t>
            </a: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err="1">
                <a:solidFill>
                  <a:srgbClr val="F1F7E9">
                    <a:lumMod val="10000"/>
                  </a:srgbClr>
                </a:solidFill>
                <a:effectLst/>
                <a:ea typeface="ＭＳ Ｐゴシック" pitchFamily="-112" charset="-128"/>
                <a:cs typeface="ＭＳ Ｐゴシック" pitchFamily="-112" charset="-128"/>
              </a:rPr>
              <a:t>Midian</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700338" y="3762375"/>
            <a:ext cx="2155825" cy="13223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Mt. Sinai</a:t>
            </a: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Canaan</a:t>
            </a: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defTabSz="914400" eaLnBrk="1" hangingPunct="1">
              <a:spcBef>
                <a:spcPct val="50000"/>
              </a:spcBef>
              <a:defRPr/>
            </a:pPr>
            <a:r>
              <a:rPr kumimoji="0" lang="en-US" sz="4000" dirty="0">
                <a:solidFill>
                  <a:srgbClr val="F1F7E9">
                    <a:lumMod val="10000"/>
                  </a:srgbClr>
                </a:solidFill>
                <a:effectLst/>
                <a:ea typeface="ＭＳ Ｐゴシック" pitchFamily="-112" charset="-128"/>
                <a:cs typeface="ＭＳ Ｐゴシック" pitchFamily="-112" charset="-128"/>
              </a:rPr>
              <a:t>Egypt</a:t>
            </a: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defTabSz="914400" eaLnBrk="1" hangingPunct="1">
              <a:spcBef>
                <a:spcPct val="50000"/>
              </a:spcBef>
              <a:defRPr/>
            </a:pPr>
            <a:r>
              <a:rPr kumimoji="0" lang="en-US" sz="4000" dirty="0">
                <a:solidFill>
                  <a:srgbClr val="FFFFFF"/>
                </a:solidFill>
                <a:effectLst/>
                <a:ea typeface="ＭＳ Ｐゴシック" pitchFamily="-112" charset="-128"/>
                <a:cs typeface="ＭＳ Ｐゴシック" pitchFamily="-112" charset="-128"/>
              </a:rPr>
              <a:t>Nile River</a:t>
            </a:r>
          </a:p>
        </p:txBody>
      </p:sp>
    </p:spTree>
    <p:extLst>
      <p:ext uri="{BB962C8B-B14F-4D97-AF65-F5344CB8AC3E}">
        <p14:creationId xmlns:p14="http://schemas.microsoft.com/office/powerpoint/2010/main" val="4014775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4000"/>
                                  </p:stCondLst>
                                  <p:childTnLst>
                                    <p:set>
                                      <p:cBhvr>
                                        <p:cTn id="6" dur="1" fill="hold">
                                          <p:stCondLst>
                                            <p:cond delay="0"/>
                                          </p:stCondLst>
                                        </p:cTn>
                                        <p:tgtEl>
                                          <p:spTgt spid="180231"/>
                                        </p:tgtEl>
                                        <p:attrNameLst>
                                          <p:attrName>style.visibility</p:attrName>
                                        </p:attrNameLst>
                                      </p:cBhvr>
                                      <p:to>
                                        <p:strVal val="visible"/>
                                      </p:to>
                                    </p:set>
                                    <p:anim calcmode="lin" valueType="num">
                                      <p:cBhvr>
                                        <p:cTn id="7" dur="500" fill="hold"/>
                                        <p:tgtEl>
                                          <p:spTgt spid="180231"/>
                                        </p:tgtEl>
                                        <p:attrNameLst>
                                          <p:attrName>ppt_w</p:attrName>
                                        </p:attrNameLst>
                                      </p:cBhvr>
                                      <p:tavLst>
                                        <p:tav tm="0">
                                          <p:val>
                                            <p:fltVal val="0"/>
                                          </p:val>
                                        </p:tav>
                                        <p:tav tm="100000">
                                          <p:val>
                                            <p:strVal val="#ppt_w"/>
                                          </p:val>
                                        </p:tav>
                                      </p:tavLst>
                                    </p:anim>
                                    <p:anim calcmode="lin" valueType="num">
                                      <p:cBhvr>
                                        <p:cTn id="8" dur="500" fill="hold"/>
                                        <p:tgtEl>
                                          <p:spTgt spid="180231"/>
                                        </p:tgtEl>
                                        <p:attrNameLst>
                                          <p:attrName>ppt_h</p:attrName>
                                        </p:attrNameLst>
                                      </p:cBhvr>
                                      <p:tavLst>
                                        <p:tav tm="0">
                                          <p:val>
                                            <p:fltVal val="0"/>
                                          </p:val>
                                        </p:tav>
                                        <p:tav tm="100000">
                                          <p:val>
                                            <p:strVal val="#ppt_h"/>
                                          </p:val>
                                        </p:tav>
                                      </p:tavLst>
                                    </p:anim>
                                  </p:childTnLst>
                                </p:cTn>
                              </p:par>
                            </p:childTnLst>
                          </p:cTn>
                        </p:par>
                        <p:par>
                          <p:cTn id="9" fill="hold" nodeType="afterGroup">
                            <p:stCondLst>
                              <p:cond delay="4500"/>
                            </p:stCondLst>
                            <p:childTnLst>
                              <p:par>
                                <p:cTn id="10" presetID="23" presetClass="entr" presetSubtype="16" fill="hold" grpId="0" nodeType="afterEffect">
                                  <p:stCondLst>
                                    <p:cond delay="3000"/>
                                  </p:stCondLst>
                                  <p:childTnLst>
                                    <p:set>
                                      <p:cBhvr>
                                        <p:cTn id="11" dur="1" fill="hold">
                                          <p:stCondLst>
                                            <p:cond delay="0"/>
                                          </p:stCondLst>
                                        </p:cTn>
                                        <p:tgtEl>
                                          <p:spTgt spid="180230"/>
                                        </p:tgtEl>
                                        <p:attrNameLst>
                                          <p:attrName>style.visibility</p:attrName>
                                        </p:attrNameLst>
                                      </p:cBhvr>
                                      <p:to>
                                        <p:strVal val="visible"/>
                                      </p:to>
                                    </p:set>
                                    <p:anim calcmode="lin" valueType="num">
                                      <p:cBhvr>
                                        <p:cTn id="12" dur="500" fill="hold"/>
                                        <p:tgtEl>
                                          <p:spTgt spid="180230"/>
                                        </p:tgtEl>
                                        <p:attrNameLst>
                                          <p:attrName>ppt_w</p:attrName>
                                        </p:attrNameLst>
                                      </p:cBhvr>
                                      <p:tavLst>
                                        <p:tav tm="0">
                                          <p:val>
                                            <p:fltVal val="0"/>
                                          </p:val>
                                        </p:tav>
                                        <p:tav tm="100000">
                                          <p:val>
                                            <p:strVal val="#ppt_w"/>
                                          </p:val>
                                        </p:tav>
                                      </p:tavLst>
                                    </p:anim>
                                    <p:anim calcmode="lin" valueType="num">
                                      <p:cBhvr>
                                        <p:cTn id="13" dur="500" fill="hold"/>
                                        <p:tgtEl>
                                          <p:spTgt spid="18023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0" grpId="0" animBg="1"/>
      <p:bldP spid="180231"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3683110744"/>
      </p:ext>
    </p:extLst>
  </p:cSld>
  <p:clrMapOvr>
    <a:overrideClrMapping bg1="lt1" tx1="dk1" bg2="lt2" tx2="dk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00348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Messianic Prophecy</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dirty="0">
                <a:solidFill>
                  <a:srgbClr val="FFFFFF"/>
                </a:solidFill>
                <a:effectLst>
                  <a:glow rad="127000">
                    <a:srgbClr val="000000"/>
                  </a:glow>
                </a:effectLst>
                <a:latin typeface="Arial" charset="0"/>
                <a:ea typeface="ＭＳ Ｐゴシック" charset="0"/>
                <a:cs typeface="ＭＳ Ｐゴシック" charset="0"/>
              </a:rPr>
              <a:t>As prophet, priest, and theocratic ruler who delivered Israel from Egypt (1-18), Moses typifies Christ as the anointed prophet, priest, ruler, and Saviour as the Passover Lamb (12:13).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ta-IN" sz="4800" b="1" dirty="0" err="1">
                <a:solidFill>
                  <a:srgbClr val="FFFFFF"/>
                </a:solidFill>
                <a:effectLst>
                  <a:glow rad="127000">
                    <a:srgbClr val="000000"/>
                  </a:glow>
                </a:effectLst>
                <a:latin typeface="Arial" charset="0"/>
                <a:ea typeface="ＭＳ Ｐゴシック" charset="0"/>
                <a:cs typeface="ＭＳ Ｐゴシック" charset="0"/>
              </a:rPr>
              <a:t>யாத்திராகமம்</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25462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177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p:cNvSpPr txBox="1">
            <a:spLocks noChangeArrowheads="1"/>
          </p:cNvSpPr>
          <p:nvPr/>
        </p:nvSpPr>
        <p:spPr bwMode="auto">
          <a:xfrm>
            <a:off x="5589431" y="1222375"/>
            <a:ext cx="3554569"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en-US" sz="3200" b="1" dirty="0">
                <a:solidFill>
                  <a:srgbClr val="F1F7E9"/>
                </a:solidFill>
                <a:latin typeface="Arial"/>
                <a:ea typeface="ＭＳ Ｐゴシック" charset="0"/>
                <a:cs typeface="Arial"/>
              </a:rPr>
              <a:t>(Exod. 3)</a:t>
            </a:r>
          </a:p>
        </p:txBody>
      </p:sp>
      <p:sp>
        <p:nvSpPr>
          <p:cNvPr id="181254" name="Rectangle 6"/>
          <p:cNvSpPr>
            <a:spLocks noGrp="1" noChangeArrowheads="1"/>
          </p:cNvSpPr>
          <p:nvPr>
            <p:ph type="title" idx="4294967295"/>
          </p:nvPr>
        </p:nvSpPr>
        <p:spPr>
          <a:xfrm>
            <a:off x="5293216" y="-26988"/>
            <a:ext cx="3850783" cy="1200151"/>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kumimoji="0" lang="en-US" sz="3600" dirty="0">
                <a:solidFill>
                  <a:srgbClr val="000000"/>
                </a:solidFill>
                <a:effectLst/>
                <a:latin typeface="Arial" charset="0"/>
                <a:cs typeface="Arial"/>
              </a:rPr>
              <a:t>God calls His servant </a:t>
            </a:r>
            <a:endParaRPr kumimoji="0" lang="en-US" sz="4000" dirty="0">
              <a:solidFill>
                <a:srgbClr val="000000"/>
              </a:solidFill>
              <a:effectLst/>
              <a:latin typeface="Arial" charset="0"/>
              <a:cs typeface="Arial"/>
            </a:endParaRPr>
          </a:p>
        </p:txBody>
      </p:sp>
    </p:spTree>
    <p:extLst>
      <p:ext uri="{BB962C8B-B14F-4D97-AF65-F5344CB8AC3E}">
        <p14:creationId xmlns:p14="http://schemas.microsoft.com/office/powerpoint/2010/main" val="1504901715"/>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38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p:cNvSpPr txBox="1">
            <a:spLocks noChangeArrowheads="1"/>
          </p:cNvSpPr>
          <p:nvPr/>
        </p:nvSpPr>
        <p:spPr bwMode="auto">
          <a:xfrm>
            <a:off x="3657601" y="966212"/>
            <a:ext cx="5486399"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en-US" sz="3200" b="1" dirty="0">
                <a:solidFill>
                  <a:srgbClr val="F1F7E9"/>
                </a:solidFill>
                <a:latin typeface="Arial"/>
                <a:ea typeface="ＭＳ Ｐゴシック" charset="0"/>
                <a:cs typeface="Arial"/>
              </a:rPr>
              <a:t>(Exod. 3:1–4:17)</a:t>
            </a:r>
          </a:p>
        </p:txBody>
      </p:sp>
      <p:sp>
        <p:nvSpPr>
          <p:cNvPr id="181254" name="Rectangle 6"/>
          <p:cNvSpPr>
            <a:spLocks noGrp="1" noChangeArrowheads="1"/>
          </p:cNvSpPr>
          <p:nvPr>
            <p:ph type="title" idx="4294967295"/>
          </p:nvPr>
        </p:nvSpPr>
        <p:spPr>
          <a:xfrm>
            <a:off x="3657601" y="304800"/>
            <a:ext cx="5486400" cy="646331"/>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kumimoji="0" lang="en-US" sz="3600" dirty="0">
                <a:solidFill>
                  <a:schemeClr val="bg1"/>
                </a:solidFill>
                <a:effectLst/>
                <a:latin typeface="Arial" charset="0"/>
                <a:cs typeface="Arial"/>
              </a:rPr>
              <a:t>The Burning Bush</a:t>
            </a:r>
            <a:endParaRPr kumimoji="0" lang="en-US" sz="4000" dirty="0">
              <a:solidFill>
                <a:schemeClr val="bg1"/>
              </a:solidFill>
              <a:effectLst/>
              <a:latin typeface="Arial" charset="0"/>
              <a:cs typeface="Arial"/>
            </a:endParaRPr>
          </a:p>
        </p:txBody>
      </p:sp>
    </p:spTree>
    <p:extLst>
      <p:ext uri="{BB962C8B-B14F-4D97-AF65-F5344CB8AC3E}">
        <p14:creationId xmlns:p14="http://schemas.microsoft.com/office/powerpoint/2010/main" val="309951527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5873" name="Rectangle 2" descr="Brow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zh-CN" altLang="en-US" sz="2400">
              <a:solidFill>
                <a:srgbClr val="003300"/>
              </a:solidFill>
              <a:latin typeface="Arial" charset="0"/>
              <a:ea typeface="ＭＳ Ｐゴシック" charset="0"/>
              <a:cs typeface="Arial" charset="0"/>
            </a:endParaRPr>
          </a:p>
        </p:txBody>
      </p:sp>
      <p:pic>
        <p:nvPicPr>
          <p:cNvPr id="335874" name="Picture 3" descr="OMSSO085"/>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0" y="0"/>
            <a:ext cx="53657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6" name="Text Box 4"/>
          <p:cNvSpPr txBox="1">
            <a:spLocks noChangeArrowheads="1"/>
          </p:cNvSpPr>
          <p:nvPr/>
        </p:nvSpPr>
        <p:spPr bwMode="auto">
          <a:xfrm>
            <a:off x="76200" y="1371600"/>
            <a:ext cx="7529513"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a:solidFill>
                  <a:srgbClr val="F1F7E9"/>
                </a:solidFill>
                <a:latin typeface="Arial"/>
                <a:ea typeface="ＭＳ Ｐゴシック" charset="0"/>
                <a:cs typeface="Arial"/>
              </a:rPr>
              <a:t>1.  Who am I (3:11)?</a:t>
            </a:r>
          </a:p>
        </p:txBody>
      </p:sp>
      <p:sp>
        <p:nvSpPr>
          <p:cNvPr id="182277" name="Text Box 5"/>
          <p:cNvSpPr txBox="1">
            <a:spLocks noChangeArrowheads="1"/>
          </p:cNvSpPr>
          <p:nvPr/>
        </p:nvSpPr>
        <p:spPr bwMode="auto">
          <a:xfrm>
            <a:off x="76200" y="2262188"/>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a:solidFill>
                  <a:srgbClr val="F1F7E9"/>
                </a:solidFill>
                <a:latin typeface="Arial"/>
                <a:ea typeface="ＭＳ Ｐゴシック" charset="0"/>
                <a:cs typeface="Arial"/>
              </a:rPr>
              <a:t>2.  Who are You (3:13)?</a:t>
            </a:r>
          </a:p>
        </p:txBody>
      </p:sp>
      <p:sp>
        <p:nvSpPr>
          <p:cNvPr id="182278" name="Text Box 6"/>
          <p:cNvSpPr txBox="1">
            <a:spLocks noChangeArrowheads="1"/>
          </p:cNvSpPr>
          <p:nvPr/>
        </p:nvSpPr>
        <p:spPr bwMode="auto">
          <a:xfrm>
            <a:off x="76200" y="3154363"/>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a:solidFill>
                  <a:srgbClr val="F1F7E9"/>
                </a:solidFill>
                <a:latin typeface="Arial"/>
                <a:ea typeface="ＭＳ Ｐゴシック" charset="0"/>
                <a:cs typeface="Arial"/>
              </a:rPr>
              <a:t>3.  What if I fail (4:1)?</a:t>
            </a:r>
          </a:p>
        </p:txBody>
      </p:sp>
      <p:sp>
        <p:nvSpPr>
          <p:cNvPr id="182279" name="Text Box 7"/>
          <p:cNvSpPr txBox="1">
            <a:spLocks noChangeArrowheads="1"/>
          </p:cNvSpPr>
          <p:nvPr/>
        </p:nvSpPr>
        <p:spPr bwMode="auto">
          <a:xfrm>
            <a:off x="76200" y="4044950"/>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dirty="0">
                <a:solidFill>
                  <a:srgbClr val="F1F7E9"/>
                </a:solidFill>
                <a:latin typeface="Arial"/>
                <a:ea typeface="ＭＳ Ｐゴシック" charset="0"/>
                <a:cs typeface="Arial"/>
              </a:rPr>
              <a:t>4.  I</a:t>
            </a:r>
            <a:r>
              <a:rPr lang="fr-FR" sz="4000" b="1" dirty="0">
                <a:solidFill>
                  <a:srgbClr val="F1F7E9"/>
                </a:solidFill>
                <a:latin typeface="Arial"/>
                <a:ea typeface="ＭＳ Ｐゴシック" charset="0"/>
                <a:cs typeface="Arial"/>
              </a:rPr>
              <a:t>'</a:t>
            </a:r>
            <a:r>
              <a:rPr lang="en-US" sz="4000" b="1" dirty="0">
                <a:solidFill>
                  <a:srgbClr val="F1F7E9"/>
                </a:solidFill>
                <a:latin typeface="Arial"/>
                <a:ea typeface="ＭＳ Ｐゴシック" charset="0"/>
                <a:cs typeface="Arial"/>
              </a:rPr>
              <a:t>m not gifted (4:10)</a:t>
            </a:r>
          </a:p>
        </p:txBody>
      </p:sp>
      <p:sp>
        <p:nvSpPr>
          <p:cNvPr id="182280" name="Text Box 8"/>
          <p:cNvSpPr txBox="1">
            <a:spLocks noChangeArrowheads="1"/>
          </p:cNvSpPr>
          <p:nvPr/>
        </p:nvSpPr>
        <p:spPr bwMode="auto">
          <a:xfrm>
            <a:off x="76200" y="4937125"/>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923925" indent="-923925" defTabSz="914400" fontAlgn="base">
              <a:spcBef>
                <a:spcPct val="50000"/>
              </a:spcBef>
              <a:spcAft>
                <a:spcPct val="0"/>
              </a:spcAft>
              <a:defRPr/>
            </a:pPr>
            <a:r>
              <a:rPr lang="en-US" sz="4000" b="1" dirty="0">
                <a:solidFill>
                  <a:srgbClr val="F1F7E9"/>
                </a:solidFill>
                <a:latin typeface="Arial"/>
                <a:ea typeface="ＭＳ Ｐゴシック" charset="0"/>
                <a:cs typeface="Arial"/>
              </a:rPr>
              <a:t>5.  I don</a:t>
            </a:r>
            <a:r>
              <a:rPr lang="fr-FR" sz="4000" b="1" dirty="0">
                <a:solidFill>
                  <a:srgbClr val="F1F7E9"/>
                </a:solidFill>
                <a:latin typeface="Arial"/>
                <a:ea typeface="ＭＳ Ｐゴシック" charset="0"/>
                <a:cs typeface="Arial"/>
              </a:rPr>
              <a:t>'</a:t>
            </a:r>
            <a:r>
              <a:rPr lang="en-US" sz="4000" b="1" dirty="0">
                <a:solidFill>
                  <a:srgbClr val="F1F7E9"/>
                </a:solidFill>
                <a:latin typeface="Arial"/>
                <a:ea typeface="ＭＳ Ｐゴシック" charset="0"/>
                <a:cs typeface="Arial"/>
              </a:rPr>
              <a:t>t want to get involved (4:13)</a:t>
            </a:r>
          </a:p>
        </p:txBody>
      </p:sp>
      <p:sp>
        <p:nvSpPr>
          <p:cNvPr id="182285" name="Rectangle 13"/>
          <p:cNvSpPr>
            <a:spLocks noGrp="1" noChangeArrowheads="1"/>
          </p:cNvSpPr>
          <p:nvPr>
            <p:ph type="title" idx="4294967295"/>
          </p:nvPr>
        </p:nvSpPr>
        <p:spPr>
          <a:xfrm>
            <a:off x="-152400" y="304800"/>
            <a:ext cx="8636000" cy="762000"/>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dirty="0">
                <a:solidFill>
                  <a:schemeClr val="bg1"/>
                </a:solidFill>
                <a:effectLst/>
                <a:ea typeface="ＭＳ Ｐゴシック" pitchFamily="-112" charset="-128"/>
                <a:cs typeface="Arial"/>
              </a:rPr>
              <a:t>EXCUSES</a:t>
            </a:r>
          </a:p>
        </p:txBody>
      </p:sp>
      <p:sp>
        <p:nvSpPr>
          <p:cNvPr id="291849" name="TextBox 9"/>
          <p:cNvSpPr txBox="1">
            <a:spLocks noChangeArrowheads="1"/>
          </p:cNvSpPr>
          <p:nvPr/>
        </p:nvSpPr>
        <p:spPr bwMode="auto">
          <a:xfrm rot="-717050">
            <a:off x="166688" y="1973213"/>
            <a:ext cx="8977312" cy="2308324"/>
          </a:xfrm>
          <a:prstGeom prst="rect">
            <a:avLst/>
          </a:prstGeom>
          <a:solidFill>
            <a:srgbClr val="020020"/>
          </a:solidFill>
          <a:ln w="57150" cmpd="sng">
            <a:solidFill>
              <a:srgbClr val="FFFFFF"/>
            </a:solidFill>
            <a:miter lim="800000"/>
            <a:headEnd/>
            <a:tailEnd/>
          </a:ln>
        </p:spPr>
        <p:txBody>
          <a:bodyPr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mr-IN" altLang="zh-CN" sz="3600" b="1" dirty="0">
                <a:solidFill>
                  <a:srgbClr val="FFFFFF"/>
                </a:solidFill>
                <a:latin typeface="Arial" charset="0"/>
                <a:cs typeface="Arial" charset="0"/>
              </a:rPr>
              <a:t>"</a:t>
            </a:r>
            <a:r>
              <a:rPr lang="en-US" altLang="zh-CN" sz="3600" b="1" dirty="0">
                <a:solidFill>
                  <a:srgbClr val="FFFFFF"/>
                </a:solidFill>
                <a:latin typeface="Arial" charset="0"/>
                <a:cs typeface="Arial" charset="0"/>
              </a:rPr>
              <a:t>God replied to Moses, </a:t>
            </a:r>
            <a:r>
              <a:rPr lang="fr-FR" altLang="zh-CN" sz="3600" b="1" dirty="0">
                <a:solidFill>
                  <a:srgbClr val="FFFFFF"/>
                </a:solidFill>
                <a:latin typeface="Arial" charset="0"/>
                <a:cs typeface="Arial" charset="0"/>
              </a:rPr>
              <a:t>'</a:t>
            </a:r>
            <a:r>
              <a:rPr lang="en-US" altLang="ja-JP" sz="3600" b="1" dirty="0">
                <a:solidFill>
                  <a:srgbClr val="FFFF00"/>
                </a:solidFill>
                <a:latin typeface="Arial" charset="0"/>
                <a:cs typeface="Arial" charset="0"/>
              </a:rPr>
              <a:t>I Am Who </a:t>
            </a:r>
            <a:br>
              <a:rPr lang="en-US" altLang="ja-JP" sz="3600" b="1" dirty="0">
                <a:solidFill>
                  <a:srgbClr val="FFFF00"/>
                </a:solidFill>
                <a:latin typeface="Arial" charset="0"/>
                <a:cs typeface="Arial" charset="0"/>
              </a:rPr>
            </a:br>
            <a:r>
              <a:rPr lang="en-US" altLang="ja-JP" sz="3600" b="1" dirty="0">
                <a:solidFill>
                  <a:srgbClr val="FFFF00"/>
                </a:solidFill>
                <a:latin typeface="Arial" charset="0"/>
                <a:cs typeface="Arial" charset="0"/>
              </a:rPr>
              <a:t>I Am</a:t>
            </a:r>
            <a:r>
              <a:rPr lang="en-US" altLang="ja-JP" sz="3600" b="1" dirty="0">
                <a:solidFill>
                  <a:srgbClr val="FFFFFF"/>
                </a:solidFill>
                <a:latin typeface="Arial" charset="0"/>
                <a:cs typeface="Arial" charset="0"/>
              </a:rPr>
              <a:t>. Say this to the people of Israel: </a:t>
            </a:r>
            <a:br>
              <a:rPr lang="en-US" altLang="ja-JP" sz="3600" b="1" dirty="0">
                <a:solidFill>
                  <a:srgbClr val="FFFFFF"/>
                </a:solidFill>
                <a:latin typeface="Arial" charset="0"/>
                <a:cs typeface="Arial" charset="0"/>
              </a:rPr>
            </a:br>
            <a:r>
              <a:rPr lang="en-US" altLang="ja-JP" sz="3600" b="1" dirty="0">
                <a:solidFill>
                  <a:srgbClr val="FFFF00"/>
                </a:solidFill>
                <a:latin typeface="Arial" charset="0"/>
                <a:cs typeface="Arial" charset="0"/>
              </a:rPr>
              <a:t>I Am </a:t>
            </a:r>
            <a:r>
              <a:rPr lang="en-US" altLang="ja-JP" sz="3600" b="1" dirty="0">
                <a:solidFill>
                  <a:srgbClr val="FFFFFF"/>
                </a:solidFill>
                <a:latin typeface="Arial" charset="0"/>
                <a:cs typeface="Arial" charset="0"/>
              </a:rPr>
              <a:t>has sent me to you</a:t>
            </a:r>
            <a:r>
              <a:rPr lang="fr-FR" altLang="ja-JP" sz="3600" b="1" dirty="0">
                <a:solidFill>
                  <a:srgbClr val="FFFFFF"/>
                </a:solidFill>
                <a:latin typeface="Arial" charset="0"/>
                <a:cs typeface="Arial" charset="0"/>
              </a:rPr>
              <a:t>'</a:t>
            </a:r>
            <a:r>
              <a:rPr lang="mr-IN" altLang="ja-JP" sz="3600" b="1" dirty="0">
                <a:solidFill>
                  <a:srgbClr val="FFFFFF"/>
                </a:solidFill>
                <a:latin typeface="Arial" charset="0"/>
                <a:cs typeface="Arial" charset="0"/>
              </a:rPr>
              <a:t>"</a:t>
            </a:r>
            <a:r>
              <a:rPr lang="en-US" altLang="ja-JP" sz="3600" b="1" dirty="0">
                <a:solidFill>
                  <a:srgbClr val="FFFFFF"/>
                </a:solidFill>
                <a:latin typeface="Arial" charset="0"/>
                <a:cs typeface="Arial" charset="0"/>
              </a:rPr>
              <a:t> </a:t>
            </a:r>
            <a:br>
              <a:rPr lang="en-US" altLang="ja-JP" sz="3600" b="1" dirty="0">
                <a:solidFill>
                  <a:srgbClr val="FFFFFF"/>
                </a:solidFill>
                <a:latin typeface="Arial" charset="0"/>
                <a:cs typeface="Arial" charset="0"/>
              </a:rPr>
            </a:br>
            <a:r>
              <a:rPr lang="en-US" altLang="ja-JP" sz="3600" b="1" dirty="0">
                <a:solidFill>
                  <a:srgbClr val="FFFFFF"/>
                </a:solidFill>
                <a:latin typeface="Arial" charset="0"/>
                <a:cs typeface="Arial" charset="0"/>
              </a:rPr>
              <a:t>(</a:t>
            </a:r>
            <a:r>
              <a:rPr lang="ta-IN" altLang="ja-JP" sz="3600" b="1" dirty="0" err="1">
                <a:solidFill>
                  <a:srgbClr val="FFFFFF"/>
                </a:solidFill>
                <a:latin typeface="Arial" charset="0"/>
                <a:cs typeface="Arial" charset="0"/>
              </a:rPr>
              <a:t>யாத்திராகமம்</a:t>
            </a:r>
            <a:r>
              <a:rPr lang="en-US" altLang="ja-JP" sz="3600" b="1" dirty="0">
                <a:solidFill>
                  <a:srgbClr val="FFFFFF"/>
                </a:solidFill>
                <a:latin typeface="Arial" charset="0"/>
                <a:cs typeface="Arial" charset="0"/>
              </a:rPr>
              <a:t> 3:14 </a:t>
            </a:r>
            <a:r>
              <a:rPr lang="en-US" altLang="ja-JP" sz="2800" b="1" dirty="0">
                <a:solidFill>
                  <a:srgbClr val="FFFFFF"/>
                </a:solidFill>
                <a:latin typeface="Arial" charset="0"/>
                <a:cs typeface="Arial" charset="0"/>
              </a:rPr>
              <a:t>NLT</a:t>
            </a:r>
            <a:r>
              <a:rPr lang="en-US" altLang="ja-JP" sz="3600" b="1" dirty="0">
                <a:solidFill>
                  <a:srgbClr val="FFFFFF"/>
                </a:solidFill>
                <a:latin typeface="Arial" charset="0"/>
                <a:cs typeface="Arial" charset="0"/>
              </a:rPr>
              <a:t>).</a:t>
            </a:r>
          </a:p>
        </p:txBody>
      </p:sp>
    </p:spTree>
    <p:extLst>
      <p:ext uri="{BB962C8B-B14F-4D97-AF65-F5344CB8AC3E}">
        <p14:creationId xmlns:p14="http://schemas.microsoft.com/office/powerpoint/2010/main" val="755862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5" presetClass="entr" presetSubtype="0" fill="hold" grpId="0" nodeType="clickEffect">
                                  <p:stCondLst>
                                    <p:cond delay="0"/>
                                  </p:stCondLst>
                                  <p:childTnLst>
                                    <p:set>
                                      <p:cBhvr>
                                        <p:cTn id="31" dur="1" fill="hold">
                                          <p:stCondLst>
                                            <p:cond delay="0"/>
                                          </p:stCondLst>
                                        </p:cTn>
                                        <p:tgtEl>
                                          <p:spTgt spid="291849"/>
                                        </p:tgtEl>
                                        <p:attrNameLst>
                                          <p:attrName>style.visibility</p:attrName>
                                        </p:attrNameLst>
                                      </p:cBhvr>
                                      <p:to>
                                        <p:strVal val="visible"/>
                                      </p:to>
                                    </p:set>
                                    <p:animEffect transition="in" filter="fade">
                                      <p:cBhvr>
                                        <p:cTn id="32" dur="2000"/>
                                        <p:tgtEl>
                                          <p:spTgt spid="291849"/>
                                        </p:tgtEl>
                                      </p:cBhvr>
                                    </p:animEffect>
                                    <p:anim calcmode="lin" valueType="num">
                                      <p:cBhvr>
                                        <p:cTn id="33" dur="2000" fill="hold"/>
                                        <p:tgtEl>
                                          <p:spTgt spid="291849"/>
                                        </p:tgtEl>
                                        <p:attrNameLst>
                                          <p:attrName>ppt_w</p:attrName>
                                        </p:attrNameLst>
                                      </p:cBhvr>
                                      <p:tavLst>
                                        <p:tav tm="0" fmla="#ppt_w*sin(2.5*pi*$)">
                                          <p:val>
                                            <p:fltVal val="0"/>
                                          </p:val>
                                        </p:tav>
                                        <p:tav tm="100000">
                                          <p:val>
                                            <p:fltVal val="1"/>
                                          </p:val>
                                        </p:tav>
                                      </p:tavLst>
                                    </p:anim>
                                    <p:anim calcmode="lin" valueType="num">
                                      <p:cBhvr>
                                        <p:cTn id="34" dur="2000" fill="hold"/>
                                        <p:tgtEl>
                                          <p:spTgt spid="2918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29184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3146013144"/>
      </p:ext>
    </p:extLst>
  </p:cSld>
  <p:clrMapOvr>
    <a:overrideClrMapping bg1="lt1" tx1="dk1" bg2="lt2" tx2="dk2" accent1="accent1" accent2="accent2" accent3="accent3" accent4="accent4" accent5="accent5" accent6="accent6" hlink="hlink" folHlink="folHlink"/>
  </p:clrMapOvr>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21"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p:cNvSpPr txBox="1">
            <a:spLocks noChangeArrowheads="1"/>
          </p:cNvSpPr>
          <p:nvPr/>
        </p:nvSpPr>
        <p:spPr bwMode="auto">
          <a:xfrm>
            <a:off x="5334000" y="1196975"/>
            <a:ext cx="3810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1F7E9"/>
                </a:solidFill>
                <a:latin typeface="Arial"/>
                <a:ea typeface="ＭＳ Ｐゴシック" charset="0"/>
                <a:cs typeface="Arial"/>
              </a:rPr>
              <a:t>(Exod. 4)</a:t>
            </a:r>
          </a:p>
        </p:txBody>
      </p:sp>
      <p:sp>
        <p:nvSpPr>
          <p:cNvPr id="181254" name="Rectangle 6"/>
          <p:cNvSpPr>
            <a:spLocks noGrp="1" noChangeArrowheads="1"/>
          </p:cNvSpPr>
          <p:nvPr>
            <p:ph type="title" idx="4294967295"/>
          </p:nvPr>
        </p:nvSpPr>
        <p:spPr>
          <a:xfrm>
            <a:off x="144463" y="44450"/>
            <a:ext cx="8891587" cy="1200150"/>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3600" dirty="0">
                <a:solidFill>
                  <a:schemeClr val="bg1"/>
                </a:solidFill>
                <a:effectLst/>
                <a:latin typeface="Arial" charset="0"/>
                <a:cs typeface="Arial"/>
              </a:rPr>
              <a:t>God</a:t>
            </a:r>
            <a:r>
              <a:rPr kumimoji="0" lang="fr-FR" sz="3600" dirty="0">
                <a:solidFill>
                  <a:schemeClr val="bg1"/>
                </a:solidFill>
                <a:effectLst/>
                <a:latin typeface="Arial" charset="0"/>
                <a:cs typeface="Arial"/>
              </a:rPr>
              <a:t>'</a:t>
            </a:r>
            <a:r>
              <a:rPr kumimoji="0" lang="en-US" sz="3600" dirty="0">
                <a:solidFill>
                  <a:schemeClr val="bg1"/>
                </a:solidFill>
                <a:effectLst/>
                <a:latin typeface="Arial" charset="0"/>
                <a:cs typeface="Arial"/>
              </a:rPr>
              <a:t>s servant must present himself as God</a:t>
            </a:r>
            <a:r>
              <a:rPr kumimoji="0" lang="fr-FR" sz="3600" dirty="0">
                <a:solidFill>
                  <a:schemeClr val="bg1"/>
                </a:solidFill>
                <a:effectLst/>
                <a:latin typeface="Arial" charset="0"/>
                <a:cs typeface="Arial"/>
              </a:rPr>
              <a:t>'</a:t>
            </a:r>
            <a:r>
              <a:rPr kumimoji="0" lang="en-US" sz="3600" dirty="0">
                <a:solidFill>
                  <a:schemeClr val="bg1"/>
                </a:solidFill>
                <a:effectLst/>
                <a:latin typeface="Arial" charset="0"/>
                <a:cs typeface="Arial"/>
              </a:rPr>
              <a:t>s instrument </a:t>
            </a:r>
            <a:endParaRPr kumimoji="0" lang="en-US" sz="4000" dirty="0">
              <a:solidFill>
                <a:schemeClr val="bg1"/>
              </a:solidFill>
              <a:effectLst/>
              <a:latin typeface="Arial" charset="0"/>
              <a:cs typeface="Arial"/>
            </a:endParaRPr>
          </a:p>
        </p:txBody>
      </p:sp>
    </p:spTree>
    <p:extLst>
      <p:ext uri="{BB962C8B-B14F-4D97-AF65-F5344CB8AC3E}">
        <p14:creationId xmlns:p14="http://schemas.microsoft.com/office/powerpoint/2010/main" val="3199835752"/>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81254" name="Rectangle 6"/>
          <p:cNvSpPr>
            <a:spLocks noGrp="1" noChangeArrowheads="1"/>
          </p:cNvSpPr>
          <p:nvPr>
            <p:ph type="title" idx="4294967295"/>
          </p:nvPr>
        </p:nvSpPr>
        <p:spPr>
          <a:xfrm>
            <a:off x="-107950" y="0"/>
            <a:ext cx="9251950" cy="1754326"/>
          </a:xfrm>
          <a:noFill/>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kumimoji="0" lang="en-US" sz="3600" dirty="0">
                <a:solidFill>
                  <a:schemeClr val="bg1"/>
                </a:solidFill>
                <a:effectLst/>
                <a:latin typeface="Arial" charset="0"/>
                <a:cs typeface="Arial"/>
              </a:rPr>
              <a:t>The conversation between Moses and God ended only after Aaron</a:t>
            </a:r>
            <a:r>
              <a:rPr kumimoji="0" lang="fr-FR" sz="3600" dirty="0">
                <a:solidFill>
                  <a:schemeClr val="bg1"/>
                </a:solidFill>
                <a:effectLst/>
                <a:latin typeface="Arial" charset="0"/>
                <a:cs typeface="Arial"/>
              </a:rPr>
              <a:t>'</a:t>
            </a:r>
            <a:r>
              <a:rPr kumimoji="0" lang="en-US" sz="3600" dirty="0">
                <a:solidFill>
                  <a:schemeClr val="bg1"/>
                </a:solidFill>
                <a:effectLst/>
                <a:latin typeface="Arial" charset="0"/>
                <a:cs typeface="Arial"/>
              </a:rPr>
              <a:t>s appointment as ministry partner</a:t>
            </a:r>
            <a:endParaRPr kumimoji="0" lang="en-US" sz="4000" dirty="0">
              <a:solidFill>
                <a:schemeClr val="bg1"/>
              </a:solidFill>
              <a:effectLst/>
              <a:latin typeface="Arial" charset="0"/>
              <a:cs typeface="Arial"/>
            </a:endParaRPr>
          </a:p>
        </p:txBody>
      </p:sp>
      <p:pic>
        <p:nvPicPr>
          <p:cNvPr id="339970"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1774825"/>
            <a:ext cx="9288463" cy="5110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Text Box 5"/>
          <p:cNvSpPr txBox="1">
            <a:spLocks noChangeArrowheads="1"/>
          </p:cNvSpPr>
          <p:nvPr/>
        </p:nvSpPr>
        <p:spPr bwMode="auto">
          <a:xfrm>
            <a:off x="5334000" y="1912938"/>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1F7E9"/>
                </a:solidFill>
                <a:latin typeface="Arial"/>
                <a:ea typeface="ＭＳ Ｐゴシック" charset="0"/>
                <a:cs typeface="Arial"/>
              </a:rPr>
              <a:t>(Exod. 4:13-17)</a:t>
            </a:r>
          </a:p>
        </p:txBody>
      </p:sp>
    </p:spTree>
    <p:extLst>
      <p:ext uri="{BB962C8B-B14F-4D97-AF65-F5344CB8AC3E}">
        <p14:creationId xmlns:p14="http://schemas.microsoft.com/office/powerpoint/2010/main" val="1876605268"/>
      </p:ext>
    </p:extLst>
  </p:cSld>
  <p:clrMapOvr>
    <a:overrideClrMapping bg1="lt1" tx1="dk1" bg2="lt2" tx2="dk2" accent1="accent1" accent2="accent2" accent3="accent3" accent4="accent4" accent5="accent5" accent6="accent6" hlink="hlink" folHlink="folHlink"/>
  </p:clrMapOvr>
  <p:transition/>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42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981075"/>
            <a:ext cx="9240838" cy="5976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24" name="Rectangle 28"/>
          <p:cNvSpPr>
            <a:spLocks noGrp="1" noChangeArrowheads="1"/>
          </p:cNvSpPr>
          <p:nvPr>
            <p:ph type="title" idx="4294967295"/>
          </p:nvPr>
        </p:nvSpPr>
        <p:spPr>
          <a:xfrm>
            <a:off x="-36512" y="0"/>
            <a:ext cx="9252520" cy="1015663"/>
          </a:xfrm>
          <a:gradFill flip="none" rotWithShape="1">
            <a:gsLst>
              <a:gs pos="0">
                <a:srgbClr val="020020"/>
              </a:gs>
              <a:gs pos="100000">
                <a:schemeClr val="tx1"/>
              </a:gs>
            </a:gsLst>
            <a:path path="circle">
              <a:fillToRect l="50000" t="50000" r="50000" b="50000"/>
            </a:path>
            <a:tileRect/>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en-US" sz="6000" dirty="0">
                <a:solidFill>
                  <a:schemeClr val="bg1"/>
                </a:solidFill>
                <a:effectLst/>
                <a:cs typeface="Arial"/>
              </a:rPr>
              <a:t>Moses</a:t>
            </a:r>
            <a:r>
              <a:rPr kumimoji="0" lang="fr-FR" altLang="ja-JP" sz="6000" dirty="0">
                <a:solidFill>
                  <a:schemeClr val="bg1"/>
                </a:solidFill>
                <a:effectLst/>
                <a:cs typeface="Arial"/>
              </a:rPr>
              <a:t>'</a:t>
            </a:r>
            <a:r>
              <a:rPr kumimoji="0" lang="en-US" sz="6000" dirty="0">
                <a:solidFill>
                  <a:schemeClr val="bg1"/>
                </a:solidFill>
                <a:effectLst/>
                <a:cs typeface="Arial"/>
              </a:rPr>
              <a:t> Life</a:t>
            </a:r>
            <a:endParaRPr kumimoji="0" lang="en-US" sz="4000" dirty="0">
              <a:solidFill>
                <a:schemeClr val="bg1"/>
              </a:solidFill>
              <a:effectLst/>
              <a:cs typeface="Arial"/>
            </a:endParaRPr>
          </a:p>
        </p:txBody>
      </p:sp>
      <p:sp>
        <p:nvSpPr>
          <p:cNvPr id="183301" name="Line 5"/>
          <p:cNvSpPr>
            <a:spLocks noChangeShapeType="1"/>
          </p:cNvSpPr>
          <p:nvPr/>
        </p:nvSpPr>
        <p:spPr bwMode="auto">
          <a:xfrm>
            <a:off x="285750" y="2355850"/>
            <a:ext cx="8629650" cy="63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02" name="Line 6"/>
          <p:cNvSpPr>
            <a:spLocks noChangeShapeType="1"/>
          </p:cNvSpPr>
          <p:nvPr/>
        </p:nvSpPr>
        <p:spPr bwMode="auto">
          <a:xfrm>
            <a:off x="7010400" y="1828800"/>
            <a:ext cx="0" cy="4648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03" name="Line 7"/>
          <p:cNvSpPr>
            <a:spLocks noChangeShapeType="1"/>
          </p:cNvSpPr>
          <p:nvPr/>
        </p:nvSpPr>
        <p:spPr bwMode="auto">
          <a:xfrm>
            <a:off x="304800" y="3632200"/>
            <a:ext cx="8629650" cy="63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04" name="Line 8"/>
          <p:cNvSpPr>
            <a:spLocks noChangeShapeType="1"/>
          </p:cNvSpPr>
          <p:nvPr/>
        </p:nvSpPr>
        <p:spPr bwMode="auto">
          <a:xfrm flipV="1">
            <a:off x="317500" y="4933950"/>
            <a:ext cx="8616950" cy="63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05" name="Text Box 9"/>
          <p:cNvSpPr txBox="1">
            <a:spLocks noChangeArrowheads="1"/>
          </p:cNvSpPr>
          <p:nvPr/>
        </p:nvSpPr>
        <p:spPr bwMode="auto">
          <a:xfrm>
            <a:off x="7086600" y="18288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Location</a:t>
            </a:r>
          </a:p>
        </p:txBody>
      </p:sp>
      <p:sp>
        <p:nvSpPr>
          <p:cNvPr id="183306" name="Text Box 10"/>
          <p:cNvSpPr txBox="1">
            <a:spLocks noChangeArrowheads="1"/>
          </p:cNvSpPr>
          <p:nvPr/>
        </p:nvSpPr>
        <p:spPr bwMode="auto">
          <a:xfrm>
            <a:off x="7019925" y="2514600"/>
            <a:ext cx="21240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Egypt</a:t>
            </a:r>
            <a:br>
              <a:rPr lang="en-US" sz="2800" b="1" dirty="0">
                <a:solidFill>
                  <a:srgbClr val="F1F7E9"/>
                </a:solidFill>
                <a:latin typeface="Arial"/>
                <a:ea typeface="ＭＳ Ｐゴシック" charset="0"/>
                <a:cs typeface="Arial"/>
              </a:rPr>
            </a:br>
            <a:r>
              <a:rPr lang="en-US" sz="2800" b="1" dirty="0">
                <a:solidFill>
                  <a:srgbClr val="F1F7E9"/>
                </a:solidFill>
                <a:latin typeface="Arial"/>
                <a:ea typeface="ＭＳ Ｐゴシック" charset="0"/>
                <a:cs typeface="Arial"/>
              </a:rPr>
              <a:t>(Academic)</a:t>
            </a:r>
          </a:p>
        </p:txBody>
      </p:sp>
      <p:sp>
        <p:nvSpPr>
          <p:cNvPr id="183307" name="Text Box 11"/>
          <p:cNvSpPr txBox="1">
            <a:spLocks noChangeArrowheads="1"/>
          </p:cNvSpPr>
          <p:nvPr/>
        </p:nvSpPr>
        <p:spPr bwMode="auto">
          <a:xfrm>
            <a:off x="7019925" y="3733800"/>
            <a:ext cx="2124075"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err="1">
                <a:solidFill>
                  <a:srgbClr val="F1F7E9"/>
                </a:solidFill>
                <a:latin typeface="Arial"/>
                <a:ea typeface="ＭＳ Ｐゴシック" charset="0"/>
                <a:cs typeface="Arial"/>
              </a:rPr>
              <a:t>Midian</a:t>
            </a:r>
            <a:br>
              <a:rPr lang="en-US" sz="2800" b="1" dirty="0">
                <a:solidFill>
                  <a:srgbClr val="F1F7E9"/>
                </a:solidFill>
                <a:latin typeface="Arial"/>
                <a:ea typeface="ＭＳ Ｐゴシック" charset="0"/>
                <a:cs typeface="Arial"/>
              </a:rPr>
            </a:br>
            <a:r>
              <a:rPr lang="en-US" sz="2800" b="1" dirty="0">
                <a:solidFill>
                  <a:srgbClr val="F1F7E9"/>
                </a:solidFill>
                <a:latin typeface="Arial"/>
                <a:ea typeface="ＭＳ Ｐゴシック" charset="0"/>
                <a:cs typeface="Arial"/>
              </a:rPr>
              <a:t>(Field Ed.)</a:t>
            </a:r>
          </a:p>
        </p:txBody>
      </p:sp>
      <p:sp>
        <p:nvSpPr>
          <p:cNvPr id="183308" name="Text Box 12"/>
          <p:cNvSpPr txBox="1">
            <a:spLocks noChangeArrowheads="1"/>
          </p:cNvSpPr>
          <p:nvPr/>
        </p:nvSpPr>
        <p:spPr bwMode="auto">
          <a:xfrm>
            <a:off x="6831013" y="5037138"/>
            <a:ext cx="2478087"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Midian  Egypt  Wilderness</a:t>
            </a:r>
          </a:p>
        </p:txBody>
      </p:sp>
      <p:sp>
        <p:nvSpPr>
          <p:cNvPr id="183309" name="Text Box 13"/>
          <p:cNvSpPr txBox="1">
            <a:spLocks noChangeArrowheads="1"/>
          </p:cNvSpPr>
          <p:nvPr/>
        </p:nvSpPr>
        <p:spPr bwMode="auto">
          <a:xfrm>
            <a:off x="4991100" y="18288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Dates</a:t>
            </a:r>
          </a:p>
        </p:txBody>
      </p:sp>
      <p:sp>
        <p:nvSpPr>
          <p:cNvPr id="183310" name="Text Box 14"/>
          <p:cNvSpPr txBox="1">
            <a:spLocks noChangeArrowheads="1"/>
          </p:cNvSpPr>
          <p:nvPr/>
        </p:nvSpPr>
        <p:spPr bwMode="auto">
          <a:xfrm>
            <a:off x="4876800" y="2514600"/>
            <a:ext cx="2057400"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0"/>
              </a:spcBef>
              <a:spcAft>
                <a:spcPct val="0"/>
              </a:spcAft>
              <a:defRPr/>
            </a:pPr>
            <a:r>
              <a:rPr lang="en-US" sz="2800" b="1" dirty="0">
                <a:solidFill>
                  <a:srgbClr val="F1F7E9"/>
                </a:solidFill>
                <a:latin typeface="Arial"/>
                <a:ea typeface="Times New Roman" pitchFamily="-112" charset="0"/>
                <a:cs typeface="Arial"/>
              </a:rPr>
              <a:t>1525-1485 BC</a:t>
            </a:r>
          </a:p>
        </p:txBody>
      </p:sp>
      <p:sp>
        <p:nvSpPr>
          <p:cNvPr id="183311" name="Text Box 15"/>
          <p:cNvSpPr txBox="1">
            <a:spLocks noChangeArrowheads="1"/>
          </p:cNvSpPr>
          <p:nvPr/>
        </p:nvSpPr>
        <p:spPr bwMode="auto">
          <a:xfrm>
            <a:off x="4800600" y="3733800"/>
            <a:ext cx="2209800"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0"/>
              </a:spcBef>
              <a:spcAft>
                <a:spcPct val="0"/>
              </a:spcAft>
              <a:defRPr/>
            </a:pPr>
            <a:r>
              <a:rPr lang="en-US" sz="2800" b="1" dirty="0">
                <a:solidFill>
                  <a:srgbClr val="F1F7E9"/>
                </a:solidFill>
                <a:latin typeface="Arial"/>
                <a:ea typeface="Times New Roman" pitchFamily="-112" charset="0"/>
                <a:cs typeface="Arial"/>
              </a:rPr>
              <a:t>1485-1445 BC</a:t>
            </a:r>
          </a:p>
        </p:txBody>
      </p:sp>
      <p:sp>
        <p:nvSpPr>
          <p:cNvPr id="183312" name="Text Box 16"/>
          <p:cNvSpPr txBox="1">
            <a:spLocks noChangeArrowheads="1"/>
          </p:cNvSpPr>
          <p:nvPr/>
        </p:nvSpPr>
        <p:spPr bwMode="auto">
          <a:xfrm>
            <a:off x="4876800" y="5037138"/>
            <a:ext cx="2057400"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Times New Roman" pitchFamily="-112" charset="0"/>
                <a:cs typeface="Arial"/>
              </a:rPr>
              <a:t>1445-1405 BC</a:t>
            </a:r>
          </a:p>
        </p:txBody>
      </p:sp>
      <p:sp>
        <p:nvSpPr>
          <p:cNvPr id="183313" name="Text Box 17"/>
          <p:cNvSpPr txBox="1">
            <a:spLocks noChangeArrowheads="1"/>
          </p:cNvSpPr>
          <p:nvPr/>
        </p:nvSpPr>
        <p:spPr bwMode="auto">
          <a:xfrm>
            <a:off x="2362200" y="1828800"/>
            <a:ext cx="2133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Reference</a:t>
            </a:r>
          </a:p>
        </p:txBody>
      </p:sp>
      <p:sp>
        <p:nvSpPr>
          <p:cNvPr id="183314" name="Text Box 18"/>
          <p:cNvSpPr txBox="1">
            <a:spLocks noChangeArrowheads="1"/>
          </p:cNvSpPr>
          <p:nvPr/>
        </p:nvSpPr>
        <p:spPr bwMode="auto">
          <a:xfrm>
            <a:off x="2209800" y="2514600"/>
            <a:ext cx="2286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Exod. 2:1-10</a:t>
            </a:r>
          </a:p>
        </p:txBody>
      </p:sp>
      <p:sp>
        <p:nvSpPr>
          <p:cNvPr id="183315" name="Text Box 19"/>
          <p:cNvSpPr txBox="1">
            <a:spLocks noChangeArrowheads="1"/>
          </p:cNvSpPr>
          <p:nvPr/>
        </p:nvSpPr>
        <p:spPr bwMode="auto">
          <a:xfrm>
            <a:off x="2362200" y="3733800"/>
            <a:ext cx="2133600"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Exod. 2:11-25</a:t>
            </a:r>
          </a:p>
        </p:txBody>
      </p:sp>
      <p:sp>
        <p:nvSpPr>
          <p:cNvPr id="183316" name="Text Box 20"/>
          <p:cNvSpPr txBox="1">
            <a:spLocks noChangeArrowheads="1"/>
          </p:cNvSpPr>
          <p:nvPr/>
        </p:nvSpPr>
        <p:spPr bwMode="auto">
          <a:xfrm>
            <a:off x="2209800" y="5037138"/>
            <a:ext cx="2286000"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1F7E9"/>
                </a:solidFill>
                <a:latin typeface="Arial"/>
                <a:ea typeface="ＭＳ Ｐゴシック" charset="0"/>
                <a:cs typeface="Arial"/>
              </a:rPr>
              <a:t>Exod. 3:1–     Deut. 34:8</a:t>
            </a:r>
          </a:p>
        </p:txBody>
      </p:sp>
      <p:sp>
        <p:nvSpPr>
          <p:cNvPr id="183317" name="Text Box 21"/>
          <p:cNvSpPr txBox="1">
            <a:spLocks noChangeArrowheads="1"/>
          </p:cNvSpPr>
          <p:nvPr/>
        </p:nvSpPr>
        <p:spPr bwMode="auto">
          <a:xfrm>
            <a:off x="152400" y="18288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Period</a:t>
            </a:r>
          </a:p>
        </p:txBody>
      </p:sp>
      <p:sp>
        <p:nvSpPr>
          <p:cNvPr id="183318" name="Text Box 22"/>
          <p:cNvSpPr txBox="1">
            <a:spLocks noChangeArrowheads="1"/>
          </p:cNvSpPr>
          <p:nvPr/>
        </p:nvSpPr>
        <p:spPr bwMode="auto">
          <a:xfrm>
            <a:off x="152400" y="2514600"/>
            <a:ext cx="2057400"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40 years Prince</a:t>
            </a:r>
          </a:p>
        </p:txBody>
      </p:sp>
      <p:sp>
        <p:nvSpPr>
          <p:cNvPr id="183319" name="Text Box 23"/>
          <p:cNvSpPr txBox="1">
            <a:spLocks noChangeArrowheads="1"/>
          </p:cNvSpPr>
          <p:nvPr/>
        </p:nvSpPr>
        <p:spPr bwMode="auto">
          <a:xfrm>
            <a:off x="190500" y="3733800"/>
            <a:ext cx="1981200" cy="9540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40 years Shepherd</a:t>
            </a:r>
          </a:p>
        </p:txBody>
      </p:sp>
      <p:sp>
        <p:nvSpPr>
          <p:cNvPr id="183320" name="Text Box 24"/>
          <p:cNvSpPr txBox="1">
            <a:spLocks noChangeArrowheads="1"/>
          </p:cNvSpPr>
          <p:nvPr/>
        </p:nvSpPr>
        <p:spPr bwMode="auto">
          <a:xfrm>
            <a:off x="266700" y="5037138"/>
            <a:ext cx="1828800" cy="9540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1F7E9"/>
                </a:solidFill>
                <a:latin typeface="Arial"/>
                <a:ea typeface="ＭＳ Ｐゴシック" charset="0"/>
                <a:cs typeface="Arial"/>
              </a:rPr>
              <a:t>40 years Leader</a:t>
            </a:r>
          </a:p>
        </p:txBody>
      </p:sp>
      <p:sp>
        <p:nvSpPr>
          <p:cNvPr id="183321" name="Line 25"/>
          <p:cNvSpPr>
            <a:spLocks noChangeShapeType="1"/>
          </p:cNvSpPr>
          <p:nvPr/>
        </p:nvSpPr>
        <p:spPr bwMode="auto">
          <a:xfrm>
            <a:off x="4572000" y="1828800"/>
            <a:ext cx="0" cy="4648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22" name="Line 26"/>
          <p:cNvSpPr>
            <a:spLocks noChangeShapeType="1"/>
          </p:cNvSpPr>
          <p:nvPr/>
        </p:nvSpPr>
        <p:spPr bwMode="auto">
          <a:xfrm>
            <a:off x="2133600" y="1828800"/>
            <a:ext cx="0" cy="4648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0"/>
              </a:spcBef>
              <a:spcAft>
                <a:spcPct val="0"/>
              </a:spcAft>
              <a:defRPr/>
            </a:pPr>
            <a:endParaRPr lang="en-US" sz="2000">
              <a:solidFill>
                <a:srgbClr val="003300"/>
              </a:solidFill>
              <a:latin typeface="Arial"/>
              <a:ea typeface="ＭＳ Ｐゴシック" charset="0"/>
              <a:cs typeface="Arial"/>
            </a:endParaRPr>
          </a:p>
        </p:txBody>
      </p:sp>
      <p:sp>
        <p:nvSpPr>
          <p:cNvPr id="183323" name="Text Box 27"/>
          <p:cNvSpPr txBox="1">
            <a:spLocks noChangeArrowheads="1"/>
          </p:cNvSpPr>
          <p:nvPr/>
        </p:nvSpPr>
        <p:spPr bwMode="auto">
          <a:xfrm>
            <a:off x="8305800" y="150813"/>
            <a:ext cx="752475" cy="4000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defTabSz="914400" eaLnBrk="0" fontAlgn="base" hangingPunct="0">
              <a:spcBef>
                <a:spcPct val="0"/>
              </a:spcBef>
              <a:spcAft>
                <a:spcPct val="0"/>
              </a:spcAft>
              <a:defRPr/>
            </a:pPr>
            <a:r>
              <a:rPr lang="en-US" sz="2000" b="1">
                <a:solidFill>
                  <a:srgbClr val="FFFFFF"/>
                </a:solidFill>
                <a:latin typeface="Arial"/>
                <a:ea typeface="ＭＳ Ｐゴシック" charset="0"/>
                <a:cs typeface="Arial"/>
              </a:rPr>
              <a:t>100</a:t>
            </a:r>
          </a:p>
        </p:txBody>
      </p:sp>
    </p:spTree>
    <p:extLst>
      <p:ext uri="{BB962C8B-B14F-4D97-AF65-F5344CB8AC3E}">
        <p14:creationId xmlns:p14="http://schemas.microsoft.com/office/powerpoint/2010/main" val="29949205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18"/>
                                        </p:tgtEl>
                                        <p:attrNameLst>
                                          <p:attrName>style.visibility</p:attrName>
                                        </p:attrNameLst>
                                      </p:cBhvr>
                                      <p:to>
                                        <p:strVal val="visible"/>
                                      </p:to>
                                    </p:set>
                                    <p:animEffect transition="in" filter="dissolve">
                                      <p:cBhvr>
                                        <p:cTn id="7" dur="500"/>
                                        <p:tgtEl>
                                          <p:spTgt spid="183318"/>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183314"/>
                                        </p:tgtEl>
                                        <p:attrNameLst>
                                          <p:attrName>style.visibility</p:attrName>
                                        </p:attrNameLst>
                                      </p:cBhvr>
                                      <p:to>
                                        <p:strVal val="visible"/>
                                      </p:to>
                                    </p:set>
                                    <p:animEffect transition="in" filter="dissolve">
                                      <p:cBhvr>
                                        <p:cTn id="11" dur="500"/>
                                        <p:tgtEl>
                                          <p:spTgt spid="183314"/>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183310"/>
                                        </p:tgtEl>
                                        <p:attrNameLst>
                                          <p:attrName>style.visibility</p:attrName>
                                        </p:attrNameLst>
                                      </p:cBhvr>
                                      <p:to>
                                        <p:strVal val="visible"/>
                                      </p:to>
                                    </p:set>
                                    <p:animEffect transition="in" filter="dissolve">
                                      <p:cBhvr>
                                        <p:cTn id="15" dur="500"/>
                                        <p:tgtEl>
                                          <p:spTgt spid="183310"/>
                                        </p:tgtEl>
                                      </p:cBhvr>
                                    </p:animEffect>
                                  </p:childTnLst>
                                </p:cTn>
                              </p:par>
                            </p:childTnLst>
                          </p:cTn>
                        </p:par>
                        <p:par>
                          <p:cTn id="16" fill="hold" nodeType="afterGroup">
                            <p:stCondLst>
                              <p:cond delay="3500"/>
                            </p:stCondLst>
                            <p:childTnLst>
                              <p:par>
                                <p:cTn id="17" presetID="9" presetClass="entr" presetSubtype="0" fill="hold" grpId="0" nodeType="afterEffect">
                                  <p:stCondLst>
                                    <p:cond delay="1000"/>
                                  </p:stCondLst>
                                  <p:childTnLst>
                                    <p:set>
                                      <p:cBhvr>
                                        <p:cTn id="18" dur="1" fill="hold">
                                          <p:stCondLst>
                                            <p:cond delay="0"/>
                                          </p:stCondLst>
                                        </p:cTn>
                                        <p:tgtEl>
                                          <p:spTgt spid="183306"/>
                                        </p:tgtEl>
                                        <p:attrNameLst>
                                          <p:attrName>style.visibility</p:attrName>
                                        </p:attrNameLst>
                                      </p:cBhvr>
                                      <p:to>
                                        <p:strVal val="visible"/>
                                      </p:to>
                                    </p:set>
                                    <p:animEffect transition="in" filter="dissolve">
                                      <p:cBhvr>
                                        <p:cTn id="19" dur="500"/>
                                        <p:tgtEl>
                                          <p:spTgt spid="183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83319"/>
                                        </p:tgtEl>
                                        <p:attrNameLst>
                                          <p:attrName>style.visibility</p:attrName>
                                        </p:attrNameLst>
                                      </p:cBhvr>
                                      <p:to>
                                        <p:strVal val="visible"/>
                                      </p:to>
                                    </p:set>
                                    <p:animEffect transition="in" filter="dissolve">
                                      <p:cBhvr>
                                        <p:cTn id="24" dur="500"/>
                                        <p:tgtEl>
                                          <p:spTgt spid="183319"/>
                                        </p:tgtEl>
                                      </p:cBhvr>
                                    </p:animEffect>
                                  </p:childTnLst>
                                </p:cTn>
                              </p:par>
                            </p:childTnLst>
                          </p:cTn>
                        </p:par>
                        <p:par>
                          <p:cTn id="25" fill="hold" nodeType="afterGroup">
                            <p:stCondLst>
                              <p:cond delay="500"/>
                            </p:stCondLst>
                            <p:childTnLst>
                              <p:par>
                                <p:cTn id="26" presetID="9" presetClass="entr" presetSubtype="0" fill="hold" grpId="0" nodeType="afterEffect">
                                  <p:stCondLst>
                                    <p:cond delay="1000"/>
                                  </p:stCondLst>
                                  <p:childTnLst>
                                    <p:set>
                                      <p:cBhvr>
                                        <p:cTn id="27" dur="1" fill="hold">
                                          <p:stCondLst>
                                            <p:cond delay="0"/>
                                          </p:stCondLst>
                                        </p:cTn>
                                        <p:tgtEl>
                                          <p:spTgt spid="183315"/>
                                        </p:tgtEl>
                                        <p:attrNameLst>
                                          <p:attrName>style.visibility</p:attrName>
                                        </p:attrNameLst>
                                      </p:cBhvr>
                                      <p:to>
                                        <p:strVal val="visible"/>
                                      </p:to>
                                    </p:set>
                                    <p:animEffect transition="in" filter="dissolve">
                                      <p:cBhvr>
                                        <p:cTn id="28" dur="500"/>
                                        <p:tgtEl>
                                          <p:spTgt spid="183315"/>
                                        </p:tgtEl>
                                      </p:cBhvr>
                                    </p:animEffect>
                                  </p:childTnLst>
                                </p:cTn>
                              </p:par>
                            </p:childTnLst>
                          </p:cTn>
                        </p:par>
                        <p:par>
                          <p:cTn id="29" fill="hold" nodeType="afterGroup">
                            <p:stCondLst>
                              <p:cond delay="2000"/>
                            </p:stCondLst>
                            <p:childTnLst>
                              <p:par>
                                <p:cTn id="30" presetID="9" presetClass="entr" presetSubtype="0" fill="hold" grpId="0" nodeType="afterEffect">
                                  <p:stCondLst>
                                    <p:cond delay="1000"/>
                                  </p:stCondLst>
                                  <p:childTnLst>
                                    <p:set>
                                      <p:cBhvr>
                                        <p:cTn id="31" dur="1" fill="hold">
                                          <p:stCondLst>
                                            <p:cond delay="0"/>
                                          </p:stCondLst>
                                        </p:cTn>
                                        <p:tgtEl>
                                          <p:spTgt spid="183311"/>
                                        </p:tgtEl>
                                        <p:attrNameLst>
                                          <p:attrName>style.visibility</p:attrName>
                                        </p:attrNameLst>
                                      </p:cBhvr>
                                      <p:to>
                                        <p:strVal val="visible"/>
                                      </p:to>
                                    </p:set>
                                    <p:animEffect transition="in" filter="dissolve">
                                      <p:cBhvr>
                                        <p:cTn id="32" dur="500"/>
                                        <p:tgtEl>
                                          <p:spTgt spid="183311"/>
                                        </p:tgtEl>
                                      </p:cBhvr>
                                    </p:animEffect>
                                  </p:childTnLst>
                                </p:cTn>
                              </p:par>
                            </p:childTnLst>
                          </p:cTn>
                        </p:par>
                        <p:par>
                          <p:cTn id="33" fill="hold" nodeType="afterGroup">
                            <p:stCondLst>
                              <p:cond delay="3500"/>
                            </p:stCondLst>
                            <p:childTnLst>
                              <p:par>
                                <p:cTn id="34" presetID="9" presetClass="entr" presetSubtype="0" fill="hold" grpId="0" nodeType="afterEffect">
                                  <p:stCondLst>
                                    <p:cond delay="1000"/>
                                  </p:stCondLst>
                                  <p:childTnLst>
                                    <p:set>
                                      <p:cBhvr>
                                        <p:cTn id="35" dur="1" fill="hold">
                                          <p:stCondLst>
                                            <p:cond delay="0"/>
                                          </p:stCondLst>
                                        </p:cTn>
                                        <p:tgtEl>
                                          <p:spTgt spid="183307"/>
                                        </p:tgtEl>
                                        <p:attrNameLst>
                                          <p:attrName>style.visibility</p:attrName>
                                        </p:attrNameLst>
                                      </p:cBhvr>
                                      <p:to>
                                        <p:strVal val="visible"/>
                                      </p:to>
                                    </p:set>
                                    <p:animEffect transition="in" filter="dissolve">
                                      <p:cBhvr>
                                        <p:cTn id="36" dur="500"/>
                                        <p:tgtEl>
                                          <p:spTgt spid="18330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83320"/>
                                        </p:tgtEl>
                                        <p:attrNameLst>
                                          <p:attrName>style.visibility</p:attrName>
                                        </p:attrNameLst>
                                      </p:cBhvr>
                                      <p:to>
                                        <p:strVal val="visible"/>
                                      </p:to>
                                    </p:set>
                                    <p:animEffect transition="in" filter="dissolve">
                                      <p:cBhvr>
                                        <p:cTn id="41" dur="500"/>
                                        <p:tgtEl>
                                          <p:spTgt spid="183320"/>
                                        </p:tgtEl>
                                      </p:cBhvr>
                                    </p:animEffect>
                                  </p:childTnLst>
                                </p:cTn>
                              </p:par>
                            </p:childTnLst>
                          </p:cTn>
                        </p:par>
                        <p:par>
                          <p:cTn id="42" fill="hold" nodeType="afterGroup">
                            <p:stCondLst>
                              <p:cond delay="500"/>
                            </p:stCondLst>
                            <p:childTnLst>
                              <p:par>
                                <p:cTn id="43" presetID="9" presetClass="entr" presetSubtype="0" fill="hold" grpId="0" nodeType="afterEffect">
                                  <p:stCondLst>
                                    <p:cond delay="1000"/>
                                  </p:stCondLst>
                                  <p:childTnLst>
                                    <p:set>
                                      <p:cBhvr>
                                        <p:cTn id="44" dur="1" fill="hold">
                                          <p:stCondLst>
                                            <p:cond delay="0"/>
                                          </p:stCondLst>
                                        </p:cTn>
                                        <p:tgtEl>
                                          <p:spTgt spid="183316"/>
                                        </p:tgtEl>
                                        <p:attrNameLst>
                                          <p:attrName>style.visibility</p:attrName>
                                        </p:attrNameLst>
                                      </p:cBhvr>
                                      <p:to>
                                        <p:strVal val="visible"/>
                                      </p:to>
                                    </p:set>
                                    <p:animEffect transition="in" filter="dissolve">
                                      <p:cBhvr>
                                        <p:cTn id="45" dur="500"/>
                                        <p:tgtEl>
                                          <p:spTgt spid="183316"/>
                                        </p:tgtEl>
                                      </p:cBhvr>
                                    </p:animEffect>
                                  </p:childTnLst>
                                </p:cTn>
                              </p:par>
                            </p:childTnLst>
                          </p:cTn>
                        </p:par>
                        <p:par>
                          <p:cTn id="46" fill="hold" nodeType="afterGroup">
                            <p:stCondLst>
                              <p:cond delay="2000"/>
                            </p:stCondLst>
                            <p:childTnLst>
                              <p:par>
                                <p:cTn id="47" presetID="9" presetClass="entr" presetSubtype="0" fill="hold" grpId="0" nodeType="afterEffect">
                                  <p:stCondLst>
                                    <p:cond delay="1000"/>
                                  </p:stCondLst>
                                  <p:childTnLst>
                                    <p:set>
                                      <p:cBhvr>
                                        <p:cTn id="48" dur="1" fill="hold">
                                          <p:stCondLst>
                                            <p:cond delay="0"/>
                                          </p:stCondLst>
                                        </p:cTn>
                                        <p:tgtEl>
                                          <p:spTgt spid="183312"/>
                                        </p:tgtEl>
                                        <p:attrNameLst>
                                          <p:attrName>style.visibility</p:attrName>
                                        </p:attrNameLst>
                                      </p:cBhvr>
                                      <p:to>
                                        <p:strVal val="visible"/>
                                      </p:to>
                                    </p:set>
                                    <p:animEffect transition="in" filter="dissolve">
                                      <p:cBhvr>
                                        <p:cTn id="49" dur="500"/>
                                        <p:tgtEl>
                                          <p:spTgt spid="183312"/>
                                        </p:tgtEl>
                                      </p:cBhvr>
                                    </p:animEffect>
                                  </p:childTnLst>
                                </p:cTn>
                              </p:par>
                            </p:childTnLst>
                          </p:cTn>
                        </p:par>
                        <p:par>
                          <p:cTn id="50" fill="hold" nodeType="afterGroup">
                            <p:stCondLst>
                              <p:cond delay="3500"/>
                            </p:stCondLst>
                            <p:childTnLst>
                              <p:par>
                                <p:cTn id="51" presetID="9" presetClass="entr" presetSubtype="0" fill="hold" grpId="0" nodeType="afterEffect">
                                  <p:stCondLst>
                                    <p:cond delay="1000"/>
                                  </p:stCondLst>
                                  <p:childTnLst>
                                    <p:set>
                                      <p:cBhvr>
                                        <p:cTn id="52" dur="1" fill="hold">
                                          <p:stCondLst>
                                            <p:cond delay="0"/>
                                          </p:stCondLst>
                                        </p:cTn>
                                        <p:tgtEl>
                                          <p:spTgt spid="183308"/>
                                        </p:tgtEl>
                                        <p:attrNameLst>
                                          <p:attrName>style.visibility</p:attrName>
                                        </p:attrNameLst>
                                      </p:cBhvr>
                                      <p:to>
                                        <p:strVal val="visible"/>
                                      </p:to>
                                    </p:set>
                                    <p:animEffect transition="in" filter="dissolve">
                                      <p:cBhvr>
                                        <p:cTn id="53" dur="500"/>
                                        <p:tgtEl>
                                          <p:spTgt spid="183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6" grpId="0" autoUpdateAnimBg="0"/>
      <p:bldP spid="183307" grpId="0" autoUpdateAnimBg="0"/>
      <p:bldP spid="183308" grpId="0" autoUpdateAnimBg="0"/>
      <p:bldP spid="183310" grpId="0" autoUpdateAnimBg="0"/>
      <p:bldP spid="183311" grpId="0" autoUpdateAnimBg="0"/>
      <p:bldP spid="183312" grpId="0" autoUpdateAnimBg="0"/>
      <p:bldP spid="183314" grpId="0" autoUpdateAnimBg="0"/>
      <p:bldP spid="183315" grpId="0" autoUpdateAnimBg="0"/>
      <p:bldP spid="183316" grpId="0" autoUpdateAnimBg="0"/>
      <p:bldP spid="183318" grpId="0" autoUpdateAnimBg="0"/>
      <p:bldP spid="183319" grpId="0" autoUpdateAnimBg="0"/>
      <p:bldP spid="183320"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3440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1597025"/>
            <a:ext cx="9274176" cy="536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6" name="Rectangle 6"/>
          <p:cNvSpPr>
            <a:spLocks noGrp="1" noChangeArrowheads="1"/>
          </p:cNvSpPr>
          <p:nvPr>
            <p:ph type="title" idx="4294967295"/>
          </p:nvPr>
        </p:nvSpPr>
        <p:spPr>
          <a:xfrm>
            <a:off x="0" y="0"/>
            <a:ext cx="9144000" cy="1508125"/>
          </a:xfrm>
          <a:solidFill>
            <a:srgbClr val="020020"/>
          </a:solidFill>
          <a:extLst>
            <a:ext uri="{91240B29-F687-4f45-9708-019B960494DF}">
              <a14:hiddenLine xmlns=""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en-US" sz="3200" dirty="0">
                <a:solidFill>
                  <a:schemeClr val="bg1"/>
                </a:solidFill>
                <a:effectLst/>
                <a:latin typeface="Arial" charset="0"/>
                <a:cs typeface="Arial" charset="0"/>
              </a:rPr>
              <a:t>God</a:t>
            </a:r>
            <a:r>
              <a:rPr kumimoji="0" lang="fr-FR" sz="3200" dirty="0">
                <a:solidFill>
                  <a:schemeClr val="bg1"/>
                </a:solidFill>
                <a:effectLst/>
                <a:latin typeface="Arial" charset="0"/>
                <a:cs typeface="Arial" charset="0"/>
              </a:rPr>
              <a:t>'</a:t>
            </a:r>
            <a:r>
              <a:rPr kumimoji="0" lang="en-US" sz="3200" dirty="0">
                <a:solidFill>
                  <a:schemeClr val="bg1"/>
                </a:solidFill>
                <a:effectLst/>
                <a:latin typeface="Arial" charset="0"/>
                <a:cs typeface="Arial" charset="0"/>
              </a:rPr>
              <a:t>s servant who understands his own inadequacy will show God</a:t>
            </a:r>
            <a:r>
              <a:rPr kumimoji="0" lang="fr-FR" sz="3200" dirty="0">
                <a:solidFill>
                  <a:schemeClr val="bg1"/>
                </a:solidFill>
                <a:effectLst/>
                <a:latin typeface="Arial" charset="0"/>
                <a:cs typeface="Arial" charset="0"/>
              </a:rPr>
              <a:t>'</a:t>
            </a:r>
            <a:r>
              <a:rPr kumimoji="0" lang="en-US" sz="3200" dirty="0">
                <a:solidFill>
                  <a:schemeClr val="bg1"/>
                </a:solidFill>
                <a:effectLst/>
                <a:latin typeface="Arial" charset="0"/>
                <a:cs typeface="Arial" charset="0"/>
              </a:rPr>
              <a:t>s sufficiency </a:t>
            </a:r>
            <a:br>
              <a:rPr kumimoji="0" lang="en-US" sz="3200" dirty="0">
                <a:solidFill>
                  <a:schemeClr val="bg1"/>
                </a:solidFill>
                <a:effectLst/>
                <a:latin typeface="Arial" charset="0"/>
                <a:cs typeface="Arial" charset="0"/>
              </a:rPr>
            </a:br>
            <a:r>
              <a:rPr lang="en-US" sz="2800" dirty="0">
                <a:solidFill>
                  <a:schemeClr val="bg1"/>
                </a:solidFill>
                <a:effectLst/>
                <a:latin typeface="Arial" charset="0"/>
                <a:cs typeface="Arial" charset="0"/>
              </a:rPr>
              <a:t>(Exod. 3–4)</a:t>
            </a:r>
            <a:endParaRPr kumimoji="0" lang="en-US" sz="3600" dirty="0">
              <a:solidFill>
                <a:schemeClr val="bg1"/>
              </a:solidFill>
              <a:effectLst/>
              <a:latin typeface="Arial" charset="0"/>
              <a:cs typeface="Arial" charset="0"/>
            </a:endParaRPr>
          </a:p>
        </p:txBody>
      </p:sp>
    </p:spTree>
    <p:extLst>
      <p:ext uri="{BB962C8B-B14F-4D97-AF65-F5344CB8AC3E}">
        <p14:creationId xmlns:p14="http://schemas.microsoft.com/office/powerpoint/2010/main" val="1757893454"/>
      </p:ext>
    </p:extLst>
  </p:cSld>
  <p:clrMapOvr>
    <a:overrideClrMapping bg1="lt1" tx1="dk1" bg2="lt2" tx2="dk2" accent1="accent1" accent2="accent2" accent3="accent3" accent4="accent4" accent5="accent5" accent6="accent6" hlink="hlink" folHlink="folHlink"/>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400"/>
            <a:ext cx="9144000" cy="2401888"/>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ta-IN" sz="8800" dirty="0" err="1">
                <a:solidFill>
                  <a:schemeClr val="bg1"/>
                </a:solidFill>
                <a:latin typeface="Arial" charset="0"/>
                <a:ea typeface="Osaka" charset="0"/>
                <a:cs typeface="Arial" charset="0"/>
              </a:rPr>
              <a:t>யாத்திராகமம்</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67849624"/>
      </p:ext>
    </p:extLst>
  </p:cSld>
  <p:clrMapOvr>
    <a:overrideClrMapping bg1="lt1" tx1="dk1" bg2="lt2" tx2="dk2" accent1="accent1" accent2="accent2" accent3="accent3" accent4="accent4" accent5="accent5" accent6="accent6" hlink="hlink" folHlink="folHlink"/>
  </p:clrMapOvr>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0033" name="Rectangle 126" descr="Green marble"/>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zh-CN" altLang="en-US" sz="2400">
              <a:solidFill>
                <a:srgbClr val="000099"/>
              </a:solidFill>
              <a:latin typeface="Times New Roman" charset="0"/>
              <a:ea typeface="ＭＳ Ｐゴシック" charset="0"/>
              <a:cs typeface="ＭＳ Ｐゴシック" charset="0"/>
            </a:endParaRPr>
          </a:p>
        </p:txBody>
      </p:sp>
      <p:sp>
        <p:nvSpPr>
          <p:cNvPr id="6146" name="Rectangle 2"/>
          <p:cNvSpPr>
            <a:spLocks noGrp="1" noChangeArrowheads="1"/>
          </p:cNvSpPr>
          <p:nvPr>
            <p:ph type="title" idx="4294967295"/>
          </p:nvPr>
        </p:nvSpPr>
        <p:spPr>
          <a:xfrm>
            <a:off x="1090761" y="76200"/>
            <a:ext cx="6706803" cy="533400"/>
          </a:xfrm>
          <a:effectLst>
            <a:outerShdw blurRad="63500" dist="107763" dir="2700000" algn="ctr" rotWithShape="0">
              <a:srgbClr val="000000">
                <a:alpha val="74998"/>
              </a:srgbClr>
            </a:outerShdw>
          </a:effectLst>
        </p:spPr>
        <p:txBody>
          <a:bodyPr/>
          <a:lstStyle/>
          <a:p>
            <a:pPr>
              <a:defRPr/>
            </a:pPr>
            <a:r>
              <a:rPr lang="ta-IN" sz="4000" dirty="0" err="1">
                <a:effectLst/>
                <a:latin typeface="Arial Black" pitchFamily="-112" charset="0"/>
                <a:ea typeface="ＭＳ Ｐゴシック" pitchFamily="-112" charset="-128"/>
                <a:cs typeface="ＭＳ Ｐゴシック" pitchFamily="-112" charset="-128"/>
              </a:rPr>
              <a:t>யாத்திராகமம்</a:t>
            </a:r>
            <a:r>
              <a:rPr lang="en-US" sz="4000" dirty="0">
                <a:effectLst/>
                <a:latin typeface="Arial Black" pitchFamily="-112" charset="0"/>
                <a:ea typeface="ＭＳ Ｐゴシック" pitchFamily="-112" charset="-128"/>
                <a:cs typeface="ＭＳ Ｐゴシック" pitchFamily="-112" charset="-128"/>
              </a:rPr>
              <a:t> Chart</a:t>
            </a:r>
          </a:p>
        </p:txBody>
      </p:sp>
      <p:grpSp>
        <p:nvGrpSpPr>
          <p:cNvPr id="300035" name="Group 125"/>
          <p:cNvGrpSpPr>
            <a:grpSpLocks/>
          </p:cNvGrpSpPr>
          <p:nvPr/>
        </p:nvGrpSpPr>
        <p:grpSpPr bwMode="auto">
          <a:xfrm>
            <a:off x="152400" y="685800"/>
            <a:ext cx="8915400" cy="6096000"/>
            <a:chOff x="144" y="480"/>
            <a:chExt cx="5184" cy="3744"/>
          </a:xfrm>
        </p:grpSpPr>
        <p:grpSp>
          <p:nvGrpSpPr>
            <p:cNvPr id="300039" name="Group 52"/>
            <p:cNvGrpSpPr>
              <a:grpSpLocks/>
            </p:cNvGrpSpPr>
            <p:nvPr/>
          </p:nvGrpSpPr>
          <p:grpSpPr bwMode="auto">
            <a:xfrm>
              <a:off x="144" y="480"/>
              <a:ext cx="5184" cy="351"/>
              <a:chOff x="0" y="0"/>
              <a:chExt cx="4768" cy="537"/>
            </a:xfrm>
          </p:grpSpPr>
          <p:sp>
            <p:nvSpPr>
              <p:cNvPr id="300145" name="Rectangle 4"/>
              <p:cNvSpPr>
                <a:spLocks noChangeArrowheads="1"/>
              </p:cNvSpPr>
              <p:nvPr/>
            </p:nvSpPr>
            <p:spPr bwMode="auto">
              <a:xfrm>
                <a:off x="32" y="0"/>
                <a:ext cx="4704" cy="5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Formation into a Nation Begun</a:t>
                </a:r>
                <a:endParaRPr lang="en-US" altLang="zh-CN" sz="2400">
                  <a:solidFill>
                    <a:srgbClr val="F1F7E9"/>
                  </a:solidFill>
                  <a:latin typeface="Arial Narrow" charset="0"/>
                  <a:ea typeface="宋体" charset="0"/>
                  <a:cs typeface="宋体" charset="0"/>
                </a:endParaRPr>
              </a:p>
            </p:txBody>
          </p:sp>
          <p:sp>
            <p:nvSpPr>
              <p:cNvPr id="300146" name="Rectangle 51"/>
              <p:cNvSpPr>
                <a:spLocks noChangeArrowheads="1"/>
              </p:cNvSpPr>
              <p:nvPr/>
            </p:nvSpPr>
            <p:spPr bwMode="auto">
              <a:xfrm>
                <a:off x="0" y="0"/>
                <a:ext cx="4768" cy="537"/>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0" name="Group 54"/>
            <p:cNvGrpSpPr>
              <a:grpSpLocks/>
            </p:cNvGrpSpPr>
            <p:nvPr/>
          </p:nvGrpSpPr>
          <p:grpSpPr bwMode="auto">
            <a:xfrm>
              <a:off x="144" y="831"/>
              <a:ext cx="2717" cy="275"/>
              <a:chOff x="0" y="537"/>
              <a:chExt cx="2388" cy="422"/>
            </a:xfrm>
          </p:grpSpPr>
          <p:sp>
            <p:nvSpPr>
              <p:cNvPr id="300143" name="Rectangle 5"/>
              <p:cNvSpPr>
                <a:spLocks noChangeArrowheads="1"/>
              </p:cNvSpPr>
              <p:nvPr/>
            </p:nvSpPr>
            <p:spPr bwMode="auto">
              <a:xfrm>
                <a:off x="32" y="537"/>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1–18</a:t>
                </a:r>
                <a:endParaRPr lang="en-US" altLang="zh-CN" sz="2400">
                  <a:solidFill>
                    <a:srgbClr val="F1F7E9"/>
                  </a:solidFill>
                  <a:latin typeface="Arial Narrow" charset="0"/>
                  <a:ea typeface="宋体" charset="0"/>
                  <a:cs typeface="宋体" charset="0"/>
                </a:endParaRPr>
              </a:p>
            </p:txBody>
          </p:sp>
          <p:sp>
            <p:nvSpPr>
              <p:cNvPr id="300144" name="Rectangle 53"/>
              <p:cNvSpPr>
                <a:spLocks noChangeArrowheads="1"/>
              </p:cNvSpPr>
              <p:nvPr/>
            </p:nvSpPr>
            <p:spPr bwMode="auto">
              <a:xfrm>
                <a:off x="0" y="537"/>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1" name="Group 56"/>
            <p:cNvGrpSpPr>
              <a:grpSpLocks/>
            </p:cNvGrpSpPr>
            <p:nvPr/>
          </p:nvGrpSpPr>
          <p:grpSpPr bwMode="auto">
            <a:xfrm>
              <a:off x="2861" y="831"/>
              <a:ext cx="2461" cy="275"/>
              <a:chOff x="2388" y="537"/>
              <a:chExt cx="2164" cy="422"/>
            </a:xfrm>
          </p:grpSpPr>
          <p:sp>
            <p:nvSpPr>
              <p:cNvPr id="300141" name="Rectangle 6"/>
              <p:cNvSpPr>
                <a:spLocks noChangeArrowheads="1"/>
              </p:cNvSpPr>
              <p:nvPr/>
            </p:nvSpPr>
            <p:spPr bwMode="auto">
              <a:xfrm>
                <a:off x="2420" y="53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Chapters 19–40</a:t>
                </a:r>
                <a:endParaRPr lang="en-US" altLang="zh-CN" sz="2400">
                  <a:solidFill>
                    <a:srgbClr val="F1F7E9"/>
                  </a:solidFill>
                  <a:latin typeface="Arial Narrow" charset="0"/>
                  <a:ea typeface="宋体" charset="0"/>
                  <a:cs typeface="宋体" charset="0"/>
                </a:endParaRPr>
              </a:p>
            </p:txBody>
          </p:sp>
          <p:sp>
            <p:nvSpPr>
              <p:cNvPr id="300142" name="Rectangle 55"/>
              <p:cNvSpPr>
                <a:spLocks noChangeArrowheads="1"/>
              </p:cNvSpPr>
              <p:nvPr/>
            </p:nvSpPr>
            <p:spPr bwMode="auto">
              <a:xfrm>
                <a:off x="2388" y="53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2" name="Group 58"/>
            <p:cNvGrpSpPr>
              <a:grpSpLocks/>
            </p:cNvGrpSpPr>
            <p:nvPr/>
          </p:nvGrpSpPr>
          <p:grpSpPr bwMode="auto">
            <a:xfrm>
              <a:off x="144" y="1106"/>
              <a:ext cx="2717" cy="275"/>
              <a:chOff x="0" y="959"/>
              <a:chExt cx="2388" cy="422"/>
            </a:xfrm>
          </p:grpSpPr>
          <p:sp>
            <p:nvSpPr>
              <p:cNvPr id="300139" name="Rectangle 8"/>
              <p:cNvSpPr>
                <a:spLocks noChangeArrowheads="1"/>
              </p:cNvSpPr>
              <p:nvPr/>
            </p:nvSpPr>
            <p:spPr bwMode="auto">
              <a:xfrm>
                <a:off x="32" y="959"/>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Freedom from Slavery</a:t>
                </a:r>
                <a:endParaRPr lang="en-US" altLang="zh-CN" sz="2400">
                  <a:solidFill>
                    <a:srgbClr val="F1F7E9"/>
                  </a:solidFill>
                  <a:latin typeface="Arial Narrow" charset="0"/>
                  <a:ea typeface="宋体" charset="0"/>
                  <a:cs typeface="宋体" charset="0"/>
                </a:endParaRPr>
              </a:p>
            </p:txBody>
          </p:sp>
          <p:sp>
            <p:nvSpPr>
              <p:cNvPr id="300140" name="Rectangle 57"/>
              <p:cNvSpPr>
                <a:spLocks noChangeArrowheads="1"/>
              </p:cNvSpPr>
              <p:nvPr/>
            </p:nvSpPr>
            <p:spPr bwMode="auto">
              <a:xfrm>
                <a:off x="0" y="959"/>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3" name="Group 60"/>
            <p:cNvGrpSpPr>
              <a:grpSpLocks/>
            </p:cNvGrpSpPr>
            <p:nvPr/>
          </p:nvGrpSpPr>
          <p:grpSpPr bwMode="auto">
            <a:xfrm>
              <a:off x="2861" y="1106"/>
              <a:ext cx="2461" cy="275"/>
              <a:chOff x="2388" y="959"/>
              <a:chExt cx="2164" cy="422"/>
            </a:xfrm>
          </p:grpSpPr>
          <p:sp>
            <p:nvSpPr>
              <p:cNvPr id="300137" name="Rectangle 9"/>
              <p:cNvSpPr>
                <a:spLocks noChangeArrowheads="1"/>
              </p:cNvSpPr>
              <p:nvPr/>
            </p:nvSpPr>
            <p:spPr bwMode="auto">
              <a:xfrm>
                <a:off x="2420" y="95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Receive Law from God</a:t>
                </a:r>
                <a:endParaRPr lang="en-US" altLang="zh-CN" sz="2400">
                  <a:solidFill>
                    <a:srgbClr val="F1F7E9"/>
                  </a:solidFill>
                  <a:latin typeface="Arial Narrow" charset="0"/>
                  <a:ea typeface="宋体" charset="0"/>
                  <a:cs typeface="宋体" charset="0"/>
                </a:endParaRPr>
              </a:p>
            </p:txBody>
          </p:sp>
          <p:sp>
            <p:nvSpPr>
              <p:cNvPr id="300138" name="Rectangle 59"/>
              <p:cNvSpPr>
                <a:spLocks noChangeArrowheads="1"/>
              </p:cNvSpPr>
              <p:nvPr/>
            </p:nvSpPr>
            <p:spPr bwMode="auto">
              <a:xfrm>
                <a:off x="2388" y="95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4" name="Group 62"/>
            <p:cNvGrpSpPr>
              <a:grpSpLocks/>
            </p:cNvGrpSpPr>
            <p:nvPr/>
          </p:nvGrpSpPr>
          <p:grpSpPr bwMode="auto">
            <a:xfrm>
              <a:off x="144" y="1381"/>
              <a:ext cx="2717" cy="276"/>
              <a:chOff x="0" y="1381"/>
              <a:chExt cx="2388" cy="422"/>
            </a:xfrm>
          </p:grpSpPr>
          <p:sp>
            <p:nvSpPr>
              <p:cNvPr id="300135" name="Rectangle 11"/>
              <p:cNvSpPr>
                <a:spLocks noChangeArrowheads="1"/>
              </p:cNvSpPr>
              <p:nvPr/>
            </p:nvSpPr>
            <p:spPr bwMode="auto">
              <a:xfrm>
                <a:off x="32" y="1381"/>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Israel Out of Egypt</a:t>
                </a:r>
                <a:endParaRPr lang="en-US" altLang="zh-CN" sz="2400">
                  <a:solidFill>
                    <a:srgbClr val="F1F7E9"/>
                  </a:solidFill>
                  <a:latin typeface="Arial Narrow" charset="0"/>
                  <a:ea typeface="宋体" charset="0"/>
                  <a:cs typeface="宋体" charset="0"/>
                </a:endParaRPr>
              </a:p>
            </p:txBody>
          </p:sp>
          <p:sp>
            <p:nvSpPr>
              <p:cNvPr id="300136" name="Rectangle 61"/>
              <p:cNvSpPr>
                <a:spLocks noChangeArrowheads="1"/>
              </p:cNvSpPr>
              <p:nvPr/>
            </p:nvSpPr>
            <p:spPr bwMode="auto">
              <a:xfrm>
                <a:off x="0" y="1381"/>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5" name="Group 64"/>
            <p:cNvGrpSpPr>
              <a:grpSpLocks/>
            </p:cNvGrpSpPr>
            <p:nvPr/>
          </p:nvGrpSpPr>
          <p:grpSpPr bwMode="auto">
            <a:xfrm>
              <a:off x="2861" y="1381"/>
              <a:ext cx="2461" cy="276"/>
              <a:chOff x="2388" y="1381"/>
              <a:chExt cx="2164" cy="422"/>
            </a:xfrm>
          </p:grpSpPr>
          <p:sp>
            <p:nvSpPr>
              <p:cNvPr id="300133" name="Rectangle 12"/>
              <p:cNvSpPr>
                <a:spLocks noChangeArrowheads="1"/>
              </p:cNvSpPr>
              <p:nvPr/>
            </p:nvSpPr>
            <p:spPr bwMode="auto">
              <a:xfrm>
                <a:off x="2420" y="138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Getting Egypt Out of Israel</a:t>
                </a:r>
                <a:endParaRPr lang="en-US" altLang="zh-CN" sz="2400">
                  <a:solidFill>
                    <a:srgbClr val="F1F7E9"/>
                  </a:solidFill>
                  <a:latin typeface="Arial Narrow" charset="0"/>
                  <a:ea typeface="宋体" charset="0"/>
                  <a:cs typeface="宋体" charset="0"/>
                </a:endParaRPr>
              </a:p>
            </p:txBody>
          </p:sp>
          <p:sp>
            <p:nvSpPr>
              <p:cNvPr id="300134" name="Rectangle 63"/>
              <p:cNvSpPr>
                <a:spLocks noChangeArrowheads="1"/>
              </p:cNvSpPr>
              <p:nvPr/>
            </p:nvSpPr>
            <p:spPr bwMode="auto">
              <a:xfrm>
                <a:off x="2388" y="138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6" name="Group 66"/>
            <p:cNvGrpSpPr>
              <a:grpSpLocks/>
            </p:cNvGrpSpPr>
            <p:nvPr/>
          </p:nvGrpSpPr>
          <p:grpSpPr bwMode="auto">
            <a:xfrm>
              <a:off x="144" y="1657"/>
              <a:ext cx="2717" cy="275"/>
              <a:chOff x="0" y="1803"/>
              <a:chExt cx="2388" cy="422"/>
            </a:xfrm>
          </p:grpSpPr>
          <p:sp>
            <p:nvSpPr>
              <p:cNvPr id="300131" name="Rectangle 14"/>
              <p:cNvSpPr>
                <a:spLocks noChangeArrowheads="1"/>
              </p:cNvSpPr>
              <p:nvPr/>
            </p:nvSpPr>
            <p:spPr bwMode="auto">
              <a:xfrm>
                <a:off x="32" y="1803"/>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Narration</a:t>
                </a:r>
                <a:endParaRPr lang="en-US" altLang="zh-CN" sz="2400">
                  <a:solidFill>
                    <a:srgbClr val="F1F7E9"/>
                  </a:solidFill>
                  <a:latin typeface="Arial Narrow" charset="0"/>
                  <a:ea typeface="宋体" charset="0"/>
                  <a:cs typeface="宋体" charset="0"/>
                </a:endParaRPr>
              </a:p>
            </p:txBody>
          </p:sp>
          <p:sp>
            <p:nvSpPr>
              <p:cNvPr id="300132" name="Rectangle 65"/>
              <p:cNvSpPr>
                <a:spLocks noChangeArrowheads="1"/>
              </p:cNvSpPr>
              <p:nvPr/>
            </p:nvSpPr>
            <p:spPr bwMode="auto">
              <a:xfrm>
                <a:off x="0" y="1803"/>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7" name="Group 68"/>
            <p:cNvGrpSpPr>
              <a:grpSpLocks/>
            </p:cNvGrpSpPr>
            <p:nvPr/>
          </p:nvGrpSpPr>
          <p:grpSpPr bwMode="auto">
            <a:xfrm>
              <a:off x="2861" y="1657"/>
              <a:ext cx="2461" cy="275"/>
              <a:chOff x="2388" y="1803"/>
              <a:chExt cx="2164" cy="422"/>
            </a:xfrm>
          </p:grpSpPr>
          <p:sp>
            <p:nvSpPr>
              <p:cNvPr id="300129" name="Rectangle 15"/>
              <p:cNvSpPr>
                <a:spLocks noChangeArrowheads="1"/>
              </p:cNvSpPr>
              <p:nvPr/>
            </p:nvSpPr>
            <p:spPr bwMode="auto">
              <a:xfrm>
                <a:off x="2420" y="1803"/>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Legislation</a:t>
                </a:r>
                <a:endParaRPr lang="en-US" altLang="zh-CN" sz="2400">
                  <a:solidFill>
                    <a:srgbClr val="F1F7E9"/>
                  </a:solidFill>
                  <a:latin typeface="Arial Narrow" charset="0"/>
                  <a:ea typeface="宋体" charset="0"/>
                  <a:cs typeface="宋体" charset="0"/>
                </a:endParaRPr>
              </a:p>
            </p:txBody>
          </p:sp>
          <p:sp>
            <p:nvSpPr>
              <p:cNvPr id="300130" name="Rectangle 67"/>
              <p:cNvSpPr>
                <a:spLocks noChangeArrowheads="1"/>
              </p:cNvSpPr>
              <p:nvPr/>
            </p:nvSpPr>
            <p:spPr bwMode="auto">
              <a:xfrm>
                <a:off x="2388" y="1803"/>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8" name="Group 70"/>
            <p:cNvGrpSpPr>
              <a:grpSpLocks/>
            </p:cNvGrpSpPr>
            <p:nvPr/>
          </p:nvGrpSpPr>
          <p:grpSpPr bwMode="auto">
            <a:xfrm>
              <a:off x="144" y="1932"/>
              <a:ext cx="2717" cy="276"/>
              <a:chOff x="0" y="2225"/>
              <a:chExt cx="2388" cy="422"/>
            </a:xfrm>
          </p:grpSpPr>
          <p:sp>
            <p:nvSpPr>
              <p:cNvPr id="300127" name="Rectangle 17"/>
              <p:cNvSpPr>
                <a:spLocks noChangeArrowheads="1"/>
              </p:cNvSpPr>
              <p:nvPr/>
            </p:nvSpPr>
            <p:spPr bwMode="auto">
              <a:xfrm>
                <a:off x="32" y="2225"/>
                <a:ext cx="232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Free People</a:t>
                </a:r>
                <a:endParaRPr lang="en-US" altLang="zh-CN" sz="2400">
                  <a:solidFill>
                    <a:srgbClr val="F1F7E9"/>
                  </a:solidFill>
                  <a:latin typeface="Arial Narrow" charset="0"/>
                  <a:ea typeface="宋体" charset="0"/>
                  <a:cs typeface="宋体" charset="0"/>
                </a:endParaRPr>
              </a:p>
            </p:txBody>
          </p:sp>
          <p:sp>
            <p:nvSpPr>
              <p:cNvPr id="300128" name="Rectangle 69"/>
              <p:cNvSpPr>
                <a:spLocks noChangeArrowheads="1"/>
              </p:cNvSpPr>
              <p:nvPr/>
            </p:nvSpPr>
            <p:spPr bwMode="auto">
              <a:xfrm>
                <a:off x="0" y="2225"/>
                <a:ext cx="238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49" name="Group 72"/>
            <p:cNvGrpSpPr>
              <a:grpSpLocks/>
            </p:cNvGrpSpPr>
            <p:nvPr/>
          </p:nvGrpSpPr>
          <p:grpSpPr bwMode="auto">
            <a:xfrm>
              <a:off x="2861" y="1932"/>
              <a:ext cx="2461" cy="276"/>
              <a:chOff x="2388" y="2225"/>
              <a:chExt cx="2164" cy="422"/>
            </a:xfrm>
          </p:grpSpPr>
          <p:sp>
            <p:nvSpPr>
              <p:cNvPr id="300125" name="Rectangle 18"/>
              <p:cNvSpPr>
                <a:spLocks noChangeArrowheads="1"/>
              </p:cNvSpPr>
              <p:nvPr/>
            </p:nvSpPr>
            <p:spPr bwMode="auto">
              <a:xfrm>
                <a:off x="2420" y="2225"/>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Government</a:t>
                </a:r>
                <a:endParaRPr lang="en-US" altLang="zh-CN" sz="2400">
                  <a:solidFill>
                    <a:srgbClr val="F1F7E9"/>
                  </a:solidFill>
                  <a:latin typeface="Arial Narrow" charset="0"/>
                  <a:ea typeface="宋体" charset="0"/>
                  <a:cs typeface="宋体" charset="0"/>
                </a:endParaRPr>
              </a:p>
            </p:txBody>
          </p:sp>
          <p:sp>
            <p:nvSpPr>
              <p:cNvPr id="300126" name="Rectangle 71"/>
              <p:cNvSpPr>
                <a:spLocks noChangeArrowheads="1"/>
              </p:cNvSpPr>
              <p:nvPr/>
            </p:nvSpPr>
            <p:spPr bwMode="auto">
              <a:xfrm>
                <a:off x="2388" y="2225"/>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0" name="Group 74"/>
            <p:cNvGrpSpPr>
              <a:grpSpLocks/>
            </p:cNvGrpSpPr>
            <p:nvPr/>
          </p:nvGrpSpPr>
          <p:grpSpPr bwMode="auto">
            <a:xfrm>
              <a:off x="144" y="2208"/>
              <a:ext cx="1206" cy="275"/>
              <a:chOff x="0" y="2647"/>
              <a:chExt cx="1060" cy="422"/>
            </a:xfrm>
          </p:grpSpPr>
          <p:sp>
            <p:nvSpPr>
              <p:cNvPr id="300123" name="Rectangle 20"/>
              <p:cNvSpPr>
                <a:spLocks noChangeArrowheads="1"/>
              </p:cNvSpPr>
              <p:nvPr/>
            </p:nvSpPr>
            <p:spPr bwMode="auto">
              <a:xfrm>
                <a:off x="32" y="2647"/>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Subjection</a:t>
                </a:r>
                <a:endParaRPr lang="en-US" altLang="zh-CN" sz="2400">
                  <a:solidFill>
                    <a:srgbClr val="F1F7E9"/>
                  </a:solidFill>
                  <a:latin typeface="Arial Narrow" charset="0"/>
                  <a:ea typeface="宋体" charset="0"/>
                  <a:cs typeface="宋体" charset="0"/>
                </a:endParaRPr>
              </a:p>
            </p:txBody>
          </p:sp>
          <p:sp>
            <p:nvSpPr>
              <p:cNvPr id="300124" name="Rectangle 73"/>
              <p:cNvSpPr>
                <a:spLocks noChangeArrowheads="1"/>
              </p:cNvSpPr>
              <p:nvPr/>
            </p:nvSpPr>
            <p:spPr bwMode="auto">
              <a:xfrm>
                <a:off x="0" y="2647"/>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1" name="Group 76"/>
            <p:cNvGrpSpPr>
              <a:grpSpLocks/>
            </p:cNvGrpSpPr>
            <p:nvPr/>
          </p:nvGrpSpPr>
          <p:grpSpPr bwMode="auto">
            <a:xfrm>
              <a:off x="1350" y="2208"/>
              <a:ext cx="1511" cy="275"/>
              <a:chOff x="1060" y="2647"/>
              <a:chExt cx="1328" cy="422"/>
            </a:xfrm>
          </p:grpSpPr>
          <p:sp>
            <p:nvSpPr>
              <p:cNvPr id="300121" name="Rectangle 21"/>
              <p:cNvSpPr>
                <a:spLocks noChangeArrowheads="1"/>
              </p:cNvSpPr>
              <p:nvPr/>
            </p:nvSpPr>
            <p:spPr bwMode="auto">
              <a:xfrm>
                <a:off x="1092" y="2647"/>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Deliverance</a:t>
                </a:r>
                <a:endParaRPr lang="en-US" altLang="zh-CN" sz="2400">
                  <a:solidFill>
                    <a:srgbClr val="F1F7E9"/>
                  </a:solidFill>
                  <a:latin typeface="Arial Narrow" charset="0"/>
                  <a:ea typeface="宋体" charset="0"/>
                  <a:cs typeface="宋体" charset="0"/>
                </a:endParaRPr>
              </a:p>
            </p:txBody>
          </p:sp>
          <p:sp>
            <p:nvSpPr>
              <p:cNvPr id="300122" name="Rectangle 75"/>
              <p:cNvSpPr>
                <a:spLocks noChangeArrowheads="1"/>
              </p:cNvSpPr>
              <p:nvPr/>
            </p:nvSpPr>
            <p:spPr bwMode="auto">
              <a:xfrm>
                <a:off x="1060" y="2647"/>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2" name="Group 78"/>
            <p:cNvGrpSpPr>
              <a:grpSpLocks/>
            </p:cNvGrpSpPr>
            <p:nvPr/>
          </p:nvGrpSpPr>
          <p:grpSpPr bwMode="auto">
            <a:xfrm>
              <a:off x="2861" y="2208"/>
              <a:ext cx="2461" cy="275"/>
              <a:chOff x="2388" y="2647"/>
              <a:chExt cx="2164" cy="422"/>
            </a:xfrm>
          </p:grpSpPr>
          <p:sp>
            <p:nvSpPr>
              <p:cNvPr id="300119" name="Rectangle 22"/>
              <p:cNvSpPr>
                <a:spLocks noChangeArrowheads="1"/>
              </p:cNvSpPr>
              <p:nvPr/>
            </p:nvSpPr>
            <p:spPr bwMode="auto">
              <a:xfrm>
                <a:off x="2420" y="2647"/>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Instruction</a:t>
                </a:r>
                <a:endParaRPr lang="en-US" altLang="zh-CN" sz="2400">
                  <a:solidFill>
                    <a:srgbClr val="F1F7E9"/>
                  </a:solidFill>
                  <a:latin typeface="Arial Narrow" charset="0"/>
                  <a:ea typeface="宋体" charset="0"/>
                  <a:cs typeface="宋体" charset="0"/>
                </a:endParaRPr>
              </a:p>
            </p:txBody>
          </p:sp>
          <p:sp>
            <p:nvSpPr>
              <p:cNvPr id="300120" name="Rectangle 77"/>
              <p:cNvSpPr>
                <a:spLocks noChangeArrowheads="1"/>
              </p:cNvSpPr>
              <p:nvPr/>
            </p:nvSpPr>
            <p:spPr bwMode="auto">
              <a:xfrm>
                <a:off x="2388" y="2647"/>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3" name="Group 80"/>
            <p:cNvGrpSpPr>
              <a:grpSpLocks/>
            </p:cNvGrpSpPr>
            <p:nvPr/>
          </p:nvGrpSpPr>
          <p:grpSpPr bwMode="auto">
            <a:xfrm>
              <a:off x="144" y="2483"/>
              <a:ext cx="1206" cy="276"/>
              <a:chOff x="0" y="3069"/>
              <a:chExt cx="1060" cy="422"/>
            </a:xfrm>
          </p:grpSpPr>
          <p:sp>
            <p:nvSpPr>
              <p:cNvPr id="300117" name="Rectangle 24"/>
              <p:cNvSpPr>
                <a:spLocks noChangeArrowheads="1"/>
              </p:cNvSpPr>
              <p:nvPr/>
            </p:nvSpPr>
            <p:spPr bwMode="auto">
              <a:xfrm>
                <a:off x="32" y="3069"/>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Egypt</a:t>
                </a:r>
                <a:endParaRPr lang="en-US" altLang="zh-CN" sz="2400">
                  <a:solidFill>
                    <a:srgbClr val="F1F7E9"/>
                  </a:solidFill>
                  <a:latin typeface="Arial Narrow" charset="0"/>
                  <a:ea typeface="宋体" charset="0"/>
                  <a:cs typeface="宋体" charset="0"/>
                </a:endParaRPr>
              </a:p>
            </p:txBody>
          </p:sp>
          <p:sp>
            <p:nvSpPr>
              <p:cNvPr id="300118" name="Rectangle 79"/>
              <p:cNvSpPr>
                <a:spLocks noChangeArrowheads="1"/>
              </p:cNvSpPr>
              <p:nvPr/>
            </p:nvSpPr>
            <p:spPr bwMode="auto">
              <a:xfrm>
                <a:off x="0" y="3069"/>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4" name="Group 82"/>
            <p:cNvGrpSpPr>
              <a:grpSpLocks/>
            </p:cNvGrpSpPr>
            <p:nvPr/>
          </p:nvGrpSpPr>
          <p:grpSpPr bwMode="auto">
            <a:xfrm>
              <a:off x="1350" y="2483"/>
              <a:ext cx="1511" cy="276"/>
              <a:chOff x="1060" y="3069"/>
              <a:chExt cx="1328" cy="422"/>
            </a:xfrm>
          </p:grpSpPr>
          <p:sp>
            <p:nvSpPr>
              <p:cNvPr id="300115" name="Rectangle 25"/>
              <p:cNvSpPr>
                <a:spLocks noChangeArrowheads="1"/>
              </p:cNvSpPr>
              <p:nvPr/>
            </p:nvSpPr>
            <p:spPr bwMode="auto">
              <a:xfrm>
                <a:off x="1092" y="3069"/>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Wilderness</a:t>
                </a:r>
                <a:endParaRPr lang="en-US" altLang="zh-CN" sz="2400">
                  <a:solidFill>
                    <a:srgbClr val="F1F7E9"/>
                  </a:solidFill>
                  <a:latin typeface="Arial Narrow" charset="0"/>
                  <a:ea typeface="宋体" charset="0"/>
                  <a:cs typeface="宋体" charset="0"/>
                </a:endParaRPr>
              </a:p>
            </p:txBody>
          </p:sp>
          <p:sp>
            <p:nvSpPr>
              <p:cNvPr id="300116" name="Rectangle 81"/>
              <p:cNvSpPr>
                <a:spLocks noChangeArrowheads="1"/>
              </p:cNvSpPr>
              <p:nvPr/>
            </p:nvSpPr>
            <p:spPr bwMode="auto">
              <a:xfrm>
                <a:off x="1060" y="3069"/>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5" name="Group 84"/>
            <p:cNvGrpSpPr>
              <a:grpSpLocks/>
            </p:cNvGrpSpPr>
            <p:nvPr/>
          </p:nvGrpSpPr>
          <p:grpSpPr bwMode="auto">
            <a:xfrm>
              <a:off x="2861" y="2483"/>
              <a:ext cx="2461" cy="276"/>
              <a:chOff x="2388" y="3069"/>
              <a:chExt cx="2164" cy="422"/>
            </a:xfrm>
          </p:grpSpPr>
          <p:sp>
            <p:nvSpPr>
              <p:cNvPr id="300113" name="Rectangle 26"/>
              <p:cNvSpPr>
                <a:spLocks noChangeArrowheads="1"/>
              </p:cNvSpPr>
              <p:nvPr/>
            </p:nvSpPr>
            <p:spPr bwMode="auto">
              <a:xfrm>
                <a:off x="2420" y="3069"/>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Sinai</a:t>
                </a:r>
                <a:endParaRPr lang="en-US" altLang="zh-CN" sz="2400">
                  <a:solidFill>
                    <a:srgbClr val="F1F7E9"/>
                  </a:solidFill>
                  <a:latin typeface="Arial Narrow" charset="0"/>
                  <a:ea typeface="宋体" charset="0"/>
                  <a:cs typeface="宋体" charset="0"/>
                </a:endParaRPr>
              </a:p>
            </p:txBody>
          </p:sp>
          <p:sp>
            <p:nvSpPr>
              <p:cNvPr id="300114" name="Rectangle 83"/>
              <p:cNvSpPr>
                <a:spLocks noChangeArrowheads="1"/>
              </p:cNvSpPr>
              <p:nvPr/>
            </p:nvSpPr>
            <p:spPr bwMode="auto">
              <a:xfrm>
                <a:off x="2388" y="3069"/>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6" name="Group 86"/>
            <p:cNvGrpSpPr>
              <a:grpSpLocks/>
            </p:cNvGrpSpPr>
            <p:nvPr/>
          </p:nvGrpSpPr>
          <p:grpSpPr bwMode="auto">
            <a:xfrm>
              <a:off x="144" y="2759"/>
              <a:ext cx="1206" cy="275"/>
              <a:chOff x="0" y="3491"/>
              <a:chExt cx="1060" cy="422"/>
            </a:xfrm>
          </p:grpSpPr>
          <p:sp>
            <p:nvSpPr>
              <p:cNvPr id="300111" name="Rectangle 28"/>
              <p:cNvSpPr>
                <a:spLocks noChangeArrowheads="1"/>
              </p:cNvSpPr>
              <p:nvPr/>
            </p:nvSpPr>
            <p:spPr bwMode="auto">
              <a:xfrm>
                <a:off x="32" y="3491"/>
                <a:ext cx="996"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400 Years</a:t>
                </a:r>
                <a:endParaRPr lang="en-US" altLang="zh-CN" sz="2400">
                  <a:solidFill>
                    <a:srgbClr val="F1F7E9"/>
                  </a:solidFill>
                  <a:latin typeface="Arial Narrow" charset="0"/>
                  <a:ea typeface="宋体" charset="0"/>
                  <a:cs typeface="宋体" charset="0"/>
                </a:endParaRPr>
              </a:p>
            </p:txBody>
          </p:sp>
          <p:sp>
            <p:nvSpPr>
              <p:cNvPr id="300112" name="Rectangle 85"/>
              <p:cNvSpPr>
                <a:spLocks noChangeArrowheads="1"/>
              </p:cNvSpPr>
              <p:nvPr/>
            </p:nvSpPr>
            <p:spPr bwMode="auto">
              <a:xfrm>
                <a:off x="0" y="3491"/>
                <a:ext cx="1060"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7" name="Group 88"/>
            <p:cNvGrpSpPr>
              <a:grpSpLocks/>
            </p:cNvGrpSpPr>
            <p:nvPr/>
          </p:nvGrpSpPr>
          <p:grpSpPr bwMode="auto">
            <a:xfrm>
              <a:off x="1350" y="2759"/>
              <a:ext cx="1511" cy="275"/>
              <a:chOff x="1060" y="3491"/>
              <a:chExt cx="1328" cy="422"/>
            </a:xfrm>
          </p:grpSpPr>
          <p:sp>
            <p:nvSpPr>
              <p:cNvPr id="300109" name="Rectangle 29"/>
              <p:cNvSpPr>
                <a:spLocks noChangeArrowheads="1"/>
              </p:cNvSpPr>
              <p:nvPr/>
            </p:nvSpPr>
            <p:spPr bwMode="auto">
              <a:xfrm>
                <a:off x="1092" y="3491"/>
                <a:ext cx="1264"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2 Months</a:t>
                </a:r>
                <a:endParaRPr lang="en-US" altLang="zh-CN" sz="2400">
                  <a:solidFill>
                    <a:srgbClr val="F1F7E9"/>
                  </a:solidFill>
                  <a:latin typeface="Arial Narrow" charset="0"/>
                  <a:ea typeface="宋体" charset="0"/>
                  <a:cs typeface="宋体" charset="0"/>
                </a:endParaRPr>
              </a:p>
            </p:txBody>
          </p:sp>
          <p:sp>
            <p:nvSpPr>
              <p:cNvPr id="300110" name="Rectangle 87"/>
              <p:cNvSpPr>
                <a:spLocks noChangeArrowheads="1"/>
              </p:cNvSpPr>
              <p:nvPr/>
            </p:nvSpPr>
            <p:spPr bwMode="auto">
              <a:xfrm>
                <a:off x="1060" y="3491"/>
                <a:ext cx="1328"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8" name="Group 90"/>
            <p:cNvGrpSpPr>
              <a:grpSpLocks/>
            </p:cNvGrpSpPr>
            <p:nvPr/>
          </p:nvGrpSpPr>
          <p:grpSpPr bwMode="auto">
            <a:xfrm>
              <a:off x="2861" y="2759"/>
              <a:ext cx="2461" cy="275"/>
              <a:chOff x="2388" y="3491"/>
              <a:chExt cx="2164" cy="422"/>
            </a:xfrm>
          </p:grpSpPr>
          <p:sp>
            <p:nvSpPr>
              <p:cNvPr id="300107" name="Rectangle 30"/>
              <p:cNvSpPr>
                <a:spLocks noChangeArrowheads="1"/>
              </p:cNvSpPr>
              <p:nvPr/>
            </p:nvSpPr>
            <p:spPr bwMode="auto">
              <a:xfrm>
                <a:off x="2420" y="3491"/>
                <a:ext cx="2100"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2400" b="1">
                    <a:solidFill>
                      <a:srgbClr val="F1F7E9"/>
                    </a:solidFill>
                    <a:latin typeface="Arial Narrow" charset="0"/>
                    <a:ea typeface="宋体" charset="0"/>
                    <a:cs typeface="宋体" charset="0"/>
                  </a:rPr>
                  <a:t>10 Months</a:t>
                </a:r>
                <a:endParaRPr lang="en-US" altLang="zh-CN" sz="2400">
                  <a:solidFill>
                    <a:srgbClr val="F1F7E9"/>
                  </a:solidFill>
                  <a:latin typeface="Arial Narrow" charset="0"/>
                  <a:ea typeface="宋体" charset="0"/>
                  <a:cs typeface="宋体" charset="0"/>
                </a:endParaRPr>
              </a:p>
            </p:txBody>
          </p:sp>
          <p:sp>
            <p:nvSpPr>
              <p:cNvPr id="300108" name="Rectangle 89"/>
              <p:cNvSpPr>
                <a:spLocks noChangeArrowheads="1"/>
              </p:cNvSpPr>
              <p:nvPr/>
            </p:nvSpPr>
            <p:spPr bwMode="auto">
              <a:xfrm>
                <a:off x="2388" y="3491"/>
                <a:ext cx="2164" cy="42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59" name="Group 92"/>
            <p:cNvGrpSpPr>
              <a:grpSpLocks/>
            </p:cNvGrpSpPr>
            <p:nvPr/>
          </p:nvGrpSpPr>
          <p:grpSpPr bwMode="auto">
            <a:xfrm>
              <a:off x="144" y="3034"/>
              <a:ext cx="1206" cy="413"/>
              <a:chOff x="0" y="3913"/>
              <a:chExt cx="1060" cy="633"/>
            </a:xfrm>
          </p:grpSpPr>
          <p:sp>
            <p:nvSpPr>
              <p:cNvPr id="300105" name="Rectangle 32"/>
              <p:cNvSpPr>
                <a:spLocks noChangeArrowheads="1"/>
              </p:cNvSpPr>
              <p:nvPr/>
            </p:nvSpPr>
            <p:spPr bwMode="auto">
              <a:xfrm>
                <a:off x="32" y="3913"/>
                <a:ext cx="99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Toil &amp; Confrontation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(1–11)</a:t>
                </a:r>
                <a:endParaRPr lang="en-US" altLang="zh-CN">
                  <a:solidFill>
                    <a:srgbClr val="F1F7E9"/>
                  </a:solidFill>
                  <a:latin typeface="Arial Narrow" charset="0"/>
                  <a:ea typeface="宋体" charset="0"/>
                  <a:cs typeface="宋体" charset="0"/>
                </a:endParaRPr>
              </a:p>
            </p:txBody>
          </p:sp>
          <p:sp>
            <p:nvSpPr>
              <p:cNvPr id="300106" name="Rectangle 91"/>
              <p:cNvSpPr>
                <a:spLocks noChangeArrowheads="1"/>
              </p:cNvSpPr>
              <p:nvPr/>
            </p:nvSpPr>
            <p:spPr bwMode="auto">
              <a:xfrm>
                <a:off x="0" y="3913"/>
                <a:ext cx="1060"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0" name="Group 94"/>
            <p:cNvGrpSpPr>
              <a:grpSpLocks/>
            </p:cNvGrpSpPr>
            <p:nvPr/>
          </p:nvGrpSpPr>
          <p:grpSpPr bwMode="auto">
            <a:xfrm>
              <a:off x="1350" y="3034"/>
              <a:ext cx="1511" cy="413"/>
              <a:chOff x="1060" y="3913"/>
              <a:chExt cx="1328" cy="633"/>
            </a:xfrm>
          </p:grpSpPr>
          <p:sp>
            <p:nvSpPr>
              <p:cNvPr id="300103" name="Rectangle 33"/>
              <p:cNvSpPr>
                <a:spLocks noChangeArrowheads="1"/>
              </p:cNvSpPr>
              <p:nvPr/>
            </p:nvSpPr>
            <p:spPr bwMode="auto">
              <a:xfrm>
                <a:off x="1092" y="3913"/>
                <a:ext cx="126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Redemption &amp; Protection</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(12–18)</a:t>
                </a:r>
                <a:endParaRPr lang="en-US" altLang="zh-CN">
                  <a:solidFill>
                    <a:srgbClr val="F1F7E9"/>
                  </a:solidFill>
                  <a:latin typeface="Arial Narrow" charset="0"/>
                  <a:ea typeface="宋体" charset="0"/>
                  <a:cs typeface="宋体" charset="0"/>
                </a:endParaRPr>
              </a:p>
            </p:txBody>
          </p:sp>
          <p:sp>
            <p:nvSpPr>
              <p:cNvPr id="300104" name="Rectangle 93"/>
              <p:cNvSpPr>
                <a:spLocks noChangeArrowheads="1"/>
              </p:cNvSpPr>
              <p:nvPr/>
            </p:nvSpPr>
            <p:spPr bwMode="auto">
              <a:xfrm>
                <a:off x="1060" y="3913"/>
                <a:ext cx="1328"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1" name="Group 96"/>
            <p:cNvGrpSpPr>
              <a:grpSpLocks/>
            </p:cNvGrpSpPr>
            <p:nvPr/>
          </p:nvGrpSpPr>
          <p:grpSpPr bwMode="auto">
            <a:xfrm>
              <a:off x="2861" y="3034"/>
              <a:ext cx="1128" cy="413"/>
              <a:chOff x="2388" y="3913"/>
              <a:chExt cx="992" cy="633"/>
            </a:xfrm>
          </p:grpSpPr>
          <p:sp>
            <p:nvSpPr>
              <p:cNvPr id="300101" name="Rectangle 34"/>
              <p:cNvSpPr>
                <a:spLocks noChangeArrowheads="1"/>
              </p:cNvSpPr>
              <p:nvPr/>
            </p:nvSpPr>
            <p:spPr bwMode="auto">
              <a:xfrm>
                <a:off x="2420" y="3913"/>
                <a:ext cx="92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Revealed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(19–31)</a:t>
                </a:r>
                <a:endParaRPr lang="en-US" altLang="zh-CN">
                  <a:solidFill>
                    <a:srgbClr val="F1F7E9"/>
                  </a:solidFill>
                  <a:latin typeface="Arial Narrow" charset="0"/>
                  <a:ea typeface="宋体" charset="0"/>
                  <a:cs typeface="宋体" charset="0"/>
                </a:endParaRPr>
              </a:p>
            </p:txBody>
          </p:sp>
          <p:sp>
            <p:nvSpPr>
              <p:cNvPr id="300102" name="Rectangle 95"/>
              <p:cNvSpPr>
                <a:spLocks noChangeArrowheads="1"/>
              </p:cNvSpPr>
              <p:nvPr/>
            </p:nvSpPr>
            <p:spPr bwMode="auto">
              <a:xfrm>
                <a:off x="2388" y="3913"/>
                <a:ext cx="99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2" name="Group 98"/>
            <p:cNvGrpSpPr>
              <a:grpSpLocks/>
            </p:cNvGrpSpPr>
            <p:nvPr/>
          </p:nvGrpSpPr>
          <p:grpSpPr bwMode="auto">
            <a:xfrm>
              <a:off x="3989" y="3034"/>
              <a:ext cx="1333" cy="413"/>
              <a:chOff x="3380" y="3913"/>
              <a:chExt cx="1172" cy="633"/>
            </a:xfrm>
          </p:grpSpPr>
          <p:sp>
            <p:nvSpPr>
              <p:cNvPr id="300099" name="Rectangle 35"/>
              <p:cNvSpPr>
                <a:spLocks noChangeArrowheads="1"/>
              </p:cNvSpPr>
              <p:nvPr/>
            </p:nvSpPr>
            <p:spPr bwMode="auto">
              <a:xfrm>
                <a:off x="3412" y="3913"/>
                <a:ext cx="110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Covenant</a:t>
                </a:r>
                <a:r>
                  <a:rPr lang="en-US" altLang="zh-CN">
                    <a:solidFill>
                      <a:srgbClr val="F1F7E9"/>
                    </a:solidFill>
                    <a:latin typeface="Arial Narrow" charset="0"/>
                    <a:ea typeface="宋体" charset="0"/>
                    <a:cs typeface="宋体" charset="0"/>
                  </a:rPr>
                  <a:t> </a:t>
                </a:r>
                <a:r>
                  <a:rPr lang="en-US" altLang="zh-CN" b="1">
                    <a:solidFill>
                      <a:srgbClr val="F1F7E9"/>
                    </a:solidFill>
                    <a:latin typeface="Arial Narrow" charset="0"/>
                    <a:ea typeface="宋体" charset="0"/>
                    <a:cs typeface="宋体" charset="0"/>
                  </a:rPr>
                  <a:t>Ratified</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(32–40)</a:t>
                </a:r>
                <a:endParaRPr lang="en-US" altLang="zh-CN">
                  <a:solidFill>
                    <a:srgbClr val="F1F7E9"/>
                  </a:solidFill>
                  <a:latin typeface="Arial Narrow" charset="0"/>
                  <a:ea typeface="宋体" charset="0"/>
                  <a:cs typeface="宋体" charset="0"/>
                </a:endParaRPr>
              </a:p>
            </p:txBody>
          </p:sp>
          <p:sp>
            <p:nvSpPr>
              <p:cNvPr id="300100" name="Rectangle 97"/>
              <p:cNvSpPr>
                <a:spLocks noChangeArrowheads="1"/>
              </p:cNvSpPr>
              <p:nvPr/>
            </p:nvSpPr>
            <p:spPr bwMode="auto">
              <a:xfrm>
                <a:off x="3380" y="3913"/>
                <a:ext cx="1172" cy="633"/>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3" name="Group 100"/>
            <p:cNvGrpSpPr>
              <a:grpSpLocks/>
            </p:cNvGrpSpPr>
            <p:nvPr/>
          </p:nvGrpSpPr>
          <p:grpSpPr bwMode="auto">
            <a:xfrm>
              <a:off x="144" y="3447"/>
              <a:ext cx="1206" cy="338"/>
              <a:chOff x="0" y="4546"/>
              <a:chExt cx="1060" cy="518"/>
            </a:xfrm>
          </p:grpSpPr>
          <p:sp>
            <p:nvSpPr>
              <p:cNvPr id="300097" name="Rectangle 37"/>
              <p:cNvSpPr>
                <a:spLocks noChangeArrowheads="1"/>
              </p:cNvSpPr>
              <p:nvPr/>
            </p:nvSpPr>
            <p:spPr bwMode="auto">
              <a:xfrm>
                <a:off x="32" y="4546"/>
                <a:ext cx="9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Returned Fugitive</a:t>
                </a:r>
                <a:endParaRPr lang="en-US" altLang="zh-CN">
                  <a:solidFill>
                    <a:srgbClr val="F1F7E9"/>
                  </a:solidFill>
                  <a:latin typeface="Arial Narrow" charset="0"/>
                  <a:ea typeface="宋体" charset="0"/>
                  <a:cs typeface="宋体" charset="0"/>
                </a:endParaRPr>
              </a:p>
            </p:txBody>
          </p:sp>
          <p:sp>
            <p:nvSpPr>
              <p:cNvPr id="300098" name="Rectangle 99"/>
              <p:cNvSpPr>
                <a:spLocks noChangeArrowheads="1"/>
              </p:cNvSpPr>
              <p:nvPr/>
            </p:nvSpPr>
            <p:spPr bwMode="auto">
              <a:xfrm>
                <a:off x="0" y="4546"/>
                <a:ext cx="1060"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4" name="Group 102"/>
            <p:cNvGrpSpPr>
              <a:grpSpLocks/>
            </p:cNvGrpSpPr>
            <p:nvPr/>
          </p:nvGrpSpPr>
          <p:grpSpPr bwMode="auto">
            <a:xfrm>
              <a:off x="1350" y="3447"/>
              <a:ext cx="1511" cy="338"/>
              <a:chOff x="1060" y="4546"/>
              <a:chExt cx="1328" cy="518"/>
            </a:xfrm>
          </p:grpSpPr>
          <p:sp>
            <p:nvSpPr>
              <p:cNvPr id="300095" name="Rectangle 38"/>
              <p:cNvSpPr>
                <a:spLocks noChangeArrowheads="1"/>
              </p:cNvSpPr>
              <p:nvPr/>
            </p:nvSpPr>
            <p:spPr bwMode="auto">
              <a:xfrm>
                <a:off x="1092" y="4546"/>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Wilderness Leader</a:t>
                </a:r>
                <a:endParaRPr lang="en-US" altLang="zh-CN">
                  <a:solidFill>
                    <a:srgbClr val="F1F7E9"/>
                  </a:solidFill>
                  <a:latin typeface="Arial Narrow" charset="0"/>
                  <a:ea typeface="宋体" charset="0"/>
                  <a:cs typeface="宋体" charset="0"/>
                </a:endParaRPr>
              </a:p>
            </p:txBody>
          </p:sp>
          <p:sp>
            <p:nvSpPr>
              <p:cNvPr id="300096" name="Rectangle 101"/>
              <p:cNvSpPr>
                <a:spLocks noChangeArrowheads="1"/>
              </p:cNvSpPr>
              <p:nvPr/>
            </p:nvSpPr>
            <p:spPr bwMode="auto">
              <a:xfrm>
                <a:off x="1060" y="4546"/>
                <a:ext cx="1328"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5" name="Group 104"/>
            <p:cNvGrpSpPr>
              <a:grpSpLocks/>
            </p:cNvGrpSpPr>
            <p:nvPr/>
          </p:nvGrpSpPr>
          <p:grpSpPr bwMode="auto">
            <a:xfrm>
              <a:off x="2861" y="3447"/>
              <a:ext cx="1128" cy="338"/>
              <a:chOff x="2388" y="4546"/>
              <a:chExt cx="992" cy="518"/>
            </a:xfrm>
          </p:grpSpPr>
          <p:sp>
            <p:nvSpPr>
              <p:cNvPr id="300093" name="Rectangle 39"/>
              <p:cNvSpPr>
                <a:spLocks noChangeArrowheads="1"/>
              </p:cNvSpPr>
              <p:nvPr/>
            </p:nvSpPr>
            <p:spPr bwMode="auto">
              <a:xfrm>
                <a:off x="2420" y="4546"/>
                <a:ext cx="9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 </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Intermediary</a:t>
                </a:r>
                <a:endParaRPr lang="en-US" altLang="zh-CN">
                  <a:solidFill>
                    <a:srgbClr val="F1F7E9"/>
                  </a:solidFill>
                  <a:latin typeface="Arial Narrow" charset="0"/>
                  <a:ea typeface="宋体" charset="0"/>
                  <a:cs typeface="宋体" charset="0"/>
                </a:endParaRPr>
              </a:p>
            </p:txBody>
          </p:sp>
          <p:sp>
            <p:nvSpPr>
              <p:cNvPr id="300094" name="Rectangle 103"/>
              <p:cNvSpPr>
                <a:spLocks noChangeArrowheads="1"/>
              </p:cNvSpPr>
              <p:nvPr/>
            </p:nvSpPr>
            <p:spPr bwMode="auto">
              <a:xfrm>
                <a:off x="2388" y="4546"/>
                <a:ext cx="99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6" name="Group 106"/>
            <p:cNvGrpSpPr>
              <a:grpSpLocks/>
            </p:cNvGrpSpPr>
            <p:nvPr/>
          </p:nvGrpSpPr>
          <p:grpSpPr bwMode="auto">
            <a:xfrm>
              <a:off x="3989" y="3447"/>
              <a:ext cx="1333" cy="338"/>
              <a:chOff x="3380" y="4546"/>
              <a:chExt cx="1172" cy="518"/>
            </a:xfrm>
          </p:grpSpPr>
          <p:sp>
            <p:nvSpPr>
              <p:cNvPr id="300091" name="Rectangle 40"/>
              <p:cNvSpPr>
                <a:spLocks noChangeArrowheads="1"/>
              </p:cNvSpPr>
              <p:nvPr/>
            </p:nvSpPr>
            <p:spPr bwMode="auto">
              <a:xfrm>
                <a:off x="3412" y="4546"/>
                <a:ext cx="110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b="1">
                    <a:solidFill>
                      <a:srgbClr val="F1F7E9"/>
                    </a:solidFill>
                    <a:latin typeface="Arial Narrow" charset="0"/>
                    <a:ea typeface="宋体" charset="0"/>
                    <a:cs typeface="宋体" charset="0"/>
                  </a:rPr>
                  <a:t>Moses as</a:t>
                </a:r>
                <a:endParaRPr lang="en-US" altLang="zh-CN">
                  <a:solidFill>
                    <a:srgbClr val="F1F7E9"/>
                  </a:solidFill>
                  <a:latin typeface="Arial Narrow" charset="0"/>
                  <a:ea typeface="宋体" charset="0"/>
                  <a:cs typeface="宋体" charset="0"/>
                </a:endParaRPr>
              </a:p>
              <a:p>
                <a:pPr algn="ctr" defTabSz="914400" eaLnBrk="0" fontAlgn="base" hangingPunct="0">
                  <a:spcBef>
                    <a:spcPct val="0"/>
                  </a:spcBef>
                  <a:spcAft>
                    <a:spcPct val="0"/>
                  </a:spcAft>
                </a:pPr>
                <a:r>
                  <a:rPr lang="en-US" altLang="zh-CN" b="1">
                    <a:solidFill>
                      <a:srgbClr val="F1F7E9"/>
                    </a:solidFill>
                    <a:latin typeface="Arial Narrow" charset="0"/>
                    <a:ea typeface="宋体" charset="0"/>
                    <a:cs typeface="宋体" charset="0"/>
                  </a:rPr>
                  <a:t>Lawgiver</a:t>
                </a:r>
                <a:endParaRPr lang="en-US" altLang="zh-CN">
                  <a:solidFill>
                    <a:srgbClr val="F1F7E9"/>
                  </a:solidFill>
                  <a:latin typeface="Arial Narrow" charset="0"/>
                  <a:ea typeface="宋体" charset="0"/>
                  <a:cs typeface="宋体" charset="0"/>
                </a:endParaRPr>
              </a:p>
            </p:txBody>
          </p:sp>
          <p:sp>
            <p:nvSpPr>
              <p:cNvPr id="300092" name="Rectangle 105"/>
              <p:cNvSpPr>
                <a:spLocks noChangeArrowheads="1"/>
              </p:cNvSpPr>
              <p:nvPr/>
            </p:nvSpPr>
            <p:spPr bwMode="auto">
              <a:xfrm>
                <a:off x="3380" y="4546"/>
                <a:ext cx="1172" cy="518"/>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7" name="Group 108"/>
            <p:cNvGrpSpPr>
              <a:grpSpLocks/>
            </p:cNvGrpSpPr>
            <p:nvPr/>
          </p:nvGrpSpPr>
          <p:grpSpPr bwMode="auto">
            <a:xfrm>
              <a:off x="144" y="3785"/>
              <a:ext cx="582" cy="439"/>
              <a:chOff x="0" y="5064"/>
              <a:chExt cx="512" cy="672"/>
            </a:xfrm>
          </p:grpSpPr>
          <p:sp>
            <p:nvSpPr>
              <p:cNvPr id="300089" name="Rectangle 42"/>
              <p:cNvSpPr>
                <a:spLocks noChangeArrowheads="1"/>
              </p:cNvSpPr>
              <p:nvPr/>
            </p:nvSpPr>
            <p:spPr bwMode="auto">
              <a:xfrm>
                <a:off x="32" y="5064"/>
                <a:ext cx="44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(1:1–7:13)</a:t>
                </a:r>
              </a:p>
            </p:txBody>
          </p:sp>
          <p:sp>
            <p:nvSpPr>
              <p:cNvPr id="300090" name="Rectangle 107"/>
              <p:cNvSpPr>
                <a:spLocks noChangeArrowheads="1"/>
              </p:cNvSpPr>
              <p:nvPr/>
            </p:nvSpPr>
            <p:spPr bwMode="auto">
              <a:xfrm>
                <a:off x="0" y="5064"/>
                <a:ext cx="51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8" name="Group 110"/>
            <p:cNvGrpSpPr>
              <a:grpSpLocks/>
            </p:cNvGrpSpPr>
            <p:nvPr/>
          </p:nvGrpSpPr>
          <p:grpSpPr bwMode="auto">
            <a:xfrm>
              <a:off x="726" y="3785"/>
              <a:ext cx="624" cy="439"/>
              <a:chOff x="512" y="5064"/>
              <a:chExt cx="548" cy="672"/>
            </a:xfrm>
          </p:grpSpPr>
          <p:sp>
            <p:nvSpPr>
              <p:cNvPr id="300087" name="Rectangle 43"/>
              <p:cNvSpPr>
                <a:spLocks noChangeArrowheads="1"/>
              </p:cNvSpPr>
              <p:nvPr/>
            </p:nvSpPr>
            <p:spPr bwMode="auto">
              <a:xfrm>
                <a:off x="544" y="5064"/>
                <a:ext cx="48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Plagues</a:t>
                </a:r>
              </a:p>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(7:14–11:10)</a:t>
                </a:r>
              </a:p>
            </p:txBody>
          </p:sp>
          <p:sp>
            <p:nvSpPr>
              <p:cNvPr id="300088" name="Rectangle 109"/>
              <p:cNvSpPr>
                <a:spLocks noChangeArrowheads="1"/>
              </p:cNvSpPr>
              <p:nvPr/>
            </p:nvSpPr>
            <p:spPr bwMode="auto">
              <a:xfrm>
                <a:off x="512" y="5064"/>
                <a:ext cx="548"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69" name="Group 112"/>
            <p:cNvGrpSpPr>
              <a:grpSpLocks/>
            </p:cNvGrpSpPr>
            <p:nvPr/>
          </p:nvGrpSpPr>
          <p:grpSpPr bwMode="auto">
            <a:xfrm>
              <a:off x="1350" y="3785"/>
              <a:ext cx="687" cy="439"/>
              <a:chOff x="1060" y="5064"/>
              <a:chExt cx="604" cy="672"/>
            </a:xfrm>
          </p:grpSpPr>
          <p:sp>
            <p:nvSpPr>
              <p:cNvPr id="300085" name="Rectangle 44"/>
              <p:cNvSpPr>
                <a:spLocks noChangeArrowheads="1"/>
              </p:cNvSpPr>
              <p:nvPr/>
            </p:nvSpPr>
            <p:spPr bwMode="auto">
              <a:xfrm>
                <a:off x="1092" y="5064"/>
                <a:ext cx="54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Memorials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(12:1–15:21)</a:t>
                </a:r>
              </a:p>
            </p:txBody>
          </p:sp>
          <p:sp>
            <p:nvSpPr>
              <p:cNvPr id="300086" name="Rectangle 111"/>
              <p:cNvSpPr>
                <a:spLocks noChangeArrowheads="1"/>
              </p:cNvSpPr>
              <p:nvPr/>
            </p:nvSpPr>
            <p:spPr bwMode="auto">
              <a:xfrm>
                <a:off x="1060" y="5064"/>
                <a:ext cx="60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0" name="Group 114"/>
            <p:cNvGrpSpPr>
              <a:grpSpLocks/>
            </p:cNvGrpSpPr>
            <p:nvPr/>
          </p:nvGrpSpPr>
          <p:grpSpPr bwMode="auto">
            <a:xfrm>
              <a:off x="2037" y="3785"/>
              <a:ext cx="824" cy="439"/>
              <a:chOff x="1664" y="5064"/>
              <a:chExt cx="724" cy="672"/>
            </a:xfrm>
          </p:grpSpPr>
          <p:sp>
            <p:nvSpPr>
              <p:cNvPr id="300083" name="Rectangle 45"/>
              <p:cNvSpPr>
                <a:spLocks noChangeArrowheads="1"/>
              </p:cNvSpPr>
              <p:nvPr/>
            </p:nvSpPr>
            <p:spPr bwMode="auto">
              <a:xfrm>
                <a:off x="1696" y="5064"/>
                <a:ext cx="66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Provisions</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(15:22–18:27)</a:t>
                </a:r>
              </a:p>
            </p:txBody>
          </p:sp>
          <p:sp>
            <p:nvSpPr>
              <p:cNvPr id="300084" name="Rectangle 113"/>
              <p:cNvSpPr>
                <a:spLocks noChangeArrowheads="1"/>
              </p:cNvSpPr>
              <p:nvPr/>
            </p:nvSpPr>
            <p:spPr bwMode="auto">
              <a:xfrm>
                <a:off x="1664" y="5064"/>
                <a:ext cx="724"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1" name="Group 116"/>
            <p:cNvGrpSpPr>
              <a:grpSpLocks/>
            </p:cNvGrpSpPr>
            <p:nvPr/>
          </p:nvGrpSpPr>
          <p:grpSpPr bwMode="auto">
            <a:xfrm>
              <a:off x="2861" y="3785"/>
              <a:ext cx="605" cy="439"/>
              <a:chOff x="2388" y="5064"/>
              <a:chExt cx="532" cy="672"/>
            </a:xfrm>
          </p:grpSpPr>
          <p:sp>
            <p:nvSpPr>
              <p:cNvPr id="300081" name="Rectangle 46"/>
              <p:cNvSpPr>
                <a:spLocks noChangeArrowheads="1"/>
              </p:cNvSpPr>
              <p:nvPr/>
            </p:nvSpPr>
            <p:spPr bwMode="auto">
              <a:xfrm>
                <a:off x="2420" y="5064"/>
                <a:ext cx="468"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Preparation</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(19)</a:t>
                </a:r>
              </a:p>
            </p:txBody>
          </p:sp>
          <p:sp>
            <p:nvSpPr>
              <p:cNvPr id="300082" name="Rectangle 115"/>
              <p:cNvSpPr>
                <a:spLocks noChangeArrowheads="1"/>
              </p:cNvSpPr>
              <p:nvPr/>
            </p:nvSpPr>
            <p:spPr bwMode="auto">
              <a:xfrm>
                <a:off x="2388" y="5064"/>
                <a:ext cx="532"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2" name="Group 118"/>
            <p:cNvGrpSpPr>
              <a:grpSpLocks/>
            </p:cNvGrpSpPr>
            <p:nvPr/>
          </p:nvGrpSpPr>
          <p:grpSpPr bwMode="auto">
            <a:xfrm>
              <a:off x="3466" y="3785"/>
              <a:ext cx="523" cy="439"/>
              <a:chOff x="2920" y="5064"/>
              <a:chExt cx="460" cy="672"/>
            </a:xfrm>
          </p:grpSpPr>
          <p:sp>
            <p:nvSpPr>
              <p:cNvPr id="300079" name="Rectangle 47"/>
              <p:cNvSpPr>
                <a:spLocks noChangeArrowheads="1"/>
              </p:cNvSpPr>
              <p:nvPr/>
            </p:nvSpPr>
            <p:spPr bwMode="auto">
              <a:xfrm>
                <a:off x="2952" y="5064"/>
                <a:ext cx="39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3-Part Covenant</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(20–31)</a:t>
                </a:r>
              </a:p>
            </p:txBody>
          </p:sp>
          <p:sp>
            <p:nvSpPr>
              <p:cNvPr id="300080" name="Rectangle 117"/>
              <p:cNvSpPr>
                <a:spLocks noChangeArrowheads="1"/>
              </p:cNvSpPr>
              <p:nvPr/>
            </p:nvSpPr>
            <p:spPr bwMode="auto">
              <a:xfrm>
                <a:off x="2920" y="5064"/>
                <a:ext cx="460"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3" name="Group 120"/>
            <p:cNvGrpSpPr>
              <a:grpSpLocks/>
            </p:cNvGrpSpPr>
            <p:nvPr/>
          </p:nvGrpSpPr>
          <p:grpSpPr bwMode="auto">
            <a:xfrm>
              <a:off x="3989" y="3785"/>
              <a:ext cx="564" cy="439"/>
              <a:chOff x="3380" y="5064"/>
              <a:chExt cx="496" cy="672"/>
            </a:xfrm>
          </p:grpSpPr>
          <p:sp>
            <p:nvSpPr>
              <p:cNvPr id="300077" name="Rectangle 48"/>
              <p:cNvSpPr>
                <a:spLocks noChangeArrowheads="1"/>
              </p:cNvSpPr>
              <p:nvPr/>
            </p:nvSpPr>
            <p:spPr bwMode="auto">
              <a:xfrm>
                <a:off x="3412" y="5064"/>
                <a:ext cx="43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Broken &amp;</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Renewed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(32–34)</a:t>
                </a:r>
              </a:p>
            </p:txBody>
          </p:sp>
          <p:sp>
            <p:nvSpPr>
              <p:cNvPr id="300078" name="Rectangle 119"/>
              <p:cNvSpPr>
                <a:spLocks noChangeArrowheads="1"/>
              </p:cNvSpPr>
              <p:nvPr/>
            </p:nvSpPr>
            <p:spPr bwMode="auto">
              <a:xfrm>
                <a:off x="3380" y="5064"/>
                <a:ext cx="49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nvGrpSpPr>
            <p:cNvPr id="300074" name="Group 122"/>
            <p:cNvGrpSpPr>
              <a:grpSpLocks/>
            </p:cNvGrpSpPr>
            <p:nvPr/>
          </p:nvGrpSpPr>
          <p:grpSpPr bwMode="auto">
            <a:xfrm>
              <a:off x="4553" y="3785"/>
              <a:ext cx="769" cy="439"/>
              <a:chOff x="3876" y="5064"/>
              <a:chExt cx="676" cy="672"/>
            </a:xfrm>
          </p:grpSpPr>
          <p:sp>
            <p:nvSpPr>
              <p:cNvPr id="300075" name="Rectangle 49"/>
              <p:cNvSpPr>
                <a:spLocks noChangeArrowheads="1"/>
              </p:cNvSpPr>
              <p:nvPr/>
            </p:nvSpPr>
            <p:spPr bwMode="auto">
              <a:xfrm>
                <a:off x="3908" y="5064"/>
                <a:ext cx="612"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algn="ctr" defTabSz="914400" fontAlgn="base">
                  <a:spcBef>
                    <a:spcPct val="0"/>
                  </a:spcBef>
                  <a:spcAft>
                    <a:spcPct val="0"/>
                  </a:spcAft>
                </a:pPr>
                <a:r>
                  <a:rPr lang="en-US" altLang="zh-CN" sz="1600">
                    <a:solidFill>
                      <a:srgbClr val="F1F7E9"/>
                    </a:solidFill>
                    <a:latin typeface="Arial Narrow" charset="0"/>
                    <a:ea typeface="宋体" charset="0"/>
                    <a:cs typeface="宋体" charset="0"/>
                  </a:rPr>
                  <a:t>Tabernacle</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Built/Filled</a:t>
                </a:r>
              </a:p>
              <a:p>
                <a:pPr algn="ctr" defTabSz="914400" eaLnBrk="0" fontAlgn="base" hangingPunct="0">
                  <a:spcBef>
                    <a:spcPct val="0"/>
                  </a:spcBef>
                  <a:spcAft>
                    <a:spcPct val="0"/>
                  </a:spcAft>
                </a:pPr>
                <a:r>
                  <a:rPr lang="en-US" altLang="zh-CN" sz="1600">
                    <a:solidFill>
                      <a:srgbClr val="F1F7E9"/>
                    </a:solidFill>
                    <a:latin typeface="Arial Narrow" charset="0"/>
                    <a:ea typeface="宋体" charset="0"/>
                    <a:cs typeface="宋体" charset="0"/>
                  </a:rPr>
                  <a:t>(35–40)</a:t>
                </a:r>
              </a:p>
            </p:txBody>
          </p:sp>
          <p:sp>
            <p:nvSpPr>
              <p:cNvPr id="300076" name="Rectangle 121"/>
              <p:cNvSpPr>
                <a:spLocks noChangeArrowheads="1"/>
              </p:cNvSpPr>
              <p:nvPr/>
            </p:nvSpPr>
            <p:spPr bwMode="auto">
              <a:xfrm>
                <a:off x="3876" y="5064"/>
                <a:ext cx="676" cy="672"/>
              </a:xfrm>
              <a:prstGeom prst="rect">
                <a:avLst/>
              </a:prstGeom>
              <a:noFill/>
              <a:ln w="7" cap="sq">
                <a:solidFill>
                  <a:schemeClr val="bg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grpSp>
      <p:pic>
        <p:nvPicPr>
          <p:cNvPr id="300036" name="Picture 129" descr="j02160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05000" cy="127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7" name="Text Box 124"/>
          <p:cNvSpPr txBox="1">
            <a:spLocks noChangeArrowheads="1"/>
          </p:cNvSpPr>
          <p:nvPr/>
        </p:nvSpPr>
        <p:spPr bwMode="auto">
          <a:xfrm>
            <a:off x="8534400" y="150813"/>
            <a:ext cx="523875"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0" fontAlgn="base" hangingPunct="0">
              <a:spcBef>
                <a:spcPct val="0"/>
              </a:spcBef>
              <a:spcAft>
                <a:spcPct val="0"/>
              </a:spcAft>
            </a:pPr>
            <a:r>
              <a:rPr lang="en-US" altLang="zh-CN">
                <a:solidFill>
                  <a:srgbClr val="FFFFFF"/>
                </a:solidFill>
                <a:latin typeface="Arial" charset="0"/>
              </a:rPr>
              <a:t>98</a:t>
            </a:r>
          </a:p>
        </p:txBody>
      </p:sp>
      <p:sp>
        <p:nvSpPr>
          <p:cNvPr id="116" name="Oval 114"/>
          <p:cNvSpPr>
            <a:spLocks noChangeArrowheads="1"/>
          </p:cNvSpPr>
          <p:nvPr/>
        </p:nvSpPr>
        <p:spPr bwMode="auto">
          <a:xfrm>
            <a:off x="1066800" y="6019800"/>
            <a:ext cx="1219200" cy="914400"/>
          </a:xfrm>
          <a:prstGeom prst="ellipse">
            <a:avLst/>
          </a:prstGeom>
          <a:noFill/>
          <a:ln w="381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0798673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6 Egypt\Egypt new sr\Giza Pyramids\Sphinx with Chefren's Pyramid.jpg"/>
</p:tagLst>
</file>

<file path=ppt/theme/_rels/theme10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image" Target="../media/image20.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36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4.xml><?xml version="1.0" encoding="utf-8"?>
<a:theme xmlns:a="http://schemas.openxmlformats.org/drawingml/2006/main" name="3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6.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08.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Kalaham"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Kalaham"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4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azures">
  <a:themeElements>
    <a:clrScheme name="">
      <a:dk1>
        <a:srgbClr val="000000"/>
      </a:dk1>
      <a:lt1>
        <a:srgbClr val="FFFFFF"/>
      </a:lt1>
      <a:dk2>
        <a:srgbClr val="114FFB"/>
      </a:dk2>
      <a:lt2>
        <a:srgbClr val="C0FEF9"/>
      </a:lt2>
      <a:accent1>
        <a:srgbClr val="00B7A5"/>
      </a:accent1>
      <a:accent2>
        <a:srgbClr val="D49FFF"/>
      </a:accent2>
      <a:accent3>
        <a:srgbClr val="AAB2FD"/>
      </a:accent3>
      <a:accent4>
        <a:srgbClr val="DADADA"/>
      </a:accent4>
      <a:accent5>
        <a:srgbClr val="AAD8CF"/>
      </a:accent5>
      <a:accent6>
        <a:srgbClr val="C090E7"/>
      </a:accent6>
      <a:hlink>
        <a:srgbClr val="FFFFFF"/>
      </a:hlink>
      <a:folHlink>
        <a:srgbClr val="618FFD"/>
      </a:folHlink>
    </a:clrScheme>
    <a:fontScheme name="azure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outerShdw blurRad="63500" dist="35921" dir="2700000" algn="ctr" rotWithShape="0">
            <a:srgbClr val="000000"/>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flat" cmpd="sng" algn="ctr">
              <a:solidFill>
                <a:schemeClr val="tx1"/>
              </a:solidFill>
              <a:prstDash val="solid"/>
              <a:round/>
              <a:headEnd type="none" w="med" len="med"/>
              <a:tailEnd type="none" w="med" len="med"/>
            </a14:hiddenLine>
          </a:ext>
        </a:extLst>
      </a:spPr>
      <a:bodyPr vert="horz" wrap="square" lIns="90488" tIns="44450" rIns="90488" bIns="44450" numCol="1"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noFill/>
        <a:ln>
          <a:noFill/>
        </a:ln>
        <a:effectLst>
          <a:outerShdw blurRad="63500" dist="35921" dir="2700000" algn="ctr" rotWithShape="0">
            <a:srgbClr val="000000"/>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flat" cmpd="sng" algn="ctr">
              <a:solidFill>
                <a:schemeClr val="tx1"/>
              </a:solidFill>
              <a:prstDash val="solid"/>
              <a:round/>
              <a:headEnd type="none" w="med" len="med"/>
              <a:tailEnd type="none" w="med" len="med"/>
            </a14:hiddenLine>
          </a:ext>
        </a:extLst>
      </a:spPr>
      <a:bodyPr vert="horz" wrap="square" lIns="90488" tIns="44450" rIns="90488" bIns="44450" numCol="1" anchor="ctr"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azures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azures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azures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azures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azur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azur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azur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8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4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8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8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9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3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_Teamwork">
  <a:themeElements>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fontScheme name="Teamwork">
      <a:majorFont>
        <a:latin typeface="Garamond"/>
        <a:ea typeface="Arial"/>
        <a:cs typeface="Arial"/>
      </a:majorFont>
      <a:minorFont>
        <a:latin typeface="Garamond"/>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2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MS PGothic"/>
        <a:cs typeface="MS PGothic"/>
      </a:majorFont>
      <a:minorFont>
        <a:latin typeface="Calibri"/>
        <a:ea typeface="MS PGothic"/>
        <a:cs typeface="MS P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4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39.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4.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5211</TotalTime>
  <Words>28163</Words>
  <Application>Microsoft Macintosh PowerPoint</Application>
  <PresentationFormat>On-screen Show (4:3)</PresentationFormat>
  <Paragraphs>4726</Paragraphs>
  <Slides>494</Slides>
  <Notes>397</Notes>
  <HiddenSlides>436</HiddenSlides>
  <MMClips>0</MMClips>
  <ScaleCrop>false</ScaleCrop>
  <HeadingPairs>
    <vt:vector size="8" baseType="variant">
      <vt:variant>
        <vt:lpstr>Fonts Used</vt:lpstr>
      </vt:variant>
      <vt:variant>
        <vt:i4>32</vt:i4>
      </vt:variant>
      <vt:variant>
        <vt:lpstr>Theme</vt:lpstr>
      </vt:variant>
      <vt:variant>
        <vt:i4>116</vt:i4>
      </vt:variant>
      <vt:variant>
        <vt:lpstr>Embedded OLE Servers</vt:lpstr>
      </vt:variant>
      <vt:variant>
        <vt:i4>4</vt:i4>
      </vt:variant>
      <vt:variant>
        <vt:lpstr>Slide Titles</vt:lpstr>
      </vt:variant>
      <vt:variant>
        <vt:i4>494</vt:i4>
      </vt:variant>
    </vt:vector>
  </HeadingPairs>
  <TitlesOfParts>
    <vt:vector size="646" baseType="lpstr">
      <vt:lpstr>B VAG Rounded Bold</vt:lpstr>
      <vt:lpstr>Chicago</vt:lpstr>
      <vt:lpstr>Kosher-Normal</vt:lpstr>
      <vt:lpstr>Nadianne</vt:lpstr>
      <vt:lpstr>Arial</vt:lpstr>
      <vt:lpstr>Arial Black</vt:lpstr>
      <vt:lpstr>Arial Narrow</vt:lpstr>
      <vt:lpstr>Baskerville Old Face</vt:lpstr>
      <vt:lpstr>Braggadocio</vt:lpstr>
      <vt:lpstr>Bwgrki</vt:lpstr>
      <vt:lpstr>Bwhebb</vt:lpstr>
      <vt:lpstr>Calibri</vt:lpstr>
      <vt:lpstr>Calisto MT</vt:lpstr>
      <vt:lpstr>Chalkboard</vt:lpstr>
      <vt:lpstr>Comic Sans MS</vt:lpstr>
      <vt:lpstr>Copperplate Gothic Light</vt:lpstr>
      <vt:lpstr>Franklin Gothic Heavy</vt:lpstr>
      <vt:lpstr>Garamond</vt:lpstr>
      <vt:lpstr>Geneva</vt:lpstr>
      <vt:lpstr>Helvetica</vt:lpstr>
      <vt:lpstr>Helvetica Neue Black Condensed</vt:lpstr>
      <vt:lpstr>Impact</vt:lpstr>
      <vt:lpstr>Kalaham</vt:lpstr>
      <vt:lpstr>Latha</vt:lpstr>
      <vt:lpstr>Monotype Sorts</vt:lpstr>
      <vt:lpstr>Symbol</vt:lpstr>
      <vt:lpstr>Tahoma</vt:lpstr>
      <vt:lpstr>Times</vt:lpstr>
      <vt:lpstr>Times New Roman</vt:lpstr>
      <vt:lpstr>Tw Cen MT</vt:lpstr>
      <vt:lpstr>Wingdings</vt:lpstr>
      <vt:lpstr>Wingdings 2</vt:lpstr>
      <vt:lpstr>49_Blank Presentation</vt:lpstr>
      <vt:lpstr>Blank Presentation</vt:lpstr>
      <vt:lpstr>Beam</vt:lpstr>
      <vt:lpstr>1_Default Design</vt:lpstr>
      <vt:lpstr>MEADOW</vt:lpstr>
      <vt:lpstr>Default Design</vt:lpstr>
      <vt:lpstr>1_MEADOW</vt:lpstr>
      <vt:lpstr>2_MEADOW</vt:lpstr>
      <vt:lpstr>1_Blank Presentation</vt:lpstr>
      <vt:lpstr>untitled 3</vt:lpstr>
      <vt:lpstr>3_MEADOW</vt:lpstr>
      <vt:lpstr>3_Default Design</vt:lpstr>
      <vt:lpstr>4_MEADOW</vt:lpstr>
      <vt:lpstr>Topo</vt:lpstr>
      <vt:lpstr>Circuit</vt:lpstr>
      <vt:lpstr>1_Circuit</vt:lpstr>
      <vt:lpstr>2_Blank Presentation</vt:lpstr>
      <vt:lpstr>5_Default Design</vt:lpstr>
      <vt:lpstr>Story</vt:lpstr>
      <vt:lpstr>2_Story</vt:lpstr>
      <vt:lpstr>6_MEADOW</vt:lpstr>
      <vt:lpstr>24_Default Design</vt:lpstr>
      <vt:lpstr>2_untitled 3</vt:lpstr>
      <vt:lpstr>Cascade</vt:lpstr>
      <vt:lpstr>3_untitled 3</vt:lpstr>
      <vt:lpstr>7_MEADOW</vt:lpstr>
      <vt:lpstr>3_Ripple</vt:lpstr>
      <vt:lpstr>3_Blank Presentation</vt:lpstr>
      <vt:lpstr>Teamwork</vt:lpstr>
      <vt:lpstr>Notebook</vt:lpstr>
      <vt:lpstr>10_Default Design</vt:lpstr>
      <vt:lpstr>16_Default Design</vt:lpstr>
      <vt:lpstr>47_Blank Presentation</vt:lpstr>
      <vt:lpstr>9_MEADOW</vt:lpstr>
      <vt:lpstr>12_Default Design</vt:lpstr>
      <vt:lpstr>1_Office Theme</vt:lpstr>
      <vt:lpstr>13_Default Design</vt:lpstr>
      <vt:lpstr>10_MEADOW</vt:lpstr>
      <vt:lpstr>11_MEADOW</vt:lpstr>
      <vt:lpstr>12_MEADOW</vt:lpstr>
      <vt:lpstr>13_MEADOW</vt:lpstr>
      <vt:lpstr>14_MEADOW</vt:lpstr>
      <vt:lpstr>2_Topo</vt:lpstr>
      <vt:lpstr>15_MEADOW</vt:lpstr>
      <vt:lpstr>16_MEADOW</vt:lpstr>
      <vt:lpstr>17_MEADOW</vt:lpstr>
      <vt:lpstr>15_Default Design</vt:lpstr>
      <vt:lpstr>1_Pulse</vt:lpstr>
      <vt:lpstr>azures</vt:lpstr>
      <vt:lpstr>17_Default Design</vt:lpstr>
      <vt:lpstr>18_MEADOW</vt:lpstr>
      <vt:lpstr>18_Default Design</vt:lpstr>
      <vt:lpstr>19_MEADOW</vt:lpstr>
      <vt:lpstr>20_MEADOW</vt:lpstr>
      <vt:lpstr>Lock And Key</vt:lpstr>
      <vt:lpstr>21_MEADOW</vt:lpstr>
      <vt:lpstr>22_MEADOW</vt:lpstr>
      <vt:lpstr>19_Default Design</vt:lpstr>
      <vt:lpstr>1_Story</vt:lpstr>
      <vt:lpstr>5_MEADOW</vt:lpstr>
      <vt:lpstr>23_MEADOW</vt:lpstr>
      <vt:lpstr>3_Story</vt:lpstr>
      <vt:lpstr>24_MEADOW</vt:lpstr>
      <vt:lpstr>25_MEADOW</vt:lpstr>
      <vt:lpstr>7_Default Design</vt:lpstr>
      <vt:lpstr>1_Cascade</vt:lpstr>
      <vt:lpstr>3_Topo</vt:lpstr>
      <vt:lpstr>1_untitled 1</vt:lpstr>
      <vt:lpstr>1_Topo</vt:lpstr>
      <vt:lpstr>5_untitled 3</vt:lpstr>
      <vt:lpstr>2_Cascade</vt:lpstr>
      <vt:lpstr>26_MEADOW</vt:lpstr>
      <vt:lpstr>27_MEADOW</vt:lpstr>
      <vt:lpstr>46_Blank Presentation</vt:lpstr>
      <vt:lpstr>8_MEADOW</vt:lpstr>
      <vt:lpstr>21_Default Design</vt:lpstr>
      <vt:lpstr>4_untitled 3</vt:lpstr>
      <vt:lpstr>1_Beam</vt:lpstr>
      <vt:lpstr>22_Default Design</vt:lpstr>
      <vt:lpstr>Balance</vt:lpstr>
      <vt:lpstr>28_MEADOW</vt:lpstr>
      <vt:lpstr>29_MEADOW</vt:lpstr>
      <vt:lpstr>30_MEADOW</vt:lpstr>
      <vt:lpstr>11_Default Design</vt:lpstr>
      <vt:lpstr>4_Blank Presentation</vt:lpstr>
      <vt:lpstr>2_Slit</vt:lpstr>
      <vt:lpstr>24_Blank Presentation</vt:lpstr>
      <vt:lpstr>預設簡報設計</vt:lpstr>
      <vt:lpstr>5_Blank Presentation</vt:lpstr>
      <vt:lpstr>4_Stream</vt:lpstr>
      <vt:lpstr>8_Default Design</vt:lpstr>
      <vt:lpstr>31_MEADOW</vt:lpstr>
      <vt:lpstr>1_Teamwork</vt:lpstr>
      <vt:lpstr>32_MEADOW</vt:lpstr>
      <vt:lpstr>9_Default Design</vt:lpstr>
      <vt:lpstr>33_MEADOW</vt:lpstr>
      <vt:lpstr>Office Theme</vt:lpstr>
      <vt:lpstr>25_Default Design</vt:lpstr>
      <vt:lpstr>34_MEADOW</vt:lpstr>
      <vt:lpstr>35_MEADOW</vt:lpstr>
      <vt:lpstr>36_MEADOW</vt:lpstr>
      <vt:lpstr>3_Office Theme</vt:lpstr>
      <vt:lpstr>4_Office Theme</vt:lpstr>
      <vt:lpstr>37_MEADOW</vt:lpstr>
      <vt:lpstr>2_Office Theme</vt:lpstr>
      <vt:lpstr>2_untitled 1</vt:lpstr>
      <vt:lpstr>Median</vt:lpstr>
      <vt:lpstr>14_Default Design</vt:lpstr>
      <vt:lpstr>1_Slit</vt:lpstr>
      <vt:lpstr>2_blstripc.ppt - Blue Stripes</vt:lpstr>
      <vt:lpstr>26_Default Design</vt:lpstr>
      <vt:lpstr>2_Balance</vt:lpstr>
      <vt:lpstr>2_Default Design</vt:lpstr>
      <vt:lpstr>6_Default Design</vt:lpstr>
      <vt:lpstr>3_Balance</vt:lpstr>
      <vt:lpstr>6_untitled 3</vt:lpstr>
      <vt:lpstr>Clip</vt:lpstr>
      <vt:lpstr>Photo Editor Photo</vt:lpstr>
      <vt:lpstr>Document</vt:lpstr>
      <vt:lpstr>Microsoft ClipArt Gallery</vt:lpstr>
      <vt:lpstr>யாத்திராகமம்</vt:lpstr>
      <vt:lpstr>Key Word</vt:lpstr>
      <vt:lpstr>Theme</vt:lpstr>
      <vt:lpstr>Key Verse</vt:lpstr>
      <vt:lpstr>Kingdom Statement</vt:lpstr>
      <vt:lpstr>Summary Statement</vt:lpstr>
      <vt:lpstr>Covenant</vt:lpstr>
      <vt:lpstr>Redemption</vt:lpstr>
      <vt:lpstr>Messianic Prophecy</vt:lpstr>
      <vt:lpstr>யாத்திராகமம்</vt:lpstr>
      <vt:lpstr>Barry Huddleston, The Acrostic Summarized Bible (Grand Rapids: Baker, 1992)</vt:lpstr>
      <vt:lpstr>Be Formed</vt:lpstr>
      <vt:lpstr>Change is all around us.</vt:lpstr>
      <vt:lpstr>Why is God forming us?</vt:lpstr>
      <vt:lpstr>I. God saves us to show his power and care.</vt:lpstr>
      <vt:lpstr>II. God teaches us as his new people to enjoy his presence.</vt:lpstr>
      <vt:lpstr>Main Idea</vt:lpstr>
      <vt:lpstr>Relationship,  not rituals</vt:lpstr>
      <vt:lpstr>Which covenant is reflected in your life?</vt:lpstr>
      <vt:lpstr>Black</vt:lpstr>
      <vt:lpstr>REVIEW QUIZ ON GENESIS:</vt:lpstr>
      <vt:lpstr>REVIEW QUIZ ON GENESIS:</vt:lpstr>
      <vt:lpstr>Key Word for Genesis:</vt:lpstr>
      <vt:lpstr>Desperate Housewives  (Gen. 29:31–30:24)</vt:lpstr>
      <vt:lpstr>Desperate for What?</vt:lpstr>
      <vt:lpstr>Jacob's</vt:lpstr>
      <vt:lpstr>Jacob's Desperate Wives</vt:lpstr>
      <vt:lpstr>Desperation leads to desperate solutions</vt:lpstr>
      <vt:lpstr>Patriarchal Family Tree</vt:lpstr>
      <vt:lpstr>Be Formed</vt:lpstr>
      <vt:lpstr>Change is all around us.</vt:lpstr>
      <vt:lpstr>How is God forming us?</vt:lpstr>
      <vt:lpstr>Why is God forming us?</vt:lpstr>
      <vt:lpstr>Let's Study Through Scripture</vt:lpstr>
      <vt:lpstr>Wilderness Wanderings</vt:lpstr>
      <vt:lpstr>Key Word for Genesis:</vt:lpstr>
      <vt:lpstr>How can you be faithful  to God in a world of idols?</vt:lpstr>
      <vt:lpstr>Main Idea of Genesis</vt:lpstr>
      <vt:lpstr>Background to யாத்திராகமம்</vt:lpstr>
      <vt:lpstr>Joseph's Death </vt:lpstr>
      <vt:lpstr>"Exit-us"</vt:lpstr>
      <vt:lpstr>யாத்திராகமம் Flow of Events</vt:lpstr>
      <vt:lpstr>WHO?</vt:lpstr>
      <vt:lpstr>யாத்திராகமம் Progression</vt:lpstr>
      <vt:lpstr>Timeline</vt:lpstr>
      <vt:lpstr>யாத்திராகமம் Key Phrase</vt:lpstr>
      <vt:lpstr>Title</vt:lpstr>
      <vt:lpstr>Visiting Corinth</vt:lpstr>
      <vt:lpstr>Directions?</vt:lpstr>
      <vt:lpstr>Way Out</vt:lpstr>
      <vt:lpstr>Station Museum</vt:lpstr>
      <vt:lpstr>Title</vt:lpstr>
      <vt:lpstr>Authorship</vt:lpstr>
      <vt:lpstr>Authorship</vt:lpstr>
      <vt:lpstr>Date</vt:lpstr>
      <vt:lpstr>Recipients</vt:lpstr>
      <vt:lpstr>Occasion</vt:lpstr>
      <vt:lpstr>Characteristics</vt:lpstr>
      <vt:lpstr>Argument</vt:lpstr>
      <vt:lpstr>Key Word</vt:lpstr>
      <vt:lpstr>What does it take to form a nation?</vt:lpstr>
      <vt:lpstr>Argument</vt:lpstr>
      <vt:lpstr>யாத்திராகமம் Chart</vt:lpstr>
      <vt:lpstr>யாத்திராகமம் Chart</vt:lpstr>
      <vt:lpstr>யாத்திராகமம் Chart</vt:lpstr>
      <vt:lpstr>Key யாத்திராகமம் Sections</vt:lpstr>
      <vt:lpstr>Why is God forming us?</vt:lpstr>
      <vt:lpstr>I. God saves us to show his power and care.</vt:lpstr>
      <vt:lpstr>Key யாத்திராகமம் Sections</vt:lpstr>
      <vt:lpstr>1. God used Moses to urge Pharaoh to free Israel from slavery to show that:  </vt:lpstr>
      <vt:lpstr>Slides on  யாத்திராகமம் 1</vt:lpstr>
      <vt:lpstr>The Sphinx and the Great Pyramid</vt:lpstr>
      <vt:lpstr>How was God's sovereignty shown in யாத்திராகமம் 1–11?</vt:lpstr>
      <vt:lpstr>The Rosetta Stone</vt:lpstr>
      <vt:lpstr>Egyptians Despised Israelites for being Shepherds</vt:lpstr>
      <vt:lpstr>Egyptians Ruthlessly Oppressed Israel</vt:lpstr>
      <vt:lpstr>"Ultimate" Power</vt:lpstr>
      <vt:lpstr>Who has greater power – Pharaoh or Yahweh?</vt:lpstr>
      <vt:lpstr>Mud Bricks</vt:lpstr>
      <vt:lpstr>Hebrew Midwives appear before Pharaoh (யாத்திராகமம் 1:15-22)</vt:lpstr>
      <vt:lpstr>Slides on  யாத்திராகமம் 2</vt:lpstr>
      <vt:lpstr>Moses was "thrown into the Nile" (Exod. 1:22)</vt:lpstr>
      <vt:lpstr>Moses sounds like the Hebrew for draw out (2:10)</vt:lpstr>
      <vt:lpstr>Miriam (Exod. 2:4)</vt:lpstr>
      <vt:lpstr>Acts 7:20-21 (NIV)</vt:lpstr>
      <vt:lpstr>Acts 7:22 (NIV)</vt:lpstr>
      <vt:lpstr>Moses Flees</vt:lpstr>
      <vt:lpstr>Location of Midian</vt:lpstr>
      <vt:lpstr>Slides on  யாத்திராகமம் 3</vt:lpstr>
      <vt:lpstr>God calls His servant </vt:lpstr>
      <vt:lpstr>The Burning Bush</vt:lpstr>
      <vt:lpstr>EXCUSES</vt:lpstr>
      <vt:lpstr>Slides on  யாத்திராகமம் 4</vt:lpstr>
      <vt:lpstr>God's servant must present himself as God's instrument </vt:lpstr>
      <vt:lpstr>The conversation between Moses and God ended only after Aaron's appointment as ministry partner</vt:lpstr>
      <vt:lpstr>Moses' Life</vt:lpstr>
      <vt:lpstr>God's servant who understands his own inadequacy will show God's sufficiency  (Exod. 3–4)</vt:lpstr>
      <vt:lpstr>Slides on  யாத்திராகமம் 5</vt:lpstr>
      <vt:lpstr>யாத்திராகமம் Chart</vt:lpstr>
      <vt:lpstr>Slides on  யாத்திராகமம் 6</vt:lpstr>
      <vt:lpstr>"The only thing worse than waiting on God is wishing you would have."</vt:lpstr>
      <vt:lpstr>Slides on  யாத்திராகமம் 7</vt:lpstr>
      <vt:lpstr>"So Moses and Aaron went to Pharaoh and did what the LORD had commanded them. Aaron threw down his staff before Pharaoh and his officials, and it became a serpent!" (யாத்திராகமம் 7:10 NLT).</vt:lpstr>
      <vt:lpstr>10 PLAGUES</vt:lpstr>
      <vt:lpstr>Slides on  யாத்திராகமம் 8</vt:lpstr>
      <vt:lpstr>Egyptian Pyramids</vt:lpstr>
      <vt:lpstr>Slides on  யாத்திராகமம் 9</vt:lpstr>
      <vt:lpstr>Slides on  யாத்திராகமம் 10</vt:lpstr>
      <vt:lpstr>Slides on  யாத்திராகமம் 11</vt:lpstr>
      <vt:lpstr>IRS Plague</vt:lpstr>
      <vt:lpstr>Slides on  யாத்திராகமம் 12</vt:lpstr>
      <vt:lpstr>2. God redeemed Israel from Egypt and protected them in the desert to show:</vt:lpstr>
      <vt:lpstr>Meaning of Plagues</vt:lpstr>
      <vt:lpstr>Recalling the யாத்திராகமம் Significance</vt:lpstr>
      <vt:lpstr>Recalling the யாத்திராகமம் Significance</vt:lpstr>
      <vt:lpstr>"For you will break the yoke of their slavery and lift the heavy burden from their shoulders"  (Isa. 9:4a NLT).</vt:lpstr>
      <vt:lpstr>Who has greater power – Pharaoh or Yahweh?</vt:lpstr>
      <vt:lpstr>The Plagues and the Gods of Egypt Adapted from John H. Walton, Chronological and Background Charts of the OT, 2d ed., 85</vt:lpstr>
      <vt:lpstr>The Plagues and the Gods of Egypt Adapted from John H. Walton, Chronological and Background Charts of the OT, 2d ed., 85</vt:lpstr>
      <vt:lpstr>யாத்திராகமம் Major Events Map</vt:lpstr>
      <vt:lpstr>Alternate Routes of the யாத்திராகமம்</vt:lpstr>
      <vt:lpstr>Alternate Routes of the யாத்திராகமம்</vt:lpstr>
      <vt:lpstr>Locations of Rameses &amp; Pithom</vt:lpstr>
      <vt:lpstr>Route of the யாத்திராகமம்</vt:lpstr>
      <vt:lpstr>Crossing the Sea of Reeds</vt:lpstr>
      <vt:lpstr>The யாத்திராகமம் Took Faith!</vt:lpstr>
      <vt:lpstr>Suez Canal Map</vt:lpstr>
      <vt:lpstr>Traditional History of Egypt</vt:lpstr>
      <vt:lpstr>Traditional Dating of New Kingdom Pharaohs</vt:lpstr>
      <vt:lpstr>Amenophis II = Amenhotep II</vt:lpstr>
      <vt:lpstr>Traditional Dating of New Kingdom Pharaohs</vt:lpstr>
      <vt:lpstr>Contradicting Histories of Egypt</vt:lpstr>
      <vt:lpstr>The New Chronology of David Rohl</vt:lpstr>
      <vt:lpstr>The Timeline Wall</vt:lpstr>
      <vt:lpstr>Late யாத்திராகமம் (1250 BC)</vt:lpstr>
      <vt:lpstr>Early யாத்திராகமம் (1450 BC)</vt:lpstr>
      <vt:lpstr>City of Avaris</vt:lpstr>
      <vt:lpstr>Was this the palace of Joseph?</vt:lpstr>
      <vt:lpstr>Is this Joseph's tomb?</vt:lpstr>
      <vt:lpstr>Why was Avaris abandoned overnight?  How did its population earlier grow from 30,000 to one of the largest cities in the ancient world in two generations?</vt:lpstr>
      <vt:lpstr>Histories of Egypt</vt:lpstr>
      <vt:lpstr>Timeline of Proposed யாத்திராகமம் Dates</vt:lpstr>
      <vt:lpstr>Early யாத்திராகமம் Timeline</vt:lpstr>
      <vt:lpstr>Egyptian Sojourn Chronologies Contrasted  </vt:lpstr>
      <vt:lpstr>Egyptian Sojourn Chronologies Evaluated  </vt:lpstr>
      <vt:lpstr>The Mystery of the யாத்திராகமம்</vt:lpstr>
      <vt:lpstr>Small Group Discussion</vt:lpstr>
      <vt:lpstr>An Early யாத்திராகமம் (1446)</vt:lpstr>
      <vt:lpstr>Jephthah versus Ammonites</vt:lpstr>
      <vt:lpstr>An Early யாத்திராகமம் (1446)</vt:lpstr>
      <vt:lpstr>An Early யாத்திராகமம் (1446)</vt:lpstr>
      <vt:lpstr>Merneptah Stela</vt:lpstr>
      <vt:lpstr>An Early யாத்திராகமம் (1446)</vt:lpstr>
      <vt:lpstr>A Late யாத்திராகமம் (1266-1299)</vt:lpstr>
      <vt:lpstr>A Late யாத்திராகமம் (1266-1299)</vt:lpstr>
      <vt:lpstr>A Late யாத்திராகமம் (1266-1299)</vt:lpstr>
      <vt:lpstr>Early Date Evidence  </vt:lpstr>
      <vt:lpstr>Early Date Responses</vt:lpstr>
      <vt:lpstr>யாத்திராகமம் Chart</vt:lpstr>
      <vt:lpstr>Why is the யாத்திராகமம் so significant?</vt:lpstr>
      <vt:lpstr>எபிரேய நாட்காட்டி</vt:lpstr>
      <vt:lpstr>யூத நாட்காட்டி</vt:lpstr>
      <vt:lpstr>Slides on  யாத்திராகமம் 13</vt:lpstr>
      <vt:lpstr>Why is the யாத்திராகமம் so significant?</vt:lpstr>
      <vt:lpstr>Slides on  யாத்திராகமம் 14</vt:lpstr>
      <vt:lpstr>PESACH</vt:lpstr>
      <vt:lpstr>யாத்திராகமம் Chart</vt:lpstr>
      <vt:lpstr>Route of the யாத்திராகமம்</vt:lpstr>
      <vt:lpstr>Slides on  யாத்திராகமம் 15</vt:lpstr>
      <vt:lpstr>The யாத்திராகமம் Pictures Redemption</vt:lpstr>
      <vt:lpstr>Slides on  யாத்திராகமம் 16</vt:lpstr>
      <vt:lpstr>Manna  (Exod 16)</vt:lpstr>
      <vt:lpstr>1 Corinthians 10:1-4 (NLT)</vt:lpstr>
      <vt:lpstr>The Cloud</vt:lpstr>
      <vt:lpstr>The Sea</vt:lpstr>
      <vt:lpstr>The Leader</vt:lpstr>
      <vt:lpstr>The Food</vt:lpstr>
      <vt:lpstr>Slides on  யாத்திராகமம் 17</vt:lpstr>
      <vt:lpstr>The Water</vt:lpstr>
      <vt:lpstr>Slides on  யாத்திராகமம் 18</vt:lpstr>
      <vt:lpstr>Synthesis</vt:lpstr>
      <vt:lpstr>யாத்திராகமம் Chart</vt:lpstr>
      <vt:lpstr>Traditional Route of the யாத்திராகமம்</vt:lpstr>
      <vt:lpstr>Saudi Arabia Mt. Sinai View of the Route of the யாத்திராகமம்</vt:lpstr>
      <vt:lpstr>Is Mount Sinai in Arabia?</vt:lpstr>
      <vt:lpstr>Jesus is our New யாத்திராகமம் who delivers us from sin as our Passover Lamb—and this shows his power and care. </vt:lpstr>
      <vt:lpstr>Could mortals and those in glorified bodies really live together?</vt:lpstr>
      <vt:lpstr>பஸ்கா ஆட்டுக்குட்டி</vt:lpstr>
      <vt:lpstr>பஸ்காவின் மூலம் பாதுகாப்பு</vt:lpstr>
      <vt:lpstr>விசுவாசத்தின் அடையாளம்</vt:lpstr>
      <vt:lpstr>ஆட்டுக்குட்டி அடையாளப்படுத்தப்படல்</vt:lpstr>
      <vt:lpstr>சிலுவை அடையாளப்படுத்தப்படல்</vt:lpstr>
      <vt:lpstr>ஆட்டுக்குட்டியானவரை விசுவாசித்தல்</vt:lpstr>
      <vt:lpstr>“இது எனது சரீரம்…"</vt:lpstr>
      <vt:lpstr>Jesus' death paid for our sin </vt:lpstr>
      <vt:lpstr>இரத்தம் பூசப்பட்ட வாசல் நிலைகளைக் கொண்ட வீடுகளை சங்காகம் பண்ணுகிற தூதன் கடந்து சென்றான்.</vt:lpstr>
      <vt:lpstr>பொதுவான கருத்து</vt:lpstr>
      <vt:lpstr>The யாத்திராகமம் Pictures Redemption</vt:lpstr>
      <vt:lpstr>1 Corinthians 10:1-4 (NLT)</vt:lpstr>
      <vt:lpstr>Why is God forming us?</vt:lpstr>
      <vt:lpstr>I. God saves us to show his power and care.</vt:lpstr>
      <vt:lpstr>II. God teaches us as his new people to enjoy his presence.</vt:lpstr>
      <vt:lpstr>Key யாத்திராகமம் Sections</vt:lpstr>
      <vt:lpstr>Key யாத்திராகமம் Sections</vt:lpstr>
      <vt:lpstr>1. God gave the Law to start Israel's covenant relationship with a holy God. </vt:lpstr>
      <vt:lpstr>Why was the Law so vital?</vt:lpstr>
      <vt:lpstr>Slides on  யாத்திராகமம் 19</vt:lpstr>
      <vt:lpstr>Outline</vt:lpstr>
      <vt:lpstr>யாத்திராகமம் Chart</vt:lpstr>
      <vt:lpstr>The Importance of Mt. Sinai</vt:lpstr>
      <vt:lpstr>யாத்திராகமம் Chart</vt:lpstr>
      <vt:lpstr>Moses became covenant mediator</vt:lpstr>
      <vt:lpstr>Key Verse</vt:lpstr>
      <vt:lpstr>Summary Statement</vt:lpstr>
      <vt:lpstr>யாத்திராகமம் Chart</vt:lpstr>
      <vt:lpstr>Slides on  யாத்திராகமம் 20</vt:lpstr>
      <vt:lpstr>The Big Ten</vt:lpstr>
      <vt:lpstr>Two Major Areas</vt:lpstr>
      <vt:lpstr>The Ten Commandments</vt:lpstr>
      <vt:lpstr>The Two-Fold Structure</vt:lpstr>
      <vt:lpstr>யாத்திராகமம் 20:2-3 NLT</vt:lpstr>
      <vt:lpstr>யாத்திராகமம் 20:4-5a NLT</vt:lpstr>
      <vt:lpstr>யாத்திராகமம் 20:5a-6 NLT</vt:lpstr>
      <vt:lpstr>யாத்திராகமம் 20:7 NLT</vt:lpstr>
      <vt:lpstr>யாத்திராகமம் 20:8-10a NLT</vt:lpstr>
      <vt:lpstr>யாத்திராகமம் 20:10b NLT</vt:lpstr>
      <vt:lpstr>யாத்திராகமம் 20:11 NLT</vt:lpstr>
      <vt:lpstr>The Two-Fold Structure</vt:lpstr>
      <vt:lpstr>யாத்திராகமம் 20:12 NLT</vt:lpstr>
      <vt:lpstr>யாத்திராகமம் 20:13 NLT</vt:lpstr>
      <vt:lpstr>யாத்திராகமம் 20:14 NLT</vt:lpstr>
      <vt:lpstr>யாத்திராகமம் 20:15 NLT</vt:lpstr>
      <vt:lpstr>யாத்திராகமம் 20:16 NLT</vt:lpstr>
      <vt:lpstr>யாத்திராகமம்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யாத்திராகமம் 21</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Slides on  யாத்திராகமம் 22</vt:lpstr>
      <vt:lpstr>Care for the Poor</vt:lpstr>
      <vt:lpstr>Slides on  யாத்திராகமம் 23</vt:lpstr>
      <vt:lpstr>A Quick Quiz About the Law…</vt:lpstr>
      <vt:lpstr>Kingdom &amp; Covenants Timeline</vt:lpstr>
      <vt:lpstr>Contrasting Two Key Covenants</vt:lpstr>
      <vt:lpstr>Contrasting Two Key Covenants</vt:lpstr>
      <vt:lpstr>Contrasting Two Key Covenants</vt:lpstr>
      <vt:lpstr>Slides on  யாத்திராகமம் 24</vt:lpstr>
      <vt:lpstr>Government in Scripture</vt:lpstr>
      <vt:lpstr>Slides on  யாத்திராகமம் 25</vt:lpstr>
      <vt:lpstr>The Tabernacle</vt:lpstr>
      <vt:lpstr>Ark of the Covenant</vt:lpstr>
      <vt:lpstr>The Furnishings</vt:lpstr>
      <vt:lpstr>The Lampstand</vt:lpstr>
      <vt:lpstr>Q: What's wrong with this depiction?</vt:lpstr>
      <vt:lpstr>The Holy Place</vt:lpstr>
      <vt:lpstr>The Holy Place</vt:lpstr>
      <vt:lpstr>The  Living Tabernacle</vt:lpstr>
      <vt:lpstr>The Furniture of the Tabernacle</vt:lpstr>
      <vt:lpstr>Tabernacle prefiguring the Cross</vt:lpstr>
      <vt:lpstr>Tabernacle prefiguring the Cross</vt:lpstr>
      <vt:lpstr>Tabernacle prefiguring the Cross</vt:lpstr>
      <vt:lpstr>The Brazen Altar</vt:lpstr>
      <vt:lpstr>The Brazen Altar</vt:lpstr>
      <vt:lpstr>The Laver</vt:lpstr>
      <vt:lpstr>The Laver</vt:lpstr>
      <vt:lpstr>Tabernacle prefiguring the Cross</vt:lpstr>
      <vt:lpstr>Tabernacle prefiguring the Cross</vt:lpstr>
      <vt:lpstr>Tabernacle prefiguring the Cross</vt:lpstr>
      <vt:lpstr>Tabernacle prefiguring the Cross</vt:lpstr>
      <vt:lpstr>Slides on  யாத்திராகமம் 26</vt:lpstr>
      <vt:lpstr>What is the significance of the tabernacle?</vt:lpstr>
      <vt:lpstr>God sets up a place for Him to dwell as King</vt:lpstr>
      <vt:lpstr>Slides on  யாத்திராகமம் 27</vt:lpstr>
      <vt:lpstr>The Brazen Altar</vt:lpstr>
      <vt:lpstr>The Tabernacle</vt:lpstr>
      <vt:lpstr>One View of the Symbolism of the Courts</vt:lpstr>
      <vt:lpstr>Tabernacle prefiguring the Cross</vt:lpstr>
      <vt:lpstr>Tabernacle prefiguring the Cross</vt:lpstr>
      <vt:lpstr>"And he did not enter heaven to offer himself again and again, like the high priest here on earth who enters the Most Holy Place year after year with the blood of an animal" (Heb. 9:25 NLT).</vt:lpstr>
      <vt:lpstr>Sin Done Away With (Not Just Covered)</vt:lpstr>
      <vt:lpstr>Slides on  யாத்திராகமம் 28</vt:lpstr>
      <vt:lpstr>Garments of the High Priest</vt:lpstr>
      <vt:lpstr>High Priest Breastpiece  (Exod. 28:15-21 NIV)</vt:lpstr>
      <vt:lpstr>High Priest Breastpiece  (Exod. 28:15-21 NIV)</vt:lpstr>
      <vt:lpstr>"God's People: Close to His Heart - Forever  In the strange world of the Bible, God's people are likened to jewels.</vt:lpstr>
      <vt:lpstr>Slides on  யாத்திராகமம் 29</vt:lpstr>
      <vt:lpstr>The Priesthood Begins</vt:lpstr>
      <vt:lpstr>The High Priest</vt:lpstr>
      <vt:lpstr>Slides on  யாத்திராகமம் 30</vt:lpstr>
      <vt:lpstr>The Laver (Washbasin)</vt:lpstr>
      <vt:lpstr>The Tabernacle &amp; Furnishings</vt:lpstr>
      <vt:lpstr>The Tabernacle &amp; Creation</vt:lpstr>
      <vt:lpstr>The Tabernacle &amp; Creation</vt:lpstr>
      <vt:lpstr>The Laver</vt:lpstr>
      <vt:lpstr>Slides on  யாத்திராகமம் 31</vt:lpstr>
      <vt:lpstr>The Eschatological Significance of the Sabbath</vt:lpstr>
      <vt:lpstr>Key யாத்திராகமம் Sections</vt:lpstr>
      <vt:lpstr>Key யாத்திராகமம் Sections</vt:lpstr>
      <vt:lpstr>1. God gave the Law to start Israel's covenant relationship with a holy God. </vt:lpstr>
      <vt:lpstr>2. Israel built the tabernacle where God dwelt as King. </vt:lpstr>
      <vt:lpstr>Slides on  யாத்திராகமம் 32</vt:lpstr>
      <vt:lpstr>யாத்திராகமம் Chart</vt:lpstr>
      <vt:lpstr>The Golden Calf Incident</vt:lpstr>
      <vt:lpstr>Tablets Smashed</vt:lpstr>
      <vt:lpstr>Slides on  யாத்திராகமம் 33</vt:lpstr>
      <vt:lpstr>Better than the Old Covenant</vt:lpstr>
      <vt:lpstr>Relationships Differ</vt:lpstr>
      <vt:lpstr>Relationships Differ</vt:lpstr>
      <vt:lpstr>Relationships Change</vt:lpstr>
      <vt:lpstr>Dating</vt:lpstr>
      <vt:lpstr>Marriage Covenant</vt:lpstr>
      <vt:lpstr>"It is not your love that sustains the marriage, but from now on, the marriage that sustains your love." </vt:lpstr>
      <vt:lpstr>A Lifelong Covenant</vt:lpstr>
      <vt:lpstr>Two Covenants</vt:lpstr>
      <vt:lpstr>Did OT saints have a relationship with God?</vt:lpstr>
      <vt:lpstr>The Old Covenant</vt:lpstr>
      <vt:lpstr>Old vs. New Covenants</vt:lpstr>
      <vt:lpstr>How is knowing Jesus better than anything you've ever experienced (or ever will experience)?</vt:lpstr>
      <vt:lpstr>Background to Hebrews</vt:lpstr>
      <vt:lpstr>The readers had a great foundation in Judaism</vt:lpstr>
      <vt:lpstr>Old to New to Old?</vt:lpstr>
      <vt:lpstr>How is the new covenant better than the old?</vt:lpstr>
      <vt:lpstr>Press On!</vt:lpstr>
      <vt:lpstr>How is knowing Jesus better than anything you've ever experienced  (or ever will experience)?</vt:lpstr>
      <vt:lpstr>How is the New Covenant Better?  (Hebrews 8)</vt:lpstr>
      <vt:lpstr>I. Jesus is the best possible representative before God  (Heb. 8:1-5).</vt:lpstr>
      <vt:lpstr>Jesus as High Priest is better than the old priesthood (Heb. 8:1-5) </vt:lpstr>
      <vt:lpstr>"Here is the main point: We have a High Priest who sat down in the place of honor beside the throne of the majestic God in heaven"  (8:1 NLT).</vt:lpstr>
      <vt:lpstr>God honored him with ministry in heaven itself (Heb. 8:2 NLT).</vt:lpstr>
      <vt:lpstr>"And since every high priest is required to offer gifts and sacrifices, our High Priest must make an offering, too"  (Heb. 8:3 NLT).</vt:lpstr>
      <vt:lpstr>"If he were here on earth, he would not even be a priest, since there already are priests who offer the gifts required by the law" (Heb. 8:4 NLT).</vt:lpstr>
      <vt:lpstr>"They serve in a system of worship that is only a copy, a shadow of the real one in heaven.' For when Moses was getting ready to build the…" (Heb. 8:5a NLT).</vt:lpstr>
      <vt:lpstr>"…Tabernacle, God gave him this warning: 'Be sure that you make everything according to the pattern I have shown you here on the mountain'" (Heb. 8:5b NLT).</vt:lpstr>
      <vt:lpstr>"But now Jesus, our High Priest, has been given a ministry that is far superior to the old priesthood, for he is the one who mediates for us a far better covenant with God, based on better promises" (Heb. 8:6 NLT).</vt:lpstr>
      <vt:lpstr>"Old" Replaced by "New"</vt:lpstr>
      <vt:lpstr>How is knowing Jesus better than anything you've ever experienced  (or ever will experience)?</vt:lpstr>
      <vt:lpstr>I. Jesus is the best possible representative before God  (Heb. 8:1-5).</vt:lpstr>
      <vt:lpstr>II.  Jesus gives the best possible relationship (Heb. 8:7-13)</vt:lpstr>
      <vt:lpstr>Jesus replaced a faulty covenant with a flawless one (Heb. 8:7).</vt:lpstr>
      <vt:lpstr>"If the first covenant had been faultless, there would have been no need for a second covenant to replace it.</vt:lpstr>
      <vt:lpstr>If the new covenant were made with "Israel and Judah," then how would it apply to the church (Heb. 8:8b)?</vt:lpstr>
      <vt:lpstr>"This cup is the new covenant in my blood" (Luke 22:20)</vt:lpstr>
      <vt:lpstr>Views on New Covenant Fulfillment</vt:lpstr>
      <vt:lpstr>Views on New Covenant Fulfillment</vt:lpstr>
      <vt:lpstr>= My View on New Covenant Fulfillment</vt:lpstr>
      <vt:lpstr>Sign of the Covenant with Noah</vt:lpstr>
      <vt:lpstr>Signs of the Covenants</vt:lpstr>
      <vt:lpstr>God says it has to be fulfilled with Israel, so He will do it!</vt:lpstr>
      <vt:lpstr>Marriage of the Bride</vt:lpstr>
      <vt:lpstr>The Mosaic stone tablets will be replaced with a covenant of minds and hearts (Heb. 8:9-10a)</vt:lpstr>
      <vt:lpstr>"This covenant will not be like the one I made with their ancestors when I took them by the hand and led them out of the land of Egypt.  They did not remain faithful to my covenant, so I turned my back on them, says the LORD" (Heb. 8:9 NLT).</vt:lpstr>
      <vt:lpstr>"But this is the new covenant I will make     with the people of Israel on that day, says the LORD" (Heb. 8:10a NLT).</vt:lpstr>
      <vt:lpstr>How can we contrast the Old and New Covenants?</vt:lpstr>
      <vt:lpstr>The Old Covenant for Israel</vt:lpstr>
      <vt:lpstr>The New Covenant is for the Church now (Jew and Gentile), but many more Jews will believe in Christ during the Tribulation</vt:lpstr>
      <vt:lpstr>Contrasting the Covenants (2 Cor. 3–4)</vt:lpstr>
      <vt:lpstr>"I will put my laws in their minds, and I will write them on their hearts"  (8:10b NLT).</vt:lpstr>
      <vt:lpstr>"I will be their God,  and they will be my people"  (Heb. 8:10c NLT).</vt:lpstr>
      <vt:lpstr>"And they will not need to teach their neighbors, nor will they need to teach their relatives, saying, 'You should know the LORD.'  For everyone, from the least to the greatest, will know me already"  (Heb. 8:11 NLT).</vt:lpstr>
      <vt:lpstr>Unreached Peoples</vt:lpstr>
      <vt:lpstr>A "Pre-Trib" Rapture explains how the Millennium will have both babies &amp; death</vt:lpstr>
      <vt:lpstr>"All Israel will be saved" (Rom. 11:25-27)</vt:lpstr>
      <vt:lpstr>"From every tribe, nation, language and people" (Rev. 5:9)</vt:lpstr>
      <vt:lpstr>Worldwide Belief in God</vt:lpstr>
      <vt:lpstr>"And I will forgive their wickedness, and I will never again remember their sins"  (Heb. 8:12 NLT).</vt:lpstr>
      <vt:lpstr>Yom Kippur (the Day of Atonement) looks each year to the forgiveness in the New Covenant</vt:lpstr>
      <vt:lpstr>Yom Kippur</vt:lpstr>
      <vt:lpstr>New Covenant Blessings (Heb. 8)</vt:lpstr>
      <vt:lpstr>The obsolete old covenant would soon disappear (Heb. 8:13).</vt:lpstr>
      <vt:lpstr>"When God speaks of a 'new' covenant, it means he has made the first one obsolete. It is now out of date and will soon disappear"  (Heb. 8:13 NLT).</vt:lpstr>
      <vt:lpstr>Hebrews 8:13</vt:lpstr>
      <vt:lpstr>Don't emphasize rituals over your relationship with God!</vt:lpstr>
      <vt:lpstr>Jewish women pray along thousands of Jews for forgiveness (Selichot), at the Western Wall, the holiest site in Judaism, in Jerusalem's Old City, Israel</vt:lpstr>
      <vt:lpstr>The Ark of the Covenant</vt:lpstr>
      <vt:lpstr>How is the New Covenant Better?  (Hebrews 8)</vt:lpstr>
      <vt:lpstr>Main Idea of Hebrews 8</vt:lpstr>
      <vt:lpstr>I. Jesus is the best possible representative before God  (Heb. 8:1-5).</vt:lpstr>
      <vt:lpstr>II.  Jesus gives the best possible relationship (Heb. 8:7-13)</vt:lpstr>
      <vt:lpstr>Do you relate to Jesus as your compassionate, High Priest?</vt:lpstr>
      <vt:lpstr>Relationship,  not rituals</vt:lpstr>
      <vt:lpstr>New Covenant Growth</vt:lpstr>
      <vt:lpstr>Which covenant is reflected in your life?</vt:lpstr>
      <vt:lpstr>Yom Kippur (the Day of Atonement) looks each year to the forgiveness in the New Covenant</vt:lpstr>
      <vt:lpstr>The "Better" Book </vt:lpstr>
      <vt:lpstr>Hebrews 8:6</vt:lpstr>
      <vt:lpstr>The Lord's Supper</vt:lpstr>
      <vt:lpstr>The Cup of the New Covenant</vt:lpstr>
      <vt:lpstr>The Holy of Holies</vt:lpstr>
      <vt:lpstr>Slides on  யாத்திராகமம் 34</vt:lpstr>
      <vt:lpstr>யாத்திராகமம் Chart</vt:lpstr>
      <vt:lpstr>Why was the Law so vital?</vt:lpstr>
      <vt:lpstr>Contrasting the Covenants</vt:lpstr>
      <vt:lpstr>Contrasting the Covenants</vt:lpstr>
      <vt:lpstr>Contrasting the Covenants</vt:lpstr>
      <vt:lpstr>Israel &amp; the Church: Discontinuity</vt:lpstr>
      <vt:lpstr>Israel &amp; the Church: Discontinuity</vt:lpstr>
      <vt:lpstr>Israel &amp; the Church: Continuity</vt:lpstr>
      <vt:lpstr>Israel &amp; the Church: Continuity</vt:lpstr>
      <vt:lpstr>Israel &amp; the Church: Continuity</vt:lpstr>
      <vt:lpstr>Slides on  யாத்திராகமம் 35</vt:lpstr>
      <vt:lpstr>The Tabernacle of Israel</vt:lpstr>
      <vt:lpstr>Death for Sabbath Violation (யாத்திராகமம் 35:1-3 NLT)</vt:lpstr>
      <vt:lpstr>The Tabernacle of Israel</vt:lpstr>
      <vt:lpstr>Slides on  யாத்திராகமம் 36</vt:lpstr>
      <vt:lpstr>The Tabernacle of Israel</vt:lpstr>
      <vt:lpstr>The Tabernacle Tent</vt:lpstr>
      <vt:lpstr>Slides on  யாத்திராகமம் 37</vt:lpstr>
      <vt:lpstr>Ark</vt:lpstr>
      <vt:lpstr>The Lampstand</vt:lpstr>
      <vt:lpstr>Ark</vt:lpstr>
      <vt:lpstr>Slides on  யாத்திராகமம் 38</vt:lpstr>
      <vt:lpstr>The Tabernacle of Israel</vt:lpstr>
      <vt:lpstr>Slides on  யாத்திராகமம் 39</vt:lpstr>
      <vt:lpstr>Tabernacle prefiguring the Cross</vt:lpstr>
      <vt:lpstr>Slides on  யாத்திராகமம் 40</vt:lpstr>
      <vt:lpstr>God's presence filled his new palace!</vt:lpstr>
      <vt:lpstr>Jesus brings us into a new covenant where he indwells us with his Spirit </vt:lpstr>
      <vt:lpstr>Why is God forming us?</vt:lpstr>
      <vt:lpstr>I. God saves us to show his power and care.</vt:lpstr>
      <vt:lpstr>II. God teaches us as his new people to enjoy his presence.</vt:lpstr>
      <vt:lpstr>Main Idea</vt:lpstr>
      <vt:lpstr>What are we supposed to do about God forming us?</vt:lpstr>
      <vt:lpstr>Do you relate to Jesus as your compassionate, High Priest?</vt:lpstr>
      <vt:lpstr>Relationship,  not rituals</vt:lpstr>
      <vt:lpstr>Black</vt:lpstr>
      <vt:lpstr>OT Preaching link at BibleStudyDownloads.org</vt:lpstr>
      <vt:lpstr>The Christian's Relationship to the Law</vt:lpstr>
      <vt:lpstr>"Old" Replaced by "New"</vt:lpstr>
      <vt:lpstr>TRADITIONAL VIEW ON LAW</vt:lpstr>
      <vt:lpstr>Moral law means God's rules that apply to…</vt:lpstr>
      <vt:lpstr>The Ten Commandments </vt:lpstr>
      <vt:lpstr>The Ten Commandments </vt:lpstr>
      <vt:lpstr>The Ten Commandments </vt:lpstr>
      <vt:lpstr>Does the Law of Moses Apply to Me? (5 Views)</vt:lpstr>
      <vt:lpstr>Two Covenants</vt:lpstr>
      <vt:lpstr>Old vs. New Covenants</vt:lpstr>
      <vt:lpstr>Contrasting the Covenants (2 Cor. 3–4)</vt:lpstr>
      <vt:lpstr>PowerPoint Presentation</vt:lpstr>
      <vt:lpstr>God's presence filled his new palace!</vt:lpstr>
      <vt:lpstr>God's Presence Indwelt Solomon's Temple</vt:lpstr>
      <vt:lpstr>What happened at Pentecost?</vt:lpstr>
      <vt:lpstr>The Indwelling Spirit</vt:lpstr>
      <vt:lpstr>Salvation:  See God's power &amp; care.</vt:lpstr>
      <vt:lpstr>Instruction:  Relate to God as new covenant believers as you enjoy his presence. </vt:lpstr>
      <vt:lpstr>New Covenant Growth</vt:lpstr>
      <vt:lpstr>Which covenant is reflected in your life?</vt:lpstr>
      <vt:lpstr>How can you better see that God saved you to enjoy his presence? </vt:lpstr>
      <vt:lpstr>Salvation in the Old Testament</vt:lpstr>
      <vt:lpstr>Salvation in the Old Testament</vt:lpstr>
      <vt:lpstr>Israel versus Pagan Culture</vt:lpstr>
      <vt:lpstr>Israel versus Pagan Culture</vt:lpstr>
      <vt:lpstr>Israel versus Pagan Culture</vt:lpstr>
      <vt:lpstr>Israel versus Pagan Culture</vt:lpstr>
      <vt:lpstr>Israel versus Pagan Culture</vt:lpstr>
      <vt:lpstr>Israel versus Pagan Culture</vt:lpstr>
      <vt:lpstr>Israel versus Pagan Culture</vt:lpstr>
      <vt:lpstr>Israel versus Pagan Culture</vt:lpstr>
      <vt:lpstr>Israel versus Pagan Culture</vt:lpstr>
      <vt:lpstr>Another யாத்திராகமம் Chart…</vt:lpstr>
      <vt:lpstr>Why was யாத்திராகமம் written?</vt:lpstr>
      <vt:lpstr>யாத்திராகமம் also gives us hope</vt:lpstr>
      <vt:lpstr>யாத்திராகமம் also warns us</vt:lpstr>
      <vt:lpstr>Hebrew Calendar &amp; Selected Events</vt:lpstr>
      <vt:lpstr>Hebrew Calendar &amp; Selected Events</vt:lpstr>
      <vt:lpstr>Hebrew Calendar &amp; Selected Events</vt:lpstr>
      <vt:lpstr>யாத்திராகமம் Chart</vt:lpstr>
      <vt:lpstr>PowerPoint Presentation</vt:lpstr>
      <vt:lpstr>Application</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346</cp:revision>
  <dcterms:created xsi:type="dcterms:W3CDTF">2014-08-02T06:39:19Z</dcterms:created>
  <dcterms:modified xsi:type="dcterms:W3CDTF">2019-09-02T15:59:02Z</dcterms:modified>
</cp:coreProperties>
</file>