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13" r:id="rId2"/>
    <p:sldMasterId id="2147483801" r:id="rId3"/>
    <p:sldMasterId id="2147483813" r:id="rId4"/>
    <p:sldMasterId id="2147483827" r:id="rId5"/>
  </p:sldMasterIdLst>
  <p:notesMasterIdLst>
    <p:notesMasterId r:id="rId62"/>
  </p:notesMasterIdLst>
  <p:handoutMasterIdLst>
    <p:handoutMasterId r:id="rId63"/>
  </p:handoutMasterIdLst>
  <p:sldIdLst>
    <p:sldId id="263" r:id="rId6"/>
    <p:sldId id="264" r:id="rId7"/>
    <p:sldId id="256" r:id="rId8"/>
    <p:sldId id="312" r:id="rId9"/>
    <p:sldId id="301" r:id="rId10"/>
    <p:sldId id="297" r:id="rId11"/>
    <p:sldId id="296" r:id="rId12"/>
    <p:sldId id="259" r:id="rId13"/>
    <p:sldId id="257" r:id="rId14"/>
    <p:sldId id="258" r:id="rId15"/>
    <p:sldId id="261" r:id="rId16"/>
    <p:sldId id="298" r:id="rId17"/>
    <p:sldId id="299" r:id="rId18"/>
    <p:sldId id="306" r:id="rId19"/>
    <p:sldId id="863" r:id="rId20"/>
    <p:sldId id="305" r:id="rId21"/>
    <p:sldId id="302" r:id="rId22"/>
    <p:sldId id="303" r:id="rId23"/>
    <p:sldId id="304" r:id="rId24"/>
    <p:sldId id="307" r:id="rId25"/>
    <p:sldId id="309"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60" r:id="rId43"/>
    <p:sldId id="266" r:id="rId44"/>
    <p:sldId id="267" r:id="rId45"/>
    <p:sldId id="268" r:id="rId46"/>
    <p:sldId id="269" r:id="rId47"/>
    <p:sldId id="270" r:id="rId48"/>
    <p:sldId id="271" r:id="rId49"/>
    <p:sldId id="272" r:id="rId50"/>
    <p:sldId id="262" r:id="rId51"/>
    <p:sldId id="862" r:id="rId52"/>
    <p:sldId id="628" r:id="rId53"/>
    <p:sldId id="273" r:id="rId54"/>
    <p:sldId id="274" r:id="rId55"/>
    <p:sldId id="275" r:id="rId56"/>
    <p:sldId id="310" r:id="rId57"/>
    <p:sldId id="311" r:id="rId58"/>
    <p:sldId id="277" r:id="rId59"/>
    <p:sldId id="313" r:id="rId60"/>
    <p:sldId id="365" r:id="rId61"/>
  </p:sldIdLst>
  <p:sldSz cx="9144000" cy="6858000" type="screen4x3"/>
  <p:notesSz cx="6858000" cy="9144000"/>
  <p:defaultTextStyle>
    <a:defPPr>
      <a:defRPr lang="en-US"/>
    </a:defPPr>
    <a:lvl1pPr algn="l" rtl="0" fontAlgn="ctr">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ctr">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ctr">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ctr">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ctr">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0"/>
    <a:srgbClr val="00FF00"/>
    <a:srgbClr val="FFFFFF"/>
    <a:srgbClr val="FF9900"/>
    <a:srgbClr val="CCFF99"/>
    <a:srgbClr val="9900CC"/>
    <a:srgbClr val="CC0000"/>
    <a:srgbClr val="FFFF00"/>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7"/>
    <p:restoredTop sz="87949"/>
  </p:normalViewPr>
  <p:slideViewPr>
    <p:cSldViewPr>
      <p:cViewPr>
        <p:scale>
          <a:sx n="113" d="100"/>
          <a:sy n="113" d="100"/>
        </p:scale>
        <p:origin x="2320" y="144"/>
      </p:cViewPr>
      <p:guideLst>
        <p:guide orient="horz" pos="2160"/>
        <p:guide pos="2880"/>
      </p:guideLst>
    </p:cSldViewPr>
  </p:slideViewPr>
  <p:outlineViewPr>
    <p:cViewPr>
      <p:scale>
        <a:sx n="33" d="100"/>
        <a:sy n="33" d="100"/>
      </p:scale>
      <p:origin x="0" y="1784"/>
    </p:cViewPr>
  </p:outlin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24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24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24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0F7652-FFBB-4207-8BCE-BE1870FB34F1}" type="slidenum">
              <a:rPr lang="en-US" altLang="en-US"/>
              <a:pPr/>
              <a:t>‹#›</a:t>
            </a:fld>
            <a:endParaRPr lang="en-US" altLang="en-US"/>
          </a:p>
        </p:txBody>
      </p:sp>
    </p:spTree>
    <p:extLst>
      <p:ext uri="{BB962C8B-B14F-4D97-AF65-F5344CB8AC3E}">
        <p14:creationId xmlns:p14="http://schemas.microsoft.com/office/powerpoint/2010/main" val="1356488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79311D2-AC46-4F3F-A743-52E6AC885372}" type="datetimeFigureOut">
              <a:rPr lang="en-US" altLang="en-US"/>
              <a:pPr/>
              <a:t>11/22/19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A5B834-DDB6-41B9-BE0E-4BFEAF047E1D}" type="slidenum">
              <a:rPr lang="en-US" altLang="en-US"/>
              <a:pPr/>
              <a:t>‹#›</a:t>
            </a:fld>
            <a:endParaRPr lang="en-US" altLang="en-US"/>
          </a:p>
        </p:txBody>
      </p:sp>
    </p:spTree>
    <p:extLst>
      <p:ext uri="{BB962C8B-B14F-4D97-AF65-F5344CB8AC3E}">
        <p14:creationId xmlns:p14="http://schemas.microsoft.com/office/powerpoint/2010/main" val="2847176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Paraphrase Aristotle and illustrate how slavery today has different terms: prostitution, human trafficking, work pass where the salary of the first 7 months of the year goes to the agent.</a:t>
            </a:r>
          </a:p>
        </p:txBody>
      </p:sp>
      <p:sp>
        <p:nvSpPr>
          <p:cNvPr id="4" name="Slide Number Placeholder 3"/>
          <p:cNvSpPr>
            <a:spLocks noGrp="1"/>
          </p:cNvSpPr>
          <p:nvPr>
            <p:ph type="sldNum" sz="quarter" idx="5"/>
          </p:nvPr>
        </p:nvSpPr>
        <p:spPr/>
        <p:txBody>
          <a:bodyPr/>
          <a:lstStyle/>
          <a:p>
            <a:fld id="{49A5B834-DDB6-41B9-BE0E-4BFEAF047E1D}" type="slidenum">
              <a:rPr lang="en-US" altLang="en-US" smtClean="0"/>
              <a:pPr/>
              <a:t>3</a:t>
            </a:fld>
            <a:endParaRPr lang="en-US" altLang="en-US"/>
          </a:p>
        </p:txBody>
      </p:sp>
    </p:spTree>
    <p:extLst>
      <p:ext uri="{BB962C8B-B14F-4D97-AF65-F5344CB8AC3E}">
        <p14:creationId xmlns:p14="http://schemas.microsoft.com/office/powerpoint/2010/main" val="3905548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79383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b="1" dirty="0">
                <a:latin typeface="Times New Roman" charset="0"/>
                <a:ea typeface="ＭＳ Ｐゴシック" charset="0"/>
                <a:cs typeface="ＭＳ Ｐゴシック" charset="0"/>
              </a:rPr>
              <a:t>Slavery Instead of Jails in Mosaic Legal System!</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 It was far better rehabilitation to put criminals in a family context to take care of children and learn important life skills than to put them in a cell and prisoner context where they would turn bitter and become better educated on how to commit further crimes without getting caught. The USA return rate to prison has been as high as 80%, so perhaps we should learn some good lessons from how God brought about change to individuals in ancient Israel. Slavery is far better than imprisonment. </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1E1A9-9CA1-7742-8441-B31AF958F1B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0489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a:t>
            </a:r>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49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56DF1652-FE4F-4C47-83EE-241ED3A96ED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E8295C-5FC9-DE41-B6FB-C276FE0240E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03779" name="Rectangle 2">
            <a:extLst>
              <a:ext uri="{FF2B5EF4-FFF2-40B4-BE49-F238E27FC236}">
                <a16:creationId xmlns:a16="http://schemas.microsoft.com/office/drawing/2014/main" id="{1ADA9CDB-EF1D-D743-BA55-B4D9FEBDC7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68CD2454-FFFE-B146-9549-74DD555AE8B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Bible Study (bs)</a:t>
            </a:r>
          </a:p>
        </p:txBody>
      </p:sp>
    </p:spTree>
    <p:extLst>
      <p:ext uri="{BB962C8B-B14F-4D97-AF65-F5344CB8AC3E}">
        <p14:creationId xmlns:p14="http://schemas.microsoft.com/office/powerpoint/2010/main" val="216647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Census</a:t>
            </a:r>
          </a:p>
          <a:p>
            <a:r>
              <a:rPr lang="en-US" dirty="0" err="1">
                <a:latin typeface="Arial" pitchFamily="34" charset="0"/>
                <a:cs typeface="Arial" pitchFamily="34" charset="0"/>
              </a:rPr>
              <a:t>Vindicta</a:t>
            </a:r>
            <a:endParaRPr lang="en-US" dirty="0">
              <a:latin typeface="Arial" pitchFamily="34" charset="0"/>
              <a:cs typeface="Arial" pitchFamily="34" charset="0"/>
            </a:endParaRPr>
          </a:p>
          <a:p>
            <a:r>
              <a:rPr lang="en-US" dirty="0" err="1">
                <a:latin typeface="Arial" pitchFamily="34" charset="0"/>
                <a:cs typeface="Arial" pitchFamily="34" charset="0"/>
              </a:rPr>
              <a:t>Testamentum</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11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b="1" dirty="0">
                <a:latin typeface="Arial" pitchFamily="34" charset="0"/>
                <a:cs typeface="Arial" pitchFamily="34" charset="0"/>
              </a:rPr>
              <a:t>POW</a:t>
            </a:r>
            <a:endParaRPr lang="en-US" dirty="0"/>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13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20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 </a:t>
            </a:r>
            <a:r>
              <a:rPr lang="en-US" dirty="0" err="1"/>
              <a:t>Mz;Lfs</a:t>
            </a:r>
            <a:r>
              <a:rPr lang="en-US" dirty="0"/>
              <a:t>; </a:t>
            </a:r>
            <a:r>
              <a:rPr lang="en-US" dirty="0" err="1"/>
              <a:t>Nrit</a:t>
            </a:r>
            <a:r>
              <a:rPr lang="en-US" dirty="0"/>
              <a:t> </a:t>
            </a:r>
            <a:r>
              <a:rPr lang="en-US" dirty="0" err="1"/>
              <a:t>nra;jgpd</a:t>
            </a:r>
            <a:r>
              <a:rPr lang="en-US" dirty="0"/>
              <a:t>; </a:t>
            </a:r>
            <a:r>
              <a:rPr lang="en-US" dirty="0" err="1"/>
              <a:t>vgpNua</a:t>
            </a:r>
            <a:r>
              <a:rPr lang="en-US" dirty="0"/>
              <a:t> </a:t>
            </a:r>
            <a:r>
              <a:rPr lang="en-US" dirty="0" err="1"/>
              <a:t>mbikfs</a:t>
            </a:r>
            <a:r>
              <a:rPr lang="en-US" dirty="0"/>
              <a:t>; </a:t>
            </a:r>
            <a:r>
              <a:rPr lang="en-US" dirty="0" err="1"/>
              <a:t>tpLtpf;fg;gLthu;fs</a:t>
            </a:r>
            <a:r>
              <a:rPr lang="en-US" dirty="0"/>
              <a:t>; (</a:t>
            </a:r>
            <a:r>
              <a:rPr lang="en-US" dirty="0" err="1"/>
              <a:t>ahj;jpuhfkk</a:t>
            </a:r>
            <a:r>
              <a:rPr lang="en-US" dirty="0"/>
              <a:t>; 21: 2)</a:t>
            </a:r>
          </a:p>
          <a:p>
            <a:endParaRPr lang="en-US" dirty="0"/>
          </a:p>
          <a:p>
            <a:r>
              <a:rPr lang="en-US" dirty="0"/>
              <a:t>v[</a:t>
            </a:r>
            <a:r>
              <a:rPr lang="en-US" dirty="0" err="1"/>
              <a:t>khdu</a:t>
            </a:r>
            <a:r>
              <a:rPr lang="en-US" dirty="0"/>
              <a:t>; </a:t>
            </a:r>
            <a:r>
              <a:rPr lang="en-US" dirty="0" err="1"/>
              <a:t>nfhLj;j</a:t>
            </a:r>
            <a:r>
              <a:rPr lang="en-US" dirty="0"/>
              <a:t> </a:t>
            </a:r>
            <a:r>
              <a:rPr lang="en-US" dirty="0" err="1"/>
              <a:t>kidtpAld</a:t>
            </a:r>
            <a:r>
              <a:rPr lang="en-US" dirty="0"/>
              <a:t>; </a:t>
            </a:r>
            <a:r>
              <a:rPr lang="en-US" dirty="0" err="1"/>
              <a:t>mbikfs</a:t>
            </a:r>
            <a:r>
              <a:rPr lang="en-US" dirty="0"/>
              <a:t>; </a:t>
            </a:r>
            <a:r>
              <a:rPr lang="en-US" dirty="0" err="1"/>
              <a:t>jdpahf</a:t>
            </a:r>
            <a:r>
              <a:rPr lang="en-US" dirty="0"/>
              <a:t> </a:t>
            </a:r>
            <a:r>
              <a:rPr lang="en-US" dirty="0" err="1"/>
              <a:t>nry;y</a:t>
            </a:r>
            <a:r>
              <a:rPr lang="en-US" dirty="0"/>
              <a:t> </a:t>
            </a:r>
            <a:r>
              <a:rPr lang="en-US" dirty="0" err="1"/>
              <a:t>Ntz;Lk</a:t>
            </a:r>
            <a:r>
              <a:rPr lang="en-US" dirty="0"/>
              <a:t>;</a:t>
            </a:r>
          </a:p>
          <a:p>
            <a:endParaRPr lang="en-US" dirty="0"/>
          </a:p>
          <a:p>
            <a:r>
              <a:rPr lang="en-US" dirty="0" err="1"/>
              <a:t>epue;jukhf</a:t>
            </a:r>
            <a:r>
              <a:rPr lang="en-US" dirty="0"/>
              <a:t> </a:t>
            </a:r>
            <a:r>
              <a:rPr lang="en-US" dirty="0" err="1"/>
              <a:t>jq;f</a:t>
            </a:r>
            <a:r>
              <a:rPr lang="en-US" dirty="0"/>
              <a:t> </a:t>
            </a:r>
            <a:r>
              <a:rPr lang="en-US" dirty="0" err="1"/>
              <a:t>tpUk;Gk</a:t>
            </a:r>
            <a:r>
              <a:rPr lang="en-US" dirty="0"/>
              <a:t>; </a:t>
            </a:r>
            <a:r>
              <a:rPr lang="en-US" dirty="0" err="1"/>
              <a:t>mbikfs</a:t>
            </a:r>
            <a:r>
              <a:rPr lang="en-US" dirty="0"/>
              <a:t>; </a:t>
            </a:r>
            <a:r>
              <a:rPr lang="en-US" dirty="0" err="1"/>
              <a:t>mt;thW</a:t>
            </a:r>
            <a:r>
              <a:rPr lang="en-US" dirty="0"/>
              <a:t> </a:t>
            </a:r>
            <a:r>
              <a:rPr lang="en-US" dirty="0" err="1"/>
              <a:t>nra;ayhk</a:t>
            </a:r>
            <a:r>
              <a:rPr lang="en-US" dirty="0"/>
              <a:t>;&gt; </a:t>
            </a:r>
            <a:r>
              <a:rPr lang="en-US" dirty="0" err="1"/>
              <a:t>Mdhy</a:t>
            </a:r>
            <a:r>
              <a:rPr lang="en-US" dirty="0"/>
              <a:t>; </a:t>
            </a:r>
            <a:r>
              <a:rPr lang="en-US" dirty="0" err="1"/>
              <a:t>mtu;fs</a:t>
            </a:r>
            <a:r>
              <a:rPr lang="en-US" dirty="0"/>
              <a:t>; </a:t>
            </a:r>
            <a:r>
              <a:rPr lang="en-US" dirty="0" err="1"/>
              <a:t>fhJfisj</a:t>
            </a:r>
            <a:r>
              <a:rPr lang="en-US" dirty="0"/>
              <a:t>; </a:t>
            </a:r>
            <a:r>
              <a:rPr lang="en-US" dirty="0" err="1"/>
              <a:t>Jisapl;ldu</a:t>
            </a:r>
            <a:r>
              <a:rPr lang="en-US" dirty="0"/>
              <a:t>;</a:t>
            </a:r>
          </a:p>
          <a:p>
            <a:endParaRPr lang="en-US" dirty="0"/>
          </a:p>
          <a:p>
            <a:r>
              <a:rPr lang="en-US" dirty="0" err="1"/>
              <a:t>tpLtpf;fg;gl;l</a:t>
            </a:r>
            <a:r>
              <a:rPr lang="en-US" dirty="0"/>
              <a:t> </a:t>
            </a:r>
            <a:r>
              <a:rPr lang="en-US" dirty="0" err="1"/>
              <a:t>mbikfs</a:t>
            </a:r>
            <a:r>
              <a:rPr lang="en-US" dirty="0"/>
              <a:t>; </a:t>
            </a:r>
            <a:r>
              <a:rPr lang="en-US" dirty="0" err="1"/>
              <a:t>jhuhsthj</a:t>
            </a:r>
            <a:r>
              <a:rPr lang="en-US" dirty="0"/>
              <a:t> </a:t>
            </a:r>
            <a:r>
              <a:rPr lang="en-US" dirty="0" err="1"/>
              <a:t>Cjpaj;Jld</a:t>
            </a:r>
            <a:r>
              <a:rPr lang="en-US" dirty="0"/>
              <a:t>; </a:t>
            </a:r>
            <a:r>
              <a:rPr lang="en-US" dirty="0" err="1"/>
              <a:t>tpLtpf;fg;gl;ldu</a:t>
            </a:r>
            <a:r>
              <a:rPr lang="en-US" dirty="0"/>
              <a:t>; (</a:t>
            </a:r>
            <a:r>
              <a:rPr lang="en-US" dirty="0" err="1"/>
              <a:t>cgh</a:t>
            </a:r>
            <a:r>
              <a:rPr lang="en-US" dirty="0"/>
              <a:t>. 15: 12-15)</a:t>
            </a:r>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27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Mark</a:t>
            </a:r>
          </a:p>
          <a:p>
            <a:endParaRPr lang="en-US" dirty="0"/>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29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33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solidFill>
                <a:schemeClr val="tx1"/>
              </a:solidFill>
            </a:endParaRPr>
          </a:p>
          <a:p>
            <a:r>
              <a:rPr lang="en-US" b="1" dirty="0">
                <a:solidFill>
                  <a:schemeClr val="tx1"/>
                </a:solidFill>
              </a:rPr>
              <a:t>3. </a:t>
            </a:r>
            <a:r>
              <a:rPr lang="en-US" b="1" dirty="0" err="1">
                <a:solidFill>
                  <a:schemeClr val="tx1"/>
                </a:solidFill>
              </a:rPr>
              <a:t>mbikg</a:t>
            </a:r>
            <a:r>
              <a:rPr lang="en-US" b="1" dirty="0">
                <a:solidFill>
                  <a:schemeClr val="tx1"/>
                </a:solidFill>
              </a:rPr>
              <a:t>; </a:t>
            </a:r>
            <a:r>
              <a:rPr lang="en-US" b="1" dirty="0" err="1">
                <a:solidFill>
                  <a:schemeClr val="tx1"/>
                </a:solidFill>
              </a:rPr>
              <a:t>ngz;zpd</a:t>
            </a:r>
            <a:r>
              <a:rPr lang="en-US" b="1" dirty="0">
                <a:solidFill>
                  <a:schemeClr val="tx1"/>
                </a:solidFill>
              </a:rPr>
              <a:t>; </a:t>
            </a:r>
            <a:r>
              <a:rPr lang="en-US" b="1" dirty="0" err="1">
                <a:solidFill>
                  <a:schemeClr val="tx1"/>
                </a:solidFill>
              </a:rPr>
              <a:t>kPwy</a:t>
            </a:r>
            <a:r>
              <a:rPr lang="en-US" dirty="0"/>
              <a:t>;</a:t>
            </a:r>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34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A5B834-DDB6-41B9-BE0E-4BFEAF047E1D}" type="slidenum">
              <a:rPr lang="en-US" altLang="en-US" smtClean="0"/>
              <a:pPr/>
              <a:t>38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330531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299309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4212179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1364464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1873252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4195435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3027445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07BEB2BB-6761-4C6F-90C8-DE480050F90D}" type="slidenum">
              <a:rPr lang="en-US" altLang="en-US"/>
              <a:pPr/>
              <a:t>‹#›</a:t>
            </a:fld>
            <a:endParaRPr lang="en-US" altLang="en-US"/>
          </a:p>
        </p:txBody>
      </p:sp>
    </p:spTree>
    <p:extLst>
      <p:ext uri="{BB962C8B-B14F-4D97-AF65-F5344CB8AC3E}">
        <p14:creationId xmlns:p14="http://schemas.microsoft.com/office/powerpoint/2010/main" val="159544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297443DF-1913-4C44-B573-8BA7F94B16D8}" type="slidenum">
              <a:rPr lang="en-US" altLang="en-US"/>
              <a:pPr/>
              <a:t>‹#›</a:t>
            </a:fld>
            <a:endParaRPr lang="en-US" altLang="en-US"/>
          </a:p>
        </p:txBody>
      </p:sp>
    </p:spTree>
    <p:extLst>
      <p:ext uri="{BB962C8B-B14F-4D97-AF65-F5344CB8AC3E}">
        <p14:creationId xmlns:p14="http://schemas.microsoft.com/office/powerpoint/2010/main" val="398156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FD43CE7F-305C-4ED6-A602-AEC780CFF0F5}" type="slidenum">
              <a:rPr lang="en-US" altLang="en-US"/>
              <a:pPr/>
              <a:t>‹#›</a:t>
            </a:fld>
            <a:endParaRPr lang="en-US" altLang="en-US"/>
          </a:p>
        </p:txBody>
      </p:sp>
    </p:spTree>
    <p:extLst>
      <p:ext uri="{BB962C8B-B14F-4D97-AF65-F5344CB8AC3E}">
        <p14:creationId xmlns:p14="http://schemas.microsoft.com/office/powerpoint/2010/main" val="372449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4EDD0310-A21B-475B-B3A5-92BF514FA79E}" type="slidenum">
              <a:rPr lang="en-US" altLang="en-US"/>
              <a:pPr/>
              <a:t>‹#›</a:t>
            </a:fld>
            <a:endParaRPr lang="en-US" altLang="en-US"/>
          </a:p>
        </p:txBody>
      </p:sp>
    </p:spTree>
    <p:extLst>
      <p:ext uri="{BB962C8B-B14F-4D97-AF65-F5344CB8AC3E}">
        <p14:creationId xmlns:p14="http://schemas.microsoft.com/office/powerpoint/2010/main" val="111267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2652390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ctr">
              <a:defRPr/>
            </a:lvl1pPr>
          </a:lstStyle>
          <a:p>
            <a:endParaRPr lang="en-US" altLang="en-US"/>
          </a:p>
        </p:txBody>
      </p:sp>
      <p:sp>
        <p:nvSpPr>
          <p:cNvPr id="8" name="Rectangle 5"/>
          <p:cNvSpPr>
            <a:spLocks noGrp="1" noChangeArrowheads="1"/>
          </p:cNvSpPr>
          <p:nvPr>
            <p:ph type="ftr" sz="quarter" idx="11"/>
          </p:nvPr>
        </p:nvSpPr>
        <p:spPr/>
        <p:txBody>
          <a:bodyPr/>
          <a:lstStyle>
            <a:lvl1pPr fontAlgn="ctr">
              <a:defRPr/>
            </a:lvl1pPr>
          </a:lstStyle>
          <a:p>
            <a:endParaRPr lang="en-US" altLang="en-US"/>
          </a:p>
        </p:txBody>
      </p:sp>
      <p:sp>
        <p:nvSpPr>
          <p:cNvPr id="9" name="Rectangle 6"/>
          <p:cNvSpPr>
            <a:spLocks noGrp="1" noChangeArrowheads="1"/>
          </p:cNvSpPr>
          <p:nvPr>
            <p:ph type="sldNum" sz="quarter" idx="12"/>
          </p:nvPr>
        </p:nvSpPr>
        <p:spPr/>
        <p:txBody>
          <a:bodyPr/>
          <a:lstStyle>
            <a:lvl1pPr fontAlgn="ctr">
              <a:defRPr/>
            </a:lvl1pPr>
          </a:lstStyle>
          <a:p>
            <a:fld id="{486D834E-4AA5-41F3-BC8D-18E096DFD8FC}" type="slidenum">
              <a:rPr lang="en-US" altLang="en-US"/>
              <a:pPr/>
              <a:t>‹#›</a:t>
            </a:fld>
            <a:endParaRPr lang="en-US" altLang="en-US"/>
          </a:p>
        </p:txBody>
      </p:sp>
    </p:spTree>
    <p:extLst>
      <p:ext uri="{BB962C8B-B14F-4D97-AF65-F5344CB8AC3E}">
        <p14:creationId xmlns:p14="http://schemas.microsoft.com/office/powerpoint/2010/main" val="4149316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ctr">
              <a:defRPr/>
            </a:lvl1pPr>
          </a:lstStyle>
          <a:p>
            <a:endParaRPr lang="en-US" altLang="en-US"/>
          </a:p>
        </p:txBody>
      </p:sp>
      <p:sp>
        <p:nvSpPr>
          <p:cNvPr id="4" name="Rectangle 5"/>
          <p:cNvSpPr>
            <a:spLocks noGrp="1" noChangeArrowheads="1"/>
          </p:cNvSpPr>
          <p:nvPr>
            <p:ph type="ftr" sz="quarter" idx="11"/>
          </p:nvPr>
        </p:nvSpPr>
        <p:spPr/>
        <p:txBody>
          <a:bodyPr/>
          <a:lstStyle>
            <a:lvl1pPr fontAlgn="ctr">
              <a:defRPr/>
            </a:lvl1pPr>
          </a:lstStyle>
          <a:p>
            <a:endParaRPr lang="en-US" altLang="en-US"/>
          </a:p>
        </p:txBody>
      </p:sp>
      <p:sp>
        <p:nvSpPr>
          <p:cNvPr id="5" name="Rectangle 6"/>
          <p:cNvSpPr>
            <a:spLocks noGrp="1" noChangeArrowheads="1"/>
          </p:cNvSpPr>
          <p:nvPr>
            <p:ph type="sldNum" sz="quarter" idx="12"/>
          </p:nvPr>
        </p:nvSpPr>
        <p:spPr/>
        <p:txBody>
          <a:bodyPr/>
          <a:lstStyle>
            <a:lvl1pPr fontAlgn="ctr">
              <a:defRPr/>
            </a:lvl1pPr>
          </a:lstStyle>
          <a:p>
            <a:fld id="{70ACC0B3-7D18-4847-A9C3-5A6E85317D18}" type="slidenum">
              <a:rPr lang="en-US" altLang="en-US"/>
              <a:pPr/>
              <a:t>‹#›</a:t>
            </a:fld>
            <a:endParaRPr lang="en-US" altLang="en-US"/>
          </a:p>
        </p:txBody>
      </p:sp>
    </p:spTree>
    <p:extLst>
      <p:ext uri="{BB962C8B-B14F-4D97-AF65-F5344CB8AC3E}">
        <p14:creationId xmlns:p14="http://schemas.microsoft.com/office/powerpoint/2010/main" val="2290874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ctr">
              <a:defRPr/>
            </a:lvl1pPr>
          </a:lstStyle>
          <a:p>
            <a:endParaRPr lang="en-US" altLang="en-US"/>
          </a:p>
        </p:txBody>
      </p:sp>
      <p:sp>
        <p:nvSpPr>
          <p:cNvPr id="3" name="Rectangle 5"/>
          <p:cNvSpPr>
            <a:spLocks noGrp="1" noChangeArrowheads="1"/>
          </p:cNvSpPr>
          <p:nvPr>
            <p:ph type="ftr" sz="quarter" idx="11"/>
          </p:nvPr>
        </p:nvSpPr>
        <p:spPr/>
        <p:txBody>
          <a:bodyPr/>
          <a:lstStyle>
            <a:lvl1pPr fontAlgn="ctr">
              <a:defRPr/>
            </a:lvl1pPr>
          </a:lstStyle>
          <a:p>
            <a:endParaRPr lang="en-US" altLang="en-US"/>
          </a:p>
        </p:txBody>
      </p:sp>
      <p:sp>
        <p:nvSpPr>
          <p:cNvPr id="4" name="Rectangle 6"/>
          <p:cNvSpPr>
            <a:spLocks noGrp="1" noChangeArrowheads="1"/>
          </p:cNvSpPr>
          <p:nvPr>
            <p:ph type="sldNum" sz="quarter" idx="12"/>
          </p:nvPr>
        </p:nvSpPr>
        <p:spPr/>
        <p:txBody>
          <a:bodyPr/>
          <a:lstStyle>
            <a:lvl1pPr fontAlgn="ctr">
              <a:defRPr/>
            </a:lvl1pPr>
          </a:lstStyle>
          <a:p>
            <a:fld id="{96C4F678-C96F-4428-ABF4-76568E20218F}" type="slidenum">
              <a:rPr lang="en-US" altLang="en-US"/>
              <a:pPr/>
              <a:t>‹#›</a:t>
            </a:fld>
            <a:endParaRPr lang="en-US" altLang="en-US"/>
          </a:p>
        </p:txBody>
      </p:sp>
    </p:spTree>
    <p:extLst>
      <p:ext uri="{BB962C8B-B14F-4D97-AF65-F5344CB8AC3E}">
        <p14:creationId xmlns:p14="http://schemas.microsoft.com/office/powerpoint/2010/main" val="85978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FF8A5CA4-7718-4E0D-ABA8-6C07486867CE}" type="slidenum">
              <a:rPr lang="en-US" altLang="en-US"/>
              <a:pPr/>
              <a:t>‹#›</a:t>
            </a:fld>
            <a:endParaRPr lang="en-US" altLang="en-US"/>
          </a:p>
        </p:txBody>
      </p:sp>
    </p:spTree>
    <p:extLst>
      <p:ext uri="{BB962C8B-B14F-4D97-AF65-F5344CB8AC3E}">
        <p14:creationId xmlns:p14="http://schemas.microsoft.com/office/powerpoint/2010/main" val="1494260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B887948B-9256-4F5C-8894-0E2DF41E88EB}" type="slidenum">
              <a:rPr lang="en-US" altLang="en-US"/>
              <a:pPr/>
              <a:t>‹#›</a:t>
            </a:fld>
            <a:endParaRPr lang="en-US" altLang="en-US"/>
          </a:p>
        </p:txBody>
      </p:sp>
    </p:spTree>
    <p:extLst>
      <p:ext uri="{BB962C8B-B14F-4D97-AF65-F5344CB8AC3E}">
        <p14:creationId xmlns:p14="http://schemas.microsoft.com/office/powerpoint/2010/main" val="658621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54420411-10BB-40FF-9E0C-EEBD7AD018AC}" type="slidenum">
              <a:rPr lang="en-US" altLang="en-US"/>
              <a:pPr/>
              <a:t>‹#›</a:t>
            </a:fld>
            <a:endParaRPr lang="en-US" altLang="en-US"/>
          </a:p>
        </p:txBody>
      </p:sp>
    </p:spTree>
    <p:extLst>
      <p:ext uri="{BB962C8B-B14F-4D97-AF65-F5344CB8AC3E}">
        <p14:creationId xmlns:p14="http://schemas.microsoft.com/office/powerpoint/2010/main" val="2283609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3BFF465A-0B4D-4D4B-BED0-B49CAAB280FE}" type="slidenum">
              <a:rPr lang="en-US" altLang="en-US"/>
              <a:pPr/>
              <a:t>‹#›</a:t>
            </a:fld>
            <a:endParaRPr lang="en-US" altLang="en-US"/>
          </a:p>
        </p:txBody>
      </p:sp>
    </p:spTree>
    <p:extLst>
      <p:ext uri="{BB962C8B-B14F-4D97-AF65-F5344CB8AC3E}">
        <p14:creationId xmlns:p14="http://schemas.microsoft.com/office/powerpoint/2010/main" val="314780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026068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1024417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043168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668267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0152797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0572349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0434037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453636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8680719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4885996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523717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08009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1960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809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2278694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89887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34437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36016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57789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37156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44931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72958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4852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01384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0940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2712327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56762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3293402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80657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334844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416731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276175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282957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89"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solidFill>
                  <a:srgbClr val="000000"/>
                </a:solidFill>
              </a:defRPr>
            </a:lvl1pPr>
          </a:lstStyle>
          <a:p>
            <a:fld id="{CB58751E-CB90-456E-9F92-5D3BE98537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defRPr/>
            </a:pPr>
            <a:fld id="{61F442D0-A11F-2640-8129-5D1BEF7A3C1E}" type="slidenum">
              <a:rPr lang="en-US"/>
              <a:pPr fontAlgn="base">
                <a:defRPr/>
              </a:pPr>
              <a:t>‹#›</a:t>
            </a:fld>
            <a:endParaRPr lang="en-US"/>
          </a:p>
        </p:txBody>
      </p:sp>
    </p:spTree>
    <p:extLst>
      <p:ext uri="{BB962C8B-B14F-4D97-AF65-F5344CB8AC3E}">
        <p14:creationId xmlns:p14="http://schemas.microsoft.com/office/powerpoint/2010/main" val="1319875282"/>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9422736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ADEBA4A3-5119-E348-8B50-B6ED910F2F8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61398485"/>
      </p:ext>
    </p:extLst>
  </p:cSld>
  <p:clrMap bg1="dk2" tx1="lt1" bg2="dk1" tx2="lt2" accent1="accent1" accent2="accent2" accent3="accent3" accent4="accent4" accent5="accent5" accent6="accent6" hlink="hlink" folHlink="folHlink"/>
  <p:sldLayoutIdLst>
    <p:sldLayoutId id="2147483828" r:id="rId1"/>
    <p:sldLayoutId id="214748382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ccat.sas.upenn.edu/~thurley/Image8.jp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3.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8.pn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cat.sas.upenn.edu/~thurley/Image5.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bible.org" TargetMode="External"/><Relationship Id="rId2" Type="http://schemas.openxmlformats.org/officeDocument/2006/relationships/hyperlink" Target="http://www.christian-thinktank.com/" TargetMode="External"/><Relationship Id="rId1" Type="http://schemas.openxmlformats.org/officeDocument/2006/relationships/slideLayout" Target="../slideLayouts/slideLayout2.xml"/><Relationship Id="rId4" Type="http://schemas.openxmlformats.org/officeDocument/2006/relationships/hyperlink" Target="http://www.brfwitness.or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ccat.sas.upenn.edu/~thurley/Image4.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ccat.sas.upenn.edu/~thurley/home.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600200" y="0"/>
            <a:ext cx="7543800" cy="1676400"/>
          </a:xfrm>
        </p:spPr>
        <p:txBody>
          <a:bodyPr/>
          <a:lstStyle/>
          <a:p>
            <a:pPr eaLnBrk="1" hangingPunct="1"/>
            <a:r>
              <a:rPr lang="en-US" altLang="en-US" sz="4800" b="1" i="1" dirty="0" err="1">
                <a:latin typeface="Kalaham" pitchFamily="2" charset="0"/>
              </a:rPr>
              <a:t>mbikj;jdk</a:t>
            </a:r>
            <a:r>
              <a:rPr lang="en-US" altLang="en-US" sz="4800" b="1" i="1" dirty="0">
                <a:latin typeface="Kalaham" pitchFamily="2" charset="0"/>
              </a:rPr>
              <a:t>;</a:t>
            </a:r>
          </a:p>
        </p:txBody>
      </p:sp>
      <p:sp>
        <p:nvSpPr>
          <p:cNvPr id="4" name="Rectangle 3"/>
          <p:cNvSpPr>
            <a:spLocks noChangeArrowheads="1"/>
          </p:cNvSpPr>
          <p:nvPr/>
        </p:nvSpPr>
        <p:spPr bwMode="auto">
          <a:xfrm>
            <a:off x="1187450" y="5868988"/>
            <a:ext cx="7956550" cy="836612"/>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CC00"/>
              </a:buClr>
              <a:buSzPct val="70000"/>
              <a:buFont typeface="Wingdings" pitchFamily="2" charset="2"/>
              <a:buNone/>
            </a:pP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lhf;lu</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 </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upf</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 </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fpup</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gpj</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 </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rpq;fg;G+u</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 </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iggps</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 </a:t>
            </a:r>
            <a:r>
              <a:rPr lang="en-US" altLang="en-US" sz="2000" dirty="0" err="1">
                <a:solidFill>
                  <a:srgbClr val="FFFFFF"/>
                </a:solidFill>
                <a:effectLst>
                  <a:outerShdw blurRad="38100" dist="38100" dir="2700000" algn="tl">
                    <a:srgbClr val="000000"/>
                  </a:outerShdw>
                </a:effectLst>
                <a:latin typeface="Kalaham" pitchFamily="2" charset="0"/>
                <a:cs typeface="Arial" pitchFamily="34" charset="0"/>
              </a:rPr>
              <a:t>fy;Y</a:t>
            </a:r>
            <a:r>
              <a:rPr lang="en-US" altLang="en-US" sz="2000" dirty="0">
                <a:solidFill>
                  <a:srgbClr val="FFFFFF"/>
                </a:solidFill>
                <a:effectLst>
                  <a:outerShdw blurRad="38100" dist="38100" dir="2700000" algn="tl">
                    <a:srgbClr val="000000"/>
                  </a:outerShdw>
                </a:effectLst>
                <a:latin typeface="Kalaham" pitchFamily="2" charset="0"/>
                <a:cs typeface="Arial" pitchFamily="34" charset="0"/>
              </a:rPr>
              <a:t>}up </a:t>
            </a:r>
            <a:b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b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
        <p:nvSpPr>
          <p:cNvPr id="31747" name="Rectangle 2"/>
          <p:cNvSpPr txBox="1">
            <a:spLocks noChangeArrowheads="1"/>
          </p:cNvSpPr>
          <p:nvPr/>
        </p:nvSpPr>
        <p:spPr bwMode="auto">
          <a:xfrm>
            <a:off x="1223963" y="5165725"/>
            <a:ext cx="78835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sz="4400" b="1" i="1" u="sng" dirty="0" err="1">
                <a:solidFill>
                  <a:srgbClr val="221F0B"/>
                </a:solidFill>
                <a:latin typeface="Arial" pitchFamily="34" charset="0"/>
                <a:cs typeface="Arial" pitchFamily="34" charset="0"/>
              </a:rPr>
              <a:t>Kunta</a:t>
            </a:r>
            <a:r>
              <a:rPr lang="en-US" altLang="en-US" sz="4400" b="1" i="1" u="sng" dirty="0">
                <a:solidFill>
                  <a:srgbClr val="221F0B"/>
                </a:solidFill>
                <a:latin typeface="Arial" pitchFamily="34" charset="0"/>
                <a:cs typeface="Arial" pitchFamily="34" charset="0"/>
              </a:rPr>
              <a:t> </a:t>
            </a:r>
            <a:r>
              <a:rPr lang="en-US" altLang="en-US" sz="4400" b="1" i="1" u="sng" dirty="0" err="1">
                <a:solidFill>
                  <a:srgbClr val="221F0B"/>
                </a:solidFill>
                <a:latin typeface="Arial" pitchFamily="34" charset="0"/>
                <a:cs typeface="Arial" pitchFamily="34" charset="0"/>
              </a:rPr>
              <a:t>Kinte</a:t>
            </a:r>
            <a:endParaRPr lang="en-US" altLang="en-US" sz="4400" b="1" i="1" u="sng" dirty="0">
              <a:solidFill>
                <a:srgbClr val="221F0B"/>
              </a:solidFill>
              <a:latin typeface="Arial" pitchFamily="34" charset="0"/>
              <a:cs typeface="Arial" pitchFamily="34" charset="0"/>
            </a:endParaRPr>
          </a:p>
        </p:txBody>
      </p:sp>
      <p:pic>
        <p:nvPicPr>
          <p:cNvPr id="317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725" y="1628775"/>
            <a:ext cx="27940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Captured Sl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0"/>
            <a:ext cx="28194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4"/>
          <p:cNvSpPr txBox="1">
            <a:spLocks noChangeArrowheads="1"/>
          </p:cNvSpPr>
          <p:nvPr/>
        </p:nvSpPr>
        <p:spPr bwMode="auto">
          <a:xfrm>
            <a:off x="6400800" y="3048000"/>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b="1" i="1" dirty="0">
                <a:latin typeface="Kalaham" pitchFamily="2" charset="0"/>
                <a:cs typeface="Arial" pitchFamily="34" charset="0"/>
              </a:rPr>
              <a:t>,</a:t>
            </a:r>
            <a:r>
              <a:rPr lang="en-US" altLang="en-US" b="1" i="1" dirty="0" err="1">
                <a:latin typeface="Kalaham" pitchFamily="2" charset="0"/>
                <a:cs typeface="Arial" pitchFamily="34" charset="0"/>
              </a:rPr>
              <a:t>uz;L</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mbikfspd</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fy</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ntl;lf;fs</a:t>
            </a:r>
            <a:r>
              <a:rPr lang="en-US" altLang="en-US" b="1" i="1" dirty="0">
                <a:latin typeface="Kalaham" pitchFamily="2" charset="0"/>
                <a:cs typeface="Arial" pitchFamily="34" charset="0"/>
              </a:rPr>
              <a:t>;</a:t>
            </a:r>
          </a:p>
        </p:txBody>
      </p:sp>
      <p:sp>
        <p:nvSpPr>
          <p:cNvPr id="40963" name="Text Box 5"/>
          <p:cNvSpPr txBox="1">
            <a:spLocks noChangeArrowheads="1"/>
          </p:cNvSpPr>
          <p:nvPr/>
        </p:nvSpPr>
        <p:spPr bwMode="auto">
          <a:xfrm>
            <a:off x="1219200" y="914400"/>
            <a:ext cx="48768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287338" indent="-2873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i="1" u="sng" dirty="0" err="1">
                <a:latin typeface="Kalaham" pitchFamily="2" charset="0"/>
                <a:cs typeface="Arial" pitchFamily="34" charset="0"/>
              </a:rPr>
              <a:t>Nuhkhdpa</a:t>
            </a:r>
            <a:r>
              <a:rPr lang="en-US" altLang="en-US" b="1" i="1" u="sng" dirty="0">
                <a:latin typeface="Kalaham" pitchFamily="2" charset="0"/>
                <a:cs typeface="Arial" pitchFamily="34" charset="0"/>
              </a:rPr>
              <a:t> </a:t>
            </a:r>
            <a:r>
              <a:rPr lang="en-US" altLang="en-US" b="1" i="1" u="sng" dirty="0" err="1">
                <a:latin typeface="Kalaham" pitchFamily="2" charset="0"/>
                <a:cs typeface="Arial" pitchFamily="34" charset="0"/>
              </a:rPr>
              <a:t>rl;lk</a:t>
            </a:r>
            <a:r>
              <a:rPr lang="en-US" altLang="en-US" b="1" i="1" u="sng" dirty="0">
                <a:latin typeface="Kalaham" pitchFamily="2" charset="0"/>
                <a:cs typeface="Arial" pitchFamily="34" charset="0"/>
              </a:rPr>
              <a:t>;</a:t>
            </a:r>
          </a:p>
          <a:p>
            <a:pPr eaLnBrk="1" fontAlgn="base" hangingPunct="1">
              <a:buFont typeface="Wingdings" pitchFamily="2" charset="2"/>
              <a:buChar char="§"/>
            </a:pPr>
            <a:r>
              <a:rPr lang="en-US" altLang="en-US" b="1" i="1" dirty="0" err="1">
                <a:latin typeface="Kalaham" pitchFamily="2" charset="0"/>
                <a:cs typeface="Arial" pitchFamily="34" charset="0"/>
              </a:rPr>
              <a:t>mbikfs</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fhy;eilfspypUe;J</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NtWgLtjpy;iy</a:t>
            </a:r>
            <a:endParaRPr lang="en-US" altLang="en-US" b="1" i="1" dirty="0">
              <a:latin typeface="Kalaham" pitchFamily="2" charset="0"/>
              <a:cs typeface="Arial" pitchFamily="34" charset="0"/>
            </a:endParaRPr>
          </a:p>
          <a:p>
            <a:pPr eaLnBrk="1" fontAlgn="base" hangingPunct="1">
              <a:buFont typeface="Wingdings" pitchFamily="2" charset="2"/>
              <a:buChar char="§"/>
            </a:pPr>
            <a:r>
              <a:rPr lang="en-US" altLang="en-US" b="1" i="1" dirty="0" err="1">
                <a:latin typeface="Kalaham" pitchFamily="2" charset="0"/>
                <a:cs typeface="Arial" pitchFamily="34" charset="0"/>
              </a:rPr>
              <a:t>nrhj;jpd</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Jz;L</a:t>
            </a:r>
            <a:endParaRPr lang="en-US" altLang="en-US" b="1" i="1" dirty="0">
              <a:latin typeface="Kalaham" pitchFamily="2" charset="0"/>
              <a:cs typeface="Arial" pitchFamily="34" charset="0"/>
            </a:endParaRPr>
          </a:p>
          <a:p>
            <a:pPr eaLnBrk="1" fontAlgn="base" hangingPunct="1">
              <a:buFont typeface="Wingdings" pitchFamily="2" charset="2"/>
              <a:buChar char="§"/>
            </a:pPr>
            <a:r>
              <a:rPr lang="en-US" altLang="en-US" b="1" i="1" dirty="0" err="1">
                <a:latin typeface="Kalaham" pitchFamily="2" charset="0"/>
                <a:cs typeface="Arial" pitchFamily="34" charset="0"/>
              </a:rPr>
              <a:t>ngUk;ghd;ikahd</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mbg;gil</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cupikfs</a:t>
            </a:r>
            <a:r>
              <a:rPr lang="en-US" altLang="en-US" b="1" i="1" dirty="0">
                <a:latin typeface="Kalaham" pitchFamily="2" charset="0"/>
                <a:cs typeface="Arial" pitchFamily="34" charset="0"/>
              </a:rPr>
              <a:t>;&gt; </a:t>
            </a:r>
            <a:r>
              <a:rPr lang="en-US" altLang="en-US" b="1" i="1" dirty="0" err="1">
                <a:latin typeface="Kalaham" pitchFamily="2" charset="0"/>
                <a:cs typeface="Arial" pitchFamily="34" charset="0"/>
              </a:rPr>
              <a:t>jpUkzk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nra;aNth</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my;yJ</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FLk;gq;fis</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cUthf;fNth</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mDkjpf;fg;gltpy;iy</a:t>
            </a:r>
            <a:endParaRPr lang="en-US" altLang="en-US" b="1" i="1" dirty="0">
              <a:latin typeface="Kalaham" pitchFamily="2" charset="0"/>
              <a:cs typeface="Arial" pitchFamily="34" charset="0"/>
            </a:endParaRPr>
          </a:p>
          <a:p>
            <a:pPr eaLnBrk="1" fontAlgn="base" hangingPunct="1"/>
            <a:r>
              <a:rPr lang="en-US" altLang="en-US" sz="2000" b="1" u="sng" dirty="0" err="1">
                <a:latin typeface="Kalaham" pitchFamily="2" charset="0"/>
                <a:cs typeface="Arial" pitchFamily="34" charset="0"/>
              </a:rPr>
              <a:t>fpNuf;f</a:t>
            </a:r>
            <a:r>
              <a:rPr lang="en-US" altLang="en-US" sz="2000" b="1" u="sng" dirty="0">
                <a:latin typeface="Kalaham" pitchFamily="2" charset="0"/>
                <a:cs typeface="Arial" pitchFamily="34" charset="0"/>
              </a:rPr>
              <a:t> </a:t>
            </a:r>
            <a:r>
              <a:rPr lang="en-US" altLang="en-US" sz="2000" b="1" u="sng" dirty="0" err="1">
                <a:latin typeface="Kalaham" pitchFamily="2" charset="0"/>
                <a:cs typeface="Arial" pitchFamily="34" charset="0"/>
              </a:rPr>
              <a:t>rl;lk</a:t>
            </a:r>
            <a:r>
              <a:rPr lang="en-US" altLang="en-US" sz="2000" b="1" u="sng" dirty="0">
                <a:latin typeface="Kalaham" pitchFamily="2" charset="0"/>
                <a:cs typeface="Arial" pitchFamily="34" charset="0"/>
              </a:rPr>
              <a:t>;</a:t>
            </a:r>
          </a:p>
          <a:p>
            <a:pPr eaLnBrk="1" fontAlgn="base" hangingPunct="1">
              <a:buFont typeface="Wingdings" pitchFamily="2" charset="2"/>
              <a:buChar char="§"/>
            </a:pPr>
            <a:r>
              <a:rPr lang="en-US" altLang="en-US" sz="2000" b="1" dirty="0" err="1">
                <a:latin typeface="Kalaham" pitchFamily="2" charset="0"/>
                <a:cs typeface="Arial" pitchFamily="34" charset="0"/>
              </a:rPr>
              <a:t>mbikfSf;F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rpy</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Rje;jpuq;fs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Ue;jd</a:t>
            </a:r>
            <a:endParaRPr lang="en-US" altLang="en-US" sz="2000" b="1" dirty="0">
              <a:latin typeface="Kalaham" pitchFamily="2" charset="0"/>
              <a:cs typeface="Arial" pitchFamily="34" charset="0"/>
            </a:endParaRPr>
          </a:p>
          <a:p>
            <a:pPr eaLnBrk="1" fontAlgn="base" hangingPunct="1">
              <a:buFont typeface="Wingdings" pitchFamily="2" charset="2"/>
              <a:buChar char="§"/>
            </a:pPr>
            <a:r>
              <a:rPr lang="en-US" altLang="en-US" sz="2000" b="1" dirty="0" err="1">
                <a:latin typeface="Kalaham" pitchFamily="2" charset="0"/>
                <a:cs typeface="Arial" pitchFamily="34" charset="0"/>
              </a:rPr>
              <a:t>nrhe;j</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gpujpepjpahf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Uf;f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Ntz;Lk</a:t>
            </a:r>
            <a:r>
              <a:rPr lang="en-US" altLang="en-US" sz="2000" b="1" dirty="0">
                <a:latin typeface="Kalaham" pitchFamily="2" charset="0"/>
                <a:cs typeface="Arial" pitchFamily="34" charset="0"/>
              </a:rPr>
              <a:t>;</a:t>
            </a:r>
          </a:p>
          <a:p>
            <a:pPr eaLnBrk="1" fontAlgn="base" hangingPunct="1">
              <a:buFont typeface="Wingdings" pitchFamily="2" charset="2"/>
              <a:buChar char="§"/>
            </a:pPr>
            <a:r>
              <a:rPr lang="en-US" altLang="en-US" sz="2000" b="1" dirty="0" err="1">
                <a:latin typeface="Kalaham" pitchFamily="2" charset="0"/>
                <a:cs typeface="Arial" pitchFamily="34" charset="0"/>
              </a:rPr>
              <a:t>mtu</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nry;y</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tpUk;Gk</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lj;jpw;Fr</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nry;yyhk</a:t>
            </a:r>
            <a:r>
              <a:rPr lang="en-US" altLang="en-US" sz="2000" b="1" dirty="0">
                <a:latin typeface="Kalaham" pitchFamily="2" charset="0"/>
                <a:cs typeface="Arial" pitchFamily="34" charset="0"/>
              </a:rPr>
              <a:t>;</a:t>
            </a:r>
          </a:p>
          <a:p>
            <a:pPr eaLnBrk="1" fontAlgn="base" hangingPunct="1">
              <a:buFont typeface="Wingdings" pitchFamily="2" charset="2"/>
              <a:buChar char="§"/>
            </a:pPr>
            <a:r>
              <a:rPr lang="en-US" altLang="en-US" sz="2000" b="1" dirty="0" err="1">
                <a:latin typeface="Kalaham" pitchFamily="2" charset="0"/>
                <a:cs typeface="Arial" pitchFamily="34" charset="0"/>
              </a:rPr>
              <a:t>mtu</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nra;a</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tpUk;Gtijr</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nra;ayhk</a:t>
            </a:r>
            <a:r>
              <a:rPr lang="en-US" altLang="en-US" sz="2000" b="1" dirty="0">
                <a:latin typeface="Kalaham" pitchFamily="2" charset="0"/>
                <a:cs typeface="Arial" pitchFamily="34" charset="0"/>
              </a:rPr>
              <a:t>;</a:t>
            </a:r>
          </a:p>
        </p:txBody>
      </p:sp>
      <p:sp>
        <p:nvSpPr>
          <p:cNvPr id="40964" name="Text Box 7"/>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
        <p:nvSpPr>
          <p:cNvPr id="40965" name="Rectangle 8"/>
          <p:cNvSpPr>
            <a:spLocks noGrp="1" noChangeArrowheads="1"/>
          </p:cNvSpPr>
          <p:nvPr>
            <p:ph type="title" idx="4294967295"/>
          </p:nvPr>
        </p:nvSpPr>
        <p:spPr>
          <a:xfrm>
            <a:off x="1295400" y="533400"/>
            <a:ext cx="7543800" cy="533400"/>
          </a:xfrm>
        </p:spPr>
        <p:txBody>
          <a:bodyPr/>
          <a:lstStyle/>
          <a:p>
            <a:pPr algn="l" eaLnBrk="1" hangingPunct="1"/>
            <a:r>
              <a:rPr lang="en-US" altLang="en-US" sz="2400" b="1" i="1" dirty="0" err="1">
                <a:solidFill>
                  <a:schemeClr val="tx1"/>
                </a:solidFill>
                <a:latin typeface="Kalaham" pitchFamily="2" charset="0"/>
              </a:rPr>
              <a:t>Nuhkhdpa</a:t>
            </a:r>
            <a:r>
              <a:rPr lang="en-US" altLang="en-US" sz="2400" b="1" i="1" dirty="0">
                <a:solidFill>
                  <a:schemeClr val="tx1"/>
                </a:solidFill>
                <a:latin typeface="Kalaham" pitchFamily="2" charset="0"/>
              </a:rPr>
              <a:t> </a:t>
            </a:r>
            <a:r>
              <a:rPr lang="en-US" altLang="en-US" sz="2400" b="1" i="1" dirty="0" err="1">
                <a:solidFill>
                  <a:schemeClr val="tx1"/>
                </a:solidFill>
                <a:latin typeface="Kalaham" pitchFamily="2" charset="0"/>
              </a:rPr>
              <a:t>kw;Wk</a:t>
            </a:r>
            <a:r>
              <a:rPr lang="en-US" altLang="en-US" sz="2400" b="1" i="1" dirty="0">
                <a:solidFill>
                  <a:schemeClr val="tx1"/>
                </a:solidFill>
                <a:latin typeface="Kalaham" pitchFamily="2" charset="0"/>
              </a:rPr>
              <a:t>; </a:t>
            </a:r>
            <a:r>
              <a:rPr lang="en-US" altLang="en-US" sz="2400" b="1" i="1" dirty="0" err="1">
                <a:solidFill>
                  <a:schemeClr val="tx1"/>
                </a:solidFill>
                <a:latin typeface="Kalaham" pitchFamily="2" charset="0"/>
              </a:rPr>
              <a:t>fpNuf;f</a:t>
            </a:r>
            <a:r>
              <a:rPr lang="en-US" altLang="en-US" sz="2400" b="1" i="1" dirty="0">
                <a:solidFill>
                  <a:schemeClr val="tx1"/>
                </a:solidFill>
                <a:latin typeface="Kalaham" pitchFamily="2" charset="0"/>
              </a:rPr>
              <a:t> </a:t>
            </a:r>
            <a:r>
              <a:rPr lang="en-US" altLang="en-US" sz="2400" b="1" i="1" dirty="0" err="1">
                <a:solidFill>
                  <a:schemeClr val="tx1"/>
                </a:solidFill>
                <a:latin typeface="Kalaham" pitchFamily="2" charset="0"/>
              </a:rPr>
              <a:t>rl;lq;fs</a:t>
            </a:r>
            <a:r>
              <a:rPr lang="en-US" altLang="en-US" sz="2400" b="1" i="1" dirty="0">
                <a:solidFill>
                  <a:schemeClr val="tx1"/>
                </a:solidFill>
                <a:latin typeface="Kalaham" pitchFamily="2"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descr="Image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0"/>
            <a:ext cx="3371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4"/>
          <p:cNvSpPr txBox="1">
            <a:spLocks noChangeArrowheads="1"/>
          </p:cNvSpPr>
          <p:nvPr/>
        </p:nvSpPr>
        <p:spPr bwMode="auto">
          <a:xfrm>
            <a:off x="6019800" y="4495800"/>
            <a:ext cx="27911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i="1" dirty="0" err="1">
                <a:latin typeface="Kalaham" pitchFamily="2" charset="0"/>
                <a:cs typeface="Arial" pitchFamily="34" charset="0"/>
              </a:rPr>
              <a:t>ngz</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mtSila</a:t>
            </a:r>
            <a:r>
              <a:rPr lang="en-US" altLang="en-US" b="1" i="1" dirty="0">
                <a:latin typeface="Kalaham" pitchFamily="2" charset="0"/>
                <a:cs typeface="Arial" pitchFamily="34" charset="0"/>
              </a:rPr>
              <a:t> </a:t>
            </a:r>
          </a:p>
          <a:p>
            <a:pPr eaLnBrk="1" fontAlgn="base" hangingPunct="1"/>
            <a:r>
              <a:rPr lang="en-US" altLang="en-US" b="1" i="1" dirty="0" err="1">
                <a:latin typeface="Kalaham" pitchFamily="2" charset="0"/>
                <a:cs typeface="Arial" pitchFamily="34" charset="0"/>
              </a:rPr>
              <a:t>mbikfSld</a:t>
            </a:r>
            <a:r>
              <a:rPr lang="en-US" altLang="en-US" b="1" i="1" dirty="0">
                <a:latin typeface="Kalaham" pitchFamily="2" charset="0"/>
                <a:cs typeface="Arial" pitchFamily="34" charset="0"/>
              </a:rPr>
              <a:t>; </a:t>
            </a:r>
          </a:p>
        </p:txBody>
      </p:sp>
      <p:sp>
        <p:nvSpPr>
          <p:cNvPr id="41987" name="Text Box 5"/>
          <p:cNvSpPr txBox="1">
            <a:spLocks noChangeArrowheads="1"/>
          </p:cNvSpPr>
          <p:nvPr/>
        </p:nvSpPr>
        <p:spPr bwMode="auto">
          <a:xfrm>
            <a:off x="1295400" y="1143000"/>
            <a:ext cx="42830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endParaRPr lang="en-US" altLang="en-US" b="1" i="1" dirty="0">
              <a:latin typeface="Kalaham" pitchFamily="2" charset="0"/>
              <a:cs typeface="Arial" pitchFamily="34" charset="0"/>
            </a:endParaRPr>
          </a:p>
          <a:p>
            <a:pPr eaLnBrk="1" fontAlgn="base" hangingPunct="1"/>
            <a:r>
              <a:rPr lang="en-US" altLang="en-US" b="1" i="1" dirty="0" err="1">
                <a:latin typeface="Kalaham" pitchFamily="2" charset="0"/>
                <a:cs typeface="Arial" pitchFamily="34" charset="0"/>
              </a:rPr>
              <a:t>ngf;Fypak</a:t>
            </a:r>
            <a:r>
              <a:rPr lang="en-US" altLang="en-US" b="1" i="1" dirty="0">
                <a:latin typeface="Kalaham" pitchFamily="2" charset="0"/>
                <a:cs typeface="Arial" pitchFamily="34" charset="0"/>
              </a:rPr>
              <a:t>; - </a:t>
            </a:r>
            <a:r>
              <a:rPr lang="en-US" altLang="en-US" b="1" i="1" dirty="0" err="1">
                <a:latin typeface="Kalaham" pitchFamily="2" charset="0"/>
                <a:cs typeface="Arial" pitchFamily="34" charset="0"/>
              </a:rPr>
              <a:t>nfhLg;gdT</a:t>
            </a:r>
            <a:endParaRPr lang="en-US" altLang="en-US" b="1" i="1" dirty="0">
              <a:latin typeface="Kalaham" pitchFamily="2" charset="0"/>
              <a:cs typeface="Arial" pitchFamily="34" charset="0"/>
            </a:endParaRPr>
          </a:p>
          <a:p>
            <a:pPr eaLnBrk="1" fontAlgn="base" hangingPunct="1"/>
            <a:r>
              <a:rPr lang="en-US" altLang="en-US" b="1" i="1" dirty="0" err="1">
                <a:latin typeface="Kalaham" pitchFamily="2" charset="0"/>
                <a:cs typeface="Arial" pitchFamily="34" charset="0"/>
              </a:rPr>
              <a:t>ifahSjy</a:t>
            </a:r>
            <a:r>
              <a:rPr lang="en-US" altLang="en-US" b="1" i="1" dirty="0">
                <a:latin typeface="Kalaham" pitchFamily="2" charset="0"/>
                <a:cs typeface="Arial" pitchFamily="34" charset="0"/>
              </a:rPr>
              <a:t>; - </a:t>
            </a:r>
            <a:r>
              <a:rPr lang="en-US" altLang="en-US" b="1" i="1" dirty="0" err="1">
                <a:latin typeface="Kalaham" pitchFamily="2" charset="0"/>
                <a:cs typeface="Arial" pitchFamily="34" charset="0"/>
              </a:rPr>
              <a:t>mbik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Rje;jpuk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mspj;J</a:t>
            </a:r>
            <a:r>
              <a:rPr lang="en-US" altLang="en-US" b="1" i="1" dirty="0">
                <a:latin typeface="Kalaham" pitchFamily="2" charset="0"/>
                <a:cs typeface="Arial" pitchFamily="34" charset="0"/>
              </a:rPr>
              <a:t>&gt; </a:t>
            </a:r>
            <a:r>
              <a:rPr lang="en-US" altLang="en-US" b="1" i="1" dirty="0" err="1">
                <a:latin typeface="Kalaham" pitchFamily="2" charset="0"/>
                <a:cs typeface="Arial" pitchFamily="34" charset="0"/>
              </a:rPr>
              <a:t>jdJ</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vy;yh</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flikfspypUe;Jk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tpLtpf;fg;gl;lhu</a:t>
            </a:r>
            <a:r>
              <a:rPr lang="en-US" altLang="en-US" b="1" i="1" dirty="0">
                <a:latin typeface="Kalaham" pitchFamily="2" charset="0"/>
                <a:cs typeface="Arial" pitchFamily="34" charset="0"/>
              </a:rPr>
              <a:t>;</a:t>
            </a:r>
          </a:p>
          <a:p>
            <a:pPr eaLnBrk="1" fontAlgn="base" hangingPunct="1"/>
            <a:endParaRPr lang="en-US" altLang="en-US" b="1" i="1" dirty="0">
              <a:latin typeface="Kalaham" pitchFamily="2" charset="0"/>
              <a:cs typeface="Arial" pitchFamily="34" charset="0"/>
            </a:endParaRPr>
          </a:p>
          <a:p>
            <a:pPr eaLnBrk="1" fontAlgn="base" hangingPunct="1"/>
            <a:r>
              <a:rPr lang="en-US" altLang="en-US" b="1" i="1" dirty="0" err="1">
                <a:latin typeface="Kalaham" pitchFamily="2" charset="0"/>
                <a:cs typeface="Arial" pitchFamily="34" charset="0"/>
              </a:rPr>
              <a:t>Nuhkhdpau</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jdJ</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mbikfis</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ifahSk</a:t>
            </a:r>
            <a:r>
              <a:rPr lang="en-US" altLang="en-US" b="1" i="1" dirty="0">
                <a:latin typeface="Kalaham" pitchFamily="2" charset="0"/>
                <a:cs typeface="Arial" pitchFamily="34" charset="0"/>
              </a:rPr>
              <a:t>; 3 </a:t>
            </a:r>
            <a:r>
              <a:rPr lang="en-US" altLang="en-US" b="1" i="1" dirty="0" err="1">
                <a:latin typeface="Kalaham" pitchFamily="2" charset="0"/>
                <a:cs typeface="Arial" pitchFamily="34" charset="0"/>
              </a:rPr>
              <a:t>nghJthd</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Kiwfs</a:t>
            </a:r>
            <a:r>
              <a:rPr lang="en-US" altLang="en-US" b="1" i="1" dirty="0">
                <a:latin typeface="Kalaham" pitchFamily="2" charset="0"/>
                <a:cs typeface="Arial" pitchFamily="34" charset="0"/>
              </a:rPr>
              <a:t>;</a:t>
            </a:r>
          </a:p>
          <a:p>
            <a:pPr eaLnBrk="1" fontAlgn="base" hangingPunct="1"/>
            <a:r>
              <a:rPr lang="en-US" altLang="en-US" b="1" i="1" dirty="0">
                <a:latin typeface="Kalaham" pitchFamily="2" charset="0"/>
                <a:cs typeface="Arial" pitchFamily="34" charset="0"/>
              </a:rPr>
              <a:t>1kf;fs; </a:t>
            </a:r>
            <a:r>
              <a:rPr lang="en-US" altLang="en-US" b="1" i="1" dirty="0" err="1">
                <a:latin typeface="Kalaham" pitchFamily="2" charset="0"/>
                <a:cs typeface="Arial" pitchFamily="34" charset="0"/>
              </a:rPr>
              <a:t>njhif</a:t>
            </a:r>
            <a:r>
              <a:rPr lang="en-US" altLang="en-US" b="1" i="1" dirty="0">
                <a:latin typeface="Kalaham" pitchFamily="2" charset="0"/>
                <a:cs typeface="Arial" pitchFamily="34" charset="0"/>
              </a:rPr>
              <a:t> </a:t>
            </a:r>
          </a:p>
          <a:p>
            <a:pPr eaLnBrk="1" fontAlgn="base" hangingPunct="1"/>
            <a:r>
              <a:rPr lang="en-US" altLang="en-US" b="1" i="1" dirty="0">
                <a:latin typeface="Kalaham" pitchFamily="2" charset="0"/>
                <a:cs typeface="Arial" pitchFamily="34" charset="0"/>
              </a:rPr>
              <a:t>2fzf;nfLg;G</a:t>
            </a:r>
          </a:p>
          <a:p>
            <a:r>
              <a:rPr lang="en-US" altLang="en-US" b="1" i="1" dirty="0">
                <a:latin typeface="Kalaham" pitchFamily="2" charset="0"/>
                <a:cs typeface="Arial" pitchFamily="34" charset="0"/>
              </a:rPr>
              <a:t>3 </a:t>
            </a:r>
            <a:r>
              <a:rPr lang="en-US" altLang="en-US" b="1" i="1" dirty="0" err="1">
                <a:latin typeface="Kalaham" pitchFamily="2" charset="0"/>
                <a:cs typeface="Arial" pitchFamily="34" charset="0"/>
              </a:rPr>
              <a:t>tpd;lpfh</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Vw;ghL</a:t>
            </a:r>
            <a:endParaRPr lang="en-US" dirty="0"/>
          </a:p>
          <a:p>
            <a:pPr eaLnBrk="1" fontAlgn="base" hangingPunct="1"/>
            <a:endParaRPr lang="en-US" altLang="en-US" b="1" i="1" dirty="0">
              <a:latin typeface="Kalaham" pitchFamily="2" charset="0"/>
              <a:cs typeface="Arial" pitchFamily="34" charset="0"/>
            </a:endParaRPr>
          </a:p>
          <a:p>
            <a:pPr eaLnBrk="1" fontAlgn="base" hangingPunct="1"/>
            <a:endParaRPr lang="en-US" altLang="en-US" b="1" i="1" dirty="0">
              <a:latin typeface="Kalaham" pitchFamily="2" charset="0"/>
              <a:cs typeface="Arial" pitchFamily="34" charset="0"/>
            </a:endParaRPr>
          </a:p>
        </p:txBody>
      </p:sp>
      <p:sp>
        <p:nvSpPr>
          <p:cNvPr id="41988" name="Text Box 9"/>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
        <p:nvSpPr>
          <p:cNvPr id="41989" name="Rectangle 10"/>
          <p:cNvSpPr>
            <a:spLocks noGrp="1" noChangeArrowheads="1"/>
          </p:cNvSpPr>
          <p:nvPr>
            <p:ph type="title" idx="4294967295"/>
          </p:nvPr>
        </p:nvSpPr>
        <p:spPr>
          <a:xfrm>
            <a:off x="1295400" y="685800"/>
            <a:ext cx="7543800" cy="533400"/>
          </a:xfrm>
        </p:spPr>
        <p:txBody>
          <a:bodyPr/>
          <a:lstStyle/>
          <a:p>
            <a:pPr algn="l" eaLnBrk="1" hangingPunct="1"/>
            <a:r>
              <a:rPr lang="en-US" altLang="en-US" sz="2400" b="1" i="1" dirty="0" err="1">
                <a:solidFill>
                  <a:schemeClr val="tx1"/>
                </a:solidFill>
                <a:latin typeface="Kalaham" pitchFamily="2" charset="0"/>
              </a:rPr>
              <a:t>Kf;fpa</a:t>
            </a:r>
            <a:r>
              <a:rPr lang="en-US" altLang="en-US" sz="2400" b="1" i="1" dirty="0">
                <a:solidFill>
                  <a:schemeClr val="tx1"/>
                </a:solidFill>
                <a:latin typeface="Kalaham" pitchFamily="2" charset="0"/>
              </a:rPr>
              <a:t> </a:t>
            </a:r>
            <a:r>
              <a:rPr lang="en-US" altLang="en-US" sz="2400" b="1" i="1" dirty="0" err="1">
                <a:solidFill>
                  <a:schemeClr val="tx1"/>
                </a:solidFill>
                <a:latin typeface="Kalaham" pitchFamily="2" charset="0"/>
              </a:rPr>
              <a:t>tpjpKiwfs</a:t>
            </a:r>
            <a:r>
              <a:rPr lang="en-US" altLang="en-US" sz="2400" b="1" i="1" dirty="0">
                <a:solidFill>
                  <a:schemeClr val="tx1"/>
                </a:solidFill>
                <a:latin typeface="Kalaham" pitchFamily="2"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2"/>
          <p:cNvGraphicFramePr>
            <a:graphicFrameLocks noChangeAspect="1"/>
          </p:cNvGraphicFramePr>
          <p:nvPr/>
        </p:nvGraphicFramePr>
        <p:xfrm>
          <a:off x="1219200" y="0"/>
          <a:ext cx="7924800" cy="6858000"/>
        </p:xfrm>
        <a:graphic>
          <a:graphicData uri="http://schemas.openxmlformats.org/presentationml/2006/ole">
            <mc:AlternateContent xmlns:mc="http://schemas.openxmlformats.org/markup-compatibility/2006">
              <mc:Choice xmlns:v="urn:schemas-microsoft-com:vml" Requires="v">
                <p:oleObj spid="_x0000_s43045" name="Bitmap Image" r:id="rId3" imgW="6095238" imgH="4571429" progId="PBrush">
                  <p:embed/>
                </p:oleObj>
              </mc:Choice>
              <mc:Fallback>
                <p:oleObj name="Bitmap Image" r:id="rId3" imgW="6095238" imgH="4571429" progId="PBrush">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7108" name="Rectangle 4"/>
          <p:cNvSpPr>
            <a:spLocks noChangeArrowheads="1"/>
          </p:cNvSpPr>
          <p:nvPr/>
        </p:nvSpPr>
        <p:spPr bwMode="auto">
          <a:xfrm>
            <a:off x="1371600" y="2590800"/>
            <a:ext cx="7772400" cy="9906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None/>
            </a:pPr>
            <a:endParaRPr lang="en-US" altLang="en-US" sz="2800" b="1" dirty="0">
              <a:solidFill>
                <a:srgbClr val="FFFF00"/>
              </a:solidFill>
              <a:effectLst>
                <a:outerShdw blurRad="38100" dist="38100" dir="2700000" algn="tl">
                  <a:srgbClr val="000000"/>
                </a:outerShdw>
              </a:effectLst>
              <a:latin typeface="Kalaham" pitchFamily="2" charset="0"/>
              <a:cs typeface="Arial" pitchFamily="34" charset="0"/>
            </a:endParaRPr>
          </a:p>
          <a:p>
            <a:pPr eaLnBrk="1" fontAlgn="base" hangingPunct="1">
              <a:spcBef>
                <a:spcPct val="20000"/>
              </a:spcBef>
              <a:buClr>
                <a:schemeClr val="tx2"/>
              </a:buClr>
              <a:buFont typeface="Wingdings" pitchFamily="2" charset="2"/>
              <a:buNone/>
            </a:pP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gz;ila</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r%f</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gbepiyfspd</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Kf;fpa</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kf;fs</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FO</a:t>
            </a:r>
          </a:p>
        </p:txBody>
      </p:sp>
      <p:sp>
        <p:nvSpPr>
          <p:cNvPr id="47109" name="Text Box 5"/>
          <p:cNvSpPr txBox="1">
            <a:spLocks noChangeArrowheads="1"/>
          </p:cNvSpPr>
          <p:nvPr/>
        </p:nvSpPr>
        <p:spPr bwMode="auto">
          <a:xfrm>
            <a:off x="1371600" y="4191000"/>
            <a:ext cx="6187912" cy="1384995"/>
          </a:xfrm>
          <a:prstGeom prst="rect">
            <a:avLst/>
          </a:prstGeom>
          <a:noFill/>
          <a:ln w="12700" cap="sq">
            <a:noFill/>
            <a:miter lim="800000"/>
            <a:headEnd type="none" w="sm" len="sm"/>
            <a:tailEnd type="none" w="sm" len="sm"/>
          </a:ln>
          <a:effectLst/>
        </p:spPr>
        <p:txBody>
          <a:bodyPr wrap="non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endParaRPr lang="en-US" altLang="en-US" sz="2800" b="1" dirty="0">
              <a:solidFill>
                <a:srgbClr val="FFFF00"/>
              </a:solidFill>
              <a:effectLst>
                <a:outerShdw blurRad="38100" dist="38100" dir="2700000" algn="tl">
                  <a:srgbClr val="000000"/>
                </a:outerShdw>
              </a:effectLst>
              <a:latin typeface="Kalaham" pitchFamily="2" charset="0"/>
              <a:cs typeface="Arial" pitchFamily="34" charset="0"/>
            </a:endParaRPr>
          </a:p>
          <a:p>
            <a:pPr eaLnBrk="1" fontAlgn="base" hangingPunct="1"/>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midj;J</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gz;ila</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ehfupfq;fspSk</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p>
          <a:p>
            <a:pPr eaLnBrk="1" fontAlgn="base" hangingPunct="1"/>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mbikj;jdk</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Ue;jJ</a:t>
            </a:r>
            <a:endParaRPr lang="en-US" altLang="en-US" sz="2800" b="1" dirty="0">
              <a:solidFill>
                <a:srgbClr val="FFFF00"/>
              </a:solidFill>
              <a:effectLst>
                <a:outerShdw blurRad="38100" dist="38100" dir="2700000" algn="tl">
                  <a:srgbClr val="000000"/>
                </a:outerShdw>
              </a:effectLst>
              <a:latin typeface="Kalaham" pitchFamily="2" charset="0"/>
              <a:cs typeface="Arial" pitchFamily="34" charset="0"/>
            </a:endParaRPr>
          </a:p>
        </p:txBody>
      </p:sp>
      <p:sp>
        <p:nvSpPr>
          <p:cNvPr id="47110" name="Text Box 6"/>
          <p:cNvSpPr txBox="1">
            <a:spLocks noChangeArrowheads="1"/>
          </p:cNvSpPr>
          <p:nvPr/>
        </p:nvSpPr>
        <p:spPr bwMode="auto">
          <a:xfrm>
            <a:off x="1447800" y="5334000"/>
            <a:ext cx="7260321" cy="138499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endParaRPr lang="en-US" altLang="en-US" sz="2800" b="1" dirty="0">
              <a:solidFill>
                <a:srgbClr val="FFFF00"/>
              </a:solidFill>
              <a:effectLst>
                <a:outerShdw blurRad="38100" dist="38100" dir="2700000" algn="tl">
                  <a:srgbClr val="000000"/>
                </a:outerShdw>
              </a:effectLst>
              <a:latin typeface="Kalaham" pitchFamily="2" charset="0"/>
              <a:cs typeface="Arial" pitchFamily="34" charset="0"/>
            </a:endParaRPr>
          </a:p>
          <a:p>
            <a:pPr eaLnBrk="1" fontAlgn="base" hangingPunct="1"/>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mbik</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tpahghuk</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nghJthdJ</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NahNrg;G</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p>
          <a:p>
            <a:pPr eaLnBrk="1" fontAlgn="base" hangingPunct="1"/>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vfpg;jpy</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mbikj;jdj;jpw;F</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 </a:t>
            </a:r>
            <a:r>
              <a:rPr lang="en-US" altLang="en-US" sz="2800" b="1" dirty="0" err="1">
                <a:solidFill>
                  <a:srgbClr val="FFFF00"/>
                </a:solidFill>
                <a:effectLst>
                  <a:outerShdw blurRad="38100" dist="38100" dir="2700000" algn="tl">
                    <a:srgbClr val="000000"/>
                  </a:outerShdw>
                </a:effectLst>
                <a:latin typeface="Kalaham" pitchFamily="2" charset="0"/>
                <a:cs typeface="Arial" pitchFamily="34" charset="0"/>
              </a:rPr>
              <a:t>tpw;fg;gl;lhu</a:t>
            </a:r>
            <a:r>
              <a:rPr lang="en-US" altLang="en-US" sz="2800" b="1" dirty="0">
                <a:solidFill>
                  <a:srgbClr val="FFFF00"/>
                </a:solidFill>
                <a:effectLst>
                  <a:outerShdw blurRad="38100" dist="38100" dir="2700000" algn="tl">
                    <a:srgbClr val="000000"/>
                  </a:outerShdw>
                </a:effectLst>
                <a:latin typeface="Kalaham" pitchFamily="2" charset="0"/>
                <a:cs typeface="Arial" pitchFamily="34" charset="0"/>
              </a:rPr>
              <a:t>;</a:t>
            </a:r>
          </a:p>
        </p:txBody>
      </p:sp>
      <p:sp>
        <p:nvSpPr>
          <p:cNvPr id="43013" name="Rectangle 8"/>
          <p:cNvSpPr>
            <a:spLocks noGrp="1" noChangeArrowheads="1"/>
          </p:cNvSpPr>
          <p:nvPr>
            <p:ph type="title" idx="4294967295"/>
          </p:nvPr>
        </p:nvSpPr>
        <p:spPr>
          <a:xfrm>
            <a:off x="1219200" y="0"/>
            <a:ext cx="4953000" cy="4572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3"/>
          <p:cNvSpPr txBox="1">
            <a:spLocks noChangeArrowheads="1"/>
          </p:cNvSpPr>
          <p:nvPr/>
        </p:nvSpPr>
        <p:spPr bwMode="auto">
          <a:xfrm>
            <a:off x="1584325" y="685800"/>
            <a:ext cx="64166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i="1" dirty="0" err="1">
                <a:latin typeface="Kalaham" pitchFamily="2" charset="0"/>
                <a:cs typeface="Arial" pitchFamily="34" charset="0"/>
              </a:rPr>
              <a:t>ghgpNyhdpy</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r%f</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gbepiyfs</a:t>
            </a:r>
            <a:r>
              <a:rPr lang="en-US" altLang="en-US" b="1" i="1" dirty="0">
                <a:latin typeface="Kalaham" pitchFamily="2" charset="0"/>
                <a:cs typeface="Arial" pitchFamily="34" charset="0"/>
              </a:rPr>
              <a:t>; :</a:t>
            </a:r>
          </a:p>
          <a:p>
            <a:pPr eaLnBrk="1" fontAlgn="base" hangingPunct="1"/>
            <a:endParaRPr lang="en-US" altLang="en-US" b="1" i="1" dirty="0">
              <a:latin typeface="Kalaham" pitchFamily="2" charset="0"/>
              <a:cs typeface="Arial" pitchFamily="34" charset="0"/>
            </a:endParaRPr>
          </a:p>
          <a:p>
            <a:pPr eaLnBrk="1" fontAlgn="base" hangingPunct="1"/>
            <a:r>
              <a:rPr lang="en-US" altLang="en-US" b="1" i="1" dirty="0">
                <a:latin typeface="Kalaham" pitchFamily="2" charset="0"/>
                <a:cs typeface="Arial" pitchFamily="34" charset="0"/>
              </a:rPr>
              <a:t>1.murd;</a:t>
            </a:r>
          </a:p>
          <a:p>
            <a:pPr eaLnBrk="1" fontAlgn="base" hangingPunct="1"/>
            <a:endParaRPr lang="en-US" altLang="en-US" b="1" i="1" dirty="0">
              <a:latin typeface="Kalaham" pitchFamily="2" charset="0"/>
              <a:cs typeface="Arial" pitchFamily="34" charset="0"/>
            </a:endParaRPr>
          </a:p>
          <a:p>
            <a:pPr eaLnBrk="1" fontAlgn="base" hangingPunct="1"/>
            <a:r>
              <a:rPr lang="en-US" altLang="en-US" b="1" i="1" dirty="0">
                <a:latin typeface="Kalaham" pitchFamily="2" charset="0"/>
                <a:cs typeface="Arial" pitchFamily="34" charset="0"/>
              </a:rPr>
              <a:t>2.gpuGf;fs; - </a:t>
            </a:r>
            <a:r>
              <a:rPr lang="en-US" altLang="en-US" b="1" i="1" dirty="0" err="1">
                <a:latin typeface="Kalaham" pitchFamily="2" charset="0"/>
                <a:cs typeface="Arial" pitchFamily="34" charset="0"/>
              </a:rPr>
              <a:t>mtpY</a:t>
            </a:r>
            <a:endParaRPr lang="en-US" altLang="en-US" b="1" i="1" dirty="0">
              <a:latin typeface="Kalaham" pitchFamily="2" charset="0"/>
              <a:cs typeface="Arial" pitchFamily="34" charset="0"/>
            </a:endParaRPr>
          </a:p>
          <a:p>
            <a:pPr eaLnBrk="1" fontAlgn="base" hangingPunct="1"/>
            <a:endParaRPr lang="en-US" altLang="en-US" b="1" i="1" dirty="0">
              <a:latin typeface="Kalaham" pitchFamily="2" charset="0"/>
              <a:cs typeface="Arial" pitchFamily="34" charset="0"/>
            </a:endParaRPr>
          </a:p>
          <a:p>
            <a:pPr eaLnBrk="1" fontAlgn="base" hangingPunct="1"/>
            <a:r>
              <a:rPr lang="en-US" altLang="en-US" b="1" i="1" dirty="0">
                <a:latin typeface="Kalaham" pitchFamily="2" charset="0"/>
                <a:cs typeface="Arial" pitchFamily="34" charset="0"/>
              </a:rPr>
              <a:t>3.Fiwe;j </a:t>
            </a:r>
            <a:r>
              <a:rPr lang="en-US" altLang="en-US" b="1" i="1" dirty="0" err="1">
                <a:latin typeface="Kalaham" pitchFamily="2" charset="0"/>
                <a:cs typeface="Arial" pitchFamily="34" charset="0"/>
              </a:rPr>
              <a:t>nrhj;J</a:t>
            </a:r>
            <a:r>
              <a:rPr lang="en-US" altLang="en-US" b="1" i="1" dirty="0">
                <a:latin typeface="Kalaham" pitchFamily="2" charset="0"/>
                <a:cs typeface="Arial" pitchFamily="34" charset="0"/>
              </a:rPr>
              <a:t> - K\;</a:t>
            </a:r>
            <a:r>
              <a:rPr lang="en-US" altLang="en-US" b="1" i="1" dirty="0" err="1">
                <a:latin typeface="Kalaham" pitchFamily="2" charset="0"/>
                <a:cs typeface="Arial" pitchFamily="34" charset="0"/>
              </a:rPr>
              <a:t>NfDtpd</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ytr</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Fbkf;fs</a:t>
            </a:r>
            <a:r>
              <a:rPr lang="en-US" altLang="en-US" b="1" i="1" dirty="0">
                <a:latin typeface="Kalaham" pitchFamily="2" charset="0"/>
                <a:cs typeface="Arial" pitchFamily="34" charset="0"/>
              </a:rPr>
              <a:t>;</a:t>
            </a:r>
          </a:p>
          <a:p>
            <a:pPr eaLnBrk="1" fontAlgn="base" hangingPunct="1"/>
            <a:r>
              <a:rPr lang="en-US" altLang="en-US" b="1" i="1" dirty="0">
                <a:latin typeface="Kalaham" pitchFamily="2" charset="0"/>
                <a:cs typeface="Arial" pitchFamily="34" charset="0"/>
              </a:rPr>
              <a:t>4.mbik -</a:t>
            </a:r>
            <a:r>
              <a:rPr lang="en-US" altLang="en-US" b="1" i="1" dirty="0" err="1">
                <a:latin typeface="Kalaham" pitchFamily="2" charset="0"/>
                <a:cs typeface="Arial" pitchFamily="34" charset="0"/>
              </a:rPr>
              <a:t>tUL</a:t>
            </a:r>
            <a:endParaRPr lang="en-US" altLang="en-US" b="1" i="1" dirty="0">
              <a:latin typeface="Kalaham" pitchFamily="2" charset="0"/>
              <a:cs typeface="Arial" pitchFamily="34" charset="0"/>
            </a:endParaRPr>
          </a:p>
        </p:txBody>
      </p:sp>
      <p:graphicFrame>
        <p:nvGraphicFramePr>
          <p:cNvPr id="44034" name="Object 2"/>
          <p:cNvGraphicFramePr>
            <a:graphicFrameLocks noChangeAspect="1"/>
          </p:cNvGraphicFramePr>
          <p:nvPr/>
        </p:nvGraphicFramePr>
        <p:xfrm>
          <a:off x="7620000" y="1219200"/>
          <a:ext cx="1274763" cy="1866900"/>
        </p:xfrm>
        <a:graphic>
          <a:graphicData uri="http://schemas.openxmlformats.org/presentationml/2006/ole">
            <mc:AlternateContent xmlns:mc="http://schemas.openxmlformats.org/markup-compatibility/2006">
              <mc:Choice xmlns:v="urn:schemas-microsoft-com:vml" Requires="v">
                <p:oleObj spid="_x0000_s44068" name="Bitmap Image" r:id="rId4" imgW="504762" imgH="838095" progId="PBrush">
                  <p:embed/>
                </p:oleObj>
              </mc:Choice>
              <mc:Fallback>
                <p:oleObj name="Bitmap Image" r:id="rId4" imgW="504762" imgH="838095" progId="PBrush">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219200"/>
                        <a:ext cx="1274763"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4035" name="Text Box 5"/>
          <p:cNvSpPr txBox="1">
            <a:spLocks noChangeArrowheads="1"/>
          </p:cNvSpPr>
          <p:nvPr/>
        </p:nvSpPr>
        <p:spPr bwMode="auto">
          <a:xfrm>
            <a:off x="1447800" y="4114800"/>
            <a:ext cx="7391400" cy="2677656"/>
          </a:xfrm>
          <a:prstGeom prst="rect">
            <a:avLst/>
          </a:prstGeom>
          <a:solidFill>
            <a:srgbClr val="CC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73050" indent="-2730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endParaRPr lang="en-US" altLang="en-US" b="1" dirty="0">
              <a:latin typeface="Kalaham" pitchFamily="2" charset="0"/>
              <a:cs typeface="Arial" pitchFamily="34" charset="0"/>
            </a:endParaRPr>
          </a:p>
          <a:p>
            <a:pPr eaLnBrk="1" fontAlgn="base" hangingPunct="1">
              <a:buFontTx/>
              <a:buChar char="-"/>
            </a:pPr>
            <a:r>
              <a:rPr lang="en-US" altLang="en-US" b="1" dirty="0" err="1">
                <a:latin typeface="Kalaham" pitchFamily="2" charset="0"/>
                <a:cs typeface="Arial" pitchFamily="34" charset="0"/>
              </a:rPr>
              <a:t>ngUk;ghyhd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Nghu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ifjpfs</a:t>
            </a:r>
            <a:r>
              <a:rPr lang="en-US" altLang="en-US" b="1" dirty="0">
                <a:latin typeface="Kalaham" pitchFamily="2" charset="0"/>
                <a:cs typeface="Arial" pitchFamily="34" charset="0"/>
              </a:rPr>
              <a:t>;</a:t>
            </a:r>
          </a:p>
          <a:p>
            <a:pPr eaLnBrk="1" fontAlgn="base" hangingPunct="1">
              <a:buFontTx/>
              <a:buChar char="-"/>
            </a:pPr>
            <a:endParaRPr lang="en-US" altLang="en-US" b="1" dirty="0">
              <a:latin typeface="Kalaham" pitchFamily="2" charset="0"/>
              <a:cs typeface="Arial" pitchFamily="34" charset="0"/>
            </a:endParaRPr>
          </a:p>
          <a:p>
            <a:pPr eaLnBrk="1" fontAlgn="base" hangingPunct="1">
              <a:buFontTx/>
              <a:buChar char="-"/>
            </a:pPr>
            <a:r>
              <a:rPr lang="en-US" altLang="en-US" b="1" dirty="0">
                <a:latin typeface="Kalaham" pitchFamily="2" charset="0"/>
                <a:cs typeface="Arial" pitchFamily="34" charset="0"/>
              </a:rPr>
              <a:t>,</a:t>
            </a:r>
            <a:r>
              <a:rPr lang="en-US" altLang="en-US" b="1" dirty="0" err="1">
                <a:latin typeface="Kalaham" pitchFamily="2" charset="0"/>
                <a:cs typeface="Arial" pitchFamily="34" charset="0"/>
              </a:rPr>
              <a:t>ytr</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Fbkf;fs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Fw;wq;fs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my;yJ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fld;fs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fhuzkhf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mbikj;jdj;jpw;F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tpw;fg;glyhk</a:t>
            </a:r>
            <a:r>
              <a:rPr lang="en-US" altLang="en-US" b="1" dirty="0">
                <a:latin typeface="Kalaham" pitchFamily="2" charset="0"/>
                <a:cs typeface="Arial" pitchFamily="34" charset="0"/>
              </a:rPr>
              <a:t>;</a:t>
            </a:r>
          </a:p>
          <a:p>
            <a:pPr eaLnBrk="1" fontAlgn="base" hangingPunct="1">
              <a:buFontTx/>
              <a:buChar char="-"/>
            </a:pP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Rje;jpukhf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khWtJ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fpl;lj;jl;l</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rhj;jpakw;wJ</a:t>
            </a:r>
            <a:endParaRPr lang="en-US" altLang="en-US" b="1" dirty="0">
              <a:latin typeface="Kalaham" pitchFamily="2" charset="0"/>
              <a:cs typeface="Arial" pitchFamily="34" charset="0"/>
            </a:endParaRPr>
          </a:p>
        </p:txBody>
      </p:sp>
      <p:sp>
        <p:nvSpPr>
          <p:cNvPr id="44036" name="Rectangle 7"/>
          <p:cNvSpPr>
            <a:spLocks noGrp="1" noChangeArrowheads="1"/>
          </p:cNvSpPr>
          <p:nvPr>
            <p:ph type="title" idx="4294967295"/>
          </p:nvPr>
        </p:nvSpPr>
        <p:spPr>
          <a:xfrm>
            <a:off x="1219200" y="0"/>
            <a:ext cx="5275263" cy="5334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endParaRPr lang="en-US" altLang="en-US" sz="2400" b="1" i="1" dirty="0">
              <a:solidFill>
                <a:srgbClr val="FFFFFF"/>
              </a:solidFill>
              <a:latin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6"/>
          <p:cNvSpPr txBox="1">
            <a:spLocks noChangeArrowheads="1"/>
          </p:cNvSpPr>
          <p:nvPr/>
        </p:nvSpPr>
        <p:spPr bwMode="auto">
          <a:xfrm>
            <a:off x="1227138" y="914400"/>
            <a:ext cx="79168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latin typeface="Kalaham" pitchFamily="2" charset="0"/>
                <a:cs typeface="Arial" pitchFamily="34" charset="0"/>
              </a:rPr>
              <a:t>Njhw;fbf;fg;gl;l</a:t>
            </a:r>
            <a:r>
              <a:rPr lang="en-US" altLang="en-US" dirty="0">
                <a:latin typeface="Kalaham" pitchFamily="2" charset="0"/>
                <a:cs typeface="Arial" pitchFamily="34" charset="0"/>
              </a:rPr>
              <a:t> KO </a:t>
            </a:r>
            <a:r>
              <a:rPr lang="en-US" altLang="en-US" dirty="0" err="1">
                <a:latin typeface="Kalaham" pitchFamily="2" charset="0"/>
                <a:cs typeface="Arial" pitchFamily="34" charset="0"/>
              </a:rPr>
              <a:t>epyj;jpd</a:t>
            </a:r>
            <a:r>
              <a:rPr lang="en-US" altLang="en-US" dirty="0">
                <a:latin typeface="Kalaham" pitchFamily="2" charset="0"/>
                <a:cs typeface="Arial" pitchFamily="34" charset="0"/>
              </a:rPr>
              <a:t>; </a:t>
            </a:r>
            <a:r>
              <a:rPr lang="en-US" altLang="en-US" dirty="0" err="1">
                <a:latin typeface="Kalaham" pitchFamily="2" charset="0"/>
                <a:cs typeface="Arial" pitchFamily="34" charset="0"/>
              </a:rPr>
              <a:t>kf;fs;njhifia</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mbikj;jdj;jpw;F</a:t>
            </a:r>
            <a:r>
              <a:rPr lang="en-US" altLang="en-US" dirty="0">
                <a:latin typeface="Kalaham" pitchFamily="2" charset="0"/>
                <a:cs typeface="Arial" pitchFamily="34" charset="0"/>
              </a:rPr>
              <a:t> </a:t>
            </a:r>
            <a:r>
              <a:rPr lang="en-US" altLang="en-US" dirty="0" err="1">
                <a:latin typeface="Kalaham" pitchFamily="2" charset="0"/>
                <a:cs typeface="Arial" pitchFamily="34" charset="0"/>
              </a:rPr>
              <a:t>vLj;Jf</a:t>
            </a:r>
            <a:r>
              <a:rPr lang="en-US" altLang="en-US" dirty="0">
                <a:latin typeface="Kalaham" pitchFamily="2" charset="0"/>
                <a:cs typeface="Arial" pitchFamily="34" charset="0"/>
              </a:rPr>
              <a:t>; </a:t>
            </a:r>
            <a:r>
              <a:rPr lang="en-US" altLang="en-US" dirty="0" err="1">
                <a:latin typeface="Kalaham" pitchFamily="2" charset="0"/>
                <a:cs typeface="Arial" pitchFamily="34" charset="0"/>
              </a:rPr>
              <a:t>nfhs;sg;gl;ldu</a:t>
            </a:r>
            <a:r>
              <a:rPr lang="en-US" altLang="en-US" dirty="0">
                <a:latin typeface="Kalaham" pitchFamily="2" charset="0"/>
                <a:cs typeface="Arial" pitchFamily="34" charset="0"/>
              </a:rPr>
              <a:t>; </a:t>
            </a:r>
            <a:r>
              <a:rPr lang="en-US" altLang="en-US" b="1" dirty="0">
                <a:latin typeface="Arial" pitchFamily="34" charset="0"/>
                <a:cs typeface="Arial" pitchFamily="34" charset="0"/>
              </a:rPr>
              <a:t>:</a:t>
            </a:r>
          </a:p>
          <a:p>
            <a:pPr eaLnBrk="1" fontAlgn="base" hangingPunct="1"/>
            <a:endParaRPr lang="en-US" altLang="en-US" b="1" dirty="0">
              <a:latin typeface="Arial" pitchFamily="34" charset="0"/>
              <a:cs typeface="Arial" pitchFamily="34" charset="0"/>
            </a:endParaRPr>
          </a:p>
          <a:p>
            <a:pPr eaLnBrk="1" fontAlgn="base" hangingPunct="1">
              <a:buFontTx/>
              <a:buChar char="•"/>
            </a:pPr>
            <a:r>
              <a:rPr lang="en-US" altLang="en-US" b="1" dirty="0">
                <a:latin typeface="Arial" pitchFamily="34" charset="0"/>
                <a:cs typeface="Arial" pitchFamily="34" charset="0"/>
              </a:rPr>
              <a:t> III </a:t>
            </a:r>
            <a:r>
              <a:rPr lang="en-US" altLang="en-US" dirty="0" err="1">
                <a:latin typeface="Kalaham" pitchFamily="2" charset="0"/>
                <a:cs typeface="Arial" pitchFamily="34" charset="0"/>
              </a:rPr>
              <a:t>Jl;Nkh</a:t>
            </a:r>
            <a:r>
              <a:rPr lang="en-US" altLang="en-US" dirty="0">
                <a:latin typeface="Kalaham" pitchFamily="2" charset="0"/>
                <a:cs typeface="Arial" pitchFamily="34" charset="0"/>
              </a:rPr>
              <a:t>]; </a:t>
            </a:r>
            <a:r>
              <a:rPr lang="en-US" altLang="en-US" dirty="0" err="1">
                <a:latin typeface="Kalaham" pitchFamily="2" charset="0"/>
                <a:cs typeface="Arial" pitchFamily="34" charset="0"/>
              </a:rPr>
              <a:t>Ml;rpapd</a:t>
            </a:r>
            <a:r>
              <a:rPr lang="en-US" altLang="en-US" dirty="0">
                <a:latin typeface="Kalaham" pitchFamily="2" charset="0"/>
                <a:cs typeface="Arial" pitchFamily="34" charset="0"/>
              </a:rPr>
              <a:t>; </a:t>
            </a:r>
            <a:r>
              <a:rPr lang="en-US" altLang="en-US" dirty="0" err="1">
                <a:latin typeface="Kalaham" pitchFamily="2" charset="0"/>
                <a:cs typeface="Arial" pitchFamily="34" charset="0"/>
              </a:rPr>
              <a:t>NghJ</a:t>
            </a:r>
            <a:r>
              <a:rPr lang="en-US" altLang="en-US" dirty="0">
                <a:latin typeface="Kalaham" pitchFamily="2" charset="0"/>
                <a:cs typeface="Arial" pitchFamily="34" charset="0"/>
              </a:rPr>
              <a:t> </a:t>
            </a:r>
            <a:r>
              <a:rPr lang="en-US" altLang="en-US" dirty="0" err="1">
                <a:latin typeface="Kalaham" pitchFamily="2" charset="0"/>
                <a:cs typeface="Arial" pitchFamily="34" charset="0"/>
              </a:rPr>
              <a:t>vjpupahy</a:t>
            </a:r>
            <a:r>
              <a:rPr lang="en-US" altLang="en-US" dirty="0">
                <a:latin typeface="Kalaham" pitchFamily="2" charset="0"/>
                <a:cs typeface="Arial" pitchFamily="34" charset="0"/>
              </a:rPr>
              <a:t>; </a:t>
            </a:r>
            <a:r>
              <a:rPr lang="en-US" altLang="en-US" dirty="0" err="1">
                <a:latin typeface="Kalaham" pitchFamily="2" charset="0"/>
                <a:cs typeface="Arial" pitchFamily="34" charset="0"/>
              </a:rPr>
              <a:t>Njhw;fbf;fg;lL</a:t>
            </a:r>
            <a:r>
              <a:rPr lang="en-US" altLang="en-US" dirty="0">
                <a:latin typeface="Kalaham" pitchFamily="2" charset="0"/>
                <a:cs typeface="Arial" pitchFamily="34" charset="0"/>
              </a:rPr>
              <a:t> </a:t>
            </a:r>
            <a:r>
              <a:rPr lang="en-US" altLang="en-US" dirty="0" err="1">
                <a:latin typeface="Kalaham" pitchFamily="2" charset="0"/>
                <a:cs typeface="Arial" pitchFamily="34" charset="0"/>
              </a:rPr>
              <a:t>nrYj;jpa</a:t>
            </a:r>
            <a:r>
              <a:rPr lang="en-US" altLang="en-US" dirty="0">
                <a:latin typeface="Kalaham" pitchFamily="2" charset="0"/>
                <a:cs typeface="Arial" pitchFamily="34" charset="0"/>
              </a:rPr>
              <a:t> </a:t>
            </a:r>
            <a:r>
              <a:rPr lang="en-US" altLang="en-US" dirty="0" err="1">
                <a:latin typeface="Kalaham" pitchFamily="2" charset="0"/>
                <a:cs typeface="Arial" pitchFamily="34" charset="0"/>
              </a:rPr>
              <a:t>ghuhl;lpd</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gFjpahf</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mbikfs</a:t>
            </a:r>
            <a:r>
              <a:rPr lang="en-US" altLang="en-US" dirty="0">
                <a:latin typeface="Kalaham" pitchFamily="2" charset="0"/>
                <a:cs typeface="Arial" pitchFamily="34" charset="0"/>
              </a:rPr>
              <a:t>;  ,</a:t>
            </a:r>
            <a:r>
              <a:rPr lang="en-US" altLang="en-US" dirty="0" err="1">
                <a:latin typeface="Kalaham" pitchFamily="2" charset="0"/>
                <a:cs typeface="Arial" pitchFamily="34" charset="0"/>
              </a:rPr>
              <a:t>Ue;jdu</a:t>
            </a:r>
            <a:r>
              <a:rPr lang="en-US" altLang="en-US" dirty="0">
                <a:latin typeface="Kalaham" pitchFamily="2" charset="0"/>
                <a:cs typeface="Arial" pitchFamily="34" charset="0"/>
              </a:rPr>
              <a:t> </a:t>
            </a:r>
            <a:r>
              <a:rPr lang="en-US" altLang="en-US" b="1" dirty="0">
                <a:latin typeface="Arial" pitchFamily="34" charset="0"/>
                <a:cs typeface="Arial" pitchFamily="34" charset="0"/>
              </a:rPr>
              <a:t>:</a:t>
            </a:r>
          </a:p>
          <a:p>
            <a:pPr lvl="1" eaLnBrk="1" fontAlgn="base" hangingPunct="1"/>
            <a:r>
              <a:rPr lang="en-US" altLang="ja-JP" b="1" i="1" dirty="0">
                <a:latin typeface="Arial" pitchFamily="34" charset="0"/>
                <a:cs typeface="Arial" pitchFamily="34" charset="0"/>
              </a:rPr>
              <a:t>"</a:t>
            </a:r>
            <a:r>
              <a:rPr lang="en-US" altLang="en-US" b="1" i="1" dirty="0">
                <a:latin typeface="Arial" pitchFamily="34" charset="0"/>
                <a:cs typeface="Arial" pitchFamily="34" charset="0"/>
              </a:rPr>
              <a:t>… </a:t>
            </a:r>
            <a:r>
              <a:rPr lang="en-US" altLang="en-US" i="1" dirty="0" err="1">
                <a:latin typeface="Kalaham" pitchFamily="2" charset="0"/>
                <a:cs typeface="Arial" pitchFamily="34" charset="0"/>
              </a:rPr>
              <a:t>me;j</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Mz;by</a:t>
            </a:r>
            <a:r>
              <a:rPr lang="en-US" altLang="en-US" i="1" dirty="0">
                <a:latin typeface="Kalaham" pitchFamily="2" charset="0"/>
                <a:cs typeface="Arial" pitchFamily="34" charset="0"/>
              </a:rPr>
              <a:t>; 295 </a:t>
            </a:r>
            <a:r>
              <a:rPr lang="en-US" altLang="en-US" i="1" dirty="0" err="1">
                <a:latin typeface="Kalaham" pitchFamily="2" charset="0"/>
                <a:cs typeface="Arial" pitchFamily="34" charset="0"/>
              </a:rPr>
              <a:t>Mz</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kw;Wk</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ngz</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mbikfs</a:t>
            </a:r>
            <a:r>
              <a:rPr lang="en-US" altLang="en-US" i="1" dirty="0">
                <a:latin typeface="Kalaham" pitchFamily="2" charset="0"/>
                <a:cs typeface="Arial" pitchFamily="34" charset="0"/>
              </a:rPr>
              <a:t>;&gt; 68 </a:t>
            </a:r>
            <a:r>
              <a:rPr lang="en-US" altLang="en-US" i="1" dirty="0" err="1">
                <a:latin typeface="Kalaham" pitchFamily="2" charset="0"/>
                <a:cs typeface="Arial" pitchFamily="34" charset="0"/>
              </a:rPr>
              <a:t>Fjpiufs</a:t>
            </a:r>
            <a:r>
              <a:rPr lang="en-US" altLang="en-US" i="1" dirty="0">
                <a:latin typeface="Kalaham" pitchFamily="2" charset="0"/>
                <a:cs typeface="Arial" pitchFamily="34" charset="0"/>
              </a:rPr>
              <a:t>;&gt; 3 </a:t>
            </a:r>
            <a:r>
              <a:rPr lang="en-US" altLang="en-US" i="1" dirty="0" err="1">
                <a:latin typeface="Kalaham" pitchFamily="2" charset="0"/>
                <a:cs typeface="Arial" pitchFamily="34" charset="0"/>
              </a:rPr>
              <a:t>jq;f</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jl;Lf;fs</a:t>
            </a:r>
            <a:r>
              <a:rPr lang="en-US" altLang="en-US" i="1" dirty="0">
                <a:latin typeface="Kalaham" pitchFamily="2" charset="0"/>
                <a:cs typeface="Arial" pitchFamily="34" charset="0"/>
              </a:rPr>
              <a:t>;&gt; 3 </a:t>
            </a:r>
            <a:r>
              <a:rPr lang="en-US" altLang="en-US" i="1" dirty="0" err="1">
                <a:latin typeface="Kalaham" pitchFamily="2" charset="0"/>
                <a:cs typeface="Arial" pitchFamily="34" charset="0"/>
              </a:rPr>
              <a:t>nts;sp</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jl;Lf;fs</a:t>
            </a:r>
            <a:r>
              <a:rPr lang="en-US" altLang="en-US" i="1" dirty="0">
                <a:latin typeface="Kalaham" pitchFamily="2" charset="0"/>
                <a:cs typeface="Arial" pitchFamily="34" charset="0"/>
              </a:rPr>
              <a:t>; </a:t>
            </a:r>
            <a:r>
              <a:rPr lang="en-US" altLang="ja-JP" b="1" i="1" dirty="0">
                <a:latin typeface="Arial" pitchFamily="34" charset="0"/>
                <a:cs typeface="Arial" pitchFamily="34" charset="0"/>
              </a:rPr>
              <a:t>"</a:t>
            </a:r>
            <a:r>
              <a:rPr lang="en-US" altLang="en-US" b="1" dirty="0">
                <a:latin typeface="Arial" pitchFamily="34" charset="0"/>
                <a:cs typeface="Arial" pitchFamily="34" charset="0"/>
              </a:rPr>
              <a:t> </a:t>
            </a:r>
          </a:p>
          <a:p>
            <a:pPr lvl="1" eaLnBrk="1" fontAlgn="base" hangingPunct="1"/>
            <a:br>
              <a:rPr lang="en-US" altLang="en-US" sz="1800" b="1" dirty="0">
                <a:latin typeface="Arial" pitchFamily="34" charset="0"/>
                <a:cs typeface="Arial" pitchFamily="34" charset="0"/>
              </a:rPr>
            </a:br>
            <a:r>
              <a:rPr lang="en-US" altLang="en-US" sz="1800" dirty="0">
                <a:latin typeface="Kalaham" pitchFamily="2" charset="0"/>
                <a:cs typeface="Arial" pitchFamily="34" charset="0"/>
              </a:rPr>
              <a:t>(%</a:t>
            </a:r>
            <a:r>
              <a:rPr lang="en-US" altLang="en-US" sz="1800" dirty="0" err="1">
                <a:latin typeface="Kalaham" pitchFamily="2" charset="0"/>
                <a:cs typeface="Arial" pitchFamily="34" charset="0"/>
              </a:rPr>
              <a:t>d;whk</a:t>
            </a:r>
            <a:r>
              <a:rPr lang="en-US" altLang="en-US" sz="1800" dirty="0">
                <a:latin typeface="Kalaham" pitchFamily="2" charset="0"/>
                <a:cs typeface="Arial" pitchFamily="34" charset="0"/>
              </a:rPr>
              <a:t>; </a:t>
            </a:r>
            <a:r>
              <a:rPr lang="en-US" altLang="en-US" sz="1800" dirty="0" err="1">
                <a:latin typeface="Kalaham" pitchFamily="2" charset="0"/>
                <a:cs typeface="Arial" pitchFamily="34" charset="0"/>
              </a:rPr>
              <a:t>Jl;Nkh</a:t>
            </a:r>
            <a:r>
              <a:rPr lang="en-US" altLang="en-US" sz="1800" dirty="0">
                <a:latin typeface="Kalaham" pitchFamily="2" charset="0"/>
                <a:cs typeface="Arial" pitchFamily="34" charset="0"/>
              </a:rPr>
              <a:t>]; </a:t>
            </a:r>
            <a:r>
              <a:rPr lang="en-US" altLang="en-US" sz="1800" dirty="0" err="1">
                <a:latin typeface="Kalaham" pitchFamily="2" charset="0"/>
                <a:cs typeface="Arial" pitchFamily="34" charset="0"/>
              </a:rPr>
              <a:t>Ml;rpapd</a:t>
            </a:r>
            <a:r>
              <a:rPr lang="en-US" altLang="en-US" sz="1800" dirty="0">
                <a:latin typeface="Kalaham" pitchFamily="2" charset="0"/>
                <a:cs typeface="Arial" pitchFamily="34" charset="0"/>
              </a:rPr>
              <a:t>; 42 </a:t>
            </a:r>
            <a:r>
              <a:rPr lang="en-US" altLang="en-US" sz="1800" dirty="0" err="1">
                <a:latin typeface="Kalaham" pitchFamily="2" charset="0"/>
                <a:cs typeface="Arial" pitchFamily="34" charset="0"/>
              </a:rPr>
              <a:t>tJ</a:t>
            </a:r>
            <a:r>
              <a:rPr lang="en-US" altLang="en-US" sz="1800" dirty="0">
                <a:latin typeface="Kalaham" pitchFamily="2" charset="0"/>
                <a:cs typeface="Arial" pitchFamily="34" charset="0"/>
              </a:rPr>
              <a:t> (?) </a:t>
            </a:r>
            <a:r>
              <a:rPr lang="en-US" altLang="en-US" sz="1800" dirty="0" err="1">
                <a:latin typeface="Kalaham" pitchFamily="2" charset="0"/>
                <a:cs typeface="Arial" pitchFamily="34" charset="0"/>
              </a:rPr>
              <a:t>Mz;bypUe;J</a:t>
            </a:r>
            <a:r>
              <a:rPr lang="en-US" altLang="en-US" sz="1800" dirty="0">
                <a:latin typeface="Kalaham" pitchFamily="2" charset="0"/>
                <a:cs typeface="Arial" pitchFamily="34" charset="0"/>
              </a:rPr>
              <a:t> </a:t>
            </a:r>
            <a:r>
              <a:rPr lang="en-US" altLang="en-US" sz="1800" dirty="0" err="1">
                <a:latin typeface="Kalaham" pitchFamily="2" charset="0"/>
                <a:cs typeface="Arial" pitchFamily="34" charset="0"/>
              </a:rPr>
              <a:t>mwpf;if</a:t>
            </a:r>
            <a:r>
              <a:rPr lang="en-US" altLang="en-US" sz="1800" dirty="0">
                <a:latin typeface="Kalaham" pitchFamily="2" charset="0"/>
                <a:cs typeface="Arial" pitchFamily="34" charset="0"/>
              </a:rPr>
              <a:t>)</a:t>
            </a:r>
            <a:endParaRPr lang="en-US" altLang="en-US" dirty="0">
              <a:latin typeface="Kalaham" pitchFamily="2" charset="0"/>
              <a:cs typeface="Arial" pitchFamily="34" charset="0"/>
            </a:endParaRPr>
          </a:p>
        </p:txBody>
      </p:sp>
      <p:sp>
        <p:nvSpPr>
          <p:cNvPr id="45058" name="Text Box 7"/>
          <p:cNvSpPr txBox="1">
            <a:spLocks noChangeArrowheads="1"/>
          </p:cNvSpPr>
          <p:nvPr/>
        </p:nvSpPr>
        <p:spPr bwMode="auto">
          <a:xfrm>
            <a:off x="1304925" y="4919008"/>
            <a:ext cx="78390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buFontTx/>
              <a:buChar char="•"/>
            </a:pPr>
            <a:r>
              <a:rPr lang="en-US" altLang="en-US" b="1" dirty="0" err="1">
                <a:latin typeface="Kalaham" pitchFamily="2" charset="0"/>
                <a:cs typeface="Arial" pitchFamily="34" charset="0"/>
              </a:rPr>
              <a:t>NahRth</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fpgpNahdpau;fis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mbikj;jdj;jpw;F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cl;gLj;jpdhu</a:t>
            </a:r>
            <a:r>
              <a:rPr lang="en-US" altLang="en-US" b="1" dirty="0">
                <a:latin typeface="Kalaham" pitchFamily="2" charset="0"/>
                <a:cs typeface="Arial" pitchFamily="34" charset="0"/>
              </a:rPr>
              <a:t>;:</a:t>
            </a:r>
          </a:p>
          <a:p>
            <a:pPr eaLnBrk="1" fontAlgn="base" hangingPunct="1">
              <a:buFontTx/>
              <a:buChar char="•"/>
            </a:pPr>
            <a:r>
              <a:rPr lang="en-US" altLang="en-US" b="1" dirty="0">
                <a:latin typeface="Kalaham" pitchFamily="2" charset="0"/>
                <a:cs typeface="Arial" pitchFamily="34" charset="0"/>
              </a:rPr>
              <a:t>“</a:t>
            </a:r>
            <a:r>
              <a:rPr lang="en-US" altLang="en-US" b="1" dirty="0" err="1">
                <a:latin typeface="Kalaham" pitchFamily="2" charset="0"/>
                <a:cs typeface="Arial" pitchFamily="34" charset="0"/>
              </a:rPr>
              <a:t>ePq;fs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xUNghJk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Ug;gij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epWj;j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khl;Bu;fs</a:t>
            </a:r>
            <a:r>
              <a:rPr lang="en-US" altLang="en-US" b="1" dirty="0">
                <a:latin typeface="Kalaham" pitchFamily="2" charset="0"/>
                <a:cs typeface="Arial" pitchFamily="34" charset="0"/>
              </a:rPr>
              <a:t>;&gt; </a:t>
            </a:r>
            <a:r>
              <a:rPr lang="en-US" altLang="en-US" b="1" dirty="0" err="1">
                <a:latin typeface="Kalaham" pitchFamily="2" charset="0"/>
                <a:cs typeface="Arial" pitchFamily="34" charset="0"/>
              </a:rPr>
              <a:t>vd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flTspd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tPl;bw;F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kuk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ntl;LNthu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kw;Wk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jz;zPu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Og;gtu;fs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NahRth</a:t>
            </a:r>
            <a:r>
              <a:rPr lang="en-US" altLang="en-US" b="1" dirty="0">
                <a:latin typeface="Kalaham" pitchFamily="2" charset="0"/>
                <a:cs typeface="Arial" pitchFamily="34" charset="0"/>
              </a:rPr>
              <a:t> 9:23)</a:t>
            </a:r>
          </a:p>
        </p:txBody>
      </p:sp>
      <p:sp>
        <p:nvSpPr>
          <p:cNvPr id="45059" name="Rectangle 9"/>
          <p:cNvSpPr>
            <a:spLocks noGrp="1" noChangeArrowheads="1"/>
          </p:cNvSpPr>
          <p:nvPr>
            <p:ph type="title" idx="4294967295"/>
          </p:nvPr>
        </p:nvSpPr>
        <p:spPr>
          <a:xfrm>
            <a:off x="1219200" y="0"/>
            <a:ext cx="5410200" cy="5334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endParaRPr lang="en-US" altLang="en-US" sz="2400" b="1" i="1" dirty="0">
              <a:solidFill>
                <a:srgbClr val="FFFFFF"/>
              </a:solidFill>
              <a:latin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1" name="Object 2"/>
          <p:cNvGraphicFramePr>
            <a:graphicFrameLocks noChangeAspect="1"/>
          </p:cNvGraphicFramePr>
          <p:nvPr/>
        </p:nvGraphicFramePr>
        <p:xfrm>
          <a:off x="1219200" y="457200"/>
          <a:ext cx="7924800" cy="6400800"/>
        </p:xfrm>
        <a:graphic>
          <a:graphicData uri="http://schemas.openxmlformats.org/presentationml/2006/ole">
            <mc:AlternateContent xmlns:mc="http://schemas.openxmlformats.org/markup-compatibility/2006">
              <mc:Choice xmlns:v="urn:schemas-microsoft-com:vml" Requires="v">
                <p:oleObj spid="_x0000_s53264" name="Bitmap Image" r:id="rId3" imgW="9752381" imgH="7314286" progId="Paint.Picture">
                  <p:embed/>
                </p:oleObj>
              </mc:Choice>
              <mc:Fallback>
                <p:oleObj name="Bitmap Image" r:id="rId3" imgW="9752381" imgH="7314286" progId="Paint.Picture">
                  <p:embed/>
                  <p:pic>
                    <p:nvPicPr>
                      <p:cNvPr id="46081" name="Object 2"/>
                      <p:cNvPicPr>
                        <a:picLocks noChangeAspect="1" noChangeArrowheads="1"/>
                      </p:cNvPicPr>
                      <p:nvPr/>
                    </p:nvPicPr>
                    <p:blipFill>
                      <a:blip r:embed="rId4">
                        <a:extLst>
                          <a:ext uri="{28A0092B-C50C-407E-A947-70E740481C1C}">
                            <a14:useLocalDpi xmlns:a14="http://schemas.microsoft.com/office/drawing/2010/main" val="0"/>
                          </a:ext>
                        </a:extLst>
                      </a:blip>
                      <a:srcRect l="6415" t="14375" r="9227" b="12500"/>
                      <a:stretch>
                        <a:fillRect/>
                      </a:stretch>
                    </p:blipFill>
                    <p:spPr bwMode="auto">
                      <a:xfrm>
                        <a:off x="1219200" y="457200"/>
                        <a:ext cx="7924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6082" name="Rectangle 5"/>
          <p:cNvSpPr>
            <a:spLocks noGrp="1" noChangeArrowheads="1"/>
          </p:cNvSpPr>
          <p:nvPr>
            <p:ph type="title" idx="4294967295"/>
          </p:nvPr>
        </p:nvSpPr>
        <p:spPr>
          <a:xfrm>
            <a:off x="1219200" y="0"/>
            <a:ext cx="4953000" cy="5334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endParaRPr lang="en-US" altLang="en-US" sz="2400" b="1" i="1" dirty="0">
              <a:solidFill>
                <a:srgbClr val="FFFFFF"/>
              </a:solidFill>
              <a:latin typeface="Arial" pitchFamily="34" charset="0"/>
            </a:endParaRPr>
          </a:p>
        </p:txBody>
      </p:sp>
      <p:sp>
        <p:nvSpPr>
          <p:cNvPr id="4" name="Rectangle 5">
            <a:extLst>
              <a:ext uri="{FF2B5EF4-FFF2-40B4-BE49-F238E27FC236}">
                <a16:creationId xmlns:a16="http://schemas.microsoft.com/office/drawing/2014/main" id="{EB71C5F7-D304-E340-8BA2-1FE87A4FA55F}"/>
              </a:ext>
            </a:extLst>
          </p:cNvPr>
          <p:cNvSpPr txBox="1">
            <a:spLocks noChangeArrowheads="1"/>
          </p:cNvSpPr>
          <p:nvPr/>
        </p:nvSpPr>
        <p:spPr bwMode="auto">
          <a:xfrm>
            <a:off x="2642647" y="548680"/>
            <a:ext cx="4953000" cy="533400"/>
          </a:xfrm>
          <a:prstGeom prst="rect">
            <a:avLst/>
          </a:prstGeom>
          <a:solidFill>
            <a:schemeClr val="tx1"/>
          </a:solidFill>
          <a:ln>
            <a:noFill/>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MS PGothic" pitchFamily="34" charset="-128"/>
                <a:cs typeface="Arial"/>
              </a:rPr>
              <a:t>Ancient Slavery of Women</a:t>
            </a:r>
          </a:p>
        </p:txBody>
      </p:sp>
      <p:sp>
        <p:nvSpPr>
          <p:cNvPr id="5" name="Rectangle 5">
            <a:extLst>
              <a:ext uri="{FF2B5EF4-FFF2-40B4-BE49-F238E27FC236}">
                <a16:creationId xmlns:a16="http://schemas.microsoft.com/office/drawing/2014/main" id="{910AC450-FBD6-3344-BA5F-78220AA160FD}"/>
              </a:ext>
            </a:extLst>
          </p:cNvPr>
          <p:cNvSpPr txBox="1">
            <a:spLocks noChangeArrowheads="1"/>
          </p:cNvSpPr>
          <p:nvPr/>
        </p:nvSpPr>
        <p:spPr bwMode="auto">
          <a:xfrm>
            <a:off x="1219200" y="3829944"/>
            <a:ext cx="7961312" cy="3119536"/>
          </a:xfrm>
          <a:prstGeom prst="rect">
            <a:avLst/>
          </a:prstGeom>
          <a:solidFill>
            <a:schemeClr val="tx1"/>
          </a:solidFill>
          <a:ln>
            <a:noFill/>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MS PGothic" pitchFamily="34" charset="-128"/>
                <a:cs typeface="Arial"/>
              </a:rPr>
              <a:t>The sketch is from a wall relief depicting the Assyrians being taken away into captivity. There was no hope for these women and they were usually forced to serve as prostitutes. The ancient Assyrians were among the most ruthless of all ancient warriors. This was the fate of the women of the rebellious Israelites of the Northern Kingdom.</a:t>
            </a:r>
          </a:p>
        </p:txBody>
      </p:sp>
    </p:spTree>
    <p:extLst>
      <p:ext uri="{BB962C8B-B14F-4D97-AF65-F5344CB8AC3E}">
        <p14:creationId xmlns:p14="http://schemas.microsoft.com/office/powerpoint/2010/main" val="235897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p:cNvSpPr>
            <a:spLocks noChangeArrowheads="1"/>
          </p:cNvSpPr>
          <p:nvPr/>
        </p:nvSpPr>
        <p:spPr bwMode="auto">
          <a:xfrm>
            <a:off x="1600200" y="2189163"/>
            <a:ext cx="7467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pPr>
            <a:r>
              <a:rPr lang="en-US" altLang="en-US" dirty="0" err="1">
                <a:latin typeface="Kalaham" pitchFamily="2" charset="0"/>
                <a:cs typeface="Arial" pitchFamily="34" charset="0"/>
              </a:rPr>
              <a:t>gz;ila</a:t>
            </a:r>
            <a:r>
              <a:rPr lang="en-US" altLang="en-US" dirty="0">
                <a:latin typeface="Kalaham" pitchFamily="2" charset="0"/>
                <a:cs typeface="Arial" pitchFamily="34" charset="0"/>
              </a:rPr>
              <a:t> </a:t>
            </a:r>
            <a:r>
              <a:rPr lang="en-US" altLang="en-US" dirty="0" err="1">
                <a:latin typeface="Kalaham" pitchFamily="2" charset="0"/>
                <a:cs typeface="Arial" pitchFamily="34" charset="0"/>
              </a:rPr>
              <a:t>ehfupfq;fspd</a:t>
            </a:r>
            <a:r>
              <a:rPr lang="en-US" altLang="en-US" dirty="0">
                <a:latin typeface="Kalaham" pitchFamily="2" charset="0"/>
                <a:cs typeface="Arial" pitchFamily="34" charset="0"/>
              </a:rPr>
              <a:t>; </a:t>
            </a:r>
            <a:r>
              <a:rPr lang="en-US" altLang="en-US" dirty="0" err="1">
                <a:latin typeface="Kalaham" pitchFamily="2" charset="0"/>
                <a:cs typeface="Arial" pitchFamily="34" charset="0"/>
              </a:rPr>
              <a:t>nray;ghl;bw;F</a:t>
            </a:r>
            <a:r>
              <a:rPr lang="en-US" altLang="en-US" dirty="0">
                <a:latin typeface="Kalaham" pitchFamily="2" charset="0"/>
                <a:cs typeface="Arial" pitchFamily="34" charset="0"/>
              </a:rPr>
              <a:t> </a:t>
            </a:r>
            <a:r>
              <a:rPr lang="en-US" altLang="en-US" dirty="0" err="1">
                <a:latin typeface="Kalaham" pitchFamily="2" charset="0"/>
                <a:cs typeface="Arial" pitchFamily="34" charset="0"/>
              </a:rPr>
              <a:t>mj;jpahtrpakhFk</a:t>
            </a:r>
            <a:r>
              <a:rPr lang="en-US" altLang="en-US" dirty="0">
                <a:latin typeface="Kalaham" pitchFamily="2" charset="0"/>
                <a:cs typeface="Arial" pitchFamily="34" charset="0"/>
              </a:rPr>
              <a:t>;</a:t>
            </a:r>
          </a:p>
          <a:p>
            <a:pPr eaLnBrk="1" fontAlgn="base" hangingPunct="1">
              <a:spcBef>
                <a:spcPct val="20000"/>
              </a:spcBef>
            </a:pPr>
            <a:endParaRPr lang="en-US" altLang="en-US" dirty="0">
              <a:latin typeface="Kalaham" pitchFamily="2" charset="0"/>
              <a:cs typeface="Arial" pitchFamily="34" charset="0"/>
            </a:endParaRPr>
          </a:p>
          <a:p>
            <a:pPr eaLnBrk="1" fontAlgn="base" hangingPunct="1">
              <a:spcBef>
                <a:spcPct val="20000"/>
              </a:spcBef>
            </a:pPr>
            <a:r>
              <a:rPr lang="en-US" altLang="en-US" dirty="0" err="1">
                <a:latin typeface="Kalaham" pitchFamily="2" charset="0"/>
                <a:cs typeface="Arial" pitchFamily="34" charset="0"/>
              </a:rPr>
              <a:t>gz;ila</a:t>
            </a:r>
            <a:r>
              <a:rPr lang="en-US" altLang="en-US" dirty="0">
                <a:latin typeface="Kalaham" pitchFamily="2" charset="0"/>
                <a:cs typeface="Arial" pitchFamily="34" charset="0"/>
              </a:rPr>
              <a:t> </a:t>
            </a:r>
            <a:r>
              <a:rPr lang="en-US" altLang="en-US" dirty="0" err="1">
                <a:latin typeface="Kalaham" pitchFamily="2" charset="0"/>
                <a:cs typeface="Arial" pitchFamily="34" charset="0"/>
              </a:rPr>
              <a:t>ehfupfk</a:t>
            </a:r>
            <a:r>
              <a:rPr lang="en-US" altLang="en-US" dirty="0">
                <a:latin typeface="Kalaham" pitchFamily="2" charset="0"/>
                <a:cs typeface="Arial" pitchFamily="34" charset="0"/>
              </a:rPr>
              <a:t>; </a:t>
            </a:r>
            <a:r>
              <a:rPr lang="en-US" altLang="en-US" dirty="0" err="1">
                <a:latin typeface="Kalaham" pitchFamily="2" charset="0"/>
                <a:cs typeface="Arial" pitchFamily="34" charset="0"/>
              </a:rPr>
              <a:t>tptrhaj;ijAk</a:t>
            </a:r>
            <a:r>
              <a:rPr lang="en-US" altLang="en-US" dirty="0">
                <a:latin typeface="Kalaham" pitchFamily="2" charset="0"/>
                <a:cs typeface="Arial" pitchFamily="34" charset="0"/>
              </a:rPr>
              <a:t>;&gt; </a:t>
            </a:r>
            <a:r>
              <a:rPr lang="en-US" altLang="en-US" dirty="0" err="1">
                <a:latin typeface="Kalaham" pitchFamily="2" charset="0"/>
                <a:cs typeface="Arial" pitchFamily="34" charset="0"/>
              </a:rPr>
              <a:t>ciog;igAk</a:t>
            </a:r>
            <a:r>
              <a:rPr lang="en-US" altLang="en-US" dirty="0">
                <a:latin typeface="Kalaham" pitchFamily="2" charset="0"/>
                <a:cs typeface="Arial" pitchFamily="34" charset="0"/>
              </a:rPr>
              <a:t>; </a:t>
            </a:r>
            <a:r>
              <a:rPr lang="en-US" altLang="en-US" dirty="0" err="1">
                <a:latin typeface="Kalaham" pitchFamily="2" charset="0"/>
                <a:cs typeface="Arial" pitchFamily="34" charset="0"/>
              </a:rPr>
              <a:t>jPtpug;gLj;JfpwJ</a:t>
            </a:r>
            <a:endParaRPr lang="en-US" altLang="en-US" dirty="0">
              <a:latin typeface="Kalaham" pitchFamily="2" charset="0"/>
              <a:cs typeface="Arial" pitchFamily="34" charset="0"/>
            </a:endParaRPr>
          </a:p>
          <a:p>
            <a:pPr eaLnBrk="1" fontAlgn="base" hangingPunct="1">
              <a:spcBef>
                <a:spcPct val="20000"/>
              </a:spcBef>
            </a:pPr>
            <a:endParaRPr lang="en-US" altLang="en-US" dirty="0">
              <a:latin typeface="Kalaham" pitchFamily="2" charset="0"/>
              <a:cs typeface="Arial" pitchFamily="34" charset="0"/>
            </a:endParaRPr>
          </a:p>
          <a:p>
            <a:pPr eaLnBrk="1" fontAlgn="base" hangingPunct="1">
              <a:spcBef>
                <a:spcPct val="20000"/>
              </a:spcBef>
            </a:pPr>
            <a:r>
              <a:rPr lang="en-US" altLang="en-US" dirty="0" err="1">
                <a:latin typeface="Kalaham" pitchFamily="2" charset="0"/>
                <a:cs typeface="Arial" pitchFamily="34" charset="0"/>
              </a:rPr>
              <a:t>ngUk;ghyhd</a:t>
            </a:r>
            <a:r>
              <a:rPr lang="en-US" altLang="en-US" dirty="0">
                <a:latin typeface="Kalaham" pitchFamily="2" charset="0"/>
                <a:cs typeface="Arial" pitchFamily="34" charset="0"/>
              </a:rPr>
              <a:t> </a:t>
            </a:r>
            <a:r>
              <a:rPr lang="en-US" altLang="en-US" dirty="0" err="1">
                <a:latin typeface="Kalaham" pitchFamily="2" charset="0"/>
                <a:cs typeface="Arial" pitchFamily="34" charset="0"/>
              </a:rPr>
              <a:t>gz;ila</a:t>
            </a:r>
            <a:r>
              <a:rPr lang="en-US" altLang="en-US" dirty="0">
                <a:latin typeface="Kalaham" pitchFamily="2" charset="0"/>
                <a:cs typeface="Arial" pitchFamily="34" charset="0"/>
              </a:rPr>
              <a:t> </a:t>
            </a:r>
            <a:r>
              <a:rPr lang="en-US" altLang="en-US" dirty="0" err="1">
                <a:latin typeface="Kalaham" pitchFamily="2" charset="0"/>
                <a:cs typeface="Arial" pitchFamily="34" charset="0"/>
              </a:rPr>
              <a:t>efuq;fs</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mbikfshy</a:t>
            </a:r>
            <a:r>
              <a:rPr lang="en-US" altLang="en-US" dirty="0">
                <a:latin typeface="Kalaham" pitchFamily="2" charset="0"/>
                <a:cs typeface="Arial" pitchFamily="34" charset="0"/>
              </a:rPr>
              <a:t>; </a:t>
            </a:r>
            <a:r>
              <a:rPr lang="en-US" altLang="en-US" dirty="0" err="1">
                <a:latin typeface="Kalaham" pitchFamily="2" charset="0"/>
                <a:cs typeface="Arial" pitchFamily="34" charset="0"/>
              </a:rPr>
              <a:t>fl;lg;gl;ld</a:t>
            </a:r>
            <a:endParaRPr lang="en-US" altLang="en-US" dirty="0">
              <a:latin typeface="Kalaham" pitchFamily="2" charset="0"/>
              <a:cs typeface="Arial" pitchFamily="34" charset="0"/>
            </a:endParaRPr>
          </a:p>
          <a:p>
            <a:pPr eaLnBrk="1" fontAlgn="base" hangingPunct="1">
              <a:spcBef>
                <a:spcPct val="20000"/>
              </a:spcBef>
            </a:pPr>
            <a:r>
              <a:rPr lang="en-US" altLang="en-US" dirty="0" err="1">
                <a:latin typeface="Kalaham" pitchFamily="2" charset="0"/>
                <a:cs typeface="Arial" pitchFamily="34" charset="0"/>
              </a:rPr>
              <a:t>vfpg;jpa</a:t>
            </a:r>
            <a:r>
              <a:rPr lang="en-US" altLang="en-US" dirty="0">
                <a:latin typeface="Kalaham" pitchFamily="2" charset="0"/>
                <a:cs typeface="Arial" pitchFamily="34" charset="0"/>
              </a:rPr>
              <a:t> </a:t>
            </a:r>
            <a:r>
              <a:rPr lang="en-US" altLang="en-US" dirty="0" err="1">
                <a:latin typeface="Kalaham" pitchFamily="2" charset="0"/>
                <a:cs typeface="Arial" pitchFamily="34" charset="0"/>
              </a:rPr>
              <a:t>gpukpLfs</a:t>
            </a:r>
            <a:r>
              <a:rPr lang="en-US" altLang="en-US" dirty="0">
                <a:latin typeface="Kalaham" pitchFamily="2" charset="0"/>
                <a:cs typeface="Arial" pitchFamily="34" charset="0"/>
              </a:rPr>
              <a:t>; ,</a:t>
            </a:r>
            <a:r>
              <a:rPr lang="en-US" altLang="en-US" dirty="0" err="1">
                <a:latin typeface="Kalaham" pitchFamily="2" charset="0"/>
                <a:cs typeface="Arial" pitchFamily="34" charset="0"/>
              </a:rPr>
              <a:t>j;jifa</a:t>
            </a:r>
            <a:r>
              <a:rPr lang="en-US" altLang="en-US" dirty="0">
                <a:latin typeface="Kalaham" pitchFamily="2" charset="0"/>
                <a:cs typeface="Arial" pitchFamily="34" charset="0"/>
              </a:rPr>
              <a:t> </a:t>
            </a:r>
            <a:r>
              <a:rPr lang="en-US" altLang="en-US" dirty="0" err="1">
                <a:latin typeface="Kalaham" pitchFamily="2" charset="0"/>
                <a:cs typeface="Arial" pitchFamily="34" charset="0"/>
              </a:rPr>
              <a:t>eilKiwfspd</a:t>
            </a:r>
            <a:r>
              <a:rPr lang="en-US" altLang="en-US" dirty="0">
                <a:latin typeface="Kalaham" pitchFamily="2" charset="0"/>
                <a:cs typeface="Arial" pitchFamily="34" charset="0"/>
              </a:rPr>
              <a:t>; </a:t>
            </a:r>
            <a:r>
              <a:rPr lang="en-US" altLang="en-US" dirty="0" err="1">
                <a:latin typeface="Kalaham" pitchFamily="2" charset="0"/>
                <a:cs typeface="Arial" pitchFamily="34" charset="0"/>
              </a:rPr>
              <a:t>epidTr;rpd;dkhf</a:t>
            </a:r>
            <a:r>
              <a:rPr lang="en-US" altLang="en-US" dirty="0">
                <a:latin typeface="Kalaham" pitchFamily="2" charset="0"/>
                <a:cs typeface="Arial" pitchFamily="34" charset="0"/>
              </a:rPr>
              <a:t> ,</a:t>
            </a:r>
            <a:r>
              <a:rPr lang="en-US" altLang="en-US" dirty="0" err="1">
                <a:latin typeface="Kalaham" pitchFamily="2" charset="0"/>
                <a:cs typeface="Arial" pitchFamily="34" charset="0"/>
              </a:rPr>
              <a:t>Ue;jpUf;fyhk</a:t>
            </a:r>
            <a:r>
              <a:rPr lang="en-US" altLang="en-US" dirty="0">
                <a:latin typeface="Kalaham" pitchFamily="2" charset="0"/>
                <a:cs typeface="Arial" pitchFamily="34" charset="0"/>
              </a:rPr>
              <a:t>;</a:t>
            </a:r>
          </a:p>
        </p:txBody>
      </p:sp>
      <p:sp>
        <p:nvSpPr>
          <p:cNvPr id="47106" name="Text Box 7"/>
          <p:cNvSpPr txBox="1">
            <a:spLocks noChangeArrowheads="1"/>
          </p:cNvSpPr>
          <p:nvPr/>
        </p:nvSpPr>
        <p:spPr bwMode="auto">
          <a:xfrm>
            <a:off x="1524000" y="1371600"/>
            <a:ext cx="6692858" cy="461665"/>
          </a:xfrm>
          <a:prstGeom prst="rect">
            <a:avLst/>
          </a:prstGeom>
          <a:solidFill>
            <a:srgbClr val="FFFF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err="1">
                <a:latin typeface="Kalaham" pitchFamily="2" charset="0"/>
                <a:cs typeface="Arial" pitchFamily="34" charset="0"/>
              </a:rPr>
              <a:t>mbikj;jdk</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cldbahf</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rl;lG+u;tkhf;fg;gl;lJ</a:t>
            </a:r>
            <a:endParaRPr lang="en-US" altLang="en-US" u="sng" dirty="0">
              <a:latin typeface="Kalaham" pitchFamily="2" charset="0"/>
              <a:cs typeface="Arial" pitchFamily="34" charset="0"/>
            </a:endParaRPr>
          </a:p>
        </p:txBody>
      </p:sp>
      <p:sp>
        <p:nvSpPr>
          <p:cNvPr id="47107" name="Rectangle 9"/>
          <p:cNvSpPr>
            <a:spLocks noGrp="1" noChangeArrowheads="1"/>
          </p:cNvSpPr>
          <p:nvPr>
            <p:ph type="title" idx="4294967295"/>
          </p:nvPr>
        </p:nvSpPr>
        <p:spPr>
          <a:xfrm>
            <a:off x="1219200" y="0"/>
            <a:ext cx="5029200" cy="6096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endParaRPr lang="en-US" altLang="en-US" sz="2400" b="1" i="1" dirty="0">
              <a:solidFill>
                <a:srgbClr val="FFFFFF"/>
              </a:solidFill>
              <a:latin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Object 2"/>
          <p:cNvGraphicFramePr>
            <a:graphicFrameLocks noChangeAspect="1"/>
          </p:cNvGraphicFramePr>
          <p:nvPr/>
        </p:nvGraphicFramePr>
        <p:xfrm>
          <a:off x="1371600" y="1219200"/>
          <a:ext cx="3200400" cy="4876800"/>
        </p:xfrm>
        <a:graphic>
          <a:graphicData uri="http://schemas.openxmlformats.org/presentationml/2006/ole">
            <mc:AlternateContent xmlns:mc="http://schemas.openxmlformats.org/markup-compatibility/2006">
              <mc:Choice xmlns:v="urn:schemas-microsoft-com:vml" Requires="v">
                <p:oleObj spid="_x0000_s48164" name="Bitmap Image" r:id="rId3" imgW="3104762" imgH="3467584" progId="PBrush">
                  <p:embed/>
                </p:oleObj>
              </mc:Choice>
              <mc:Fallback>
                <p:oleObj name="Bitmap Image" r:id="rId3" imgW="3104762" imgH="3467584" progId="PBrush">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l="920"/>
                      <a:stretch>
                        <a:fillRect/>
                      </a:stretch>
                    </p:blipFill>
                    <p:spPr bwMode="auto">
                      <a:xfrm>
                        <a:off x="1371600" y="1219200"/>
                        <a:ext cx="3200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130" name="Text Box 4"/>
          <p:cNvSpPr txBox="1">
            <a:spLocks noChangeArrowheads="1"/>
          </p:cNvSpPr>
          <p:nvPr/>
        </p:nvSpPr>
        <p:spPr bwMode="auto">
          <a:xfrm>
            <a:off x="4724400" y="762000"/>
            <a:ext cx="441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800" dirty="0" err="1">
                <a:solidFill>
                  <a:srgbClr val="6600FF"/>
                </a:solidFill>
                <a:latin typeface="Kalaham" pitchFamily="2" charset="0"/>
                <a:cs typeface="Arial" pitchFamily="34" charset="0"/>
              </a:rPr>
              <a:t>Guhjhz</a:t>
            </a:r>
            <a:r>
              <a:rPr lang="en-US" altLang="en-US" sz="2800" dirty="0">
                <a:solidFill>
                  <a:srgbClr val="6600FF"/>
                </a:solidFill>
                <a:latin typeface="Kalaham" pitchFamily="2" charset="0"/>
                <a:cs typeface="Arial" pitchFamily="34" charset="0"/>
              </a:rPr>
              <a:t> </a:t>
            </a:r>
            <a:r>
              <a:rPr lang="en-US" altLang="en-US" sz="2800" dirty="0" err="1">
                <a:solidFill>
                  <a:srgbClr val="6600FF"/>
                </a:solidFill>
                <a:latin typeface="Kalaham" pitchFamily="2" charset="0"/>
                <a:cs typeface="Arial" pitchFamily="34" charset="0"/>
              </a:rPr>
              <a:t>fpof;F</a:t>
            </a:r>
            <a:r>
              <a:rPr lang="en-US" altLang="en-US" sz="2800" dirty="0">
                <a:solidFill>
                  <a:srgbClr val="6600FF"/>
                </a:solidFill>
                <a:latin typeface="Kalaham" pitchFamily="2" charset="0"/>
                <a:cs typeface="Arial" pitchFamily="34" charset="0"/>
              </a:rPr>
              <a:t> </a:t>
            </a:r>
            <a:r>
              <a:rPr lang="en-US" altLang="en-US" sz="2800" dirty="0" err="1">
                <a:solidFill>
                  <a:srgbClr val="6600FF"/>
                </a:solidFill>
                <a:latin typeface="Kalaham" pitchFamily="2" charset="0"/>
                <a:cs typeface="Arial" pitchFamily="34" charset="0"/>
              </a:rPr>
              <a:t>mUfpYs;s</a:t>
            </a:r>
            <a:r>
              <a:rPr lang="en-US" altLang="en-US" sz="2800" dirty="0">
                <a:solidFill>
                  <a:srgbClr val="6600FF"/>
                </a:solidFill>
                <a:latin typeface="Kalaham" pitchFamily="2" charset="0"/>
                <a:cs typeface="Arial" pitchFamily="34" charset="0"/>
              </a:rPr>
              <a:t> </a:t>
            </a:r>
            <a:r>
              <a:rPr lang="en-US" altLang="en-US" sz="2800" dirty="0" err="1">
                <a:solidFill>
                  <a:srgbClr val="6600FF"/>
                </a:solidFill>
                <a:latin typeface="Kalaham" pitchFamily="2" charset="0"/>
                <a:cs typeface="Arial" pitchFamily="34" charset="0"/>
              </a:rPr>
              <a:t>nghJthd</a:t>
            </a:r>
            <a:r>
              <a:rPr lang="en-US" altLang="en-US" sz="2800" dirty="0">
                <a:solidFill>
                  <a:srgbClr val="6600FF"/>
                </a:solidFill>
                <a:latin typeface="Kalaham" pitchFamily="2" charset="0"/>
                <a:cs typeface="Arial" pitchFamily="34" charset="0"/>
              </a:rPr>
              <a:t> </a:t>
            </a:r>
            <a:r>
              <a:rPr lang="en-US" altLang="en-US" sz="2800" dirty="0" err="1">
                <a:solidFill>
                  <a:srgbClr val="6600FF"/>
                </a:solidFill>
                <a:latin typeface="Kalaham" pitchFamily="2" charset="0"/>
                <a:cs typeface="Arial" pitchFamily="34" charset="0"/>
              </a:rPr>
              <a:t>gapw;rp</a:t>
            </a:r>
            <a:endParaRPr lang="en-US" altLang="en-US" sz="2800" dirty="0">
              <a:solidFill>
                <a:srgbClr val="6600FF"/>
              </a:solidFill>
              <a:latin typeface="Kalaham" pitchFamily="2" charset="0"/>
              <a:cs typeface="Arial" pitchFamily="34" charset="0"/>
            </a:endParaRPr>
          </a:p>
        </p:txBody>
      </p:sp>
      <p:sp>
        <p:nvSpPr>
          <p:cNvPr id="48131" name="Text Box 5"/>
          <p:cNvSpPr txBox="1">
            <a:spLocks noChangeArrowheads="1"/>
          </p:cNvSpPr>
          <p:nvPr/>
        </p:nvSpPr>
        <p:spPr bwMode="auto">
          <a:xfrm>
            <a:off x="4648200" y="2209800"/>
            <a:ext cx="449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73050" indent="-2730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buFont typeface="Arial" pitchFamily="34" charset="0"/>
              <a:buChar char="•"/>
            </a:pPr>
            <a:r>
              <a:rPr lang="en-US" altLang="en-US" dirty="0">
                <a:latin typeface="Kalaham" pitchFamily="2" charset="0"/>
                <a:cs typeface="Arial" pitchFamily="34" charset="0"/>
              </a:rPr>
              <a:t> </a:t>
            </a:r>
            <a:r>
              <a:rPr lang="en-US" altLang="en-US" dirty="0" err="1">
                <a:latin typeface="Kalaham" pitchFamily="2" charset="0"/>
                <a:cs typeface="Arial" pitchFamily="34" charset="0"/>
              </a:rPr>
              <a:t>gz;ila</a:t>
            </a:r>
            <a:r>
              <a:rPr lang="en-US" altLang="en-US" dirty="0">
                <a:latin typeface="Kalaham" pitchFamily="2" charset="0"/>
                <a:cs typeface="Arial" pitchFamily="34" charset="0"/>
              </a:rPr>
              <a:t> </a:t>
            </a:r>
            <a:r>
              <a:rPr lang="en-US" altLang="en-US" dirty="0" err="1">
                <a:latin typeface="Kalaham" pitchFamily="2" charset="0"/>
                <a:cs typeface="Arial" pitchFamily="34" charset="0"/>
              </a:rPr>
              <a:t>mUfpYs;s</a:t>
            </a:r>
            <a:r>
              <a:rPr lang="en-US" altLang="en-US" dirty="0">
                <a:latin typeface="Kalaham" pitchFamily="2" charset="0"/>
                <a:cs typeface="Arial" pitchFamily="34" charset="0"/>
              </a:rPr>
              <a:t> &lt;];l; </a:t>
            </a:r>
            <a:r>
              <a:rPr lang="en-US" altLang="en-US" dirty="0" err="1">
                <a:latin typeface="Kalaham" pitchFamily="2" charset="0"/>
                <a:cs typeface="Arial" pitchFamily="34" charset="0"/>
              </a:rPr>
              <a:t>ehfupfj;jpd</a:t>
            </a:r>
            <a:r>
              <a:rPr lang="en-US" altLang="en-US" dirty="0">
                <a:latin typeface="Kalaham" pitchFamily="2" charset="0"/>
                <a:cs typeface="Arial" pitchFamily="34" charset="0"/>
              </a:rPr>
              <a:t>; </a:t>
            </a:r>
            <a:r>
              <a:rPr lang="en-US" altLang="en-US" dirty="0" err="1">
                <a:latin typeface="Kalaham" pitchFamily="2" charset="0"/>
                <a:cs typeface="Arial" pitchFamily="34" charset="0"/>
              </a:rPr>
              <a:t>Fiwe;j</a:t>
            </a:r>
            <a:r>
              <a:rPr lang="en-US" altLang="en-US" dirty="0">
                <a:latin typeface="Kalaham" pitchFamily="2" charset="0"/>
                <a:cs typeface="Arial" pitchFamily="34" charset="0"/>
              </a:rPr>
              <a:t> </a:t>
            </a:r>
            <a:r>
              <a:rPr lang="en-US" altLang="en-US" dirty="0" err="1">
                <a:latin typeface="Kalaham" pitchFamily="2" charset="0"/>
                <a:cs typeface="Arial" pitchFamily="34" charset="0"/>
              </a:rPr>
              <a:t>xOf;fj;ij</a:t>
            </a:r>
            <a:r>
              <a:rPr lang="en-US" altLang="en-US" dirty="0">
                <a:latin typeface="Kalaham" pitchFamily="2" charset="0"/>
                <a:cs typeface="Arial" pitchFamily="34" charset="0"/>
              </a:rPr>
              <a:t> </a:t>
            </a:r>
            <a:r>
              <a:rPr lang="en-US" altLang="en-US" dirty="0" err="1">
                <a:latin typeface="Kalaham" pitchFamily="2" charset="0"/>
                <a:cs typeface="Arial" pitchFamily="34" charset="0"/>
              </a:rPr>
              <a:t>gpujpgypj;jJ</a:t>
            </a:r>
            <a:endParaRPr lang="en-US" altLang="en-US" dirty="0">
              <a:latin typeface="Kalaham" pitchFamily="2" charset="0"/>
              <a:cs typeface="Arial" pitchFamily="34" charset="0"/>
            </a:endParaRPr>
          </a:p>
          <a:p>
            <a:pPr eaLnBrk="1" fontAlgn="base" hangingPunct="1">
              <a:buFontTx/>
              <a:buChar char="•"/>
            </a:pPr>
            <a:r>
              <a:rPr lang="en-US" altLang="en-US" dirty="0" err="1">
                <a:latin typeface="Kalaham" pitchFamily="2" charset="0"/>
                <a:cs typeface="Arial" pitchFamily="34" charset="0"/>
              </a:rPr>
              <a:t>flTs;fSf;fhf</a:t>
            </a:r>
            <a:r>
              <a:rPr lang="en-US" altLang="en-US" dirty="0">
                <a:latin typeface="Kalaham" pitchFamily="2" charset="0"/>
                <a:cs typeface="Arial" pitchFamily="34" charset="0"/>
              </a:rPr>
              <a:t> </a:t>
            </a:r>
            <a:r>
              <a:rPr lang="en-US" altLang="en-US" dirty="0" err="1">
                <a:latin typeface="Kalaham" pitchFamily="2" charset="0"/>
                <a:cs typeface="Arial" pitchFamily="34" charset="0"/>
              </a:rPr>
              <a:t>cUthf;fg;gl;l</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mbikfshf</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kdpju;fisg</a:t>
            </a:r>
            <a:r>
              <a:rPr lang="en-US" altLang="en-US" dirty="0">
                <a:latin typeface="Kalaham" pitchFamily="2" charset="0"/>
                <a:cs typeface="Arial" pitchFamily="34" charset="0"/>
              </a:rPr>
              <a:t>; </a:t>
            </a:r>
            <a:r>
              <a:rPr lang="en-US" altLang="en-US" dirty="0" err="1">
                <a:latin typeface="Kalaham" pitchFamily="2" charset="0"/>
                <a:cs typeface="Arial" pitchFamily="34" charset="0"/>
              </a:rPr>
              <a:t>ghu;g;gjhy</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a:t>
            </a:r>
            <a:r>
              <a:rPr lang="en-US" altLang="en-US" dirty="0">
                <a:latin typeface="Kalaham" pitchFamily="2" charset="0"/>
                <a:cs typeface="Arial" pitchFamily="34" charset="0"/>
              </a:rPr>
              <a:t> </a:t>
            </a:r>
            <a:r>
              <a:rPr lang="en-US" altLang="en-US" dirty="0" err="1">
                <a:latin typeface="Kalaham" pitchFamily="2" charset="0"/>
                <a:cs typeface="Arial" pitchFamily="34" charset="0"/>
              </a:rPr>
              <a:t>tho;f;ifapy</a:t>
            </a:r>
            <a:r>
              <a:rPr lang="en-US" altLang="en-US" dirty="0">
                <a:latin typeface="Kalaham" pitchFamily="2" charset="0"/>
                <a:cs typeface="Arial" pitchFamily="34" charset="0"/>
              </a:rPr>
              <a:t>; </a:t>
            </a:r>
            <a:r>
              <a:rPr lang="en-US" altLang="en-US" dirty="0" err="1">
                <a:latin typeface="Kalaham" pitchFamily="2" charset="0"/>
                <a:cs typeface="Arial" pitchFamily="34" charset="0"/>
              </a:rPr>
              <a:t>nfhQ;rk</a:t>
            </a:r>
            <a:r>
              <a:rPr lang="en-US" altLang="en-US" dirty="0">
                <a:latin typeface="Kalaham" pitchFamily="2" charset="0"/>
                <a:cs typeface="Arial" pitchFamily="34" charset="0"/>
              </a:rPr>
              <a:t>; </a:t>
            </a:r>
            <a:r>
              <a:rPr lang="en-US" altLang="en-US" dirty="0" err="1">
                <a:latin typeface="Kalaham" pitchFamily="2" charset="0"/>
                <a:cs typeface="Arial" pitchFamily="34" charset="0"/>
              </a:rPr>
              <a:t>kjpg;G</a:t>
            </a:r>
            <a:r>
              <a:rPr lang="en-US" altLang="en-US" dirty="0">
                <a:latin typeface="Kalaham" pitchFamily="2" charset="0"/>
                <a:cs typeface="Arial" pitchFamily="34" charset="0"/>
              </a:rPr>
              <a:t> ,</a:t>
            </a:r>
            <a:r>
              <a:rPr lang="en-US" altLang="en-US" dirty="0" err="1">
                <a:latin typeface="Kalaham" pitchFamily="2" charset="0"/>
                <a:cs typeface="Arial" pitchFamily="34" charset="0"/>
              </a:rPr>
              <a:t>Uf;fpwJ</a:t>
            </a:r>
            <a:endParaRPr lang="en-US" altLang="en-US" dirty="0">
              <a:latin typeface="Kalaham" pitchFamily="2" charset="0"/>
              <a:cs typeface="Arial" pitchFamily="34" charset="0"/>
            </a:endParaRPr>
          </a:p>
          <a:p>
            <a:pPr eaLnBrk="1" fontAlgn="base" hangingPunct="1">
              <a:buFontTx/>
              <a:buChar char="•"/>
            </a:pPr>
            <a:endParaRPr lang="en-US" altLang="en-US" dirty="0">
              <a:latin typeface="Kalaham" pitchFamily="2" charset="0"/>
              <a:cs typeface="Arial" pitchFamily="34" charset="0"/>
            </a:endParaRPr>
          </a:p>
          <a:p>
            <a:pPr eaLnBrk="1" fontAlgn="base" hangingPunct="1">
              <a:buFontTx/>
              <a:buChar char="•"/>
            </a:pPr>
            <a:r>
              <a:rPr lang="en-US" altLang="en-US" dirty="0" err="1">
                <a:latin typeface="Kalaham" pitchFamily="2" charset="0"/>
                <a:cs typeface="Arial" pitchFamily="34" charset="0"/>
              </a:rPr>
              <a:t>mbikfs</a:t>
            </a:r>
            <a:r>
              <a:rPr lang="en-US" altLang="en-US" dirty="0">
                <a:latin typeface="Kalaham" pitchFamily="2" charset="0"/>
                <a:cs typeface="Arial" pitchFamily="34" charset="0"/>
              </a:rPr>
              <a:t>; </a:t>
            </a:r>
            <a:r>
              <a:rPr lang="en-US" altLang="en-US" dirty="0" err="1">
                <a:latin typeface="Kalaham" pitchFamily="2" charset="0"/>
                <a:cs typeface="Arial" pitchFamily="34" charset="0"/>
              </a:rPr>
              <a:t>nrhj;jhfTk</a:t>
            </a:r>
            <a:r>
              <a:rPr lang="en-US" altLang="en-US" dirty="0">
                <a:latin typeface="Kalaham" pitchFamily="2" charset="0"/>
                <a:cs typeface="Arial" pitchFamily="34" charset="0"/>
              </a:rPr>
              <a:t>; </a:t>
            </a:r>
            <a:r>
              <a:rPr lang="en-US" altLang="en-US" dirty="0" err="1">
                <a:latin typeface="Kalaham" pitchFamily="2" charset="0"/>
                <a:cs typeface="Arial" pitchFamily="34" charset="0"/>
              </a:rPr>
              <a:t>ngUk;ghYk</a:t>
            </a:r>
            <a:r>
              <a:rPr lang="en-US" altLang="en-US" dirty="0">
                <a:latin typeface="Kalaham" pitchFamily="2" charset="0"/>
                <a:cs typeface="Arial" pitchFamily="34" charset="0"/>
              </a:rPr>
              <a:t>; </a:t>
            </a:r>
            <a:r>
              <a:rPr lang="en-US" altLang="en-US" dirty="0" err="1">
                <a:latin typeface="Kalaham" pitchFamily="2" charset="0"/>
                <a:cs typeface="Arial" pitchFamily="34" charset="0"/>
              </a:rPr>
              <a:t>tpyq;Ffisg</a:t>
            </a:r>
            <a:r>
              <a:rPr lang="en-US" altLang="en-US" dirty="0">
                <a:latin typeface="Kalaham" pitchFamily="2" charset="0"/>
                <a:cs typeface="Arial" pitchFamily="34" charset="0"/>
              </a:rPr>
              <a:t>; </a:t>
            </a:r>
            <a:r>
              <a:rPr lang="en-US" altLang="en-US" dirty="0" err="1">
                <a:latin typeface="Kalaham" pitchFamily="2" charset="0"/>
                <a:cs typeface="Arial" pitchFamily="34" charset="0"/>
              </a:rPr>
              <a:t>NghyNt</a:t>
            </a:r>
            <a:r>
              <a:rPr lang="en-US" altLang="en-US" dirty="0">
                <a:latin typeface="Kalaham" pitchFamily="2" charset="0"/>
                <a:cs typeface="Arial" pitchFamily="34" charset="0"/>
              </a:rPr>
              <a:t> </a:t>
            </a:r>
            <a:r>
              <a:rPr lang="en-US" altLang="en-US" dirty="0" err="1">
                <a:latin typeface="Kalaham" pitchFamily="2" charset="0"/>
                <a:cs typeface="Arial" pitchFamily="34" charset="0"/>
              </a:rPr>
              <a:t>elj;jg;gLfpwhu;fs</a:t>
            </a:r>
            <a:r>
              <a:rPr lang="en-US" altLang="en-US" dirty="0">
                <a:latin typeface="Kalaham" pitchFamily="2" charset="0"/>
                <a:cs typeface="Arial" pitchFamily="34" charset="0"/>
              </a:rPr>
              <a:t>;</a:t>
            </a:r>
          </a:p>
        </p:txBody>
      </p:sp>
      <p:sp>
        <p:nvSpPr>
          <p:cNvPr id="48132" name="Rectangle 8"/>
          <p:cNvSpPr>
            <a:spLocks noGrp="1" noChangeArrowheads="1"/>
          </p:cNvSpPr>
          <p:nvPr>
            <p:ph type="title" idx="4294967295"/>
          </p:nvPr>
        </p:nvSpPr>
        <p:spPr>
          <a:xfrm>
            <a:off x="1219200" y="0"/>
            <a:ext cx="6172200" cy="533400"/>
          </a:xfrm>
          <a:solidFill>
            <a:srgbClr val="800000"/>
          </a:solidFill>
        </p:spPr>
        <p:txBody>
          <a:bodyPr/>
          <a:lstStyle/>
          <a:p>
            <a:pPr algn="l" eaLnBrk="1" hangingPunct="1"/>
            <a:r>
              <a:rPr lang="en-US" altLang="en-US" sz="2400" b="1" i="1" dirty="0" err="1">
                <a:solidFill>
                  <a:srgbClr val="FFFFFF"/>
                </a:solidFill>
                <a:latin typeface="Kalaham" pitchFamily="2" charset="0"/>
              </a:rPr>
              <a:t>gz;ila</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r%fq;fspy</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mbikfs</a:t>
            </a:r>
            <a:r>
              <a:rPr lang="en-US" altLang="en-US" sz="2400" b="1" i="1" dirty="0">
                <a:solidFill>
                  <a:srgbClr val="FFFFFF"/>
                </a:solidFill>
                <a:latin typeface="Kalaham" pitchFamily="2" charset="0"/>
              </a:rPr>
              <a:t>;</a:t>
            </a:r>
            <a:endParaRPr lang="en-US" altLang="en-US" sz="2400" b="1" i="1" dirty="0">
              <a:solidFill>
                <a:srgbClr val="FFFFFF"/>
              </a:solidFill>
              <a:latin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3"/>
          <p:cNvSpPr txBox="1">
            <a:spLocks noChangeArrowheads="1"/>
          </p:cNvSpPr>
          <p:nvPr/>
        </p:nvSpPr>
        <p:spPr bwMode="auto">
          <a:xfrm>
            <a:off x="1600200" y="549275"/>
            <a:ext cx="670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dirty="0" err="1">
                <a:latin typeface="Kalaham" pitchFamily="2" charset="0"/>
                <a:cs typeface="Arial" pitchFamily="34" charset="0"/>
              </a:rPr>
              <a:t>rpfpr;ir</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ngUk;ghYk</a:t>
            </a:r>
            <a:r>
              <a:rPr lang="en-US" altLang="en-US" b="1" dirty="0">
                <a:latin typeface="Kalaham" pitchFamily="2" charset="0"/>
                <a:cs typeface="Arial" pitchFamily="34" charset="0"/>
              </a:rPr>
              <a:t>; v[</a:t>
            </a:r>
            <a:r>
              <a:rPr lang="en-US" altLang="en-US" b="1" dirty="0" err="1">
                <a:latin typeface="Kalaham" pitchFamily="2" charset="0"/>
                <a:cs typeface="Arial" pitchFamily="34" charset="0"/>
              </a:rPr>
              <a:t>khdupd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jd;ikiag</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nghWj;jJ</a:t>
            </a:r>
            <a:r>
              <a:rPr lang="en-US" altLang="en-US" b="1" dirty="0">
                <a:latin typeface="Kalaham" pitchFamily="2" charset="0"/>
                <a:cs typeface="Arial" pitchFamily="34" charset="0"/>
              </a:rPr>
              <a:t> </a:t>
            </a:r>
            <a:r>
              <a:rPr lang="en-US" altLang="en-US" b="1" dirty="0">
                <a:latin typeface="Arial" pitchFamily="34" charset="0"/>
                <a:cs typeface="Arial" pitchFamily="34" charset="0"/>
              </a:rPr>
              <a:t>:</a:t>
            </a:r>
          </a:p>
          <a:p>
            <a:pPr eaLnBrk="1" fontAlgn="base" hangingPunct="1"/>
            <a:endParaRPr lang="en-US" altLang="en-US" b="1" dirty="0">
              <a:latin typeface="Arial" pitchFamily="34" charset="0"/>
              <a:cs typeface="Arial" pitchFamily="34" charset="0"/>
            </a:endParaRPr>
          </a:p>
        </p:txBody>
      </p:sp>
      <p:sp>
        <p:nvSpPr>
          <p:cNvPr id="49154" name="Text Box 4"/>
          <p:cNvSpPr txBox="1">
            <a:spLocks noChangeArrowheads="1"/>
          </p:cNvSpPr>
          <p:nvPr/>
        </p:nvSpPr>
        <p:spPr bwMode="auto">
          <a:xfrm>
            <a:off x="1752600" y="5445125"/>
            <a:ext cx="685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b="1" dirty="0" err="1">
                <a:solidFill>
                  <a:srgbClr val="660066"/>
                </a:solidFill>
                <a:latin typeface="Kalaham" pitchFamily="2" charset="0"/>
                <a:cs typeface="Arial" pitchFamily="34" charset="0"/>
              </a:rPr>
              <a:t>Muk;gfhy</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vfpg;J</a:t>
            </a:r>
            <a:r>
              <a:rPr lang="en-US" altLang="en-US" b="1" dirty="0">
                <a:solidFill>
                  <a:srgbClr val="660066"/>
                </a:solidFill>
                <a:latin typeface="Kalaham" pitchFamily="2" charset="0"/>
                <a:cs typeface="Arial" pitchFamily="34" charset="0"/>
              </a:rPr>
              <a:t> - </a:t>
            </a:r>
            <a:r>
              <a:rPr lang="en-US" altLang="en-US" b="1" dirty="0" err="1">
                <a:solidFill>
                  <a:srgbClr val="660066"/>
                </a:solidFill>
                <a:latin typeface="Kalaham" pitchFamily="2" charset="0"/>
                <a:cs typeface="Arial" pitchFamily="34" charset="0"/>
              </a:rPr>
              <a:t>mbikfs</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we;j</a:t>
            </a:r>
            <a:r>
              <a:rPr lang="en-US" altLang="en-US" b="1" dirty="0">
                <a:solidFill>
                  <a:srgbClr val="660066"/>
                </a:solidFill>
                <a:latin typeface="Kalaham" pitchFamily="2" charset="0"/>
                <a:cs typeface="Arial" pitchFamily="34" charset="0"/>
              </a:rPr>
              <a:t> ,uh[</a:t>
            </a:r>
            <a:r>
              <a:rPr lang="en-US" altLang="en-US" b="1" dirty="0" err="1">
                <a:solidFill>
                  <a:srgbClr val="660066"/>
                </a:solidFill>
                <a:latin typeface="Kalaham" pitchFamily="2" charset="0"/>
                <a:cs typeface="Arial" pitchFamily="34" charset="0"/>
              </a:rPr>
              <a:t>hTld</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mlf;fk</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nra;ag;gl;ldu</a:t>
            </a:r>
            <a:r>
              <a:rPr lang="en-US" altLang="en-US" b="1" dirty="0">
                <a:solidFill>
                  <a:srgbClr val="660066"/>
                </a:solidFill>
                <a:latin typeface="Kalaham" pitchFamily="2" charset="0"/>
                <a:cs typeface="Arial" pitchFamily="34" charset="0"/>
              </a:rPr>
              <a:t>;</a:t>
            </a:r>
          </a:p>
        </p:txBody>
      </p:sp>
      <p:pic>
        <p:nvPicPr>
          <p:cNvPr id="491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84313"/>
            <a:ext cx="4953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9156" name="Rectangle 8"/>
          <p:cNvSpPr>
            <a:spLocks noGrp="1" noChangeArrowheads="1"/>
          </p:cNvSpPr>
          <p:nvPr>
            <p:ph type="title" idx="4294967295"/>
          </p:nvPr>
        </p:nvSpPr>
        <p:spPr>
          <a:xfrm>
            <a:off x="1219200" y="0"/>
            <a:ext cx="4038600" cy="533400"/>
          </a:xfrm>
          <a:solidFill>
            <a:srgbClr val="008000"/>
          </a:solidFill>
        </p:spPr>
        <p:txBody>
          <a:bodyPr/>
          <a:lstStyle/>
          <a:p>
            <a:pPr algn="l" eaLnBrk="1" hangingPunct="1"/>
            <a:r>
              <a:rPr lang="en-US" altLang="en-US" sz="2400" b="1" i="1" dirty="0" err="1">
                <a:solidFill>
                  <a:srgbClr val="FFFFFF"/>
                </a:solidFill>
                <a:latin typeface="Kalaham" pitchFamily="2" charset="0"/>
              </a:rPr>
              <a:t>mbikfspd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rpfpr;ir</a:t>
            </a:r>
            <a:endParaRPr lang="en-US" altLang="en-US" sz="2400" b="1" i="1" dirty="0">
              <a:solidFill>
                <a:srgbClr val="FFFFFF"/>
              </a:solidFill>
              <a:latin typeface="Kalaham"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47800"/>
            <a:ext cx="5334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p:cNvSpPr>
            <a:spLocks noChangeArrowheads="1"/>
          </p:cNvSpPr>
          <p:nvPr/>
        </p:nvSpPr>
        <p:spPr bwMode="auto">
          <a:xfrm>
            <a:off x="1752600" y="4983163"/>
            <a:ext cx="6858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en-US" altLang="en-US" b="1" dirty="0" err="1">
                <a:latin typeface="Kalaham" pitchFamily="2" charset="0"/>
                <a:cs typeface="Arial" pitchFamily="34" charset="0"/>
              </a:rPr>
              <a:t>Ruq;fq;fspy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Ntiy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nra;Ak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kpff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Fiwe;j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czTld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ePz;l</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Neuk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cioj;jdu</a:t>
            </a:r>
            <a:r>
              <a:rPr lang="en-US" altLang="en-US" b="1" dirty="0">
                <a:latin typeface="Kalaham" pitchFamily="2" charset="0"/>
                <a:cs typeface="Arial" pitchFamily="34" charset="0"/>
              </a:rPr>
              <a:t>;</a:t>
            </a:r>
          </a:p>
          <a:p>
            <a:pPr eaLnBrk="1" fontAlgn="base" hangingPunct="1">
              <a:spcBef>
                <a:spcPct val="50000"/>
              </a:spcBef>
            </a:pPr>
            <a:r>
              <a:rPr lang="en-US" altLang="en-US" b="1" dirty="0">
                <a:latin typeface="Kalaham" pitchFamily="2" charset="0"/>
                <a:cs typeface="Arial" pitchFamily="34" charset="0"/>
              </a:rPr>
              <a:t>- </a:t>
            </a:r>
            <a:r>
              <a:rPr lang="en-US" altLang="en-US" b="1" dirty="0" err="1">
                <a:latin typeface="Kalaham" pitchFamily="2" charset="0"/>
                <a:cs typeface="Arial" pitchFamily="34" charset="0"/>
              </a:rPr>
              <a:t>mtu;fs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xU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ae;jpuj;ij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mzpe;jpUg;gjhy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kuzj;jpw;F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Ntiy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nra;jdu</a:t>
            </a:r>
            <a:r>
              <a:rPr lang="en-US" altLang="en-US" b="1" dirty="0">
                <a:latin typeface="Kalaham" pitchFamily="2" charset="0"/>
                <a:cs typeface="Arial" pitchFamily="34" charset="0"/>
              </a:rPr>
              <a:t>; "</a:t>
            </a:r>
          </a:p>
        </p:txBody>
      </p:sp>
      <p:sp>
        <p:nvSpPr>
          <p:cNvPr id="50179" name="Rectangle 8"/>
          <p:cNvSpPr>
            <a:spLocks noGrp="1" noChangeArrowheads="1"/>
          </p:cNvSpPr>
          <p:nvPr>
            <p:ph type="title" idx="4294967295"/>
          </p:nvPr>
        </p:nvSpPr>
        <p:spPr>
          <a:xfrm>
            <a:off x="1219200" y="0"/>
            <a:ext cx="3810000" cy="533400"/>
          </a:xfrm>
          <a:solidFill>
            <a:srgbClr val="008000"/>
          </a:solidFill>
        </p:spPr>
        <p:txBody>
          <a:bodyPr/>
          <a:lstStyle/>
          <a:p>
            <a:pPr algn="l" eaLnBrk="1" hangingPunct="1"/>
            <a:r>
              <a:rPr lang="en-US" altLang="en-US" sz="2400" b="1" i="1" dirty="0" err="1">
                <a:solidFill>
                  <a:srgbClr val="FFFFFF"/>
                </a:solidFill>
                <a:latin typeface="Kalaham" pitchFamily="2" charset="0"/>
              </a:rPr>
              <a:t>mbikfspd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rpfpr;ir</a:t>
            </a:r>
            <a:endParaRPr lang="en-US" altLang="en-US" sz="2400" b="1" i="1" dirty="0">
              <a:solidFill>
                <a:srgbClr val="FFFFFF"/>
              </a:solidFill>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403350" y="865188"/>
            <a:ext cx="77406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800" b="1" i="1" dirty="0">
                <a:solidFill>
                  <a:srgbClr val="7F003F"/>
                </a:solidFill>
                <a:latin typeface="Kalaham" pitchFamily="2" charset="0"/>
                <a:cs typeface="Arial" pitchFamily="34" charset="0"/>
              </a:rPr>
              <a:t>m- </a:t>
            </a:r>
            <a:r>
              <a:rPr lang="en-US" altLang="en-US" sz="2800" b="1" i="1" dirty="0" err="1">
                <a:solidFill>
                  <a:srgbClr val="7F003F"/>
                </a:solidFill>
                <a:latin typeface="Kalaham" pitchFamily="2" charset="0"/>
                <a:cs typeface="Arial" pitchFamily="34" charset="0"/>
              </a:rPr>
              <a:t>mbikj;jdj;jpd</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mwpKfk</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kw;Wk</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tiuaiw</a:t>
            </a:r>
            <a:endParaRPr lang="en-US" altLang="en-US" sz="2800" b="1" i="1" dirty="0">
              <a:solidFill>
                <a:srgbClr val="7F003F"/>
              </a:solidFill>
              <a:latin typeface="Kalaham" pitchFamily="2" charset="0"/>
              <a:cs typeface="Arial" pitchFamily="34" charset="0"/>
            </a:endParaRPr>
          </a:p>
          <a:p>
            <a:pPr eaLnBrk="1" fontAlgn="base" hangingPunct="1"/>
            <a:r>
              <a:rPr lang="en-US" altLang="en-US" sz="2800" b="1" i="1" dirty="0">
                <a:solidFill>
                  <a:srgbClr val="7F003F"/>
                </a:solidFill>
                <a:latin typeface="Kalaham" pitchFamily="2" charset="0"/>
                <a:cs typeface="Arial" pitchFamily="34" charset="0"/>
              </a:rPr>
              <a:t>M - </a:t>
            </a:r>
            <a:r>
              <a:rPr lang="en-US" altLang="en-US" sz="2800" b="1" i="1" dirty="0" err="1">
                <a:solidFill>
                  <a:srgbClr val="7F003F"/>
                </a:solidFill>
                <a:latin typeface="Kalaham" pitchFamily="2" charset="0"/>
                <a:cs typeface="Arial" pitchFamily="34" charset="0"/>
              </a:rPr>
              <a:t>gz;ila</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r%fq;fspy</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mbikfs</a:t>
            </a:r>
            <a:r>
              <a:rPr lang="en-US" altLang="en-US" sz="2800" b="1" i="1" dirty="0">
                <a:solidFill>
                  <a:srgbClr val="7F003F"/>
                </a:solidFill>
                <a:latin typeface="Kalaham" pitchFamily="2" charset="0"/>
                <a:cs typeface="Arial" pitchFamily="34" charset="0"/>
              </a:rPr>
              <a:t>;</a:t>
            </a:r>
          </a:p>
          <a:p>
            <a:pPr eaLnBrk="1" fontAlgn="base" hangingPunct="1"/>
            <a:r>
              <a:rPr lang="en-US" altLang="en-US" sz="2800" b="1" i="1" dirty="0">
                <a:solidFill>
                  <a:srgbClr val="7F003F"/>
                </a:solidFill>
                <a:latin typeface="Kalaham" pitchFamily="2" charset="0"/>
                <a:cs typeface="Arial" pitchFamily="34" charset="0"/>
              </a:rPr>
              <a:t>, - </a:t>
            </a:r>
            <a:r>
              <a:rPr lang="en-US" altLang="en-US" sz="2800" b="1" i="1" dirty="0" err="1">
                <a:solidFill>
                  <a:srgbClr val="7F003F"/>
                </a:solidFill>
                <a:latin typeface="Kalaham" pitchFamily="2" charset="0"/>
                <a:cs typeface="Arial" pitchFamily="34" charset="0"/>
              </a:rPr>
              <a:t>mbikfspd</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rpfpr;ir</a:t>
            </a:r>
            <a:endParaRPr lang="en-US" altLang="en-US" sz="2800" b="1" i="1" dirty="0">
              <a:solidFill>
                <a:srgbClr val="7F003F"/>
              </a:solidFill>
              <a:latin typeface="Kalaham" pitchFamily="2" charset="0"/>
              <a:cs typeface="Arial" pitchFamily="34" charset="0"/>
            </a:endParaRPr>
          </a:p>
          <a:p>
            <a:pPr eaLnBrk="1" fontAlgn="base" hangingPunct="1"/>
            <a:r>
              <a:rPr lang="en-US" altLang="en-US" sz="2800" b="1" i="1" dirty="0">
                <a:solidFill>
                  <a:srgbClr val="7F003F"/>
                </a:solidFill>
                <a:latin typeface="Kalaham" pitchFamily="2" charset="0"/>
                <a:cs typeface="Arial" pitchFamily="34" charset="0"/>
              </a:rPr>
              <a:t>&lt; - </a:t>
            </a:r>
            <a:r>
              <a:rPr lang="en-US" altLang="en-US" sz="2800" b="1" i="1" dirty="0" err="1">
                <a:solidFill>
                  <a:srgbClr val="7F003F"/>
                </a:solidFill>
                <a:latin typeface="Kalaham" pitchFamily="2" charset="0"/>
                <a:cs typeface="Arial" pitchFamily="34" charset="0"/>
              </a:rPr>
              <a:t>mbikj;jdk</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kf;fisg</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gw;wp</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vd;d</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ntspg;gLj;JfpwJ</a:t>
            </a:r>
            <a:r>
              <a:rPr lang="en-US" altLang="en-US" sz="2800" b="1" i="1" dirty="0">
                <a:solidFill>
                  <a:srgbClr val="7F003F"/>
                </a:solidFill>
                <a:latin typeface="Kalaham" pitchFamily="2" charset="0"/>
                <a:cs typeface="Arial" pitchFamily="34" charset="0"/>
              </a:rPr>
              <a:t>?</a:t>
            </a:r>
          </a:p>
          <a:p>
            <a:pPr eaLnBrk="1" fontAlgn="base" hangingPunct="1"/>
            <a:r>
              <a:rPr lang="en-US" altLang="en-US" sz="2800" b="1" i="1" dirty="0">
                <a:solidFill>
                  <a:srgbClr val="7F003F"/>
                </a:solidFill>
                <a:latin typeface="Kalaham" pitchFamily="2" charset="0"/>
                <a:cs typeface="Arial" pitchFamily="34" charset="0"/>
              </a:rPr>
              <a:t>c - </a:t>
            </a:r>
            <a:r>
              <a:rPr lang="en-US" altLang="en-US" sz="2800" b="1" i="1" dirty="0" err="1">
                <a:solidFill>
                  <a:srgbClr val="7F003F"/>
                </a:solidFill>
                <a:latin typeface="Kalaham" pitchFamily="2" charset="0"/>
                <a:cs typeface="Arial" pitchFamily="34" charset="0"/>
              </a:rPr>
              <a:t>mbikj;jdj;ijg</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gw;wp</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nkhirf</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rl;lk</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fw;gpj;jJ</a:t>
            </a:r>
            <a:endParaRPr lang="en-US" altLang="en-US" sz="2800" b="1" i="1" dirty="0">
              <a:solidFill>
                <a:srgbClr val="7F003F"/>
              </a:solidFill>
              <a:latin typeface="Kalaham" pitchFamily="2" charset="0"/>
              <a:cs typeface="Arial" pitchFamily="34" charset="0"/>
            </a:endParaRPr>
          </a:p>
          <a:p>
            <a:pPr eaLnBrk="1" fontAlgn="base" hangingPunct="1"/>
            <a:r>
              <a:rPr lang="en-US" altLang="en-US" sz="2800" b="1" i="1" dirty="0">
                <a:solidFill>
                  <a:srgbClr val="7F003F"/>
                </a:solidFill>
                <a:latin typeface="Kalaham" pitchFamily="2" charset="0"/>
                <a:cs typeface="Arial" pitchFamily="34" charset="0"/>
              </a:rPr>
              <a:t>C - </a:t>
            </a:r>
            <a:r>
              <a:rPr lang="en-US" altLang="en-US" sz="2800" b="1" i="1" dirty="0" err="1">
                <a:solidFill>
                  <a:srgbClr val="7F003F"/>
                </a:solidFill>
                <a:latin typeface="Kalaham" pitchFamily="2" charset="0"/>
                <a:cs typeface="Arial" pitchFamily="34" charset="0"/>
              </a:rPr>
              <a:t>nkhirf</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vjpuhf</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ghfhs</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mbikr</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rl;lq;fs</a:t>
            </a:r>
            <a:r>
              <a:rPr lang="en-US" altLang="en-US" sz="2800" b="1" i="1" dirty="0">
                <a:solidFill>
                  <a:srgbClr val="7F003F"/>
                </a:solidFill>
                <a:latin typeface="Kalaham" pitchFamily="2" charset="0"/>
                <a:cs typeface="Arial" pitchFamily="34" charset="0"/>
              </a:rPr>
              <a:t>;</a:t>
            </a:r>
          </a:p>
          <a:p>
            <a:pPr eaLnBrk="1" fontAlgn="base" hangingPunct="1"/>
            <a:r>
              <a:rPr lang="en-US" altLang="en-US" sz="2800" b="1" i="1" dirty="0">
                <a:solidFill>
                  <a:srgbClr val="7F003F"/>
                </a:solidFill>
                <a:latin typeface="Kalaham" pitchFamily="2" charset="0"/>
                <a:cs typeface="Arial" pitchFamily="34" charset="0"/>
              </a:rPr>
              <a:t>v- </a:t>
            </a:r>
            <a:r>
              <a:rPr lang="en-US" altLang="en-US" sz="2800" b="1" i="1" dirty="0" err="1">
                <a:solidFill>
                  <a:srgbClr val="7F003F"/>
                </a:solidFill>
                <a:latin typeface="Kalaham" pitchFamily="2" charset="0"/>
                <a:cs typeface="Arial" pitchFamily="34" charset="0"/>
              </a:rPr>
              <a:t>Nuhkhdpa</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Nguurpd</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mbikj;jdk</a:t>
            </a:r>
            <a:r>
              <a:rPr lang="en-US" altLang="en-US" sz="2800" b="1" i="1" dirty="0">
                <a:solidFill>
                  <a:srgbClr val="7F003F"/>
                </a:solidFill>
                <a:latin typeface="Kalaham" pitchFamily="2" charset="0"/>
                <a:cs typeface="Arial" pitchFamily="34" charset="0"/>
              </a:rPr>
              <a:t>;</a:t>
            </a:r>
          </a:p>
          <a:p>
            <a:pPr eaLnBrk="1" fontAlgn="base" hangingPunct="1"/>
            <a:r>
              <a:rPr lang="en-US" altLang="en-US" sz="2800" b="1" i="1" dirty="0">
                <a:solidFill>
                  <a:srgbClr val="7F003F"/>
                </a:solidFill>
                <a:latin typeface="Kalaham" pitchFamily="2" charset="0"/>
                <a:cs typeface="Arial" pitchFamily="34" charset="0"/>
              </a:rPr>
              <a:t>V- </a:t>
            </a:r>
            <a:r>
              <a:rPr lang="en-US" altLang="en-US" sz="2800" b="1" i="1" dirty="0" err="1">
                <a:solidFill>
                  <a:srgbClr val="7F003F"/>
                </a:solidFill>
                <a:latin typeface="Kalaham" pitchFamily="2" charset="0"/>
                <a:cs typeface="Arial" pitchFamily="34" charset="0"/>
              </a:rPr>
              <a:t>mbikj;jdk</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Fwpj;j</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ghypd</a:t>
            </a:r>
            <a:r>
              <a:rPr lang="en-US" altLang="en-US" sz="2800" b="1" i="1" dirty="0">
                <a:solidFill>
                  <a:srgbClr val="7F003F"/>
                </a:solidFill>
                <a:latin typeface="Kalaham" pitchFamily="2" charset="0"/>
                <a:cs typeface="Arial" pitchFamily="34" charset="0"/>
              </a:rPr>
              <a:t>; </a:t>
            </a:r>
            <a:r>
              <a:rPr lang="en-US" altLang="en-US" sz="2800" b="1" i="1" dirty="0" err="1">
                <a:solidFill>
                  <a:srgbClr val="7F003F"/>
                </a:solidFill>
                <a:latin typeface="Kalaham" pitchFamily="2" charset="0"/>
                <a:cs typeface="Arial" pitchFamily="34" charset="0"/>
              </a:rPr>
              <a:t>Nghjid</a:t>
            </a:r>
            <a:endParaRPr lang="en-US" altLang="en-US" sz="2800" b="1" i="1" dirty="0">
              <a:solidFill>
                <a:srgbClr val="7F003F"/>
              </a:solidFill>
              <a:latin typeface="Kalaham" pitchFamily="2" charset="0"/>
              <a:cs typeface="Arial" pitchFamily="34" charset="0"/>
            </a:endParaRPr>
          </a:p>
          <a:p>
            <a:pPr eaLnBrk="1" fontAlgn="base" hangingPunct="1"/>
            <a:r>
              <a:rPr lang="en-US" altLang="en-US" sz="2800" b="1" i="1" dirty="0">
                <a:solidFill>
                  <a:srgbClr val="7F003F"/>
                </a:solidFill>
                <a:latin typeface="Kalaham" pitchFamily="2" charset="0"/>
                <a:cs typeface="Arial" pitchFamily="34" charset="0"/>
              </a:rPr>
              <a:t>I - </a:t>
            </a:r>
            <a:r>
              <a:rPr lang="en-US" altLang="en-US" sz="2800" b="1" i="1" dirty="0" err="1">
                <a:solidFill>
                  <a:srgbClr val="7F003F"/>
                </a:solidFill>
                <a:latin typeface="Kalaham" pitchFamily="2" charset="0"/>
                <a:cs typeface="Arial" pitchFamily="34" charset="0"/>
              </a:rPr>
              <a:t>KbT</a:t>
            </a:r>
            <a:endParaRPr lang="en-US" altLang="en-US" sz="2800" b="1" i="1" dirty="0">
              <a:solidFill>
                <a:srgbClr val="7F003F"/>
              </a:solidFill>
              <a:latin typeface="Kalaham" pitchFamily="2" charset="0"/>
              <a:cs typeface="Arial" pitchFamily="34" charset="0"/>
            </a:endParaRPr>
          </a:p>
          <a:p>
            <a:pPr eaLnBrk="1" fontAlgn="base" hangingPunct="1"/>
            <a:endParaRPr lang="en-US" altLang="en-US" sz="2800" b="1" i="1" dirty="0">
              <a:solidFill>
                <a:srgbClr val="7F003F"/>
              </a:solidFill>
              <a:latin typeface="Kalaham" pitchFamily="2" charset="0"/>
              <a:cs typeface="Arial" pitchFamily="34" charset="0"/>
            </a:endParaRPr>
          </a:p>
        </p:txBody>
      </p:sp>
      <p:sp>
        <p:nvSpPr>
          <p:cNvPr id="32770" name="Rectangle 3"/>
          <p:cNvSpPr>
            <a:spLocks noGrp="1" noChangeArrowheads="1"/>
          </p:cNvSpPr>
          <p:nvPr>
            <p:ph type="title" idx="4294967295"/>
          </p:nvPr>
        </p:nvSpPr>
        <p:spPr>
          <a:xfrm>
            <a:off x="1403350" y="152400"/>
            <a:ext cx="7820025" cy="1143000"/>
          </a:xfrm>
        </p:spPr>
        <p:txBody>
          <a:bodyPr/>
          <a:lstStyle/>
          <a:p>
            <a:pPr algn="l" eaLnBrk="1" hangingPunct="1"/>
            <a:r>
              <a:rPr lang="en-US" altLang="en-US" sz="3600" b="1" i="1" u="sng" dirty="0" err="1">
                <a:solidFill>
                  <a:schemeClr val="tx1"/>
                </a:solidFill>
                <a:latin typeface="Kalaham" pitchFamily="2" charset="0"/>
              </a:rPr>
              <a:t>tpsf;ff;fhl;rp</a:t>
            </a:r>
            <a:r>
              <a:rPr lang="en-US" altLang="en-US" sz="3600" b="1" i="1" u="sng" dirty="0">
                <a:solidFill>
                  <a:schemeClr val="tx1"/>
                </a:solidFill>
                <a:latin typeface="Kalaham" pitchFamily="2" charset="0"/>
              </a:rPr>
              <a:t> </a:t>
            </a:r>
            <a:br>
              <a:rPr lang="en-US" altLang="en-US" sz="3600" b="1" i="1" u="sng" dirty="0">
                <a:solidFill>
                  <a:schemeClr val="tx1"/>
                </a:solidFill>
                <a:latin typeface="Kalaham" pitchFamily="2" charset="0"/>
              </a:rPr>
            </a:br>
            <a:r>
              <a:rPr lang="en-US" altLang="en-US" dirty="0">
                <a:latin typeface="Kalaham" pitchFamily="2"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p:cNvSpPr>
            <a:spLocks noChangeArrowheads="1"/>
          </p:cNvSpPr>
          <p:nvPr/>
        </p:nvSpPr>
        <p:spPr bwMode="auto">
          <a:xfrm>
            <a:off x="1371600" y="762000"/>
            <a:ext cx="6992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dirty="0" err="1">
                <a:solidFill>
                  <a:srgbClr val="000000"/>
                </a:solidFill>
                <a:latin typeface="Kalaham" pitchFamily="2" charset="0"/>
                <a:cs typeface="Arial" pitchFamily="34" charset="0"/>
              </a:rPr>
              <a:t>nrhj;jhf</a:t>
            </a:r>
            <a:r>
              <a:rPr lang="en-US" altLang="en-US" b="1" dirty="0">
                <a:solidFill>
                  <a:srgbClr val="000000"/>
                </a:solidFill>
                <a:latin typeface="Kalaham" pitchFamily="2" charset="0"/>
                <a:cs typeface="Arial" pitchFamily="34" charset="0"/>
              </a:rPr>
              <a:t>&gt; </a:t>
            </a:r>
            <a:r>
              <a:rPr lang="en-US" altLang="en-US" b="1" dirty="0" err="1">
                <a:solidFill>
                  <a:srgbClr val="000000"/>
                </a:solidFill>
                <a:latin typeface="Kalaham" pitchFamily="2" charset="0"/>
                <a:cs typeface="Arial" pitchFamily="34" charset="0"/>
              </a:rPr>
              <a:t>mbikfis</a:t>
            </a:r>
            <a:r>
              <a:rPr lang="en-US" altLang="en-US" b="1" dirty="0">
                <a:solidFill>
                  <a:srgbClr val="000000"/>
                </a:solidFill>
                <a:latin typeface="Kalaham" pitchFamily="2" charset="0"/>
                <a:cs typeface="Arial" pitchFamily="34" charset="0"/>
              </a:rPr>
              <a:t> </a:t>
            </a:r>
            <a:r>
              <a:rPr lang="en-US" altLang="en-US" b="1" dirty="0" err="1">
                <a:solidFill>
                  <a:srgbClr val="000000"/>
                </a:solidFill>
                <a:latin typeface="Kalaham" pitchFamily="2" charset="0"/>
                <a:cs typeface="Arial" pitchFamily="34" charset="0"/>
              </a:rPr>
              <a:t>capyhf</a:t>
            </a:r>
            <a:r>
              <a:rPr lang="en-US" altLang="en-US" b="1" dirty="0">
                <a:solidFill>
                  <a:srgbClr val="000000"/>
                </a:solidFill>
                <a:latin typeface="Kalaham" pitchFamily="2" charset="0"/>
                <a:cs typeface="Arial" pitchFamily="34" charset="0"/>
              </a:rPr>
              <a:t> </a:t>
            </a:r>
            <a:r>
              <a:rPr lang="en-US" altLang="en-US" b="1" dirty="0" err="1">
                <a:solidFill>
                  <a:srgbClr val="000000"/>
                </a:solidFill>
                <a:latin typeface="Kalaham" pitchFamily="2" charset="0"/>
                <a:cs typeface="Arial" pitchFamily="34" charset="0"/>
              </a:rPr>
              <a:t>tpw;fyhk</a:t>
            </a:r>
            <a:r>
              <a:rPr lang="en-US" altLang="en-US" b="1" dirty="0">
                <a:solidFill>
                  <a:srgbClr val="000000"/>
                </a:solidFill>
                <a:latin typeface="Kalaham" pitchFamily="2" charset="0"/>
                <a:cs typeface="Arial" pitchFamily="34" charset="0"/>
              </a:rPr>
              <a:t> :</a:t>
            </a:r>
          </a:p>
        </p:txBody>
      </p:sp>
      <p:graphicFrame>
        <p:nvGraphicFramePr>
          <p:cNvPr id="51202" name="Object 2"/>
          <p:cNvGraphicFramePr>
            <a:graphicFrameLocks noChangeAspect="1"/>
          </p:cNvGraphicFramePr>
          <p:nvPr>
            <p:extLst>
              <p:ext uri="{D42A27DB-BD31-4B8C-83A1-F6EECF244321}">
                <p14:modId xmlns:p14="http://schemas.microsoft.com/office/powerpoint/2010/main" val="710555204"/>
              </p:ext>
            </p:extLst>
          </p:nvPr>
        </p:nvGraphicFramePr>
        <p:xfrm>
          <a:off x="1471464" y="1295400"/>
          <a:ext cx="7467600" cy="3057525"/>
        </p:xfrm>
        <a:graphic>
          <a:graphicData uri="http://schemas.openxmlformats.org/presentationml/2006/ole">
            <mc:AlternateContent xmlns:mc="http://schemas.openxmlformats.org/markup-compatibility/2006">
              <mc:Choice xmlns:v="urn:schemas-microsoft-com:vml" Requires="v">
                <p:oleObj spid="_x0000_s51236" name="Bitmap Image" r:id="rId4" imgW="6857143" imgH="3057143" progId="PBrush">
                  <p:embed/>
                </p:oleObj>
              </mc:Choice>
              <mc:Fallback>
                <p:oleObj name="Bitmap Image" r:id="rId4" imgW="6857143" imgH="3057143" progId="PBrush">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464" y="1295400"/>
                        <a:ext cx="74676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03" name="Text Box 8"/>
          <p:cNvSpPr txBox="1">
            <a:spLocks noChangeArrowheads="1"/>
          </p:cNvSpPr>
          <p:nvPr/>
        </p:nvSpPr>
        <p:spPr bwMode="auto">
          <a:xfrm>
            <a:off x="1371600" y="4549676"/>
            <a:ext cx="75168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u="sng" dirty="0" err="1">
                <a:latin typeface="Kalaham" pitchFamily="2" charset="0"/>
                <a:cs typeface="Arial" pitchFamily="34" charset="0"/>
              </a:rPr>
              <a:t>gu;kpq;fhkpy</a:t>
            </a:r>
            <a:r>
              <a:rPr lang="en-US" altLang="en-US" b="1" u="sng" dirty="0">
                <a:latin typeface="Kalaham" pitchFamily="2" charset="0"/>
                <a:cs typeface="Arial" pitchFamily="34" charset="0"/>
              </a:rPr>
              <a:t>; </a:t>
            </a:r>
            <a:r>
              <a:rPr lang="en-US" altLang="en-US" b="1" u="sng" dirty="0" err="1">
                <a:latin typeface="Kalaham" pitchFamily="2" charset="0"/>
                <a:cs typeface="Arial" pitchFamily="34" charset="0"/>
              </a:rPr>
              <a:t>myghkh</a:t>
            </a:r>
            <a:r>
              <a:rPr lang="en-US" altLang="en-US" b="1" u="sng" dirty="0">
                <a:latin typeface="Kalaham" pitchFamily="2" charset="0"/>
                <a:cs typeface="Arial" pitchFamily="34" charset="0"/>
              </a:rPr>
              <a:t> </a:t>
            </a:r>
            <a:r>
              <a:rPr lang="en-US" altLang="en-US" b="1" u="sng" dirty="0" err="1">
                <a:latin typeface="Kalaham" pitchFamily="2" charset="0"/>
                <a:cs typeface="Arial" pitchFamily="34" charset="0"/>
              </a:rPr>
              <a:t>gy;fiyf;fofk</a:t>
            </a:r>
            <a:r>
              <a:rPr lang="en-US" altLang="en-US" b="1" u="sng" dirty="0">
                <a:latin typeface="Kalaham" pitchFamily="2" charset="0"/>
                <a:cs typeface="Arial" pitchFamily="34" charset="0"/>
              </a:rPr>
              <a:t>; </a:t>
            </a:r>
            <a:r>
              <a:rPr lang="en-US" altLang="en-US" b="1" u="sng" dirty="0" err="1">
                <a:latin typeface="Kalaham" pitchFamily="2" charset="0"/>
                <a:cs typeface="Arial" pitchFamily="34" charset="0"/>
              </a:rPr>
              <a:t>jahupj;j</a:t>
            </a:r>
            <a:r>
              <a:rPr lang="en-US" altLang="en-US" b="1" u="sng" dirty="0">
                <a:latin typeface="Kalaham" pitchFamily="2" charset="0"/>
                <a:cs typeface="Arial" pitchFamily="34" charset="0"/>
              </a:rPr>
              <a:t> </a:t>
            </a:r>
            <a:r>
              <a:rPr lang="en-US" altLang="en-US" b="1" u="sng" dirty="0" err="1">
                <a:latin typeface="Kalaham" pitchFamily="2" charset="0"/>
                <a:cs typeface="Arial" pitchFamily="34" charset="0"/>
              </a:rPr>
              <a:t>nrhj;jpd</a:t>
            </a:r>
            <a:r>
              <a:rPr lang="en-US" altLang="en-US" b="1" u="sng" dirty="0">
                <a:latin typeface="Kalaham" pitchFamily="2" charset="0"/>
                <a:cs typeface="Arial" pitchFamily="34" charset="0"/>
              </a:rPr>
              <a:t>; </a:t>
            </a:r>
            <a:r>
              <a:rPr lang="en-US" altLang="en-US" b="1" u="sng" dirty="0" err="1">
                <a:latin typeface="Kalaham" pitchFamily="2" charset="0"/>
                <a:cs typeface="Arial" pitchFamily="34" charset="0"/>
              </a:rPr>
              <a:t>jiyg;G</a:t>
            </a:r>
            <a:endParaRPr lang="en-US" altLang="en-US" b="1" u="sng" dirty="0">
              <a:latin typeface="Kalaham" pitchFamily="2" charset="0"/>
              <a:cs typeface="Arial" pitchFamily="34" charset="0"/>
            </a:endParaRPr>
          </a:p>
          <a:p>
            <a:pPr eaLnBrk="1" fontAlgn="base" hangingPunct="1"/>
            <a:r>
              <a:rPr lang="en-US" altLang="en-US" b="1" dirty="0" err="1">
                <a:latin typeface="Kalaham" pitchFamily="2" charset="0"/>
                <a:cs typeface="Arial" pitchFamily="34" charset="0"/>
              </a:rPr>
              <a:t>mjpy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mtUila</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kidtpf;F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toq;fg;gl;l</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nrhj;J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jdf;F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gpwe;j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Foe;ijfis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jdJ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mbikfshy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nfhLf;f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kidtpAk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Rje;jpukhf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Ue;jhs</a:t>
            </a:r>
            <a:r>
              <a:rPr lang="en-US" altLang="en-US" b="1" dirty="0">
                <a:latin typeface="Kalaham" pitchFamily="2" charset="0"/>
                <a:cs typeface="Arial" pitchFamily="34" charset="0"/>
              </a:rPr>
              <a:t>;.</a:t>
            </a:r>
          </a:p>
        </p:txBody>
      </p:sp>
      <p:sp>
        <p:nvSpPr>
          <p:cNvPr id="51204" name="Rectangle 12"/>
          <p:cNvSpPr>
            <a:spLocks noGrp="1" noChangeArrowheads="1"/>
          </p:cNvSpPr>
          <p:nvPr>
            <p:ph type="title" idx="4294967295"/>
          </p:nvPr>
        </p:nvSpPr>
        <p:spPr>
          <a:xfrm>
            <a:off x="1219200" y="0"/>
            <a:ext cx="3810000" cy="533400"/>
          </a:xfrm>
          <a:solidFill>
            <a:srgbClr val="008000"/>
          </a:solidFill>
        </p:spPr>
        <p:txBody>
          <a:bodyPr/>
          <a:lstStyle/>
          <a:p>
            <a:pPr algn="l" eaLnBrk="1" hangingPunct="1"/>
            <a:r>
              <a:rPr lang="en-US" altLang="en-US" sz="2400" b="1" i="1" dirty="0" err="1">
                <a:solidFill>
                  <a:srgbClr val="FFFFFF"/>
                </a:solidFill>
                <a:latin typeface="Kalaham" pitchFamily="2" charset="0"/>
              </a:rPr>
              <a:t>mbikfspd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rpfpr;ir</a:t>
            </a:r>
            <a:endParaRPr lang="en-US" altLang="en-US" sz="2400" b="1" i="1" dirty="0">
              <a:solidFill>
                <a:srgbClr val="FFFFFF"/>
              </a:solidFill>
              <a:latin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35687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2226" name="Rectangle 4"/>
          <p:cNvSpPr>
            <a:spLocks noChangeArrowheads="1"/>
          </p:cNvSpPr>
          <p:nvPr/>
        </p:nvSpPr>
        <p:spPr bwMode="auto">
          <a:xfrm>
            <a:off x="5257800" y="2667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br>
              <a:rPr lang="en-US" altLang="en-US" b="1" dirty="0">
                <a:solidFill>
                  <a:srgbClr val="6600FF"/>
                </a:solidFill>
                <a:latin typeface="Kalaham" pitchFamily="2" charset="0"/>
                <a:cs typeface="Arial" pitchFamily="34" charset="0"/>
              </a:rPr>
            </a:b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tpjptpyf;fhd</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jpwd;fisf</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nfhz;l</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rpy</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rpWghd;ikapdu</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rpwg;ghf</a:t>
            </a:r>
            <a:r>
              <a:rPr lang="en-US" altLang="en-US" b="1" dirty="0">
                <a:solidFill>
                  <a:srgbClr val="6600FF"/>
                </a:solidFill>
                <a:latin typeface="Kalaham" pitchFamily="2" charset="0"/>
                <a:cs typeface="Arial" pitchFamily="34" charset="0"/>
              </a:rPr>
              <a:t> </a:t>
            </a:r>
            <a:r>
              <a:rPr lang="en-US" altLang="en-US" b="1" dirty="0" err="1">
                <a:solidFill>
                  <a:srgbClr val="6600FF"/>
                </a:solidFill>
                <a:latin typeface="Kalaham" pitchFamily="2" charset="0"/>
                <a:cs typeface="Arial" pitchFamily="34" charset="0"/>
              </a:rPr>
              <a:t>elj;jg;gl;ldu</a:t>
            </a:r>
            <a:r>
              <a:rPr lang="en-US" altLang="en-US" b="1" dirty="0">
                <a:solidFill>
                  <a:srgbClr val="6600FF"/>
                </a:solidFill>
                <a:latin typeface="Kalaham" pitchFamily="2" charset="0"/>
                <a:cs typeface="Arial" pitchFamily="34" charset="0"/>
              </a:rPr>
              <a:t>;.</a:t>
            </a:r>
          </a:p>
          <a:p>
            <a:pPr eaLnBrk="1" fontAlgn="base" hangingPunct="1"/>
            <a:endParaRPr lang="en-US" altLang="en-US" b="1" dirty="0">
              <a:solidFill>
                <a:srgbClr val="6600FF"/>
              </a:solidFill>
              <a:latin typeface="Kalaham" pitchFamily="2" charset="0"/>
              <a:cs typeface="Arial" pitchFamily="34" charset="0"/>
            </a:endParaRPr>
          </a:p>
          <a:p>
            <a:pPr eaLnBrk="1" fontAlgn="base" hangingPunct="1"/>
            <a:r>
              <a:rPr lang="en-US" altLang="en-US" b="1" dirty="0" err="1">
                <a:solidFill>
                  <a:srgbClr val="6600FF"/>
                </a:solidFill>
                <a:latin typeface="Kalaham" pitchFamily="2" charset="0"/>
                <a:cs typeface="Arial" pitchFamily="34" charset="0"/>
              </a:rPr>
              <a:t>vLj;Jf;fhl;Lfs</a:t>
            </a:r>
            <a:r>
              <a:rPr lang="en-US" altLang="en-US" b="1" dirty="0">
                <a:solidFill>
                  <a:srgbClr val="6600FF"/>
                </a:solidFill>
                <a:latin typeface="Kalaham" pitchFamily="2" charset="0"/>
                <a:cs typeface="Arial" pitchFamily="34" charset="0"/>
              </a:rPr>
              <a:t>;:</a:t>
            </a:r>
          </a:p>
          <a:p>
            <a:pPr eaLnBrk="1" fontAlgn="base" hangingPunct="1"/>
            <a:r>
              <a:rPr lang="en-US" altLang="en-US" b="1" dirty="0">
                <a:solidFill>
                  <a:srgbClr val="6600FF"/>
                </a:solidFill>
                <a:latin typeface="Kalaham" pitchFamily="2" charset="0"/>
                <a:cs typeface="Arial" pitchFamily="34" charset="0"/>
              </a:rPr>
              <a:t>1. </a:t>
            </a:r>
            <a:r>
              <a:rPr lang="en-US" altLang="en-US" b="1" dirty="0" err="1">
                <a:solidFill>
                  <a:srgbClr val="6600FF"/>
                </a:solidFill>
                <a:latin typeface="Kalaham" pitchFamily="2" charset="0"/>
                <a:cs typeface="Arial" pitchFamily="34" charset="0"/>
              </a:rPr>
              <a:t>jhdpay</a:t>
            </a:r>
            <a:r>
              <a:rPr lang="en-US" altLang="en-US" b="1" dirty="0">
                <a:solidFill>
                  <a:srgbClr val="6600FF"/>
                </a:solidFill>
                <a:latin typeface="Kalaham" pitchFamily="2" charset="0"/>
                <a:cs typeface="Arial" pitchFamily="34" charset="0"/>
              </a:rPr>
              <a:t>;</a:t>
            </a:r>
          </a:p>
          <a:p>
            <a:pPr eaLnBrk="1" fontAlgn="base" hangingPunct="1"/>
            <a:r>
              <a:rPr lang="en-US" altLang="en-US" b="1" dirty="0">
                <a:solidFill>
                  <a:srgbClr val="6600FF"/>
                </a:solidFill>
                <a:latin typeface="Kalaham" pitchFamily="2" charset="0"/>
                <a:cs typeface="Arial" pitchFamily="34" charset="0"/>
              </a:rPr>
              <a:t>2. </a:t>
            </a:r>
            <a:r>
              <a:rPr lang="en-US" altLang="en-US" b="1" dirty="0" err="1">
                <a:solidFill>
                  <a:srgbClr val="6600FF"/>
                </a:solidFill>
                <a:latin typeface="Kalaham" pitchFamily="2" charset="0"/>
                <a:cs typeface="Arial" pitchFamily="34" charset="0"/>
              </a:rPr>
              <a:t>NahNrg;G</a:t>
            </a:r>
            <a:r>
              <a:rPr lang="en-US" altLang="en-US" b="1" dirty="0">
                <a:solidFill>
                  <a:srgbClr val="6600FF"/>
                </a:solidFill>
                <a:latin typeface="Kalaham" pitchFamily="2" charset="0"/>
                <a:cs typeface="Arial" pitchFamily="34" charset="0"/>
              </a:rPr>
              <a:t> </a:t>
            </a:r>
            <a:br>
              <a:rPr lang="en-US" altLang="en-US" b="1" dirty="0">
                <a:solidFill>
                  <a:srgbClr val="6600FF"/>
                </a:solidFill>
                <a:latin typeface="Kalaham" pitchFamily="2" charset="0"/>
                <a:cs typeface="Arial" pitchFamily="34" charset="0"/>
              </a:rPr>
            </a:br>
            <a:endParaRPr lang="en-US" altLang="en-US" b="1" dirty="0">
              <a:solidFill>
                <a:srgbClr val="6600FF"/>
              </a:solidFill>
              <a:latin typeface="Kalaham" pitchFamily="2" charset="0"/>
              <a:cs typeface="Arial" pitchFamily="34" charset="0"/>
            </a:endParaRPr>
          </a:p>
        </p:txBody>
      </p:sp>
      <p:sp>
        <p:nvSpPr>
          <p:cNvPr id="52227" name="Text Box 5"/>
          <p:cNvSpPr txBox="1">
            <a:spLocks noChangeArrowheads="1"/>
          </p:cNvSpPr>
          <p:nvPr/>
        </p:nvSpPr>
        <p:spPr bwMode="auto">
          <a:xfrm>
            <a:off x="5105400" y="5638800"/>
            <a:ext cx="373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ta-IN" altLang="en-US" sz="2000" b="1" dirty="0">
                <a:latin typeface="Arial" pitchFamily="34" charset="0"/>
                <a:cs typeface="Arial" pitchFamily="34" charset="0"/>
              </a:rPr>
              <a:t>நீதிமன்ற ஊழியர் - அநேகமாக ராஜாவுக்கு சேவை செய்யும் ஒன்று</a:t>
            </a:r>
            <a:endParaRPr lang="en-US" altLang="en-US" sz="2000" b="1" dirty="0">
              <a:latin typeface="Arial" pitchFamily="34" charset="0"/>
              <a:cs typeface="Arial" pitchFamily="34" charset="0"/>
            </a:endParaRPr>
          </a:p>
        </p:txBody>
      </p:sp>
      <p:sp>
        <p:nvSpPr>
          <p:cNvPr id="52228" name="Rectangle 9"/>
          <p:cNvSpPr>
            <a:spLocks noGrp="1" noChangeArrowheads="1"/>
          </p:cNvSpPr>
          <p:nvPr>
            <p:ph type="title" idx="4294967295"/>
          </p:nvPr>
        </p:nvSpPr>
        <p:spPr>
          <a:xfrm>
            <a:off x="1219200" y="0"/>
            <a:ext cx="4038600" cy="533400"/>
          </a:xfrm>
          <a:solidFill>
            <a:srgbClr val="008000"/>
          </a:solidFill>
        </p:spPr>
        <p:txBody>
          <a:bodyPr/>
          <a:lstStyle/>
          <a:p>
            <a:pPr algn="l" eaLnBrk="1" hangingPunct="1"/>
            <a:r>
              <a:rPr lang="en-US" altLang="en-US" sz="2400" b="1" i="1" dirty="0" err="1">
                <a:solidFill>
                  <a:srgbClr val="FFFFFF"/>
                </a:solidFill>
                <a:latin typeface="Kalaham" pitchFamily="2" charset="0"/>
              </a:rPr>
              <a:t>mbikfspd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rpfpr;ir</a:t>
            </a:r>
            <a:endParaRPr lang="en-US" altLang="en-US" sz="2400" b="1" i="1" dirty="0">
              <a:solidFill>
                <a:srgbClr val="FFFFFF"/>
              </a:solidFill>
              <a:latin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israelite_forced_labor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24613" y="1844675"/>
            <a:ext cx="2566987" cy="3009900"/>
          </a:xfrm>
          <a:noFill/>
        </p:spPr>
      </p:pic>
      <p:sp>
        <p:nvSpPr>
          <p:cNvPr id="26632" name="Rectangle 8"/>
          <p:cNvSpPr>
            <a:spLocks noChangeArrowheads="1"/>
          </p:cNvSpPr>
          <p:nvPr/>
        </p:nvSpPr>
        <p:spPr bwMode="auto">
          <a:xfrm>
            <a:off x="1219200" y="981075"/>
            <a:ext cx="5513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b="1" dirty="0" err="1">
                <a:latin typeface="Kalaham" pitchFamily="2" charset="0"/>
                <a:cs typeface="Arial" pitchFamily="34" charset="0"/>
              </a:rPr>
              <a:t>mbikj;jdk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vd;gJ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kdpjdpd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tPo;r;rpapd</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xU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jahupg;G</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kw;Wk</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tPo;r;rpf;Fg</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gpd;du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Ue;J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tUfpwJ</a:t>
            </a:r>
            <a:endParaRPr lang="en-US" altLang="en-US" b="1"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b="1" dirty="0" err="1">
                <a:solidFill>
                  <a:schemeClr val="accent2"/>
                </a:solidFill>
                <a:latin typeface="Kalaham" pitchFamily="2" charset="0"/>
                <a:cs typeface="Arial" pitchFamily="34" charset="0"/>
              </a:rPr>
              <a:t>mbikj;jdk</a:t>
            </a:r>
            <a:r>
              <a:rPr lang="en-US" altLang="en-US" b="1" dirty="0">
                <a:solidFill>
                  <a:schemeClr val="accent2"/>
                </a:solidFill>
                <a:latin typeface="Kalaham" pitchFamily="2" charset="0"/>
                <a:cs typeface="Arial" pitchFamily="34" charset="0"/>
              </a:rPr>
              <a:t>; </a:t>
            </a:r>
            <a:r>
              <a:rPr lang="en-US" altLang="en-US" b="1" dirty="0" err="1">
                <a:solidFill>
                  <a:schemeClr val="accent2"/>
                </a:solidFill>
                <a:latin typeface="Kalaham" pitchFamily="2" charset="0"/>
                <a:cs typeface="Arial" pitchFamily="34" charset="0"/>
              </a:rPr>
              <a:t>capu;tho;tjw;fhd</a:t>
            </a:r>
            <a:r>
              <a:rPr lang="en-US" altLang="en-US" b="1" dirty="0">
                <a:solidFill>
                  <a:schemeClr val="accent2"/>
                </a:solidFill>
                <a:latin typeface="Kalaham" pitchFamily="2" charset="0"/>
                <a:cs typeface="Arial" pitchFamily="34" charset="0"/>
              </a:rPr>
              <a:t> </a:t>
            </a:r>
            <a:r>
              <a:rPr lang="en-US" altLang="en-US" b="1" dirty="0" err="1">
                <a:solidFill>
                  <a:schemeClr val="accent2"/>
                </a:solidFill>
                <a:latin typeface="Kalaham" pitchFamily="2" charset="0"/>
                <a:cs typeface="Arial" pitchFamily="34" charset="0"/>
              </a:rPr>
              <a:t>xU</a:t>
            </a:r>
            <a:r>
              <a:rPr lang="en-US" altLang="en-US" b="1" dirty="0">
                <a:solidFill>
                  <a:schemeClr val="accent2"/>
                </a:solidFill>
                <a:latin typeface="Kalaham" pitchFamily="2" charset="0"/>
                <a:cs typeface="Arial" pitchFamily="34" charset="0"/>
              </a:rPr>
              <a:t> </a:t>
            </a:r>
            <a:r>
              <a:rPr lang="en-US" altLang="en-US" b="1" dirty="0" err="1">
                <a:solidFill>
                  <a:schemeClr val="accent2"/>
                </a:solidFill>
                <a:latin typeface="Kalaham" pitchFamily="2" charset="0"/>
                <a:cs typeface="Arial" pitchFamily="34" charset="0"/>
              </a:rPr>
              <a:t>topKiwahf</a:t>
            </a:r>
            <a:r>
              <a:rPr lang="en-US" altLang="en-US" b="1" dirty="0">
                <a:solidFill>
                  <a:schemeClr val="accent2"/>
                </a:solidFill>
                <a:latin typeface="Kalaham" pitchFamily="2" charset="0"/>
                <a:cs typeface="Arial" pitchFamily="34" charset="0"/>
              </a:rPr>
              <a:t> ,</a:t>
            </a:r>
            <a:r>
              <a:rPr lang="en-US" altLang="en-US" b="1" dirty="0" err="1">
                <a:solidFill>
                  <a:schemeClr val="accent2"/>
                </a:solidFill>
                <a:latin typeface="Kalaham" pitchFamily="2" charset="0"/>
                <a:cs typeface="Arial" pitchFamily="34" charset="0"/>
              </a:rPr>
              <a:t>Ue;jJ</a:t>
            </a:r>
            <a:endParaRPr lang="en-US" altLang="en-US" b="1" dirty="0">
              <a:solidFill>
                <a:schemeClr val="accent2"/>
              </a:solidFill>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b="1" dirty="0" err="1">
                <a:solidFill>
                  <a:srgbClr val="000090"/>
                </a:solidFill>
                <a:latin typeface="Kalaham" pitchFamily="2" charset="0"/>
                <a:cs typeface="Arial" pitchFamily="34" charset="0"/>
              </a:rPr>
              <a:t>nfhiyf;F</a:t>
            </a:r>
            <a:r>
              <a:rPr lang="en-US" altLang="en-US" b="1" dirty="0">
                <a:solidFill>
                  <a:srgbClr val="000090"/>
                </a:solidFill>
                <a:latin typeface="Kalaham" pitchFamily="2" charset="0"/>
                <a:cs typeface="Arial" pitchFamily="34" charset="0"/>
              </a:rPr>
              <a:t> </a:t>
            </a:r>
            <a:r>
              <a:rPr lang="en-US" altLang="en-US" b="1" dirty="0" err="1">
                <a:solidFill>
                  <a:srgbClr val="000090"/>
                </a:solidFill>
                <a:latin typeface="Kalaham" pitchFamily="2" charset="0"/>
                <a:cs typeface="Arial" pitchFamily="34" charset="0"/>
              </a:rPr>
              <a:t>khw;whf</a:t>
            </a:r>
            <a:r>
              <a:rPr lang="en-US" altLang="en-US" b="1" dirty="0">
                <a:solidFill>
                  <a:srgbClr val="000090"/>
                </a:solidFill>
                <a:latin typeface="Kalaham" pitchFamily="2" charset="0"/>
                <a:cs typeface="Arial" pitchFamily="34" charset="0"/>
              </a:rPr>
              <a:t> </a:t>
            </a:r>
            <a:r>
              <a:rPr lang="en-US" altLang="en-US" b="1" dirty="0" err="1">
                <a:solidFill>
                  <a:srgbClr val="000090"/>
                </a:solidFill>
                <a:latin typeface="Kalaham" pitchFamily="2" charset="0"/>
                <a:cs typeface="Arial" pitchFamily="34" charset="0"/>
              </a:rPr>
              <a:t>mbikj;jdk</a:t>
            </a:r>
            <a:r>
              <a:rPr lang="en-US" altLang="en-US" b="1" dirty="0">
                <a:solidFill>
                  <a:srgbClr val="000090"/>
                </a:solidFill>
                <a:latin typeface="Kalaham" pitchFamily="2" charset="0"/>
                <a:cs typeface="Arial" pitchFamily="34" charset="0"/>
              </a:rPr>
              <a:t>; </a:t>
            </a:r>
            <a:r>
              <a:rPr lang="en-US" altLang="en-US" b="1" dirty="0" err="1">
                <a:solidFill>
                  <a:srgbClr val="000090"/>
                </a:solidFill>
                <a:latin typeface="Kalaham" pitchFamily="2" charset="0"/>
                <a:cs typeface="Arial" pitchFamily="34" charset="0"/>
              </a:rPr>
              <a:t>kpfTk</a:t>
            </a:r>
            <a:r>
              <a:rPr lang="en-US" altLang="en-US" b="1" dirty="0">
                <a:solidFill>
                  <a:srgbClr val="000090"/>
                </a:solidFill>
                <a:latin typeface="Kalaham" pitchFamily="2" charset="0"/>
                <a:cs typeface="Arial" pitchFamily="34" charset="0"/>
              </a:rPr>
              <a:t>; </a:t>
            </a:r>
            <a:r>
              <a:rPr lang="en-US" altLang="en-US" b="1" dirty="0" err="1">
                <a:solidFill>
                  <a:srgbClr val="000090"/>
                </a:solidFill>
                <a:latin typeface="Kalaham" pitchFamily="2" charset="0"/>
                <a:cs typeface="Arial" pitchFamily="34" charset="0"/>
              </a:rPr>
              <a:t>kdpjhgpkhdkhdJ</a:t>
            </a:r>
            <a:endParaRPr lang="en-US" altLang="en-US" sz="2800" b="1" dirty="0">
              <a:solidFill>
                <a:srgbClr val="000090"/>
              </a:solidFill>
              <a:latin typeface="Kalaham" pitchFamily="2" charset="0"/>
              <a:cs typeface="Arial" pitchFamily="34" charset="0"/>
            </a:endParaRPr>
          </a:p>
          <a:p>
            <a:pPr lvl="1" eaLnBrk="1" fontAlgn="base" hangingPunct="1">
              <a:spcBef>
                <a:spcPct val="20000"/>
              </a:spcBef>
              <a:buSzPct val="95000"/>
              <a:buFont typeface="Wingdings" pitchFamily="2" charset="2"/>
              <a:buChar char="v"/>
            </a:pPr>
            <a:r>
              <a:rPr lang="en-US" altLang="en-US" b="1" dirty="0" err="1">
                <a:latin typeface="Kalaham" pitchFamily="2" charset="0"/>
                <a:cs typeface="Arial" pitchFamily="34" charset="0"/>
              </a:rPr>
              <a:t>vjpupfisf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nfhy;tjw;Fg</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gjpyhf</a:t>
            </a:r>
            <a:r>
              <a:rPr lang="en-US" altLang="en-US" b="1" dirty="0">
                <a:latin typeface="Kalaham" pitchFamily="2" charset="0"/>
                <a:cs typeface="Arial" pitchFamily="34" charset="0"/>
              </a:rPr>
              <a:t>&gt; </a:t>
            </a:r>
            <a:r>
              <a:rPr lang="en-US" altLang="en-US" b="1" dirty="0" err="1">
                <a:latin typeface="Kalaham" pitchFamily="2" charset="0"/>
                <a:cs typeface="Arial" pitchFamily="34" charset="0"/>
              </a:rPr>
              <a:t>mtu;fs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rpy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rkaq;fspy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mbikfshf;fg;gl;lhu;fs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cgh</a:t>
            </a:r>
            <a:r>
              <a:rPr lang="en-US" altLang="en-US" b="1" dirty="0">
                <a:latin typeface="Kalaham" pitchFamily="2" charset="0"/>
                <a:cs typeface="Arial" pitchFamily="34" charset="0"/>
              </a:rPr>
              <a:t>. 20:11)</a:t>
            </a:r>
          </a:p>
          <a:p>
            <a:pPr lvl="1" eaLnBrk="1" fontAlgn="base" hangingPunct="1">
              <a:spcBef>
                <a:spcPct val="20000"/>
              </a:spcBef>
              <a:buSzPct val="95000"/>
              <a:buFont typeface="Wingdings" pitchFamily="2" charset="2"/>
              <a:buChar char="v"/>
            </a:pPr>
            <a:r>
              <a:rPr lang="en-US" altLang="en-US" b="1" dirty="0" err="1">
                <a:latin typeface="Kalaham" pitchFamily="2" charset="0"/>
                <a:cs typeface="Arial" pitchFamily="34" charset="0"/>
              </a:rPr>
              <a:t>fpgpNahdpau;fs</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kuzj;ij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tpl</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mbikj;jdj;ij</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tpUk;gpdu</a:t>
            </a:r>
            <a:r>
              <a:rPr lang="en-US" altLang="en-US" b="1" dirty="0">
                <a:latin typeface="Kalaham" pitchFamily="2" charset="0"/>
                <a:cs typeface="Arial" pitchFamily="34" charset="0"/>
              </a:rPr>
              <a:t>; (N[h\; 9: 3-27)</a:t>
            </a:r>
          </a:p>
          <a:p>
            <a:pPr lvl="1" eaLnBrk="1" fontAlgn="base" hangingPunct="1">
              <a:spcBef>
                <a:spcPct val="20000"/>
              </a:spcBef>
              <a:buSzPct val="95000"/>
              <a:buFont typeface="Wingdings" pitchFamily="2" charset="2"/>
              <a:buChar char="v"/>
            </a:pPr>
            <a:r>
              <a:rPr lang="en-US" altLang="en-US" b="1" dirty="0" err="1">
                <a:latin typeface="Kalaham" pitchFamily="2" charset="0"/>
                <a:cs typeface="Arial" pitchFamily="34" charset="0"/>
              </a:rPr>
              <a:t>nfhiy</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nra;ag;gLtjw;F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gjpyhf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NahNrg;G</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mbikahf</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tpw;fg;gl;lhu</a:t>
            </a:r>
            <a:r>
              <a:rPr lang="en-US" altLang="en-US" b="1" dirty="0">
                <a:latin typeface="Kalaham" pitchFamily="2" charset="0"/>
                <a:cs typeface="Arial" pitchFamily="34" charset="0"/>
              </a:rPr>
              <a:t>; (</a:t>
            </a:r>
            <a:r>
              <a:rPr lang="en-US" altLang="en-US" b="1" dirty="0" err="1">
                <a:latin typeface="Kalaham" pitchFamily="2" charset="0"/>
                <a:cs typeface="Arial" pitchFamily="34" charset="0"/>
              </a:rPr>
              <a:t>Mjp</a:t>
            </a:r>
            <a:r>
              <a:rPr lang="en-US" altLang="en-US" b="1" dirty="0">
                <a:latin typeface="Kalaham" pitchFamily="2" charset="0"/>
                <a:cs typeface="Arial" pitchFamily="34" charset="0"/>
              </a:rPr>
              <a:t>. 37: 12-38)</a:t>
            </a:r>
          </a:p>
          <a:p>
            <a:pPr eaLnBrk="1" fontAlgn="base" hangingPunct="1">
              <a:spcBef>
                <a:spcPct val="20000"/>
              </a:spcBef>
              <a:buClr>
                <a:schemeClr val="tx2"/>
              </a:buClr>
              <a:buFont typeface="Wingdings" pitchFamily="2" charset="2"/>
              <a:buNone/>
            </a:pPr>
            <a:endParaRPr lang="en-US" altLang="en-US" sz="2800" b="1" dirty="0">
              <a:latin typeface="Arial" pitchFamily="34" charset="0"/>
              <a:cs typeface="Arial" pitchFamily="34" charset="0"/>
            </a:endParaRPr>
          </a:p>
          <a:p>
            <a:pPr eaLnBrk="1" fontAlgn="base" hangingPunct="1">
              <a:spcBef>
                <a:spcPct val="20000"/>
              </a:spcBef>
              <a:buClr>
                <a:schemeClr val="tx2"/>
              </a:buClr>
              <a:buFont typeface="Wingdings" pitchFamily="2" charset="2"/>
              <a:buChar char="w"/>
            </a:pPr>
            <a:endParaRPr lang="en-US" altLang="en-US" b="1" dirty="0">
              <a:latin typeface="Arial" pitchFamily="34" charset="0"/>
              <a:cs typeface="Arial" pitchFamily="34" charset="0"/>
            </a:endParaRPr>
          </a:p>
        </p:txBody>
      </p:sp>
      <p:sp>
        <p:nvSpPr>
          <p:cNvPr id="53251" name="Rectangle 9"/>
          <p:cNvSpPr>
            <a:spLocks noGrp="1" noChangeArrowheads="1"/>
          </p:cNvSpPr>
          <p:nvPr>
            <p:ph type="title"/>
          </p:nvPr>
        </p:nvSpPr>
        <p:spPr>
          <a:xfrm>
            <a:off x="1219200" y="0"/>
            <a:ext cx="6248400" cy="533400"/>
          </a:xfrm>
          <a:solidFill>
            <a:srgbClr val="000090"/>
          </a:solidFill>
        </p:spPr>
        <p:txBody>
          <a:bodyPr/>
          <a:lstStyle/>
          <a:p>
            <a:pPr algn="l" eaLnBrk="1" hangingPunct="1"/>
            <a:r>
              <a:rPr lang="en-US" altLang="en-US" sz="2400" b="1" i="1" dirty="0" err="1">
                <a:solidFill>
                  <a:srgbClr val="FFFFFF"/>
                </a:solidFill>
                <a:latin typeface="Kalaham" pitchFamily="2" charset="0"/>
              </a:rPr>
              <a:t>mbikj;jdk</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kf;fisg</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gw;wp</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vd;d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ntspg;gLj;JfpwJ</a:t>
            </a:r>
            <a:r>
              <a:rPr lang="en-US" altLang="en-US" sz="2400" b="1" i="1" dirty="0">
                <a:solidFill>
                  <a:srgbClr val="FFFFFF"/>
                </a:solidFill>
                <a:latin typeface="Kalaham"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32">
                                            <p:txEl>
                                              <p:pRg st="1" end="1"/>
                                            </p:txEl>
                                          </p:spTgt>
                                        </p:tgtEl>
                                        <p:attrNameLst>
                                          <p:attrName>style.visibility</p:attrName>
                                        </p:attrNameLst>
                                      </p:cBhvr>
                                      <p:to>
                                        <p:strVal val="visible"/>
                                      </p:to>
                                    </p:set>
                                    <p:anim calcmode="lin" valueType="num">
                                      <p:cBhvr>
                                        <p:cTn id="7" dur="500" fill="hold"/>
                                        <p:tgtEl>
                                          <p:spTgt spid="2663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663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32">
                                            <p:txEl>
                                              <p:pRg st="2" end="2"/>
                                            </p:txEl>
                                          </p:spTgt>
                                        </p:tgtEl>
                                        <p:attrNameLst>
                                          <p:attrName>style.visibility</p:attrName>
                                        </p:attrNameLst>
                                      </p:cBhvr>
                                      <p:to>
                                        <p:strVal val="visible"/>
                                      </p:to>
                                    </p:set>
                                    <p:anim calcmode="lin" valueType="num">
                                      <p:cBhvr>
                                        <p:cTn id="13" dur="500" fill="hold"/>
                                        <p:tgtEl>
                                          <p:spTgt spid="2663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32">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6632">
                                            <p:txEl>
                                              <p:pRg st="3" end="3"/>
                                            </p:txEl>
                                          </p:spTgt>
                                        </p:tgtEl>
                                        <p:attrNameLst>
                                          <p:attrName>style.visibility</p:attrName>
                                        </p:attrNameLst>
                                      </p:cBhvr>
                                      <p:to>
                                        <p:strVal val="visible"/>
                                      </p:to>
                                    </p:set>
                                    <p:anim calcmode="lin" valueType="num">
                                      <p:cBhvr>
                                        <p:cTn id="17" dur="500" fill="hold"/>
                                        <p:tgtEl>
                                          <p:spTgt spid="2663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6632">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6632">
                                            <p:txEl>
                                              <p:pRg st="4" end="4"/>
                                            </p:txEl>
                                          </p:spTgt>
                                        </p:tgtEl>
                                        <p:attrNameLst>
                                          <p:attrName>style.visibility</p:attrName>
                                        </p:attrNameLst>
                                      </p:cBhvr>
                                      <p:to>
                                        <p:strVal val="visible"/>
                                      </p:to>
                                    </p:set>
                                    <p:anim calcmode="lin" valueType="num">
                                      <p:cBhvr>
                                        <p:cTn id="21" dur="500" fill="hold"/>
                                        <p:tgtEl>
                                          <p:spTgt spid="2663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6632">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6632">
                                            <p:txEl>
                                              <p:pRg st="5" end="5"/>
                                            </p:txEl>
                                          </p:spTgt>
                                        </p:tgtEl>
                                        <p:attrNameLst>
                                          <p:attrName>style.visibility</p:attrName>
                                        </p:attrNameLst>
                                      </p:cBhvr>
                                      <p:to>
                                        <p:strVal val="visible"/>
                                      </p:to>
                                    </p:set>
                                    <p:anim calcmode="lin" valueType="num">
                                      <p:cBhvr>
                                        <p:cTn id="25" dur="500" fill="hold"/>
                                        <p:tgtEl>
                                          <p:spTgt spid="26632">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2663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6"/>
          <p:cNvSpPr>
            <a:spLocks noGrp="1" noChangeArrowheads="1"/>
          </p:cNvSpPr>
          <p:nvPr>
            <p:ph type="title"/>
          </p:nvPr>
        </p:nvSpPr>
        <p:spPr>
          <a:xfrm>
            <a:off x="1219200" y="0"/>
            <a:ext cx="7924800" cy="609600"/>
          </a:xfrm>
          <a:solidFill>
            <a:srgbClr val="000090"/>
          </a:solidFill>
        </p:spPr>
        <p:txBody>
          <a:bodyPr/>
          <a:lstStyle/>
          <a:p>
            <a:pPr algn="l" eaLnBrk="1" hangingPunct="1"/>
            <a:r>
              <a:rPr lang="en-US" altLang="en-US" sz="2400" b="1" i="1" dirty="0" err="1">
                <a:solidFill>
                  <a:srgbClr val="FFFFFF"/>
                </a:solidFill>
                <a:latin typeface="Kalaham" pitchFamily="2" charset="0"/>
              </a:rPr>
              <a:t>mbikj;jdk</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kf;fisg</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gw;wp</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vd;d</a:t>
            </a:r>
            <a:r>
              <a:rPr lang="en-US" altLang="en-US" sz="2400" b="1" i="1" dirty="0">
                <a:solidFill>
                  <a:srgbClr val="FFFFFF"/>
                </a:solidFill>
                <a:latin typeface="Kalaham" pitchFamily="2" charset="0"/>
              </a:rPr>
              <a:t> </a:t>
            </a:r>
            <a:r>
              <a:rPr lang="en-US" altLang="en-US" sz="2400" b="1" i="1" dirty="0" err="1">
                <a:solidFill>
                  <a:srgbClr val="FFFFFF"/>
                </a:solidFill>
                <a:latin typeface="Kalaham" pitchFamily="2" charset="0"/>
              </a:rPr>
              <a:t>ntspg;gLj;JfpwJ</a:t>
            </a:r>
            <a:r>
              <a:rPr lang="en-US" altLang="en-US" sz="2400" b="1" i="1" dirty="0">
                <a:solidFill>
                  <a:srgbClr val="FFFFFF"/>
                </a:solidFill>
                <a:latin typeface="Kalaham" pitchFamily="2" charset="0"/>
              </a:rPr>
              <a:t>?</a:t>
            </a:r>
            <a:endParaRPr lang="en-US" altLang="en-US" sz="4000" dirty="0">
              <a:solidFill>
                <a:schemeClr val="tx1"/>
              </a:solidFill>
              <a:latin typeface="Kalaham" pitchFamily="2" charset="0"/>
            </a:endParaRPr>
          </a:p>
        </p:txBody>
      </p:sp>
      <p:sp>
        <p:nvSpPr>
          <p:cNvPr id="27656" name="Rectangle 8"/>
          <p:cNvSpPr>
            <a:spLocks noChangeArrowheads="1"/>
          </p:cNvSpPr>
          <p:nvPr/>
        </p:nvSpPr>
        <p:spPr bwMode="auto">
          <a:xfrm>
            <a:off x="1295400" y="990600"/>
            <a:ext cx="762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2000" dirty="0">
                <a:solidFill>
                  <a:schemeClr val="accent1">
                    <a:lumMod val="50000"/>
                  </a:schemeClr>
                </a:solidFill>
                <a:latin typeface="Kalaham" pitchFamily="2" charset="0"/>
                <a:cs typeface="Arial" pitchFamily="34" charset="0"/>
              </a:rPr>
              <a:t>v[</a:t>
            </a:r>
            <a:r>
              <a:rPr lang="en-US" altLang="en-US" sz="2000" dirty="0" err="1">
                <a:solidFill>
                  <a:schemeClr val="accent1">
                    <a:lumMod val="50000"/>
                  </a:schemeClr>
                </a:solidFill>
                <a:latin typeface="Kalaham" pitchFamily="2" charset="0"/>
                <a:cs typeface="Arial" pitchFamily="34" charset="0"/>
              </a:rPr>
              <a:t>khdUf;Fk</a:t>
            </a:r>
            <a:r>
              <a:rPr lang="en-US" altLang="en-US" sz="2000" dirty="0">
                <a:solidFill>
                  <a:schemeClr val="accent1">
                    <a:lumMod val="50000"/>
                  </a:schemeClr>
                </a:solidFill>
                <a:latin typeface="Kalaham" pitchFamily="2" charset="0"/>
                <a:cs typeface="Arial" pitchFamily="34" charset="0"/>
              </a:rPr>
              <a:t>; </a:t>
            </a:r>
            <a:r>
              <a:rPr lang="en-US" altLang="en-US" sz="2000" dirty="0" err="1">
                <a:solidFill>
                  <a:schemeClr val="accent1">
                    <a:lumMod val="50000"/>
                  </a:schemeClr>
                </a:solidFill>
                <a:latin typeface="Kalaham" pitchFamily="2" charset="0"/>
                <a:cs typeface="Arial" pitchFamily="34" charset="0"/>
              </a:rPr>
              <a:t>mbikf;Fk</a:t>
            </a:r>
            <a:r>
              <a:rPr lang="en-US" altLang="en-US" sz="2000" dirty="0">
                <a:solidFill>
                  <a:schemeClr val="accent1">
                    <a:lumMod val="50000"/>
                  </a:schemeClr>
                </a:solidFill>
                <a:latin typeface="Kalaham" pitchFamily="2" charset="0"/>
                <a:cs typeface="Arial" pitchFamily="34" charset="0"/>
              </a:rPr>
              <a:t>; ,</a:t>
            </a:r>
            <a:r>
              <a:rPr lang="en-US" altLang="en-US" sz="2000" dirty="0" err="1">
                <a:solidFill>
                  <a:schemeClr val="accent1">
                    <a:lumMod val="50000"/>
                  </a:schemeClr>
                </a:solidFill>
                <a:latin typeface="Kalaham" pitchFamily="2" charset="0"/>
                <a:cs typeface="Arial" pitchFamily="34" charset="0"/>
              </a:rPr>
              <a:t>ilapy</a:t>
            </a:r>
            <a:r>
              <a:rPr lang="en-US" altLang="en-US" sz="2000" dirty="0">
                <a:solidFill>
                  <a:schemeClr val="accent1">
                    <a:lumMod val="50000"/>
                  </a:schemeClr>
                </a:solidFill>
                <a:latin typeface="Kalaham" pitchFamily="2" charset="0"/>
                <a:cs typeface="Arial" pitchFamily="34" charset="0"/>
              </a:rPr>
              <a:t>; </a:t>
            </a:r>
            <a:r>
              <a:rPr lang="en-US" altLang="en-US" sz="2000" dirty="0" err="1">
                <a:solidFill>
                  <a:schemeClr val="accent1">
                    <a:lumMod val="50000"/>
                  </a:schemeClr>
                </a:solidFill>
                <a:latin typeface="Kalaham" pitchFamily="2" charset="0"/>
                <a:cs typeface="Arial" pitchFamily="34" charset="0"/>
              </a:rPr>
              <a:t>md;ghd</a:t>
            </a:r>
            <a:r>
              <a:rPr lang="en-US" altLang="en-US" sz="2000" dirty="0">
                <a:solidFill>
                  <a:schemeClr val="accent1">
                    <a:lumMod val="50000"/>
                  </a:schemeClr>
                </a:solidFill>
                <a:latin typeface="Kalaham" pitchFamily="2" charset="0"/>
                <a:cs typeface="Arial" pitchFamily="34" charset="0"/>
              </a:rPr>
              <a:t> </a:t>
            </a:r>
            <a:r>
              <a:rPr lang="en-US" altLang="en-US" sz="2000" dirty="0" err="1">
                <a:solidFill>
                  <a:schemeClr val="accent1">
                    <a:lumMod val="50000"/>
                  </a:schemeClr>
                </a:solidFill>
                <a:latin typeface="Kalaham" pitchFamily="2" charset="0"/>
                <a:cs typeface="Arial" pitchFamily="34" charset="0"/>
              </a:rPr>
              <a:t>ghrk</a:t>
            </a:r>
            <a:r>
              <a:rPr lang="en-US" altLang="en-US" sz="2000" dirty="0">
                <a:solidFill>
                  <a:schemeClr val="accent1">
                    <a:lumMod val="50000"/>
                  </a:schemeClr>
                </a:solidFill>
                <a:latin typeface="Kalaham" pitchFamily="2" charset="0"/>
                <a:cs typeface="Arial" pitchFamily="34" charset="0"/>
              </a:rPr>
              <a:t>; ,</a:t>
            </a:r>
            <a:r>
              <a:rPr lang="en-US" altLang="en-US" sz="2000" dirty="0" err="1">
                <a:solidFill>
                  <a:schemeClr val="accent1">
                    <a:lumMod val="50000"/>
                  </a:schemeClr>
                </a:solidFill>
                <a:latin typeface="Kalaham" pitchFamily="2" charset="0"/>
                <a:cs typeface="Arial" pitchFamily="34" charset="0"/>
              </a:rPr>
              <a:t>Uf;ff</a:t>
            </a:r>
            <a:r>
              <a:rPr lang="en-US" altLang="en-US" sz="2000" dirty="0">
                <a:solidFill>
                  <a:schemeClr val="accent1">
                    <a:lumMod val="50000"/>
                  </a:schemeClr>
                </a:solidFill>
                <a:latin typeface="Kalaham" pitchFamily="2" charset="0"/>
                <a:cs typeface="Arial" pitchFamily="34" charset="0"/>
              </a:rPr>
              <a:t>;$</a:t>
            </a:r>
            <a:r>
              <a:rPr lang="en-US" altLang="en-US" sz="2000" dirty="0" err="1">
                <a:solidFill>
                  <a:schemeClr val="accent1">
                    <a:lumMod val="50000"/>
                  </a:schemeClr>
                </a:solidFill>
                <a:latin typeface="Kalaham" pitchFamily="2" charset="0"/>
                <a:cs typeface="Arial" pitchFamily="34" charset="0"/>
              </a:rPr>
              <a:t>Lk</a:t>
            </a:r>
            <a:r>
              <a:rPr lang="en-US" altLang="en-US" sz="2000" dirty="0">
                <a:solidFill>
                  <a:schemeClr val="accent1">
                    <a:lumMod val="50000"/>
                  </a:schemeClr>
                </a:solidFill>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endParaRPr lang="en-US" altLang="en-US" sz="2000" dirty="0">
              <a:solidFill>
                <a:schemeClr val="accent2"/>
              </a:solidFill>
              <a:latin typeface="Kalaham" pitchFamily="2"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000" dirty="0">
                <a:latin typeface="Kalaham" pitchFamily="2" charset="0"/>
                <a:cs typeface="Arial" pitchFamily="34" charset="0"/>
              </a:rPr>
              <a:t>v[</a:t>
            </a:r>
            <a:r>
              <a:rPr lang="en-US" altLang="en-US" sz="2000" dirty="0" err="1">
                <a:latin typeface="Kalaham" pitchFamily="2" charset="0"/>
                <a:cs typeface="Arial" pitchFamily="34" charset="0"/>
              </a:rPr>
              <a:t>khdupd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kidtpia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ghypay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gyhj;fhuk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nra;a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Kad;wjw;fhd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jz;lid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kuzk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Ug;gpDk</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Nghbghu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NahNrg;G</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mtu;fspd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neUf;fk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fhuzkhf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kl;LNk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rpiwapy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milj;jhu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Mjp</a:t>
            </a:r>
            <a:r>
              <a:rPr lang="en-US" altLang="en-US" sz="2000" dirty="0">
                <a:latin typeface="Kalaham" pitchFamily="2" charset="0"/>
                <a:cs typeface="Arial" pitchFamily="34" charset="0"/>
              </a:rPr>
              <a:t>. 39:4-6&gt; 19-20)</a:t>
            </a:r>
          </a:p>
          <a:p>
            <a:pPr eaLnBrk="1" fontAlgn="base" hangingPunct="1">
              <a:lnSpc>
                <a:spcPct val="90000"/>
              </a:lnSpc>
              <a:spcBef>
                <a:spcPct val="20000"/>
              </a:spcBef>
              <a:buClr>
                <a:schemeClr val="tx2"/>
              </a:buClr>
              <a:buFont typeface="Wingdings" pitchFamily="2" charset="2"/>
              <a:buChar char="w"/>
            </a:pPr>
            <a:endParaRPr lang="en-US" altLang="en-US" sz="2000" dirty="0">
              <a:solidFill>
                <a:schemeClr val="accent2"/>
              </a:solidFill>
              <a:latin typeface="Kalaham" pitchFamily="2"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000" dirty="0" err="1">
                <a:solidFill>
                  <a:srgbClr val="003C50"/>
                </a:solidFill>
                <a:latin typeface="Kalaham" pitchFamily="2" charset="0"/>
                <a:cs typeface="Arial" pitchFamily="34" charset="0"/>
              </a:rPr>
              <a:t>fhdhdpau;fs</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uNtYf;F</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mbikfshfj</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njhlq;fpdu</a:t>
            </a:r>
            <a:r>
              <a:rPr lang="en-US" altLang="en-US" sz="2000" dirty="0">
                <a:solidFill>
                  <a:srgbClr val="003C50"/>
                </a:solidFill>
                <a:latin typeface="Kalaham" pitchFamily="2" charset="0"/>
                <a:cs typeface="Arial" pitchFamily="34" charset="0"/>
              </a:rPr>
              <a:t>;&gt; </a:t>
            </a:r>
            <a:r>
              <a:rPr lang="en-US" altLang="en-US" sz="2000" dirty="0" err="1">
                <a:solidFill>
                  <a:srgbClr val="003C50"/>
                </a:solidFill>
                <a:latin typeface="Kalaham" pitchFamily="2" charset="0"/>
                <a:cs typeface="Arial" pitchFamily="34" charset="0"/>
              </a:rPr>
              <a:t>Mdhy</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mtu;fisj</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jpUkzk</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nra;Jnfhz;L</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ghiy</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tzq;f</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Kbe;jJ</a:t>
            </a:r>
            <a:r>
              <a:rPr lang="en-US" altLang="en-US" sz="2000" dirty="0">
                <a:solidFill>
                  <a:srgbClr val="003C50"/>
                </a:solidFill>
                <a:latin typeface="Kalaham" pitchFamily="2" charset="0"/>
                <a:cs typeface="Arial" pitchFamily="34" charset="0"/>
              </a:rPr>
              <a:t> (</a:t>
            </a:r>
            <a:r>
              <a:rPr lang="en-US" altLang="en-US" sz="2000" dirty="0" err="1">
                <a:solidFill>
                  <a:srgbClr val="003C50"/>
                </a:solidFill>
                <a:latin typeface="Kalaham" pitchFamily="2" charset="0"/>
                <a:cs typeface="Arial" pitchFamily="34" charset="0"/>
              </a:rPr>
              <a:t>epahahjpgjp</a:t>
            </a:r>
            <a:r>
              <a:rPr lang="en-US" altLang="en-US" sz="2000" dirty="0">
                <a:solidFill>
                  <a:srgbClr val="003C50"/>
                </a:solidFill>
                <a:latin typeface="Kalaham" pitchFamily="2" charset="0"/>
                <a:cs typeface="Arial" pitchFamily="34" charset="0"/>
              </a:rPr>
              <a:t> 1:27–3:6)</a:t>
            </a:r>
          </a:p>
          <a:p>
            <a:pPr eaLnBrk="1" fontAlgn="base" hangingPunct="1">
              <a:lnSpc>
                <a:spcPct val="90000"/>
              </a:lnSpc>
              <a:spcBef>
                <a:spcPct val="20000"/>
              </a:spcBef>
              <a:buClr>
                <a:schemeClr val="tx2"/>
              </a:buClr>
              <a:buFont typeface="Wingdings" pitchFamily="2" charset="2"/>
              <a:buChar char="w"/>
            </a:pPr>
            <a:endParaRPr lang="en-US" altLang="en-US" sz="2000" dirty="0">
              <a:solidFill>
                <a:schemeClr val="accent2"/>
              </a:solidFill>
              <a:latin typeface="Kalaham" pitchFamily="2"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000" dirty="0" err="1">
                <a:solidFill>
                  <a:schemeClr val="accent2"/>
                </a:solidFill>
                <a:latin typeface="Kalaham" pitchFamily="2" charset="0"/>
                <a:cs typeface="Arial" pitchFamily="34" charset="0"/>
              </a:rPr>
              <a:t>A+j</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mbikfs</a:t>
            </a:r>
            <a:r>
              <a:rPr lang="en-US" altLang="en-US" sz="2000" dirty="0">
                <a:solidFill>
                  <a:schemeClr val="accent2"/>
                </a:solidFill>
                <a:latin typeface="Kalaham" pitchFamily="2" charset="0"/>
                <a:cs typeface="Arial" pitchFamily="34" charset="0"/>
              </a:rPr>
              <a:t>; 6 </a:t>
            </a:r>
            <a:r>
              <a:rPr lang="en-US" altLang="en-US" sz="2000" dirty="0" err="1">
                <a:solidFill>
                  <a:schemeClr val="accent2"/>
                </a:solidFill>
                <a:latin typeface="Kalaham" pitchFamily="2" charset="0"/>
                <a:cs typeface="Arial" pitchFamily="34" charset="0"/>
              </a:rPr>
              <a:t>Mz;LfSf;Fg</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gpwF</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tpLtpf;fg;gLtij</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tpl</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jq;fs</a:t>
            </a:r>
            <a:r>
              <a:rPr lang="en-US" altLang="en-US" sz="2000" dirty="0">
                <a:solidFill>
                  <a:schemeClr val="accent2"/>
                </a:solidFill>
                <a:latin typeface="Kalaham" pitchFamily="2" charset="0"/>
                <a:cs typeface="Arial" pitchFamily="34" charset="0"/>
              </a:rPr>
              <a:t>; v[</a:t>
            </a:r>
            <a:r>
              <a:rPr lang="en-US" altLang="en-US" sz="2000" dirty="0" err="1">
                <a:solidFill>
                  <a:schemeClr val="accent2"/>
                </a:solidFill>
                <a:latin typeface="Kalaham" pitchFamily="2" charset="0"/>
                <a:cs typeface="Arial" pitchFamily="34" charset="0"/>
              </a:rPr>
              <a:t>khDld</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jq;fj</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Nju;T</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nra;ayhk</a:t>
            </a:r>
            <a:r>
              <a:rPr lang="en-US" altLang="en-US" sz="2000" dirty="0">
                <a:solidFill>
                  <a:schemeClr val="accent2"/>
                </a:solidFill>
                <a:latin typeface="Kalaham" pitchFamily="2" charset="0"/>
                <a:cs typeface="Arial" pitchFamily="34" charset="0"/>
              </a:rPr>
              <a:t>; (</a:t>
            </a:r>
            <a:r>
              <a:rPr lang="en-US" altLang="en-US" sz="2000" dirty="0" err="1">
                <a:solidFill>
                  <a:schemeClr val="accent2"/>
                </a:solidFill>
                <a:latin typeface="Kalaham" pitchFamily="2" charset="0"/>
                <a:cs typeface="Arial" pitchFamily="34" charset="0"/>
              </a:rPr>
              <a:t>ahj;jpuhfkk</a:t>
            </a:r>
            <a:r>
              <a:rPr lang="en-US" altLang="en-US" sz="2000" dirty="0">
                <a:solidFill>
                  <a:schemeClr val="accent2"/>
                </a:solidFill>
                <a:latin typeface="Kalaham" pitchFamily="2" charset="0"/>
                <a:cs typeface="Arial" pitchFamily="34" charset="0"/>
              </a:rPr>
              <a:t>; 21:6)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M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68370" y="3429000"/>
            <a:ext cx="2548617" cy="3200400"/>
          </a:xfrm>
          <a:noFill/>
        </p:spPr>
      </p:pic>
      <p:sp>
        <p:nvSpPr>
          <p:cNvPr id="28678" name="Rectangle 6"/>
          <p:cNvSpPr>
            <a:spLocks noGrp="1" noChangeArrowheads="1"/>
          </p:cNvSpPr>
          <p:nvPr>
            <p:ph type="title"/>
          </p:nvPr>
        </p:nvSpPr>
        <p:spPr>
          <a:xfrm>
            <a:off x="1219200" y="0"/>
            <a:ext cx="7924800" cy="533400"/>
          </a:xfrm>
          <a:solidFill>
            <a:schemeClr val="accent2">
              <a:lumMod val="50000"/>
            </a:schemeClr>
          </a:solidFill>
        </p:spPr>
        <p:txBody>
          <a:bodyPr/>
          <a:lstStyle/>
          <a:p>
            <a:pPr algn="l" eaLnBrk="1" hangingPunct="1"/>
            <a:r>
              <a:rPr lang="en-US" altLang="en-US" sz="2000" b="1" i="1" dirty="0" err="1">
                <a:solidFill>
                  <a:srgbClr val="FFFFFF"/>
                </a:solidFill>
                <a:latin typeface="Kalaham" pitchFamily="2" charset="0"/>
              </a:rPr>
              <a:t>mbikj;jdj;ijg</a:t>
            </a:r>
            <a:r>
              <a:rPr lang="en-US" altLang="en-US" sz="2000" b="1" i="1" dirty="0">
                <a:solidFill>
                  <a:srgbClr val="FFFFFF"/>
                </a:solidFill>
                <a:latin typeface="Kalaham" pitchFamily="2" charset="0"/>
              </a:rPr>
              <a:t>; </a:t>
            </a:r>
            <a:r>
              <a:rPr lang="en-US" altLang="en-US" sz="2000" b="1" i="1" dirty="0" err="1">
                <a:solidFill>
                  <a:srgbClr val="FFFFFF"/>
                </a:solidFill>
                <a:latin typeface="Kalaham" pitchFamily="2" charset="0"/>
              </a:rPr>
              <a:t>gw;wp</a:t>
            </a:r>
            <a:r>
              <a:rPr lang="en-US" altLang="en-US" sz="2000" b="1" i="1" dirty="0">
                <a:solidFill>
                  <a:srgbClr val="FFFFFF"/>
                </a:solidFill>
                <a:latin typeface="Kalaham" pitchFamily="2" charset="0"/>
              </a:rPr>
              <a:t> </a:t>
            </a:r>
            <a:r>
              <a:rPr lang="en-US" altLang="en-US" sz="2000" b="1" i="1" dirty="0" err="1">
                <a:solidFill>
                  <a:srgbClr val="FFFFFF"/>
                </a:solidFill>
                <a:latin typeface="Kalaham" pitchFamily="2" charset="0"/>
              </a:rPr>
              <a:t>nkhirf</a:t>
            </a:r>
            <a:r>
              <a:rPr lang="en-US" altLang="en-US" sz="2000" b="1" i="1" dirty="0">
                <a:solidFill>
                  <a:srgbClr val="FFFFFF"/>
                </a:solidFill>
                <a:latin typeface="Kalaham" pitchFamily="2" charset="0"/>
              </a:rPr>
              <a:t>; </a:t>
            </a:r>
            <a:r>
              <a:rPr lang="en-US" altLang="en-US" sz="2000" b="1" i="1" dirty="0" err="1">
                <a:solidFill>
                  <a:srgbClr val="FFFFFF"/>
                </a:solidFill>
                <a:latin typeface="Kalaham" pitchFamily="2" charset="0"/>
              </a:rPr>
              <a:t>rl;lk</a:t>
            </a:r>
            <a:r>
              <a:rPr lang="en-US" altLang="en-US" sz="2000" b="1" i="1" dirty="0">
                <a:solidFill>
                  <a:srgbClr val="FFFFFF"/>
                </a:solidFill>
                <a:latin typeface="Kalaham" pitchFamily="2" charset="0"/>
              </a:rPr>
              <a:t>; </a:t>
            </a:r>
            <a:r>
              <a:rPr lang="en-US" altLang="en-US" sz="2000" b="1" i="1" dirty="0" err="1">
                <a:solidFill>
                  <a:srgbClr val="FFFFFF"/>
                </a:solidFill>
                <a:latin typeface="Kalaham" pitchFamily="2" charset="0"/>
              </a:rPr>
              <a:t>vd;d</a:t>
            </a:r>
            <a:r>
              <a:rPr lang="en-US" altLang="en-US" sz="2000" b="1" i="1" dirty="0">
                <a:solidFill>
                  <a:srgbClr val="FFFFFF"/>
                </a:solidFill>
                <a:latin typeface="Kalaham" pitchFamily="2" charset="0"/>
              </a:rPr>
              <a:t> </a:t>
            </a:r>
            <a:r>
              <a:rPr lang="en-US" altLang="en-US" sz="2000" b="1" i="1" dirty="0" err="1">
                <a:solidFill>
                  <a:srgbClr val="FFFFFF"/>
                </a:solidFill>
                <a:latin typeface="Kalaham" pitchFamily="2" charset="0"/>
              </a:rPr>
              <a:t>fw;gpf;fpwJ</a:t>
            </a:r>
            <a:r>
              <a:rPr lang="en-US" altLang="en-US" sz="2000" b="1" i="1" dirty="0">
                <a:solidFill>
                  <a:srgbClr val="FFFFFF"/>
                </a:solidFill>
                <a:latin typeface="Kalaham" pitchFamily="2" charset="0"/>
              </a:rPr>
              <a:t>?</a:t>
            </a:r>
            <a:endParaRPr lang="en-US" altLang="en-US" sz="3600" dirty="0">
              <a:solidFill>
                <a:schemeClr val="tx1"/>
              </a:solidFill>
              <a:latin typeface="Kalaham" pitchFamily="2" charset="0"/>
            </a:endParaRPr>
          </a:p>
        </p:txBody>
      </p:sp>
      <p:sp>
        <p:nvSpPr>
          <p:cNvPr id="28680" name="Rectangle 8"/>
          <p:cNvSpPr>
            <a:spLocks noChangeArrowheads="1"/>
          </p:cNvSpPr>
          <p:nvPr/>
        </p:nvSpPr>
        <p:spPr bwMode="auto">
          <a:xfrm>
            <a:off x="1219200" y="1066800"/>
            <a:ext cx="746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985838" indent="-528638"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err="1">
                <a:solidFill>
                  <a:srgbClr val="9900CC"/>
                </a:solidFill>
                <a:latin typeface="Kalaham" pitchFamily="2" charset="0"/>
                <a:cs typeface="Arial" pitchFamily="34" charset="0"/>
              </a:rPr>
              <a:t>lTs</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NkhNrf;F</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epahag;gpukhzj;ijf</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nfhLj;jNghJ</a:t>
            </a:r>
            <a:r>
              <a:rPr lang="en-US" altLang="en-US" sz="2800" b="1" dirty="0">
                <a:solidFill>
                  <a:srgbClr val="9900CC"/>
                </a:solidFill>
                <a:latin typeface="Kalaham" pitchFamily="2" charset="0"/>
                <a:cs typeface="Arial" pitchFamily="34" charset="0"/>
              </a:rPr>
              <a:t>&gt; ​​</a:t>
            </a:r>
            <a:r>
              <a:rPr lang="en-US" altLang="en-US" sz="2800" b="1" dirty="0" err="1">
                <a:solidFill>
                  <a:srgbClr val="9900CC"/>
                </a:solidFill>
                <a:latin typeface="Kalaham" pitchFamily="2" charset="0"/>
                <a:cs typeface="Arial" pitchFamily="34" charset="0"/>
              </a:rPr>
              <a:t>mbikj;jdk</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cyfpd</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xU</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gFjpahf</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Ue;jJ</a:t>
            </a:r>
            <a:r>
              <a:rPr lang="en-US" altLang="en-US" sz="2800" b="1" dirty="0">
                <a:solidFill>
                  <a:srgbClr val="9900CC"/>
                </a:solidFill>
                <a:latin typeface="Kalaham" pitchFamily="2" charset="0"/>
                <a:cs typeface="Arial" pitchFamily="34" charset="0"/>
              </a:rPr>
              <a:t>&gt; </a:t>
            </a:r>
            <a:r>
              <a:rPr lang="en-US" altLang="en-US" sz="2800" b="1" dirty="0" err="1">
                <a:solidFill>
                  <a:srgbClr val="9900CC"/>
                </a:solidFill>
                <a:latin typeface="Kalaham" pitchFamily="2" charset="0"/>
                <a:cs typeface="Arial" pitchFamily="34" charset="0"/>
              </a:rPr>
              <a:t>vdNt</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flTspd</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rl;lk</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mbikj;jdj;ij</a:t>
            </a:r>
            <a:r>
              <a:rPr lang="en-US" altLang="en-US" sz="2800" b="1" dirty="0">
                <a:solidFill>
                  <a:srgbClr val="9900CC"/>
                </a:solidFill>
                <a:latin typeface="Kalaham" pitchFamily="2" charset="0"/>
                <a:cs typeface="Arial" pitchFamily="34" charset="0"/>
              </a:rPr>
              <a:t> </a:t>
            </a:r>
            <a:r>
              <a:rPr lang="en-US" altLang="en-US" sz="2800" b="1" dirty="0" err="1">
                <a:solidFill>
                  <a:srgbClr val="9900CC"/>
                </a:solidFill>
                <a:latin typeface="Kalaham" pitchFamily="2" charset="0"/>
                <a:cs typeface="Arial" pitchFamily="34" charset="0"/>
              </a:rPr>
              <a:t>mq;fPfupj;jJ</a:t>
            </a:r>
            <a:endParaRPr lang="en-US" altLang="en-US" sz="2800" b="1" dirty="0">
              <a:solidFill>
                <a:srgbClr val="9900CC"/>
              </a:solidFill>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dirty="0">
                <a:latin typeface="Kalaham" pitchFamily="2" charset="0"/>
                <a:cs typeface="Arial" pitchFamily="34" charset="0"/>
              </a:rPr>
              <a:t> </a:t>
            </a:r>
            <a:r>
              <a:rPr lang="en-US" altLang="en-US" sz="2800" dirty="0" err="1">
                <a:solidFill>
                  <a:srgbClr val="FF0000"/>
                </a:solidFill>
                <a:latin typeface="Kalaham" pitchFamily="2" charset="0"/>
                <a:cs typeface="Arial" pitchFamily="34" charset="0"/>
              </a:rPr>
              <a:t>mbikj;jd</a:t>
            </a:r>
            <a:r>
              <a:rPr lang="en-US" altLang="en-US" sz="2800" dirty="0">
                <a:solidFill>
                  <a:srgbClr val="FF0000"/>
                </a:solidFill>
                <a:latin typeface="Kalaham" pitchFamily="2" charset="0"/>
                <a:cs typeface="Arial" pitchFamily="34" charset="0"/>
              </a:rPr>
              <a:t> </a:t>
            </a:r>
            <a:r>
              <a:rPr lang="en-US" altLang="en-US" sz="2800" dirty="0" err="1">
                <a:solidFill>
                  <a:srgbClr val="FF0000"/>
                </a:solidFill>
                <a:latin typeface="Kalaham" pitchFamily="2" charset="0"/>
                <a:cs typeface="Arial" pitchFamily="34" charset="0"/>
              </a:rPr>
              <a:t>rl;lq;fspd</a:t>
            </a:r>
            <a:r>
              <a:rPr lang="en-US" altLang="en-US" sz="2800" dirty="0">
                <a:solidFill>
                  <a:srgbClr val="FF0000"/>
                </a:solidFill>
                <a:latin typeface="Kalaham" pitchFamily="2" charset="0"/>
                <a:cs typeface="Arial" pitchFamily="34" charset="0"/>
              </a:rPr>
              <a:t>; tiffs;:</a:t>
            </a:r>
          </a:p>
          <a:p>
            <a:pPr marL="514350" indent="-514350" eaLnBrk="1" fontAlgn="base" hangingPunct="1">
              <a:spcBef>
                <a:spcPct val="20000"/>
              </a:spcBef>
              <a:buClr>
                <a:schemeClr val="tx2"/>
              </a:buClr>
              <a:buFont typeface="+mj-lt"/>
              <a:buAutoNum type="arabicPeriod"/>
            </a:pPr>
            <a:r>
              <a:rPr lang="en-US" altLang="en-US" sz="2800" dirty="0" err="1">
                <a:latin typeface="Kalaham" pitchFamily="2" charset="0"/>
                <a:cs typeface="Arial" pitchFamily="34" charset="0"/>
              </a:rPr>
              <a:t>mbikfis</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ifafg;gLj;Jjy</a:t>
            </a:r>
            <a:r>
              <a:rPr lang="en-US" altLang="en-US" sz="2800" dirty="0">
                <a:latin typeface="Kalaham" pitchFamily="2" charset="0"/>
                <a:cs typeface="Arial" pitchFamily="34" charset="0"/>
              </a:rPr>
              <a:t>;</a:t>
            </a:r>
          </a:p>
          <a:p>
            <a:pPr marL="514350" indent="-514350" eaLnBrk="1" fontAlgn="base" hangingPunct="1">
              <a:spcBef>
                <a:spcPct val="20000"/>
              </a:spcBef>
              <a:buClr>
                <a:schemeClr val="tx2"/>
              </a:buClr>
              <a:buFont typeface="+mj-lt"/>
              <a:buAutoNum type="arabicPeriod"/>
            </a:pPr>
            <a:r>
              <a:rPr lang="en-US" altLang="en-US" sz="2800" dirty="0" err="1">
                <a:latin typeface="Kalaham" pitchFamily="2" charset="0"/>
                <a:cs typeface="Arial" pitchFamily="34" charset="0"/>
              </a:rPr>
              <a:t>mbikj;jdj;jpypUe;J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tpLtpj;jy</a:t>
            </a:r>
            <a:r>
              <a:rPr lang="en-US" altLang="en-US" sz="2800" dirty="0">
                <a:latin typeface="Kalaham" pitchFamily="2" charset="0"/>
                <a:cs typeface="Arial" pitchFamily="34" charset="0"/>
              </a:rPr>
              <a:t>;</a:t>
            </a:r>
          </a:p>
          <a:p>
            <a:pPr marL="514350" indent="-514350" eaLnBrk="1" fontAlgn="base" hangingPunct="1">
              <a:spcBef>
                <a:spcPct val="20000"/>
              </a:spcBef>
              <a:buClr>
                <a:schemeClr val="tx2"/>
              </a:buClr>
              <a:buFont typeface="+mj-lt"/>
              <a:buAutoNum type="arabicPeriod"/>
            </a:pPr>
            <a:r>
              <a:rPr lang="en-US" altLang="en-US" sz="2800" dirty="0" err="1">
                <a:latin typeface="Kalaham" pitchFamily="2" charset="0"/>
                <a:cs typeface="Arial" pitchFamily="34" charset="0"/>
              </a:rPr>
              <a:t>kj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cupikfs</a:t>
            </a:r>
            <a:r>
              <a:rPr lang="en-US" altLang="en-US" sz="2800" dirty="0">
                <a:latin typeface="Kalaham" pitchFamily="2" charset="0"/>
                <a:cs typeface="Arial" pitchFamily="34" charset="0"/>
              </a:rPr>
              <a:t>;</a:t>
            </a:r>
          </a:p>
          <a:p>
            <a:pPr marL="514350" indent="-514350" eaLnBrk="1" fontAlgn="base" hangingPunct="1">
              <a:spcBef>
                <a:spcPct val="20000"/>
              </a:spcBef>
              <a:buClr>
                <a:schemeClr val="tx2"/>
              </a:buClr>
              <a:buFont typeface="+mj-lt"/>
              <a:buAutoNum type="arabicPeriod"/>
            </a:pPr>
            <a:r>
              <a:rPr lang="en-US" altLang="en-US" sz="2800" dirty="0" err="1">
                <a:latin typeface="Kalaham" pitchFamily="2" charset="0"/>
                <a:cs typeface="Arial" pitchFamily="34" charset="0"/>
              </a:rPr>
              <a:t>r%f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cupikfs</a:t>
            </a:r>
            <a:r>
              <a:rPr lang="en-US" altLang="en-US" sz="2800" dirty="0">
                <a:latin typeface="Kalaham" pitchFamily="2" charset="0"/>
                <a:cs typeface="Arial" pitchFamily="34" charset="0"/>
              </a:rPr>
              <a:t>;</a:t>
            </a:r>
          </a:p>
          <a:p>
            <a:pPr marL="514350" indent="-514350" eaLnBrk="1" fontAlgn="base" hangingPunct="1">
              <a:spcBef>
                <a:spcPct val="20000"/>
              </a:spcBef>
              <a:buClr>
                <a:schemeClr val="tx2"/>
              </a:buClr>
              <a:buFont typeface="+mj-lt"/>
              <a:buAutoNum type="arabicPeriod"/>
            </a:pPr>
            <a:r>
              <a:rPr lang="en-US" altLang="en-US" sz="2800" dirty="0" err="1">
                <a:latin typeface="Kalaham" pitchFamily="2" charset="0"/>
                <a:cs typeface="Arial" pitchFamily="34" charset="0"/>
              </a:rPr>
              <a:t>jpUkzq;fs</a:t>
            </a:r>
            <a:r>
              <a:rPr lang="en-US" altLang="en-US" sz="2800" dirty="0">
                <a:latin typeface="Kalaham" pitchFamily="2"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86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286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286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286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86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286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75"/>
                                  </p:iterate>
                                  <p:childTnLst>
                                    <p:set>
                                      <p:cBhvr>
                                        <p:cTn id="30" dur="1" fill="hold">
                                          <p:stCondLst>
                                            <p:cond delay="74"/>
                                          </p:stCondLst>
                                        </p:cTn>
                                        <p:tgtEl>
                                          <p:spTgt spid="286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219200" y="457200"/>
            <a:ext cx="7924800" cy="1143000"/>
          </a:xfrm>
          <a:noFill/>
        </p:spPr>
        <p:txBody>
          <a:bodyPr/>
          <a:lstStyle/>
          <a:p>
            <a:pPr algn="l" eaLnBrk="1" hangingPunct="1"/>
            <a:r>
              <a:rPr lang="en-US" altLang="en-US" sz="3600" b="1" dirty="0">
                <a:latin typeface="Arial" pitchFamily="34" charset="0"/>
              </a:rPr>
              <a:t>1. </a:t>
            </a:r>
            <a:r>
              <a:rPr lang="en-US" altLang="en-US" sz="3600" b="1" dirty="0" err="1">
                <a:latin typeface="Kalaham" pitchFamily="2" charset="0"/>
              </a:rPr>
              <a:t>mbikfisg</a:t>
            </a:r>
            <a:r>
              <a:rPr lang="en-US" altLang="en-US" sz="3600" b="1" dirty="0">
                <a:latin typeface="Kalaham" pitchFamily="2" charset="0"/>
              </a:rPr>
              <a:t>; </a:t>
            </a:r>
            <a:r>
              <a:rPr lang="en-US" altLang="en-US" sz="3600" b="1" dirty="0" err="1">
                <a:latin typeface="Kalaham" pitchFamily="2" charset="0"/>
              </a:rPr>
              <a:t>ngWtjw;fhd</a:t>
            </a:r>
            <a:r>
              <a:rPr lang="en-US" altLang="en-US" sz="3600" b="1" dirty="0">
                <a:latin typeface="Kalaham" pitchFamily="2" charset="0"/>
              </a:rPr>
              <a:t>      	</a:t>
            </a:r>
            <a:r>
              <a:rPr lang="en-US" altLang="en-US" sz="3600" b="1" dirty="0" err="1">
                <a:latin typeface="Kalaham" pitchFamily="2" charset="0"/>
              </a:rPr>
              <a:t>rl;lq;fs</a:t>
            </a:r>
            <a:r>
              <a:rPr lang="en-US" altLang="en-US" sz="3600" b="1" dirty="0">
                <a:latin typeface="Kalaham" pitchFamily="2" charset="0"/>
              </a:rPr>
              <a:t>;</a:t>
            </a:r>
          </a:p>
        </p:txBody>
      </p:sp>
      <p:pic>
        <p:nvPicPr>
          <p:cNvPr id="56322" name="Picture 4" descr="slaver2"/>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010400" y="2362200"/>
            <a:ext cx="1905000" cy="2286000"/>
          </a:xfrm>
          <a:noFill/>
        </p:spPr>
      </p:pic>
      <p:pic>
        <p:nvPicPr>
          <p:cNvPr id="56323" name="Picture 5" descr="assyrian_ankle_fetters9"/>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4495800" y="5659438"/>
            <a:ext cx="2667000" cy="893762"/>
          </a:xfrm>
          <a:noFill/>
        </p:spPr>
      </p:pic>
      <p:sp>
        <p:nvSpPr>
          <p:cNvPr id="56324" name="Text Box 6"/>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
        <p:nvSpPr>
          <p:cNvPr id="29704" name="Rectangle 8"/>
          <p:cNvSpPr>
            <a:spLocks noChangeArrowheads="1"/>
          </p:cNvSpPr>
          <p:nvPr/>
        </p:nvSpPr>
        <p:spPr bwMode="auto">
          <a:xfrm>
            <a:off x="1524000" y="1600200"/>
            <a:ext cx="54864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buFont typeface="Arial" panose="020B0604020202020204" pitchFamily="34" charset="0"/>
              <a:buChar char="•"/>
            </a:pPr>
            <a:r>
              <a:rPr lang="en-US" altLang="en-US" b="1" dirty="0" err="1">
                <a:solidFill>
                  <a:srgbClr val="FF0000"/>
                </a:solidFill>
                <a:latin typeface="Kalaham" pitchFamily="2" charset="0"/>
                <a:cs typeface="Arial" pitchFamily="34" charset="0"/>
              </a:rPr>
              <a:t>ntspehl;L</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mbikfis</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kl;LNk</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epue;ju</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mbikfshf;f</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KbAk</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vgpNua</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mbikfs</a:t>
            </a:r>
            <a:r>
              <a:rPr lang="en-US" altLang="en-US" b="1" dirty="0">
                <a:solidFill>
                  <a:srgbClr val="FF0000"/>
                </a:solidFill>
                <a:latin typeface="Kalaham" pitchFamily="2" charset="0"/>
                <a:cs typeface="Arial" pitchFamily="34" charset="0"/>
              </a:rPr>
              <a:t>; 6 </a:t>
            </a:r>
            <a:r>
              <a:rPr lang="en-US" altLang="en-US" b="1" dirty="0" err="1">
                <a:solidFill>
                  <a:srgbClr val="FF0000"/>
                </a:solidFill>
                <a:latin typeface="Kalaham" pitchFamily="2" charset="0"/>
                <a:cs typeface="Arial" pitchFamily="34" charset="0"/>
              </a:rPr>
              <a:t>Mz;Lfs</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my;yJ</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ngU</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tpohf</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nfhz;lhl;lk</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Mz;Lf;Fg</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gpwF</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tpLtpf;fg;gl;ldu</a:t>
            </a:r>
            <a:r>
              <a:rPr lang="en-US" altLang="en-US" b="1" dirty="0">
                <a:latin typeface="Kalaham" pitchFamily="2" charset="0"/>
                <a:cs typeface="Arial" pitchFamily="34" charset="0"/>
              </a:rPr>
              <a:t>;.</a:t>
            </a:r>
          </a:p>
          <a:p>
            <a:pPr eaLnBrk="1" fontAlgn="base" hangingPunct="1">
              <a:buFont typeface="Arial" panose="020B0604020202020204" pitchFamily="34" charset="0"/>
              <a:buChar char="•"/>
            </a:pPr>
            <a:r>
              <a:rPr lang="en-US" altLang="en-US" b="1" dirty="0" err="1">
                <a:solidFill>
                  <a:srgbClr val="00B050"/>
                </a:solidFill>
                <a:latin typeface="Kalaham" pitchFamily="2" charset="0"/>
                <a:cs typeface="Arial" pitchFamily="34" charset="0"/>
              </a:rPr>
              <a:t>Nghu;f</a:t>
            </a:r>
            <a:r>
              <a:rPr lang="en-US" altLang="en-US" b="1" dirty="0">
                <a:solidFill>
                  <a:srgbClr val="00B050"/>
                </a:solidFill>
                <a:latin typeface="Kalaham" pitchFamily="2" charset="0"/>
                <a:cs typeface="Arial" pitchFamily="34" charset="0"/>
              </a:rPr>
              <a:t>; </a:t>
            </a:r>
            <a:r>
              <a:rPr lang="en-US" altLang="en-US" b="1" dirty="0" err="1">
                <a:solidFill>
                  <a:srgbClr val="00B050"/>
                </a:solidFill>
                <a:latin typeface="Kalaham" pitchFamily="2" charset="0"/>
                <a:cs typeface="Arial" pitchFamily="34" charset="0"/>
              </a:rPr>
              <a:t>ifjpfis</a:t>
            </a:r>
            <a:r>
              <a:rPr lang="en-US" altLang="en-US" b="1" dirty="0">
                <a:solidFill>
                  <a:srgbClr val="00B050"/>
                </a:solidFill>
                <a:latin typeface="Kalaham" pitchFamily="2" charset="0"/>
                <a:cs typeface="Arial" pitchFamily="34" charset="0"/>
              </a:rPr>
              <a:t> </a:t>
            </a:r>
            <a:r>
              <a:rPr lang="en-US" altLang="en-US" b="1" dirty="0" err="1">
                <a:solidFill>
                  <a:srgbClr val="00B050"/>
                </a:solidFill>
                <a:latin typeface="Kalaham" pitchFamily="2" charset="0"/>
                <a:cs typeface="Arial" pitchFamily="34" charset="0"/>
              </a:rPr>
              <a:t>mbikfshf;fyhk</a:t>
            </a:r>
            <a:r>
              <a:rPr lang="en-US" altLang="en-US" b="1" dirty="0">
                <a:solidFill>
                  <a:srgbClr val="00B050"/>
                </a:solidFill>
                <a:latin typeface="Kalaham" pitchFamily="2" charset="0"/>
                <a:cs typeface="Arial" pitchFamily="34" charset="0"/>
              </a:rPr>
              <a:t>; (</a:t>
            </a:r>
            <a:r>
              <a:rPr lang="en-US" altLang="en-US" b="1" dirty="0" err="1">
                <a:solidFill>
                  <a:srgbClr val="00B050"/>
                </a:solidFill>
                <a:latin typeface="Kalaham" pitchFamily="2" charset="0"/>
                <a:cs typeface="Arial" pitchFamily="34" charset="0"/>
              </a:rPr>
              <a:t>cgh</a:t>
            </a:r>
            <a:r>
              <a:rPr lang="en-US" altLang="en-US" b="1" dirty="0">
                <a:solidFill>
                  <a:srgbClr val="00B050"/>
                </a:solidFill>
                <a:latin typeface="Kalaham" pitchFamily="2" charset="0"/>
                <a:cs typeface="Arial" pitchFamily="34" charset="0"/>
              </a:rPr>
              <a:t>. 20: 10-11)</a:t>
            </a:r>
          </a:p>
          <a:p>
            <a:pPr eaLnBrk="1" fontAlgn="base" hangingPunct="1">
              <a:buFont typeface="Arial" panose="020B0604020202020204" pitchFamily="34" charset="0"/>
              <a:buChar char="•"/>
            </a:pPr>
            <a:r>
              <a:rPr lang="en-US" altLang="en-US" b="1" dirty="0" err="1">
                <a:solidFill>
                  <a:schemeClr val="accent1"/>
                </a:solidFill>
                <a:latin typeface="Kalaham" pitchFamily="2" charset="0"/>
                <a:cs typeface="Arial" pitchFamily="34" charset="0"/>
              </a:rPr>
              <a:t>jpUl;Lf;F</a:t>
            </a:r>
            <a:r>
              <a:rPr lang="en-US" altLang="en-US" b="1" dirty="0">
                <a:solidFill>
                  <a:schemeClr val="accent1"/>
                </a:solidFill>
                <a:latin typeface="Kalaham" pitchFamily="2" charset="0"/>
                <a:cs typeface="Arial" pitchFamily="34" charset="0"/>
              </a:rPr>
              <a:t> </a:t>
            </a:r>
            <a:r>
              <a:rPr lang="en-US" altLang="en-US" b="1" dirty="0" err="1">
                <a:solidFill>
                  <a:schemeClr val="accent1"/>
                </a:solidFill>
                <a:latin typeface="Kalaham" pitchFamily="2" charset="0"/>
                <a:cs typeface="Arial" pitchFamily="34" charset="0"/>
              </a:rPr>
              <a:t>kWrPuikg;ghf</a:t>
            </a:r>
            <a:r>
              <a:rPr lang="en-US" altLang="en-US" b="1" dirty="0">
                <a:solidFill>
                  <a:schemeClr val="accent1"/>
                </a:solidFill>
                <a:latin typeface="Kalaham" pitchFamily="2" charset="0"/>
                <a:cs typeface="Arial" pitchFamily="34" charset="0"/>
              </a:rPr>
              <a:t> (</a:t>
            </a:r>
            <a:r>
              <a:rPr lang="en-US" altLang="en-US" b="1" dirty="0" err="1">
                <a:solidFill>
                  <a:schemeClr val="accent1"/>
                </a:solidFill>
                <a:latin typeface="Kalaham" pitchFamily="2" charset="0"/>
                <a:cs typeface="Arial" pitchFamily="34" charset="0"/>
              </a:rPr>
              <a:t>ahj;jpuhfkk</a:t>
            </a:r>
            <a:r>
              <a:rPr lang="en-US" altLang="en-US" b="1" dirty="0">
                <a:solidFill>
                  <a:schemeClr val="accent1"/>
                </a:solidFill>
                <a:latin typeface="Kalaham" pitchFamily="2" charset="0"/>
                <a:cs typeface="Arial" pitchFamily="34" charset="0"/>
              </a:rPr>
              <a:t>; 22:1-3)</a:t>
            </a:r>
          </a:p>
          <a:p>
            <a:pPr eaLnBrk="1" fontAlgn="base" hangingPunct="1">
              <a:buFont typeface="Arial" panose="020B0604020202020204" pitchFamily="34" charset="0"/>
              <a:buChar char="•"/>
            </a:pPr>
            <a:r>
              <a:rPr lang="en-US" altLang="en-US" b="1" dirty="0" err="1">
                <a:solidFill>
                  <a:srgbClr val="FF0000"/>
                </a:solidFill>
                <a:latin typeface="Kalaham" pitchFamily="2" charset="0"/>
                <a:cs typeface="Arial" pitchFamily="34" charset="0"/>
              </a:rPr>
              <a:t>fld;fspy</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Kd;dpUg;ghf</a:t>
            </a:r>
            <a:r>
              <a:rPr lang="en-US" altLang="en-US" b="1" dirty="0">
                <a:solidFill>
                  <a:srgbClr val="FF0000"/>
                </a:solidFill>
                <a:latin typeface="Kalaham" pitchFamily="2" charset="0"/>
                <a:cs typeface="Arial" pitchFamily="34" charset="0"/>
              </a:rPr>
              <a:t> (</a:t>
            </a:r>
            <a:r>
              <a:rPr lang="en-US" altLang="en-US" b="1" dirty="0" err="1">
                <a:solidFill>
                  <a:srgbClr val="FF0000"/>
                </a:solidFill>
                <a:latin typeface="Kalaham" pitchFamily="2" charset="0"/>
                <a:cs typeface="Arial" pitchFamily="34" charset="0"/>
              </a:rPr>
              <a:t>cgh</a:t>
            </a:r>
            <a:r>
              <a:rPr lang="en-US" altLang="en-US" b="1" dirty="0">
                <a:solidFill>
                  <a:srgbClr val="FF0000"/>
                </a:solidFill>
                <a:latin typeface="Kalaham" pitchFamily="2" charset="0"/>
                <a:cs typeface="Arial" pitchFamily="34" charset="0"/>
              </a:rPr>
              <a:t>. 15: 1-2)</a:t>
            </a:r>
          </a:p>
          <a:p>
            <a:pPr eaLnBrk="1" fontAlgn="base" hangingPunct="1">
              <a:spcBef>
                <a:spcPct val="20000"/>
              </a:spcBef>
              <a:buClr>
                <a:schemeClr val="tx2"/>
              </a:buClr>
              <a:buFont typeface="Arial" panose="020B0604020202020204" pitchFamily="34" charset="0"/>
              <a:buChar char="•"/>
            </a:pPr>
            <a:endParaRPr lang="en-US" altLang="en-US" b="1" dirty="0">
              <a:latin typeface="Kalaham" pitchFamily="2" charset="0"/>
              <a:cs typeface="Arial" pitchFamily="34" charset="0"/>
            </a:endParaRPr>
          </a:p>
        </p:txBody>
      </p:sp>
    </p:spTree>
  </p:cSld>
  <p:clrMapOvr>
    <a:masterClrMapping/>
  </p:clrMapOvr>
  <p:transition>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295400" y="457200"/>
            <a:ext cx="7543800" cy="1143000"/>
          </a:xfrm>
        </p:spPr>
        <p:txBody>
          <a:bodyPr/>
          <a:lstStyle/>
          <a:p>
            <a:pPr algn="l" eaLnBrk="1" hangingPunct="1"/>
            <a:r>
              <a:rPr lang="en-US" altLang="en-US" sz="3600" b="1" dirty="0">
                <a:latin typeface="Arial" pitchFamily="34" charset="0"/>
              </a:rPr>
              <a:t>1. </a:t>
            </a:r>
            <a:r>
              <a:rPr lang="en-US" altLang="en-US" sz="2800" b="1" dirty="0" err="1">
                <a:latin typeface="Kalaham" pitchFamily="2" charset="0"/>
              </a:rPr>
              <a:t>mbikfisg</a:t>
            </a:r>
            <a:r>
              <a:rPr lang="en-US" altLang="en-US" sz="2800" b="1" dirty="0">
                <a:latin typeface="Kalaham" pitchFamily="2" charset="0"/>
              </a:rPr>
              <a:t>; </a:t>
            </a:r>
            <a:r>
              <a:rPr lang="en-US" altLang="en-US" sz="2800" b="1" dirty="0" err="1">
                <a:latin typeface="Kalaham" pitchFamily="2" charset="0"/>
              </a:rPr>
              <a:t>ngWtjw;fhd</a:t>
            </a:r>
            <a:r>
              <a:rPr lang="en-US" altLang="en-US" sz="2800" b="1" dirty="0">
                <a:latin typeface="Kalaham" pitchFamily="2" charset="0"/>
              </a:rPr>
              <a:t> </a:t>
            </a:r>
            <a:r>
              <a:rPr lang="en-US" altLang="en-US" sz="2800" b="1" dirty="0" err="1">
                <a:latin typeface="Kalaham" pitchFamily="2" charset="0"/>
              </a:rPr>
              <a:t>rl;lq;fs</a:t>
            </a:r>
            <a:r>
              <a:rPr lang="en-US" altLang="en-US" sz="2800" b="1" dirty="0">
                <a:latin typeface="Kalaham" pitchFamily="2" charset="0"/>
              </a:rPr>
              <a:t>;</a:t>
            </a:r>
          </a:p>
        </p:txBody>
      </p:sp>
      <p:pic>
        <p:nvPicPr>
          <p:cNvPr id="57346" name="Picture 4" descr="slaver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62800" y="1524000"/>
            <a:ext cx="1752600" cy="1577975"/>
          </a:xfrm>
          <a:noFill/>
        </p:spPr>
      </p:pic>
      <p:sp>
        <p:nvSpPr>
          <p:cNvPr id="57347" name="Text Box 5"/>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
        <p:nvSpPr>
          <p:cNvPr id="30727" name="Rectangle 7"/>
          <p:cNvSpPr>
            <a:spLocks noChangeArrowheads="1"/>
          </p:cNvSpPr>
          <p:nvPr/>
        </p:nvSpPr>
        <p:spPr bwMode="auto">
          <a:xfrm>
            <a:off x="1371600" y="1447800"/>
            <a:ext cx="6172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dirty="0" err="1">
                <a:latin typeface="Kalaham" pitchFamily="2" charset="0"/>
                <a:cs typeface="Arial" pitchFamily="34" charset="0"/>
              </a:rPr>
              <a:t>thq;Ftjd</a:t>
            </a:r>
            <a:r>
              <a:rPr lang="en-US" altLang="en-US" dirty="0">
                <a:latin typeface="Kalaham" pitchFamily="2" charset="0"/>
                <a:cs typeface="Arial" pitchFamily="34" charset="0"/>
              </a:rPr>
              <a:t>; %</a:t>
            </a:r>
            <a:r>
              <a:rPr lang="en-US" altLang="en-US" dirty="0" err="1">
                <a:latin typeface="Kalaham" pitchFamily="2" charset="0"/>
                <a:cs typeface="Arial" pitchFamily="34" charset="0"/>
              </a:rPr>
              <a:t>yk</a:t>
            </a:r>
            <a:r>
              <a:rPr lang="en-US" altLang="en-US" dirty="0">
                <a:latin typeface="Kalaham" pitchFamily="2" charset="0"/>
                <a:cs typeface="Arial" pitchFamily="34" charset="0"/>
              </a:rPr>
              <a:t>; (</a:t>
            </a:r>
            <a:r>
              <a:rPr lang="en-US" altLang="en-US" dirty="0" err="1">
                <a:latin typeface="Kalaham" pitchFamily="2" charset="0"/>
                <a:cs typeface="Arial" pitchFamily="34" charset="0"/>
              </a:rPr>
              <a:t>Nyt</a:t>
            </a:r>
            <a:r>
              <a:rPr lang="en-US" altLang="en-US" dirty="0">
                <a:latin typeface="Kalaham" pitchFamily="2" charset="0"/>
                <a:cs typeface="Arial" pitchFamily="34" charset="0"/>
              </a:rPr>
              <a:t>; 25: 44-46)</a:t>
            </a:r>
          </a:p>
          <a:p>
            <a:pPr eaLnBrk="1" fontAlgn="base" hangingPunct="1">
              <a:spcBef>
                <a:spcPct val="20000"/>
              </a:spcBef>
              <a:buClr>
                <a:schemeClr val="tx2"/>
              </a:buClr>
              <a:buFont typeface="Wingdings" pitchFamily="2" charset="2"/>
              <a:buChar char="w"/>
            </a:pPr>
            <a:r>
              <a:rPr lang="en-US" altLang="en-US" dirty="0" err="1">
                <a:latin typeface="Kalaham" pitchFamily="2" charset="0"/>
                <a:cs typeface="Arial" pitchFamily="34" charset="0"/>
              </a:rPr>
              <a:t>ntspehl;bdiu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mbikfshf</a:t>
            </a:r>
            <a:r>
              <a:rPr lang="en-US" altLang="en-US" dirty="0">
                <a:latin typeface="Kalaham" pitchFamily="2" charset="0"/>
                <a:cs typeface="Arial" pitchFamily="34" charset="0"/>
              </a:rPr>
              <a:t> </a:t>
            </a:r>
            <a:r>
              <a:rPr lang="en-US" altLang="en-US" dirty="0" err="1">
                <a:latin typeface="Kalaham" pitchFamily="2" charset="0"/>
                <a:cs typeface="Arial" pitchFamily="34" charset="0"/>
              </a:rPr>
              <a:t>thq;fp</a:t>
            </a:r>
            <a:r>
              <a:rPr lang="en-US" altLang="en-US" dirty="0">
                <a:latin typeface="Kalaham" pitchFamily="2" charset="0"/>
                <a:cs typeface="Arial" pitchFamily="34" charset="0"/>
              </a:rPr>
              <a:t> </a:t>
            </a:r>
            <a:r>
              <a:rPr lang="en-US" altLang="en-US" dirty="0" err="1">
                <a:latin typeface="Kalaham" pitchFamily="2" charset="0"/>
                <a:cs typeface="Arial" pitchFamily="34" charset="0"/>
              </a:rPr>
              <a:t>tpw;fyhk</a:t>
            </a:r>
            <a:r>
              <a:rPr lang="en-US" altLang="en-US" dirty="0">
                <a:latin typeface="Kalaham" pitchFamily="2" charset="0"/>
                <a:cs typeface="Arial" pitchFamily="34" charset="0"/>
              </a:rPr>
              <a:t>;&gt; </a:t>
            </a:r>
            <a:r>
              <a:rPr lang="en-US" altLang="en-US" dirty="0" err="1">
                <a:latin typeface="Kalaham" pitchFamily="2" charset="0"/>
                <a:cs typeface="Arial" pitchFamily="34" charset="0"/>
              </a:rPr>
              <a:t>nrhj;jhf</a:t>
            </a:r>
            <a:r>
              <a:rPr lang="en-US" altLang="en-US" dirty="0">
                <a:latin typeface="Kalaham" pitchFamily="2" charset="0"/>
                <a:cs typeface="Arial" pitchFamily="34" charset="0"/>
              </a:rPr>
              <a:t> </a:t>
            </a:r>
            <a:r>
              <a:rPr lang="en-US" altLang="en-US" dirty="0" err="1">
                <a:latin typeface="Kalaham" pitchFamily="2" charset="0"/>
                <a:cs typeface="Arial" pitchFamily="34" charset="0"/>
              </a:rPr>
              <a:t>fUjyhk</a:t>
            </a:r>
            <a:r>
              <a:rPr lang="en-US" altLang="en-US" dirty="0">
                <a:latin typeface="Kalaham" pitchFamily="2" charset="0"/>
                <a:cs typeface="Arial" pitchFamily="34" charset="0"/>
              </a:rPr>
              <a:t>;</a:t>
            </a:r>
          </a:p>
          <a:p>
            <a:pPr eaLnBrk="1" fontAlgn="base" hangingPunct="1">
              <a:spcBef>
                <a:spcPct val="20000"/>
              </a:spcBef>
              <a:buClr>
                <a:schemeClr val="tx2"/>
              </a:buClr>
              <a:buFont typeface="Wingdings" pitchFamily="2" charset="2"/>
              <a:buChar char="w"/>
            </a:pPr>
            <a:r>
              <a:rPr lang="en-US" altLang="en-US" dirty="0" err="1">
                <a:latin typeface="Kalaham" pitchFamily="2" charset="0"/>
                <a:cs typeface="Arial" pitchFamily="34" charset="0"/>
              </a:rPr>
              <a:t>Rje;jpukhf</a:t>
            </a:r>
            <a:r>
              <a:rPr lang="en-US" altLang="en-US" dirty="0">
                <a:latin typeface="Kalaham" pitchFamily="2" charset="0"/>
                <a:cs typeface="Arial" pitchFamily="34" charset="0"/>
              </a:rPr>
              <a:t> </a:t>
            </a:r>
            <a:r>
              <a:rPr lang="en-US" altLang="en-US" dirty="0" err="1">
                <a:latin typeface="Kalaham" pitchFamily="2" charset="0"/>
                <a:cs typeface="Arial" pitchFamily="34" charset="0"/>
              </a:rPr>
              <a:t>gpwe;j</a:t>
            </a:r>
            <a:r>
              <a:rPr lang="en-US" altLang="en-US" dirty="0">
                <a:latin typeface="Kalaham" pitchFamily="2" charset="0"/>
                <a:cs typeface="Arial" pitchFamily="34" charset="0"/>
              </a:rPr>
              <a:t> </a:t>
            </a:r>
            <a:r>
              <a:rPr lang="en-US" altLang="en-US" dirty="0" err="1">
                <a:latin typeface="Kalaham" pitchFamily="2" charset="0"/>
                <a:cs typeface="Arial" pitchFamily="34" charset="0"/>
              </a:rPr>
              <a:t>egiu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mbikahf</a:t>
            </a:r>
            <a:r>
              <a:rPr lang="en-US" altLang="en-US" dirty="0">
                <a:latin typeface="Kalaham" pitchFamily="2" charset="0"/>
                <a:cs typeface="Arial" pitchFamily="34" charset="0"/>
              </a:rPr>
              <a:t> </a:t>
            </a:r>
            <a:r>
              <a:rPr lang="en-US" altLang="en-US" dirty="0" err="1">
                <a:latin typeface="Kalaham" pitchFamily="2" charset="0"/>
                <a:cs typeface="Arial" pitchFamily="34" charset="0"/>
              </a:rPr>
              <a:t>tpw;f</a:t>
            </a:r>
            <a:r>
              <a:rPr lang="en-US" altLang="en-US" dirty="0">
                <a:latin typeface="Kalaham" pitchFamily="2" charset="0"/>
                <a:cs typeface="Arial" pitchFamily="34" charset="0"/>
              </a:rPr>
              <a:t> </a:t>
            </a:r>
            <a:r>
              <a:rPr lang="en-US" altLang="en-US" dirty="0" err="1">
                <a:latin typeface="Kalaham" pitchFamily="2" charset="0"/>
                <a:cs typeface="Arial" pitchFamily="34" charset="0"/>
              </a:rPr>
              <a:t>mDkjpf;fg;gltpy;iy</a:t>
            </a:r>
            <a:r>
              <a:rPr lang="en-US" altLang="en-US" dirty="0">
                <a:latin typeface="Kalaham" pitchFamily="2" charset="0"/>
                <a:cs typeface="Arial" pitchFamily="34" charset="0"/>
              </a:rPr>
              <a:t> (</a:t>
            </a:r>
            <a:r>
              <a:rPr lang="en-US" altLang="en-US" dirty="0" err="1">
                <a:latin typeface="Kalaham" pitchFamily="2" charset="0"/>
                <a:cs typeface="Arial" pitchFamily="34" charset="0"/>
              </a:rPr>
              <a:t>ahj;jpuhfkk</a:t>
            </a:r>
            <a:r>
              <a:rPr lang="en-US" altLang="en-US" dirty="0">
                <a:latin typeface="Kalaham" pitchFamily="2" charset="0"/>
                <a:cs typeface="Arial" pitchFamily="34" charset="0"/>
              </a:rPr>
              <a:t>; 21:16; </a:t>
            </a:r>
            <a:r>
              <a:rPr lang="en-US" altLang="en-US" dirty="0" err="1">
                <a:latin typeface="Kalaham" pitchFamily="2" charset="0"/>
                <a:cs typeface="Arial" pitchFamily="34" charset="0"/>
              </a:rPr>
              <a:t>cgh</a:t>
            </a:r>
            <a:r>
              <a:rPr lang="en-US" altLang="en-US" dirty="0">
                <a:latin typeface="Kalaham" pitchFamily="2" charset="0"/>
                <a:cs typeface="Arial" pitchFamily="34" charset="0"/>
              </a:rPr>
              <a:t>. 24: 7)</a:t>
            </a:r>
          </a:p>
          <a:p>
            <a:pPr eaLnBrk="1" fontAlgn="base" hangingPunct="1">
              <a:spcBef>
                <a:spcPct val="20000"/>
              </a:spcBef>
              <a:buClr>
                <a:schemeClr val="tx2"/>
              </a:buClr>
              <a:buFont typeface="Wingdings" pitchFamily="2" charset="2"/>
              <a:buChar char="w"/>
            </a:pPr>
            <a:r>
              <a:rPr lang="en-US" altLang="en-US" dirty="0">
                <a:latin typeface="Kalaham" pitchFamily="2" charset="0"/>
                <a:cs typeface="Arial" pitchFamily="34" charset="0"/>
              </a:rPr>
              <a:t> </a:t>
            </a:r>
            <a:r>
              <a:rPr lang="en-US" altLang="en-US" dirty="0" err="1">
                <a:latin typeface="Kalaham" pitchFamily="2" charset="0"/>
                <a:cs typeface="Arial" pitchFamily="34" charset="0"/>
              </a:rPr>
              <a:t>mbikfspd</a:t>
            </a:r>
            <a:r>
              <a:rPr lang="en-US" altLang="en-US" dirty="0">
                <a:latin typeface="Kalaham" pitchFamily="2" charset="0"/>
                <a:cs typeface="Arial" pitchFamily="34" charset="0"/>
              </a:rPr>
              <a:t>; </a:t>
            </a:r>
            <a:r>
              <a:rPr lang="en-US" altLang="en-US" dirty="0" err="1">
                <a:latin typeface="Kalaham" pitchFamily="2" charset="0"/>
                <a:cs typeface="Arial" pitchFamily="34" charset="0"/>
              </a:rPr>
              <a:t>tpiyfs</a:t>
            </a:r>
            <a:r>
              <a:rPr lang="en-US" altLang="en-US" dirty="0">
                <a:latin typeface="Kalaham" pitchFamily="2" charset="0"/>
                <a:cs typeface="Arial" pitchFamily="34" charset="0"/>
              </a:rPr>
              <a:t>; </a:t>
            </a:r>
            <a:r>
              <a:rPr lang="en-US" altLang="en-US" dirty="0" err="1">
                <a:latin typeface="Kalaham" pitchFamily="2" charset="0"/>
                <a:cs typeface="Arial" pitchFamily="34" charset="0"/>
              </a:rPr>
              <a:t>gutyhf</a:t>
            </a:r>
            <a:r>
              <a:rPr lang="en-US" altLang="en-US" dirty="0">
                <a:latin typeface="Kalaham" pitchFamily="2" charset="0"/>
                <a:cs typeface="Arial" pitchFamily="34" charset="0"/>
              </a:rPr>
              <a:t> </a:t>
            </a:r>
            <a:r>
              <a:rPr lang="en-US" altLang="en-US" dirty="0" err="1">
                <a:latin typeface="Kalaham" pitchFamily="2" charset="0"/>
                <a:cs typeface="Arial" pitchFamily="34" charset="0"/>
              </a:rPr>
              <a:t>NtWgLfpd;wd</a:t>
            </a:r>
            <a:r>
              <a:rPr lang="en-US" altLang="en-US" dirty="0">
                <a:latin typeface="Kalaham" pitchFamily="2" charset="0"/>
                <a:cs typeface="Arial" pitchFamily="34" charset="0"/>
              </a:rPr>
              <a:t> </a:t>
            </a:r>
            <a:r>
              <a:rPr lang="en-US" altLang="en-US" dirty="0" err="1">
                <a:latin typeface="Kalaham" pitchFamily="2" charset="0"/>
                <a:cs typeface="Arial" pitchFamily="34" charset="0"/>
              </a:rPr>
              <a:t>Mz;Lfspd</a:t>
            </a:r>
            <a:r>
              <a:rPr lang="en-US" altLang="en-US" dirty="0">
                <a:latin typeface="Kalaham" pitchFamily="2" charset="0"/>
                <a:cs typeface="Arial" pitchFamily="34" charset="0"/>
              </a:rPr>
              <a:t>; </a:t>
            </a:r>
            <a:r>
              <a:rPr lang="en-US" altLang="en-US" dirty="0" err="1">
                <a:latin typeface="Kalaham" pitchFamily="2" charset="0"/>
                <a:cs typeface="Arial" pitchFamily="34" charset="0"/>
              </a:rPr>
              <a:t>vz;zpf;ifapd</a:t>
            </a:r>
            <a:r>
              <a:rPr lang="en-US" altLang="en-US" dirty="0">
                <a:latin typeface="Kalaham" pitchFamily="2" charset="0"/>
                <a:cs typeface="Arial" pitchFamily="34" charset="0"/>
              </a:rPr>
              <a:t>; </a:t>
            </a:r>
            <a:r>
              <a:rPr lang="en-US" altLang="en-US" dirty="0" err="1">
                <a:latin typeface="Kalaham" pitchFamily="2" charset="0"/>
                <a:cs typeface="Arial" pitchFamily="34" charset="0"/>
              </a:rPr>
              <a:t>taJ</a:t>
            </a:r>
            <a:r>
              <a:rPr lang="en-US" altLang="en-US" dirty="0">
                <a:latin typeface="Kalaham" pitchFamily="2" charset="0"/>
                <a:cs typeface="Arial" pitchFamily="34" charset="0"/>
              </a:rPr>
              <a:t>&gt; </a:t>
            </a:r>
            <a:r>
              <a:rPr lang="en-US" altLang="en-US" dirty="0" err="1">
                <a:latin typeface="Kalaham" pitchFamily="2" charset="0"/>
                <a:cs typeface="Arial" pitchFamily="34" charset="0"/>
              </a:rPr>
              <a:t>ghypdk</a:t>
            </a:r>
            <a:r>
              <a:rPr lang="en-US" altLang="en-US" dirty="0">
                <a:latin typeface="Kalaham" pitchFamily="2" charset="0"/>
                <a:cs typeface="Arial" pitchFamily="34" charset="0"/>
              </a:rPr>
              <a:t>; </a:t>
            </a:r>
            <a:r>
              <a:rPr lang="en-US" altLang="en-US" dirty="0" err="1">
                <a:latin typeface="Kalaham" pitchFamily="2" charset="0"/>
                <a:cs typeface="Arial" pitchFamily="34" charset="0"/>
              </a:rPr>
              <a:t>kw;Wk</a:t>
            </a:r>
            <a:r>
              <a:rPr lang="en-US" altLang="en-US" dirty="0">
                <a:latin typeface="Kalaham" pitchFamily="2" charset="0"/>
                <a:cs typeface="Arial" pitchFamily="34" charset="0"/>
              </a:rPr>
              <a:t>; </a:t>
            </a:r>
            <a:r>
              <a:rPr lang="en-US" altLang="en-US" dirty="0" err="1">
                <a:latin typeface="Kalaham" pitchFamily="2" charset="0"/>
                <a:cs typeface="Arial" pitchFamily="34" charset="0"/>
              </a:rPr>
              <a:t>ngU</a:t>
            </a:r>
            <a:r>
              <a:rPr lang="en-US" altLang="en-US" dirty="0">
                <a:latin typeface="Kalaham" pitchFamily="2" charset="0"/>
                <a:cs typeface="Arial" pitchFamily="34" charset="0"/>
              </a:rPr>
              <a:t> </a:t>
            </a:r>
            <a:r>
              <a:rPr lang="en-US" altLang="en-US" dirty="0" err="1">
                <a:latin typeface="Kalaham" pitchFamily="2" charset="0"/>
                <a:cs typeface="Arial" pitchFamily="34" charset="0"/>
              </a:rPr>
              <a:t>tpohf</a:t>
            </a:r>
            <a:r>
              <a:rPr lang="en-US" altLang="en-US" dirty="0">
                <a:latin typeface="Kalaham" pitchFamily="2" charset="0"/>
                <a:cs typeface="Arial" pitchFamily="34" charset="0"/>
              </a:rPr>
              <a:t>; </a:t>
            </a:r>
            <a:r>
              <a:rPr lang="en-US" altLang="en-US" dirty="0" err="1">
                <a:latin typeface="Kalaham" pitchFamily="2" charset="0"/>
                <a:cs typeface="Arial" pitchFamily="34" charset="0"/>
              </a:rPr>
              <a:t>nfhz;lhl;lk</a:t>
            </a:r>
            <a:r>
              <a:rPr lang="en-US" altLang="en-US" dirty="0">
                <a:latin typeface="Kalaham" pitchFamily="2" charset="0"/>
                <a:cs typeface="Arial" pitchFamily="34" charset="0"/>
              </a:rPr>
              <a:t>; </a:t>
            </a:r>
            <a:r>
              <a:rPr lang="en-US" altLang="en-US" dirty="0" err="1">
                <a:latin typeface="Kalaham" pitchFamily="2" charset="0"/>
                <a:cs typeface="Arial" pitchFamily="34" charset="0"/>
              </a:rPr>
              <a:t>gb</a:t>
            </a:r>
            <a:r>
              <a:rPr lang="en-US" altLang="en-US" dirty="0">
                <a:latin typeface="Kalaham" pitchFamily="2" charset="0"/>
                <a:cs typeface="Arial" pitchFamily="34" charset="0"/>
              </a:rPr>
              <a:t> (</a:t>
            </a:r>
            <a:r>
              <a:rPr lang="en-US" altLang="en-US" dirty="0" err="1">
                <a:latin typeface="Kalaham" pitchFamily="2" charset="0"/>
                <a:cs typeface="Arial" pitchFamily="34" charset="0"/>
              </a:rPr>
              <a:t>Nytp</a:t>
            </a:r>
            <a:r>
              <a:rPr lang="en-US" altLang="en-US" dirty="0">
                <a:latin typeface="Kalaham" pitchFamily="2" charset="0"/>
                <a:cs typeface="Arial" pitchFamily="34" charset="0"/>
              </a:rPr>
              <a:t> 25: 47-53)</a:t>
            </a:r>
          </a:p>
          <a:p>
            <a:pPr eaLnBrk="1" fontAlgn="base" hangingPunct="1">
              <a:spcBef>
                <a:spcPct val="20000"/>
              </a:spcBef>
              <a:buClr>
                <a:schemeClr val="tx2"/>
              </a:buClr>
              <a:buFont typeface="Wingdings" pitchFamily="2" charset="2"/>
              <a:buChar char="w"/>
            </a:pPr>
            <a:r>
              <a:rPr lang="en-US" altLang="en-US" dirty="0" err="1">
                <a:latin typeface="Kalaham" pitchFamily="2" charset="0"/>
                <a:cs typeface="Arial" pitchFamily="34" charset="0"/>
              </a:rPr>
              <a:t>gpwg;ghy</a:t>
            </a:r>
            <a:r>
              <a:rPr lang="en-US" altLang="en-US" dirty="0">
                <a:latin typeface="Kalaham" pitchFamily="2" charset="0"/>
                <a:cs typeface="Arial" pitchFamily="34" charset="0"/>
              </a:rPr>
              <a:t>; (</a:t>
            </a:r>
            <a:r>
              <a:rPr lang="en-US" altLang="en-US" dirty="0" err="1">
                <a:latin typeface="Kalaham" pitchFamily="2" charset="0"/>
                <a:cs typeface="Arial" pitchFamily="34" charset="0"/>
              </a:rPr>
              <a:t>ahj;jpuhfkk</a:t>
            </a:r>
            <a:r>
              <a:rPr lang="en-US" altLang="en-US" dirty="0">
                <a:latin typeface="Kalaham" pitchFamily="2" charset="0"/>
                <a:cs typeface="Arial" pitchFamily="34" charset="0"/>
              </a:rPr>
              <a:t>; 21: 4; </a:t>
            </a:r>
            <a:r>
              <a:rPr lang="en-US" altLang="en-US" dirty="0" err="1">
                <a:latin typeface="Kalaham" pitchFamily="2" charset="0"/>
                <a:cs typeface="Arial" pitchFamily="34" charset="0"/>
              </a:rPr>
              <a:t>Nytp</a:t>
            </a:r>
            <a:r>
              <a:rPr lang="en-US" altLang="en-US" dirty="0">
                <a:latin typeface="Kalaham" pitchFamily="2" charset="0"/>
                <a:cs typeface="Arial" pitchFamily="34" charset="0"/>
              </a:rPr>
              <a:t> 25:54)</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7">
                                            <p:txEl>
                                              <p:pRg st="0" end="0"/>
                                            </p:txEl>
                                          </p:spTgt>
                                        </p:tgtEl>
                                        <p:attrNameLst>
                                          <p:attrName>style.visibility</p:attrName>
                                        </p:attrNameLst>
                                      </p:cBhvr>
                                      <p:to>
                                        <p:strVal val="visible"/>
                                      </p:to>
                                    </p:set>
                                    <p:animEffect transition="in" filter="wipe(left)">
                                      <p:cBhvr>
                                        <p:cTn id="7" dur="500"/>
                                        <p:tgtEl>
                                          <p:spTgt spid="307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7">
                                            <p:txEl>
                                              <p:pRg st="1" end="1"/>
                                            </p:txEl>
                                          </p:spTgt>
                                        </p:tgtEl>
                                        <p:attrNameLst>
                                          <p:attrName>style.visibility</p:attrName>
                                        </p:attrNameLst>
                                      </p:cBhvr>
                                      <p:to>
                                        <p:strVal val="visible"/>
                                      </p:to>
                                    </p:set>
                                    <p:animEffect transition="in" filter="wipe(left)">
                                      <p:cBhvr>
                                        <p:cTn id="12" dur="500"/>
                                        <p:tgtEl>
                                          <p:spTgt spid="307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7">
                                            <p:txEl>
                                              <p:pRg st="2" end="2"/>
                                            </p:txEl>
                                          </p:spTgt>
                                        </p:tgtEl>
                                        <p:attrNameLst>
                                          <p:attrName>style.visibility</p:attrName>
                                        </p:attrNameLst>
                                      </p:cBhvr>
                                      <p:to>
                                        <p:strVal val="visible"/>
                                      </p:to>
                                    </p:set>
                                    <p:animEffect transition="in" filter="wipe(left)">
                                      <p:cBhvr>
                                        <p:cTn id="17" dur="500"/>
                                        <p:tgtEl>
                                          <p:spTgt spid="307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7">
                                            <p:txEl>
                                              <p:pRg st="3" end="3"/>
                                            </p:txEl>
                                          </p:spTgt>
                                        </p:tgtEl>
                                        <p:attrNameLst>
                                          <p:attrName>style.visibility</p:attrName>
                                        </p:attrNameLst>
                                      </p:cBhvr>
                                      <p:to>
                                        <p:strVal val="visible"/>
                                      </p:to>
                                    </p:set>
                                    <p:animEffect transition="in" filter="wipe(left)">
                                      <p:cBhvr>
                                        <p:cTn id="22" dur="500"/>
                                        <p:tgtEl>
                                          <p:spTgt spid="307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27">
                                            <p:txEl>
                                              <p:pRg st="4" end="4"/>
                                            </p:txEl>
                                          </p:spTgt>
                                        </p:tgtEl>
                                        <p:attrNameLst>
                                          <p:attrName>style.visibility</p:attrName>
                                        </p:attrNameLst>
                                      </p:cBhvr>
                                      <p:to>
                                        <p:strVal val="visible"/>
                                      </p:to>
                                    </p:set>
                                    <p:animEffect transition="in" filter="wipe(left)">
                                      <p:cBhvr>
                                        <p:cTn id="27" dur="500"/>
                                        <p:tgtEl>
                                          <p:spTgt spid="307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95400" y="381000"/>
            <a:ext cx="7543800" cy="1143000"/>
          </a:xfrm>
        </p:spPr>
        <p:txBody>
          <a:bodyPr/>
          <a:lstStyle/>
          <a:p>
            <a:pPr eaLnBrk="1" hangingPunct="1"/>
            <a:br>
              <a:rPr lang="ta-IN" sz="3200" dirty="0"/>
            </a:br>
            <a:r>
              <a:rPr lang="ta-IN" sz="3200" dirty="0"/>
              <a:t>2. கையாளுதல் சட்டம் </a:t>
            </a:r>
            <a:br>
              <a:rPr lang="en-US" altLang="en-US" sz="3200" b="1" dirty="0">
                <a:latin typeface="Arial" pitchFamily="34" charset="0"/>
              </a:rPr>
            </a:br>
            <a:r>
              <a:rPr lang="en-US" altLang="en-US" sz="3200" b="1" dirty="0">
                <a:latin typeface="Arial" pitchFamily="34" charset="0"/>
              </a:rPr>
              <a:t> </a:t>
            </a:r>
            <a:r>
              <a:rPr lang="en-US" altLang="en-US" sz="2400" b="1" dirty="0" err="1">
                <a:latin typeface="Kalaham" pitchFamily="2" charset="0"/>
              </a:rPr>
              <a:t>ahj;jpuhfkk</a:t>
            </a:r>
            <a:r>
              <a:rPr lang="en-US" altLang="en-US" sz="2400" b="1" dirty="0">
                <a:latin typeface="Kalaham" pitchFamily="2" charset="0"/>
              </a:rPr>
              <a:t>;. 21: 1-11; </a:t>
            </a:r>
            <a:r>
              <a:rPr lang="en-US" altLang="en-US" sz="2400" b="1" dirty="0" err="1">
                <a:latin typeface="Kalaham" pitchFamily="2" charset="0"/>
              </a:rPr>
              <a:t>nyt</a:t>
            </a:r>
            <a:r>
              <a:rPr lang="en-US" altLang="en-US" sz="2400" b="1" dirty="0">
                <a:latin typeface="Kalaham" pitchFamily="2" charset="0"/>
              </a:rPr>
              <a:t>;. 25: 39-55; </a:t>
            </a:r>
            <a:r>
              <a:rPr lang="en-US" altLang="en-US" sz="2400" b="1" dirty="0" err="1">
                <a:latin typeface="Kalaham" pitchFamily="2" charset="0"/>
              </a:rPr>
              <a:t>cgh</a:t>
            </a:r>
            <a:r>
              <a:rPr lang="en-US" altLang="en-US" sz="2400" b="1" dirty="0">
                <a:latin typeface="Kalaham" pitchFamily="2" charset="0"/>
              </a:rPr>
              <a:t>. 15: 12-18</a:t>
            </a:r>
          </a:p>
        </p:txBody>
      </p:sp>
      <p:pic>
        <p:nvPicPr>
          <p:cNvPr id="58370" name="Picture 4" descr="slavery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867400" y="2243138"/>
            <a:ext cx="3124200" cy="2328862"/>
          </a:xfrm>
          <a:noFill/>
        </p:spPr>
      </p:pic>
      <p:sp>
        <p:nvSpPr>
          <p:cNvPr id="58371" name="Text Box 5"/>
          <p:cNvSpPr txBox="1">
            <a:spLocks noChangeArrowheads="1"/>
          </p:cNvSpPr>
          <p:nvPr/>
        </p:nvSpPr>
        <p:spPr bwMode="auto">
          <a:xfrm>
            <a:off x="1600200" y="1479550"/>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en-US" altLang="en-US" sz="2000" b="1" dirty="0" err="1">
                <a:solidFill>
                  <a:srgbClr val="000090"/>
                </a:solidFill>
                <a:latin typeface="Kalaham" pitchFamily="2" charset="0"/>
                <a:cs typeface="Arial" pitchFamily="34" charset="0"/>
              </a:rPr>
              <a:t>nghUshjhu</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neUf;fbapd</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NghJ</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mbikfs</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mjpf</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vz;zpf;ifapy</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Ug;gjw;fhd</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mghaj;ijj</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jtpu;f;f</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e;j</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rl;lk</a:t>
            </a:r>
            <a:r>
              <a:rPr lang="en-US" altLang="en-US" sz="2000" b="1" dirty="0">
                <a:solidFill>
                  <a:srgbClr val="000090"/>
                </a:solidFill>
                <a:latin typeface="Kalaham" pitchFamily="2" charset="0"/>
                <a:cs typeface="Arial" pitchFamily="34" charset="0"/>
              </a:rPr>
              <a:t>; </a:t>
            </a:r>
            <a:r>
              <a:rPr lang="en-US" altLang="en-US" sz="2000" b="1" dirty="0" err="1">
                <a:solidFill>
                  <a:srgbClr val="000090"/>
                </a:solidFill>
                <a:latin typeface="Kalaham" pitchFamily="2" charset="0"/>
                <a:cs typeface="Arial" pitchFamily="34" charset="0"/>
              </a:rPr>
              <a:t>cjtpaJ</a:t>
            </a:r>
            <a:endParaRPr lang="en-US" altLang="en-US" sz="2000" b="1" dirty="0">
              <a:solidFill>
                <a:srgbClr val="000090"/>
              </a:solidFill>
              <a:latin typeface="Kalaham" pitchFamily="2" charset="0"/>
              <a:cs typeface="Arial" pitchFamily="34" charset="0"/>
            </a:endParaRPr>
          </a:p>
        </p:txBody>
      </p:sp>
      <p:pic>
        <p:nvPicPr>
          <p:cNvPr id="58372" name="Picture 6" descr="slaver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867400" y="4610100"/>
            <a:ext cx="3200400" cy="2171700"/>
          </a:xfrm>
          <a:noFill/>
        </p:spPr>
      </p:pic>
      <p:sp>
        <p:nvSpPr>
          <p:cNvPr id="31753" name="Rectangle 9"/>
          <p:cNvSpPr>
            <a:spLocks noChangeArrowheads="1"/>
          </p:cNvSpPr>
          <p:nvPr/>
        </p:nvSpPr>
        <p:spPr bwMode="auto">
          <a:xfrm>
            <a:off x="1258888" y="2362200"/>
            <a:ext cx="46085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000" b="1" dirty="0">
                <a:solidFill>
                  <a:srgbClr val="000090"/>
                </a:solidFill>
                <a:latin typeface="Arial" pitchFamily="34" charset="0"/>
                <a:cs typeface="Arial" pitchFamily="34" charset="0"/>
              </a:rPr>
              <a:t> </a:t>
            </a:r>
            <a:r>
              <a:rPr lang="en-US" altLang="en-US" sz="2000" b="1" dirty="0">
                <a:latin typeface="Kalaham" pitchFamily="2" charset="0"/>
                <a:cs typeface="Arial" pitchFamily="34" charset="0"/>
              </a:rPr>
              <a:t>6 </a:t>
            </a:r>
            <a:r>
              <a:rPr lang="en-US" altLang="en-US" sz="2000" b="1" dirty="0" err="1">
                <a:latin typeface="Kalaham" pitchFamily="2" charset="0"/>
                <a:cs typeface="Arial" pitchFamily="34" charset="0"/>
              </a:rPr>
              <a:t>Mz;Lfs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Nrit</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nra;jgpd</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vgpNua</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mbikfs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tpLtpf;fg;gLthu;fs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ahj;jpuhfkk</a:t>
            </a:r>
            <a:r>
              <a:rPr lang="en-US" altLang="en-US" sz="2000" b="1" dirty="0">
                <a:latin typeface="Kalaham" pitchFamily="2" charset="0"/>
                <a:cs typeface="Arial" pitchFamily="34" charset="0"/>
              </a:rPr>
              <a:t>; 21: 2)</a:t>
            </a:r>
          </a:p>
          <a:p>
            <a:pPr eaLnBrk="1" fontAlgn="base" hangingPunct="1">
              <a:spcBef>
                <a:spcPct val="20000"/>
              </a:spcBef>
              <a:buClr>
                <a:schemeClr val="tx2"/>
              </a:buClr>
            </a:pPr>
            <a:r>
              <a:rPr lang="en-US" altLang="en-US" sz="2000" b="1" dirty="0">
                <a:latin typeface="Kalaham" pitchFamily="2" charset="0"/>
                <a:cs typeface="Arial" pitchFamily="34" charset="0"/>
              </a:rPr>
              <a:t> - v[</a:t>
            </a:r>
            <a:r>
              <a:rPr lang="en-US" altLang="en-US" sz="2000" b="1" dirty="0" err="1">
                <a:latin typeface="Kalaham" pitchFamily="2" charset="0"/>
                <a:cs typeface="Arial" pitchFamily="34" charset="0"/>
              </a:rPr>
              <a:t>khdu</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nfhLj;j</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kidtpAld</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mbikfs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jdpahf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nry;y</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Ntz;Lk</a:t>
            </a:r>
            <a:r>
              <a:rPr lang="en-US" altLang="en-US" sz="2000" b="1" dirty="0">
                <a:latin typeface="Kalaham" pitchFamily="2" charset="0"/>
                <a:cs typeface="Arial" pitchFamily="34" charset="0"/>
              </a:rPr>
              <a:t>;</a:t>
            </a:r>
          </a:p>
          <a:p>
            <a:pPr eaLnBrk="1" fontAlgn="base" hangingPunct="1">
              <a:spcBef>
                <a:spcPct val="20000"/>
              </a:spcBef>
              <a:buClr>
                <a:schemeClr val="tx2"/>
              </a:buClr>
            </a:pPr>
            <a:r>
              <a:rPr lang="en-US" altLang="en-US" sz="2000" b="1" dirty="0">
                <a:latin typeface="Kalaham" pitchFamily="2" charset="0"/>
                <a:cs typeface="Arial" pitchFamily="34" charset="0"/>
              </a:rPr>
              <a:t> - </a:t>
            </a:r>
            <a:r>
              <a:rPr lang="en-US" altLang="en-US" sz="2000" b="1" dirty="0" err="1">
                <a:latin typeface="Kalaham" pitchFamily="2" charset="0"/>
                <a:cs typeface="Arial" pitchFamily="34" charset="0"/>
              </a:rPr>
              <a:t>epue;jukhf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jq;f</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tpUk;Gk</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mbikfs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mt;thW</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nra;ayhk</a:t>
            </a:r>
            <a:r>
              <a:rPr lang="en-US" altLang="en-US" sz="2000" b="1" dirty="0">
                <a:latin typeface="Kalaham" pitchFamily="2" charset="0"/>
                <a:cs typeface="Arial" pitchFamily="34" charset="0"/>
              </a:rPr>
              <a:t>;&gt; </a:t>
            </a:r>
            <a:r>
              <a:rPr lang="en-US" altLang="en-US" sz="2000" b="1" dirty="0" err="1">
                <a:latin typeface="Kalaham" pitchFamily="2" charset="0"/>
                <a:cs typeface="Arial" pitchFamily="34" charset="0"/>
              </a:rPr>
              <a:t>Mdhy</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mtu;fs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fhJfisj</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Jisapl;ldu</a:t>
            </a:r>
            <a:r>
              <a:rPr lang="en-US" altLang="en-US" sz="2000" b="1" dirty="0">
                <a:latin typeface="Kalaham" pitchFamily="2" charset="0"/>
                <a:cs typeface="Arial" pitchFamily="34" charset="0"/>
              </a:rPr>
              <a:t>;</a:t>
            </a:r>
          </a:p>
          <a:p>
            <a:pPr eaLnBrk="1" fontAlgn="base" hangingPunct="1">
              <a:spcBef>
                <a:spcPct val="20000"/>
              </a:spcBef>
              <a:buClr>
                <a:schemeClr val="tx2"/>
              </a:buClr>
            </a:pPr>
            <a:r>
              <a:rPr lang="en-US" altLang="en-US" sz="2000" b="1" dirty="0">
                <a:latin typeface="Kalaham" pitchFamily="2" charset="0"/>
                <a:cs typeface="Arial" pitchFamily="34" charset="0"/>
              </a:rPr>
              <a:t> - </a:t>
            </a:r>
            <a:r>
              <a:rPr lang="en-US" altLang="en-US" sz="2000" b="1" dirty="0" err="1">
                <a:latin typeface="Kalaham" pitchFamily="2" charset="0"/>
                <a:cs typeface="Arial" pitchFamily="34" charset="0"/>
              </a:rPr>
              <a:t>tpLtpf;fg;gl;l</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mbikfs</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jhuhsthj</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Cjpaj;Jld</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tpLtpf;fg;gl;ldu</a:t>
            </a:r>
            <a:r>
              <a:rPr lang="en-US" altLang="en-US" sz="2000" b="1" dirty="0">
                <a:latin typeface="Kalaham" pitchFamily="2" charset="0"/>
                <a:cs typeface="Arial" pitchFamily="34" charset="0"/>
              </a:rPr>
              <a:t>; (</a:t>
            </a:r>
            <a:r>
              <a:rPr lang="en-US" altLang="en-US" sz="2000" b="1" dirty="0" err="1">
                <a:latin typeface="Kalaham" pitchFamily="2" charset="0"/>
                <a:cs typeface="Arial" pitchFamily="34" charset="0"/>
              </a:rPr>
              <a:t>cgh</a:t>
            </a:r>
            <a:r>
              <a:rPr lang="en-US" altLang="en-US" sz="2000" b="1" dirty="0">
                <a:latin typeface="Kalaham" pitchFamily="2" charset="0"/>
                <a:cs typeface="Arial" pitchFamily="34" charset="0"/>
              </a:rPr>
              <a:t>. 15: 12-15)</a:t>
            </a:r>
          </a:p>
        </p:txBody>
      </p:sp>
      <p:sp>
        <p:nvSpPr>
          <p:cNvPr id="8" name="Text Box 5">
            <a:extLst>
              <a:ext uri="{FF2B5EF4-FFF2-40B4-BE49-F238E27FC236}">
                <a16:creationId xmlns:a16="http://schemas.microsoft.com/office/drawing/2014/main" id="{5574BBA5-ECC4-984A-B8BD-4F711A6380C8}"/>
              </a:ext>
            </a:extLst>
          </p:cNvPr>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5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75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75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7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P spid="3175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slaver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629400" y="4983316"/>
            <a:ext cx="2514600" cy="1874684"/>
          </a:xfrm>
          <a:noFill/>
        </p:spPr>
      </p:pic>
      <p:sp>
        <p:nvSpPr>
          <p:cNvPr id="59394" name="Rectangle 3"/>
          <p:cNvSpPr>
            <a:spLocks noGrp="1" noChangeArrowheads="1"/>
          </p:cNvSpPr>
          <p:nvPr>
            <p:ph type="title"/>
          </p:nvPr>
        </p:nvSpPr>
        <p:spPr>
          <a:xfrm>
            <a:off x="1371600" y="457200"/>
            <a:ext cx="7543800" cy="762000"/>
          </a:xfrm>
        </p:spPr>
        <p:txBody>
          <a:bodyPr/>
          <a:lstStyle/>
          <a:p>
            <a:pPr eaLnBrk="1" hangingPunct="1"/>
            <a:r>
              <a:rPr lang="ta-IN" sz="4000" dirty="0"/>
              <a:t>2. கையாளுதல் சட்டம்</a:t>
            </a:r>
            <a:endParaRPr lang="en-US" altLang="en-US" sz="4000" b="1" dirty="0">
              <a:latin typeface="Arial" pitchFamily="34" charset="0"/>
            </a:endParaRPr>
          </a:p>
        </p:txBody>
      </p:sp>
      <p:sp>
        <p:nvSpPr>
          <p:cNvPr id="32775" name="Rectangle 7"/>
          <p:cNvSpPr>
            <a:spLocks noChangeArrowheads="1"/>
          </p:cNvSpPr>
          <p:nvPr/>
        </p:nvSpPr>
        <p:spPr bwMode="auto">
          <a:xfrm>
            <a:off x="1295400" y="1371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jg;gpNahbatu;fs</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jpUk;gpr</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nry;tJ</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jilnra;ag;gl;ljhy</a:t>
            </a:r>
            <a:r>
              <a:rPr lang="en-US" altLang="en-US" sz="2800" dirty="0">
                <a:solidFill>
                  <a:srgbClr val="000090"/>
                </a:solidFill>
                <a:latin typeface="Kalaham" pitchFamily="2" charset="0"/>
                <a:cs typeface="Arial" pitchFamily="34" charset="0"/>
              </a:rPr>
              <a:t>;&gt; </a:t>
            </a:r>
            <a:r>
              <a:rPr lang="en-US" altLang="en-US" sz="2800" dirty="0" err="1">
                <a:solidFill>
                  <a:srgbClr val="000090"/>
                </a:solidFill>
                <a:latin typeface="Kalaham" pitchFamily="2" charset="0"/>
                <a:cs typeface="Arial" pitchFamily="34" charset="0"/>
              </a:rPr>
              <a:t>Xbg;Nghd</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mbikfs</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tpLtpf;fg;gl</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Ntz;Lk</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cgh</a:t>
            </a:r>
            <a:r>
              <a:rPr lang="en-US" altLang="en-US" sz="2800" dirty="0">
                <a:solidFill>
                  <a:srgbClr val="000090"/>
                </a:solidFill>
                <a:latin typeface="Kalaham" pitchFamily="2" charset="0"/>
                <a:cs typeface="Arial" pitchFamily="34" charset="0"/>
              </a:rPr>
              <a:t>. 23:15-16)</a:t>
            </a:r>
          </a:p>
          <a:p>
            <a:pPr eaLnBrk="1" fontAlgn="base" hangingPunct="1">
              <a:spcBef>
                <a:spcPct val="20000"/>
              </a:spcBef>
              <a:buClr>
                <a:schemeClr val="tx2"/>
              </a:buClr>
              <a:buFont typeface="Wingdings" pitchFamily="2" charset="2"/>
              <a:buChar char="w"/>
            </a:pPr>
            <a:endParaRPr lang="en-US" altLang="en-US" sz="2800" dirty="0">
              <a:solidFill>
                <a:srgbClr val="000090"/>
              </a:solidFill>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dirty="0" err="1">
                <a:solidFill>
                  <a:srgbClr val="000090"/>
                </a:solidFill>
                <a:latin typeface="Kalaham" pitchFamily="2" charset="0"/>
                <a:cs typeface="Arial" pitchFamily="34" charset="0"/>
              </a:rPr>
              <a:t>ngU</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tpohf</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nfhz;lhl;lk</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Mz;by</a:t>
            </a:r>
            <a:r>
              <a:rPr lang="en-US" altLang="en-US" sz="2800" dirty="0">
                <a:solidFill>
                  <a:srgbClr val="000090"/>
                </a:solidFill>
                <a:latin typeface="Kalaham" pitchFamily="2" charset="0"/>
                <a:cs typeface="Arial" pitchFamily="34" charset="0"/>
              </a:rPr>
              <a:t>;&gt; </a:t>
            </a:r>
            <a:r>
              <a:rPr lang="en-US" altLang="en-US" sz="2800" dirty="0" err="1">
                <a:solidFill>
                  <a:srgbClr val="000090"/>
                </a:solidFill>
                <a:latin typeface="Kalaham" pitchFamily="2" charset="0"/>
                <a:cs typeface="Arial" pitchFamily="34" charset="0"/>
              </a:rPr>
              <a:t>nrhj;J</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kw;Wk</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epyj;ij</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kPl;nlLg;gJ</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njhlu;ghf</a:t>
            </a:r>
            <a:r>
              <a:rPr lang="en-US" altLang="en-US" sz="2800" dirty="0">
                <a:solidFill>
                  <a:srgbClr val="000090"/>
                </a:solidFill>
                <a:latin typeface="Kalaham" pitchFamily="2" charset="0"/>
                <a:cs typeface="Arial" pitchFamily="34" charset="0"/>
              </a:rPr>
              <a:t>&gt; </a:t>
            </a:r>
            <a:r>
              <a:rPr lang="en-US" altLang="en-US" sz="2800" dirty="0" err="1">
                <a:solidFill>
                  <a:srgbClr val="000090"/>
                </a:solidFill>
                <a:latin typeface="Kalaham" pitchFamily="2" charset="0"/>
                <a:cs typeface="Arial" pitchFamily="34" charset="0"/>
              </a:rPr>
              <a:t>vgpNua</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mbikfs</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midtUk</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tpLtpf;fg;gl;ldu</a:t>
            </a:r>
            <a:r>
              <a:rPr lang="en-US" altLang="en-US" sz="2800" dirty="0">
                <a:solidFill>
                  <a:srgbClr val="000090"/>
                </a:solidFill>
                <a:latin typeface="Kalaham" pitchFamily="2" charset="0"/>
                <a:cs typeface="Arial" pitchFamily="34" charset="0"/>
              </a:rPr>
              <a:t>; (</a:t>
            </a:r>
            <a:r>
              <a:rPr lang="en-US" altLang="en-US" sz="2800" dirty="0" err="1">
                <a:solidFill>
                  <a:srgbClr val="000090"/>
                </a:solidFill>
                <a:latin typeface="Kalaham" pitchFamily="2" charset="0"/>
                <a:cs typeface="Arial" pitchFamily="34" charset="0"/>
              </a:rPr>
              <a:t>Nytp</a:t>
            </a:r>
            <a:r>
              <a:rPr lang="en-US" altLang="en-US" sz="2800" dirty="0">
                <a:solidFill>
                  <a:srgbClr val="000090"/>
                </a:solidFill>
                <a:latin typeface="Kalaham" pitchFamily="2" charset="0"/>
                <a:cs typeface="Arial" pitchFamily="34" charset="0"/>
              </a:rPr>
              <a:t>. 25:39-40)</a:t>
            </a:r>
          </a:p>
        </p:txBody>
      </p:sp>
      <p:sp>
        <p:nvSpPr>
          <p:cNvPr id="6" name="Text Box 5">
            <a:extLst>
              <a:ext uri="{FF2B5EF4-FFF2-40B4-BE49-F238E27FC236}">
                <a16:creationId xmlns:a16="http://schemas.microsoft.com/office/drawing/2014/main" id="{9772E085-B214-A64B-AAA0-40E3DF850D6C}"/>
              </a:ext>
            </a:extLst>
          </p:cNvPr>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1219200" y="457200"/>
            <a:ext cx="7543800" cy="609600"/>
          </a:xfrm>
        </p:spPr>
        <p:txBody>
          <a:bodyPr/>
          <a:lstStyle/>
          <a:p>
            <a:pPr eaLnBrk="1" hangingPunct="1"/>
            <a:r>
              <a:rPr lang="en-US" altLang="en-US" sz="3600" b="1" dirty="0" err="1">
                <a:latin typeface="Kalaham" pitchFamily="2" charset="0"/>
              </a:rPr>
              <a:t>kj</a:t>
            </a:r>
            <a:r>
              <a:rPr lang="en-US" altLang="en-US" sz="3600" b="1" dirty="0">
                <a:latin typeface="Kalaham" pitchFamily="2" charset="0"/>
              </a:rPr>
              <a:t> </a:t>
            </a:r>
            <a:r>
              <a:rPr lang="en-US" altLang="en-US" sz="3600" b="1" dirty="0" err="1">
                <a:latin typeface="Kalaham" pitchFamily="2" charset="0"/>
              </a:rPr>
              <a:t>cupikfs</a:t>
            </a:r>
            <a:r>
              <a:rPr lang="en-US" altLang="en-US" sz="3600" b="1" dirty="0">
                <a:latin typeface="Kalaham" pitchFamily="2" charset="0"/>
              </a:rPr>
              <a:t>; </a:t>
            </a:r>
            <a:r>
              <a:rPr lang="en-US" altLang="en-US" sz="3600" b="1" dirty="0" err="1">
                <a:latin typeface="Kalaham" pitchFamily="2" charset="0"/>
              </a:rPr>
              <a:t>njhlu;ghd</a:t>
            </a:r>
            <a:r>
              <a:rPr lang="en-US" altLang="en-US" sz="3600" b="1" dirty="0">
                <a:latin typeface="Kalaham" pitchFamily="2" charset="0"/>
              </a:rPr>
              <a:t> </a:t>
            </a:r>
            <a:r>
              <a:rPr lang="en-US" altLang="en-US" sz="3600" b="1" dirty="0" err="1">
                <a:latin typeface="Kalaham" pitchFamily="2" charset="0"/>
              </a:rPr>
              <a:t>rl;lk</a:t>
            </a:r>
            <a:r>
              <a:rPr lang="en-US" altLang="en-US" sz="3600" b="1" dirty="0">
                <a:latin typeface="Kalaham" pitchFamily="2" charset="0"/>
              </a:rPr>
              <a:t>;</a:t>
            </a:r>
          </a:p>
        </p:txBody>
      </p:sp>
      <p:pic>
        <p:nvPicPr>
          <p:cNvPr id="60418" name="Picture 3" descr="Temple Altar"/>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828800" y="1981200"/>
            <a:ext cx="7035800" cy="4876800"/>
          </a:xfrm>
          <a:noFill/>
        </p:spPr>
      </p:pic>
      <p:sp>
        <p:nvSpPr>
          <p:cNvPr id="60419" name="Text Box 4"/>
          <p:cNvSpPr txBox="1">
            <a:spLocks noChangeArrowheads="1"/>
          </p:cNvSpPr>
          <p:nvPr/>
        </p:nvSpPr>
        <p:spPr bwMode="auto">
          <a:xfrm>
            <a:off x="1371600" y="1074738"/>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en-US" altLang="en-US" b="1" i="1" dirty="0" err="1">
                <a:solidFill>
                  <a:srgbClr val="000090"/>
                </a:solidFill>
                <a:latin typeface="Kalaham" pitchFamily="2" charset="0"/>
                <a:cs typeface="Arial" pitchFamily="34" charset="0"/>
              </a:rPr>
              <a:t>mbikfspd</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cupikahsupd</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FLk;gj;jpd</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xU</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gFjpahff</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fUjg;gl;L</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FLk;gj;jpd</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kj</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tho;f;ifapy</a:t>
            </a:r>
            <a:r>
              <a:rPr lang="en-US" altLang="en-US" b="1" i="1" dirty="0">
                <a:solidFill>
                  <a:srgbClr val="000090"/>
                </a:solidFill>
                <a:latin typeface="Kalaham" pitchFamily="2" charset="0"/>
                <a:cs typeface="Arial" pitchFamily="34" charset="0"/>
              </a:rPr>
              <a:t>; </a:t>
            </a:r>
            <a:r>
              <a:rPr lang="en-US" altLang="en-US" b="1" i="1" dirty="0" err="1">
                <a:solidFill>
                  <a:srgbClr val="000090"/>
                </a:solidFill>
                <a:latin typeface="Kalaham" pitchFamily="2" charset="0"/>
                <a:cs typeface="Arial" pitchFamily="34" charset="0"/>
              </a:rPr>
              <a:t>gq;Ff;nfhz;ldu</a:t>
            </a:r>
            <a:r>
              <a:rPr lang="en-US" altLang="en-US" b="1" i="1" dirty="0">
                <a:solidFill>
                  <a:srgbClr val="000090"/>
                </a:solidFill>
                <a:latin typeface="Kalaham" pitchFamily="2" charset="0"/>
                <a:cs typeface="Arial" pitchFamily="34" charset="0"/>
              </a:rPr>
              <a:t>;</a:t>
            </a:r>
          </a:p>
        </p:txBody>
      </p:sp>
      <p:sp>
        <p:nvSpPr>
          <p:cNvPr id="60420" name="Text Box 5"/>
          <p:cNvSpPr txBox="1">
            <a:spLocks noChangeArrowheads="1"/>
          </p:cNvSpPr>
          <p:nvPr/>
        </p:nvSpPr>
        <p:spPr bwMode="auto">
          <a:xfrm>
            <a:off x="4341440" y="1905000"/>
            <a:ext cx="44790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i="1" dirty="0" err="1">
                <a:solidFill>
                  <a:srgbClr val="000090"/>
                </a:solidFill>
                <a:latin typeface="Kalaham" pitchFamily="2" charset="0"/>
                <a:cs typeface="Arial" pitchFamily="34" charset="0"/>
              </a:rPr>
              <a:t>mbikfSf;F</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Xa;TehSf;fhd</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cupik</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toq;fg;gl;lJ</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ahj;jpuhfkk</a:t>
            </a:r>
            <a:r>
              <a:rPr lang="en-US" altLang="en-US" i="1" dirty="0">
                <a:solidFill>
                  <a:srgbClr val="000090"/>
                </a:solidFill>
                <a:latin typeface="Kalaham" pitchFamily="2" charset="0"/>
                <a:cs typeface="Arial" pitchFamily="34" charset="0"/>
              </a:rPr>
              <a:t>; 20:10; 23:12)</a:t>
            </a:r>
          </a:p>
          <a:p>
            <a:pPr eaLnBrk="1" fontAlgn="base" hangingPunct="1"/>
            <a:r>
              <a:rPr lang="en-US" altLang="en-US" i="1" dirty="0" err="1">
                <a:solidFill>
                  <a:srgbClr val="000090"/>
                </a:solidFill>
                <a:latin typeface="Kalaham" pitchFamily="2" charset="0"/>
                <a:cs typeface="Arial" pitchFamily="34" charset="0"/>
              </a:rPr>
              <a:t>mbikfs</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tpUj;jNrjdk</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nra;ag;gl;L</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tpUe;Jfspy</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gq;nfLf;f</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Ntz;Lk</a:t>
            </a:r>
            <a:r>
              <a:rPr lang="en-US" altLang="en-US" i="1" dirty="0">
                <a:solidFill>
                  <a:srgbClr val="000090"/>
                </a:solidFill>
                <a:latin typeface="Kalaham" pitchFamily="2" charset="0"/>
                <a:cs typeface="Arial" pitchFamily="34" charset="0"/>
              </a:rPr>
              <a:t>; (</a:t>
            </a:r>
            <a:r>
              <a:rPr lang="en-US" altLang="en-US" i="1" dirty="0" err="1">
                <a:solidFill>
                  <a:srgbClr val="000090"/>
                </a:solidFill>
                <a:latin typeface="Kalaham" pitchFamily="2" charset="0"/>
                <a:cs typeface="Arial" pitchFamily="34" charset="0"/>
              </a:rPr>
              <a:t>ahj;jpuhfkk</a:t>
            </a:r>
            <a:r>
              <a:rPr lang="en-US" altLang="en-US" i="1" dirty="0">
                <a:solidFill>
                  <a:srgbClr val="000090"/>
                </a:solidFill>
                <a:latin typeface="Kalaham" pitchFamily="2" charset="0"/>
                <a:cs typeface="Arial" pitchFamily="34" charset="0"/>
              </a:rPr>
              <a:t>; 12: 43-45)</a:t>
            </a:r>
          </a:p>
        </p:txBody>
      </p:sp>
      <p:sp>
        <p:nvSpPr>
          <p:cNvPr id="7" name="Text Box 5">
            <a:extLst>
              <a:ext uri="{FF2B5EF4-FFF2-40B4-BE49-F238E27FC236}">
                <a16:creationId xmlns:a16="http://schemas.microsoft.com/office/drawing/2014/main" id="{F0B8A9CA-0E45-A24D-84F8-BA0F09E9D584}"/>
              </a:ext>
            </a:extLst>
          </p:cNvPr>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47775" y="915987"/>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7450" y="579437"/>
            <a:ext cx="4375150" cy="792163"/>
          </a:xfrm>
          <a:solidFill>
            <a:schemeClr val="tx2">
              <a:lumMod val="50000"/>
            </a:schemeClr>
          </a:solidFill>
        </p:spPr>
        <p:txBody>
          <a:bodyPr/>
          <a:lstStyle/>
          <a:p>
            <a:pPr eaLnBrk="1" hangingPunct="1">
              <a:defRPr/>
            </a:pPr>
            <a:r>
              <a:rPr lang="en-US" b="1" dirty="0">
                <a:solidFill>
                  <a:srgbClr val="FFFFFF"/>
                </a:solidFill>
                <a:latin typeface="Arial" charset="0"/>
                <a:ea typeface="ＭＳ Ｐゴシック" charset="0"/>
              </a:rPr>
              <a:t> </a:t>
            </a:r>
            <a:r>
              <a:rPr lang="en-US" altLang="en-US" b="1" i="1" dirty="0" err="1">
                <a:solidFill>
                  <a:srgbClr val="FFFFFF"/>
                </a:solidFill>
                <a:latin typeface="Kalaham" pitchFamily="2" charset="0"/>
              </a:rPr>
              <a:t>mbikj;jdk</a:t>
            </a:r>
            <a:r>
              <a:rPr lang="en-US" altLang="en-US" b="1" i="1" dirty="0">
                <a:solidFill>
                  <a:srgbClr val="FFFFFF"/>
                </a:solidFill>
                <a:latin typeface="Kalaham" pitchFamily="2" charset="0"/>
              </a:rPr>
              <a:t>;</a:t>
            </a:r>
            <a:endParaRPr lang="en-US" b="1" dirty="0">
              <a:solidFill>
                <a:srgbClr val="FFFFFF"/>
              </a:solidFill>
              <a:latin typeface="Arial" charset="0"/>
              <a:ea typeface="ＭＳ Ｐゴシック" charset="0"/>
            </a:endParaRPr>
          </a:p>
        </p:txBody>
      </p:sp>
      <p:sp>
        <p:nvSpPr>
          <p:cNvPr id="33795" name="Text Box 5"/>
          <p:cNvSpPr txBox="1">
            <a:spLocks noChangeArrowheads="1"/>
          </p:cNvSpPr>
          <p:nvPr/>
        </p:nvSpPr>
        <p:spPr bwMode="auto">
          <a:xfrm>
            <a:off x="2436813" y="5453063"/>
            <a:ext cx="41953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latin typeface="Kalaham" pitchFamily="2" charset="0"/>
                <a:cs typeface="Arial" pitchFamily="34" charset="0"/>
              </a:rPr>
              <a:t>mup</a:t>
            </a:r>
            <a:r>
              <a:rPr lang="en-US" altLang="en-US" dirty="0">
                <a:latin typeface="Kalaham" pitchFamily="2" charset="0"/>
                <a:cs typeface="Arial" pitchFamily="34" charset="0"/>
              </a:rPr>
              <a:t>];</a:t>
            </a:r>
            <a:r>
              <a:rPr lang="en-US" altLang="en-US" dirty="0" err="1">
                <a:latin typeface="Kalaham" pitchFamily="2" charset="0"/>
                <a:cs typeface="Arial" pitchFamily="34" charset="0"/>
              </a:rPr>
              <a:t>lhl;by</a:t>
            </a:r>
            <a:r>
              <a:rPr lang="en-US" altLang="en-US" dirty="0">
                <a:latin typeface="Kalaham" pitchFamily="2" charset="0"/>
                <a:cs typeface="Arial" pitchFamily="34" charset="0"/>
              </a:rPr>
              <a:t>;</a:t>
            </a:r>
          </a:p>
          <a:p>
            <a:pPr eaLnBrk="1" fontAlgn="base" hangingPunct="1"/>
            <a:r>
              <a:rPr lang="en-US" altLang="en-US" dirty="0">
                <a:latin typeface="Kalaham" pitchFamily="2" charset="0"/>
                <a:cs typeface="Arial" pitchFamily="34" charset="0"/>
              </a:rPr>
              <a:t>"</a:t>
            </a:r>
            <a:r>
              <a:rPr lang="en-US" altLang="en-US" dirty="0" err="1">
                <a:latin typeface="Kalaham" pitchFamily="2" charset="0"/>
                <a:cs typeface="Arial" pitchFamily="34" charset="0"/>
              </a:rPr>
              <a:t>mbik</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tho;f;if</a:t>
            </a:r>
            <a:r>
              <a:rPr lang="en-US" altLang="en-US" dirty="0">
                <a:latin typeface="Kalaham" pitchFamily="2" charset="0"/>
                <a:cs typeface="Arial" pitchFamily="34" charset="0"/>
              </a:rPr>
              <a:t> </a:t>
            </a:r>
            <a:r>
              <a:rPr lang="en-US" altLang="en-US" dirty="0" err="1">
                <a:latin typeface="Kalaham" pitchFamily="2" charset="0"/>
                <a:cs typeface="Arial" pitchFamily="34" charset="0"/>
              </a:rPr>
              <a:t>fUtp</a:t>
            </a:r>
            <a:endParaRPr lang="en-US" altLang="en-US" dirty="0">
              <a:latin typeface="Kalaham" pitchFamily="2" charset="0"/>
              <a:cs typeface="Arial" pitchFamily="34" charset="0"/>
            </a:endParaRPr>
          </a:p>
          <a:p>
            <a:pPr eaLnBrk="1" fontAlgn="base" hangingPunct="1"/>
            <a:r>
              <a:rPr lang="en-US" altLang="en-US" dirty="0" err="1">
                <a:latin typeface="Kalaham" pitchFamily="2" charset="0"/>
                <a:cs typeface="Arial" pitchFamily="34" charset="0"/>
              </a:rPr>
              <a:t>fUtp</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capuw;w</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a:t>
            </a:r>
            <a:r>
              <a:rPr lang="en-US" altLang="en-US" dirty="0">
                <a:latin typeface="Kalaham" pitchFamily="2" charset="0"/>
                <a:cs typeface="Arial"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1143000" y="762000"/>
            <a:ext cx="7543800" cy="685800"/>
          </a:xfrm>
        </p:spPr>
        <p:txBody>
          <a:bodyPr/>
          <a:lstStyle/>
          <a:p>
            <a:pPr eaLnBrk="1" hangingPunct="1"/>
            <a:r>
              <a:rPr lang="en-US" altLang="en-US" sz="3600" b="1" dirty="0">
                <a:latin typeface="Kalaham" pitchFamily="2" charset="0"/>
              </a:rPr>
              <a:t>4. </a:t>
            </a:r>
            <a:br>
              <a:rPr lang="en-US" altLang="en-US" sz="3600" b="1" dirty="0">
                <a:latin typeface="Kalaham" pitchFamily="2" charset="0"/>
              </a:rPr>
            </a:br>
            <a:r>
              <a:rPr lang="en-US" altLang="en-US" sz="3600" b="1" dirty="0" err="1">
                <a:latin typeface="Kalaham" pitchFamily="2" charset="0"/>
              </a:rPr>
              <a:t>rptpy</a:t>
            </a:r>
            <a:r>
              <a:rPr lang="en-US" altLang="en-US" sz="3600" b="1" dirty="0">
                <a:latin typeface="Kalaham" pitchFamily="2" charset="0"/>
              </a:rPr>
              <a:t>; </a:t>
            </a:r>
            <a:r>
              <a:rPr lang="en-US" altLang="en-US" sz="3600" b="1" dirty="0" err="1">
                <a:latin typeface="Kalaham" pitchFamily="2" charset="0"/>
              </a:rPr>
              <a:t>cupikfs</a:t>
            </a:r>
            <a:r>
              <a:rPr lang="en-US" altLang="en-US" sz="3600" b="1" dirty="0">
                <a:latin typeface="Kalaham" pitchFamily="2" charset="0"/>
              </a:rPr>
              <a:t>; </a:t>
            </a:r>
            <a:r>
              <a:rPr lang="en-US" altLang="en-US" sz="3600" b="1" dirty="0" err="1">
                <a:latin typeface="Kalaham" pitchFamily="2" charset="0"/>
              </a:rPr>
              <a:t>njhlu;ghd</a:t>
            </a:r>
            <a:r>
              <a:rPr lang="en-US" altLang="en-US" sz="3600" b="1" dirty="0">
                <a:latin typeface="Kalaham" pitchFamily="2" charset="0"/>
              </a:rPr>
              <a:t> </a:t>
            </a:r>
            <a:r>
              <a:rPr lang="en-US" altLang="en-US" sz="3600" b="1" dirty="0" err="1">
                <a:latin typeface="Kalaham" pitchFamily="2" charset="0"/>
              </a:rPr>
              <a:t>rl;lq;fs</a:t>
            </a:r>
            <a:r>
              <a:rPr lang="en-US" altLang="en-US" sz="3600" b="1" dirty="0">
                <a:latin typeface="Kalaham" pitchFamily="2" charset="0"/>
              </a:rPr>
              <a:t>;</a:t>
            </a:r>
          </a:p>
        </p:txBody>
      </p:sp>
      <p:pic>
        <p:nvPicPr>
          <p:cNvPr id="61442" name="Picture 4" descr="slaver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19200" y="1905000"/>
            <a:ext cx="3505200" cy="4038600"/>
          </a:xfrm>
          <a:noFill/>
        </p:spPr>
      </p:pic>
      <p:sp>
        <p:nvSpPr>
          <p:cNvPr id="34823" name="Rectangle 7"/>
          <p:cNvSpPr>
            <a:spLocks noChangeArrowheads="1"/>
          </p:cNvSpPr>
          <p:nvPr/>
        </p:nvSpPr>
        <p:spPr bwMode="auto">
          <a:xfrm>
            <a:off x="5029200" y="1905000"/>
            <a:ext cx="411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Arial" pitchFamily="34" charset="0"/>
              <a:buChar char="•"/>
            </a:pPr>
            <a:r>
              <a:rPr lang="en-US" altLang="en-US" sz="2800" dirty="0">
                <a:solidFill>
                  <a:schemeClr val="accent2"/>
                </a:solidFill>
                <a:latin typeface="Kalaham" pitchFamily="2" charset="0"/>
                <a:cs typeface="Arial" pitchFamily="34" charset="0"/>
              </a:rPr>
              <a:t>v[</a:t>
            </a:r>
            <a:r>
              <a:rPr lang="en-US" altLang="en-US" sz="2800" dirty="0" err="1">
                <a:solidFill>
                  <a:schemeClr val="accent2"/>
                </a:solidFill>
                <a:latin typeface="Kalaham" pitchFamily="2" charset="0"/>
                <a:cs typeface="Arial" pitchFamily="34" charset="0"/>
              </a:rPr>
              <a:t>khdu;fs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jq;fs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mbikfis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nfhd;why</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mtu;fs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jz;bf;fg;gLthu;fs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ahj;jpuhfkk</a:t>
            </a:r>
            <a:r>
              <a:rPr lang="en-US" altLang="en-US" sz="2800" dirty="0">
                <a:solidFill>
                  <a:schemeClr val="accent2"/>
                </a:solidFill>
                <a:latin typeface="Kalaham" pitchFamily="2" charset="0"/>
                <a:cs typeface="Arial" pitchFamily="34" charset="0"/>
              </a:rPr>
              <a:t>; 21:20)</a:t>
            </a:r>
          </a:p>
          <a:p>
            <a:pPr eaLnBrk="1" fontAlgn="base" hangingPunct="1">
              <a:spcBef>
                <a:spcPct val="20000"/>
              </a:spcBef>
              <a:buClr>
                <a:schemeClr val="tx2"/>
              </a:buClr>
              <a:buFont typeface="Wingdings" pitchFamily="2" charset="2"/>
              <a:buChar char="w"/>
            </a:pPr>
            <a:endParaRPr lang="en-US" altLang="en-US" sz="2800" dirty="0">
              <a:solidFill>
                <a:schemeClr val="accent2"/>
              </a:solidFill>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dirty="0" err="1">
                <a:solidFill>
                  <a:schemeClr val="accent2"/>
                </a:solidFill>
                <a:latin typeface="Kalaham" pitchFamily="2" charset="0"/>
                <a:cs typeface="Arial" pitchFamily="34" charset="0"/>
              </a:rPr>
              <a:t>mbikfs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jq;fs</a:t>
            </a:r>
            <a:r>
              <a:rPr lang="en-US" altLang="en-US" sz="2800" dirty="0">
                <a:solidFill>
                  <a:schemeClr val="accent2"/>
                </a:solidFill>
                <a:latin typeface="Kalaham" pitchFamily="2" charset="0"/>
                <a:cs typeface="Arial" pitchFamily="34" charset="0"/>
              </a:rPr>
              <a:t>; v[</a:t>
            </a:r>
            <a:r>
              <a:rPr lang="en-US" altLang="en-US" sz="2800" dirty="0" err="1">
                <a:solidFill>
                  <a:schemeClr val="accent2"/>
                </a:solidFill>
                <a:latin typeface="Kalaham" pitchFamily="2" charset="0"/>
                <a:cs typeface="Arial" pitchFamily="34" charset="0"/>
              </a:rPr>
              <a:t>khdhy</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ghjpf;fg;gl;bUe;jhy</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tpLtpf;fg;gl;lhu;fs</a:t>
            </a:r>
            <a:r>
              <a:rPr lang="en-US" altLang="en-US" sz="2800" dirty="0">
                <a:solidFill>
                  <a:schemeClr val="accent2"/>
                </a:solidFill>
                <a:latin typeface="Kalaham" pitchFamily="2" charset="0"/>
                <a:cs typeface="Arial" pitchFamily="34" charset="0"/>
              </a:rPr>
              <a:t>; (</a:t>
            </a:r>
            <a:r>
              <a:rPr lang="en-US" altLang="en-US" sz="2800" dirty="0" err="1">
                <a:solidFill>
                  <a:schemeClr val="accent2"/>
                </a:solidFill>
                <a:latin typeface="Kalaham" pitchFamily="2" charset="0"/>
                <a:cs typeface="Arial" pitchFamily="34" charset="0"/>
              </a:rPr>
              <a:t>ahj;jpuhfkk</a:t>
            </a:r>
            <a:r>
              <a:rPr lang="en-US" altLang="en-US" sz="2800" dirty="0">
                <a:solidFill>
                  <a:schemeClr val="accent2"/>
                </a:solidFill>
                <a:latin typeface="Kalaham" pitchFamily="2" charset="0"/>
                <a:cs typeface="Arial" pitchFamily="34" charset="0"/>
              </a:rPr>
              <a:t>; 21: 26-27)</a:t>
            </a:r>
          </a:p>
        </p:txBody>
      </p:sp>
      <p:sp>
        <p:nvSpPr>
          <p:cNvPr id="6" name="Text Box 5">
            <a:extLst>
              <a:ext uri="{FF2B5EF4-FFF2-40B4-BE49-F238E27FC236}">
                <a16:creationId xmlns:a16="http://schemas.microsoft.com/office/drawing/2014/main" id="{87DAFBD5-7A2F-0147-8B36-CE5DDC1BDA39}"/>
              </a:ext>
            </a:extLst>
          </p:cNvPr>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1143000" y="152400"/>
            <a:ext cx="7543800" cy="1143000"/>
          </a:xfrm>
        </p:spPr>
        <p:txBody>
          <a:bodyPr/>
          <a:lstStyle/>
          <a:p>
            <a:pPr eaLnBrk="1" hangingPunct="1"/>
            <a:r>
              <a:rPr lang="en-US" altLang="en-US" sz="2400" b="1" dirty="0">
                <a:latin typeface="Kalaham" pitchFamily="2" charset="0"/>
              </a:rPr>
              <a:t>5. </a:t>
            </a:r>
            <a:r>
              <a:rPr lang="en-US" altLang="en-US" sz="2400" b="1" dirty="0" err="1">
                <a:latin typeface="Kalaham" pitchFamily="2" charset="0"/>
              </a:rPr>
              <a:t>mbikfspd</a:t>
            </a:r>
            <a:r>
              <a:rPr lang="en-US" altLang="en-US" sz="2400" b="1" dirty="0">
                <a:latin typeface="Kalaham" pitchFamily="2" charset="0"/>
              </a:rPr>
              <a:t>; </a:t>
            </a:r>
            <a:r>
              <a:rPr lang="en-US" altLang="en-US" sz="2400" b="1" dirty="0" err="1">
                <a:latin typeface="Kalaham" pitchFamily="2" charset="0"/>
              </a:rPr>
              <a:t>jpUkzq;fs</a:t>
            </a:r>
            <a:r>
              <a:rPr lang="en-US" altLang="en-US" sz="2400" b="1" dirty="0">
                <a:latin typeface="Kalaham" pitchFamily="2" charset="0"/>
              </a:rPr>
              <a:t>; </a:t>
            </a:r>
            <a:r>
              <a:rPr lang="en-US" altLang="en-US" sz="2400" b="1" dirty="0" err="1">
                <a:latin typeface="Kalaham" pitchFamily="2" charset="0"/>
              </a:rPr>
              <a:t>njhlu;ghd</a:t>
            </a:r>
            <a:r>
              <a:rPr lang="en-US" altLang="en-US" sz="2400" b="1" dirty="0">
                <a:latin typeface="Kalaham" pitchFamily="2" charset="0"/>
              </a:rPr>
              <a:t> </a:t>
            </a:r>
            <a:r>
              <a:rPr lang="en-US" altLang="en-US" sz="2400" b="1" dirty="0" err="1">
                <a:latin typeface="Kalaham" pitchFamily="2" charset="0"/>
              </a:rPr>
              <a:t>rl;lq;fs</a:t>
            </a:r>
            <a:r>
              <a:rPr lang="en-US" altLang="en-US" sz="2400" b="1" dirty="0">
                <a:latin typeface="Kalaham" pitchFamily="2" charset="0"/>
              </a:rPr>
              <a:t>;</a:t>
            </a:r>
          </a:p>
        </p:txBody>
      </p:sp>
      <p:pic>
        <p:nvPicPr>
          <p:cNvPr id="62466" name="Picture 3" descr="wedding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524125" y="2438400"/>
            <a:ext cx="1428750" cy="1066800"/>
          </a:xfrm>
        </p:spPr>
      </p:pic>
      <p:grpSp>
        <p:nvGrpSpPr>
          <p:cNvPr id="62467" name="Group 5"/>
          <p:cNvGrpSpPr>
            <a:grpSpLocks/>
          </p:cNvGrpSpPr>
          <p:nvPr/>
        </p:nvGrpSpPr>
        <p:grpSpPr bwMode="auto">
          <a:xfrm>
            <a:off x="228600" y="990600"/>
            <a:ext cx="4800600" cy="5486400"/>
            <a:chOff x="0" y="0"/>
            <a:chExt cx="3648" cy="4320"/>
          </a:xfrm>
        </p:grpSpPr>
        <p:pic>
          <p:nvPicPr>
            <p:cNvPr id="62472"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6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7"/>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Arial" pitchFamily="34" charset="0"/>
                <a:cs typeface="Arial" pitchFamily="34" charset="0"/>
              </a:endParaRPr>
            </a:p>
          </p:txBody>
        </p:sp>
        <p:sp>
          <p:nvSpPr>
            <p:cNvPr id="62474" name="Rectangle 8"/>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Arial" pitchFamily="34" charset="0"/>
                <a:cs typeface="Arial" pitchFamily="34" charset="0"/>
              </a:endParaRPr>
            </a:p>
          </p:txBody>
        </p:sp>
      </p:grpSp>
      <p:pic>
        <p:nvPicPr>
          <p:cNvPr id="62468" name="Picture 9" descr="wedding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590800" y="4495800"/>
            <a:ext cx="2438400" cy="1958975"/>
          </a:xfrm>
        </p:spPr>
      </p:pic>
      <p:pic>
        <p:nvPicPr>
          <p:cNvPr id="35850" name="Picture 10" descr="j01954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990600"/>
            <a:ext cx="25908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Rectangle 13"/>
          <p:cNvSpPr>
            <a:spLocks noChangeArrowheads="1"/>
          </p:cNvSpPr>
          <p:nvPr/>
        </p:nvSpPr>
        <p:spPr bwMode="auto">
          <a:xfrm>
            <a:off x="5257800" y="1447800"/>
            <a:ext cx="3886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2800" b="1" dirty="0">
                <a:solidFill>
                  <a:srgbClr val="660066"/>
                </a:solidFill>
                <a:latin typeface="Arial" pitchFamily="34" charset="0"/>
                <a:cs typeface="Arial" pitchFamily="34" charset="0"/>
              </a:rPr>
              <a:t> </a:t>
            </a:r>
            <a:r>
              <a:rPr lang="en-US" altLang="en-US" b="1" dirty="0" err="1">
                <a:solidFill>
                  <a:srgbClr val="660066"/>
                </a:solidFill>
                <a:latin typeface="Kalaham" pitchFamily="2" charset="0"/>
                <a:cs typeface="Arial" pitchFamily="34" charset="0"/>
              </a:rPr>
              <a:t>xw;iw</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mbikfSf;F</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jq;fs</a:t>
            </a:r>
            <a:r>
              <a:rPr lang="en-US" altLang="en-US" b="1" dirty="0">
                <a:solidFill>
                  <a:srgbClr val="660066"/>
                </a:solidFill>
                <a:latin typeface="Kalaham" pitchFamily="2" charset="0"/>
                <a:cs typeface="Arial" pitchFamily="34" charset="0"/>
              </a:rPr>
              <a:t>; v[</a:t>
            </a:r>
            <a:r>
              <a:rPr lang="en-US" altLang="en-US" b="1" dirty="0" err="1">
                <a:solidFill>
                  <a:srgbClr val="660066"/>
                </a:solidFill>
                <a:latin typeface="Kalaham" pitchFamily="2" charset="0"/>
                <a:cs typeface="Arial" pitchFamily="34" charset="0"/>
              </a:rPr>
              <a:t>khdhy</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kidtpfs</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nfhLf;fg;glyhk</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ahj;jpuhfkk</a:t>
            </a:r>
            <a:r>
              <a:rPr lang="en-US" altLang="en-US" b="1" dirty="0">
                <a:solidFill>
                  <a:srgbClr val="660066"/>
                </a:solidFill>
                <a:latin typeface="Kalaham" pitchFamily="2" charset="0"/>
                <a:cs typeface="Arial" pitchFamily="34" charset="0"/>
              </a:rPr>
              <a:t>; 21: 2-4)</a:t>
            </a:r>
          </a:p>
          <a:p>
            <a:pPr eaLnBrk="1" fontAlgn="base" hangingPunct="1">
              <a:lnSpc>
                <a:spcPct val="90000"/>
              </a:lnSpc>
              <a:spcBef>
                <a:spcPct val="20000"/>
              </a:spcBef>
              <a:buClr>
                <a:schemeClr val="tx2"/>
              </a:buClr>
              <a:buFont typeface="Wingdings" pitchFamily="2" charset="2"/>
              <a:buChar char="w"/>
            </a:pPr>
            <a:r>
              <a:rPr lang="en-US" altLang="en-US" b="1" dirty="0">
                <a:solidFill>
                  <a:srgbClr val="660066"/>
                </a:solidFill>
                <a:latin typeface="Kalaham" pitchFamily="2" charset="0"/>
                <a:cs typeface="Arial" pitchFamily="34" charset="0"/>
              </a:rPr>
              <a:t>,</a:t>
            </a:r>
            <a:r>
              <a:rPr lang="en-US" altLang="en-US" b="1" dirty="0" err="1">
                <a:solidFill>
                  <a:srgbClr val="660066"/>
                </a:solidFill>
                <a:latin typeface="Kalaham" pitchFamily="2" charset="0"/>
                <a:cs typeface="Arial" pitchFamily="34" charset="0"/>
              </a:rPr>
              <a:t>j;jifa</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kidtpfs</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nghJthf</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ntspehl;bdu</a:t>
            </a:r>
            <a:r>
              <a:rPr lang="en-US" altLang="en-US" b="1" dirty="0">
                <a:solidFill>
                  <a:srgbClr val="660066"/>
                </a:solidFill>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b="1" dirty="0" err="1">
                <a:solidFill>
                  <a:srgbClr val="660066"/>
                </a:solidFill>
                <a:latin typeface="Kalaham" pitchFamily="2" charset="0"/>
                <a:cs typeface="Arial" pitchFamily="34" charset="0"/>
              </a:rPr>
              <a:t>xU</a:t>
            </a:r>
            <a:r>
              <a:rPr lang="en-US" altLang="en-US" b="1" dirty="0">
                <a:solidFill>
                  <a:srgbClr val="660066"/>
                </a:solidFill>
                <a:latin typeface="Kalaham" pitchFamily="2" charset="0"/>
                <a:cs typeface="Arial" pitchFamily="34" charset="0"/>
              </a:rPr>
              <a:t> v[</a:t>
            </a:r>
            <a:r>
              <a:rPr lang="en-US" altLang="en-US" b="1" dirty="0" err="1">
                <a:solidFill>
                  <a:srgbClr val="660066"/>
                </a:solidFill>
                <a:latin typeface="Kalaham" pitchFamily="2" charset="0"/>
                <a:cs typeface="Arial" pitchFamily="34" charset="0"/>
              </a:rPr>
              <a:t>khdhy</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toq;fg;gl;l</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kidtpfs</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epue;ju</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mbikfs</a:t>
            </a:r>
            <a:r>
              <a:rPr lang="en-US" altLang="en-US" b="1" dirty="0">
                <a:solidFill>
                  <a:srgbClr val="660066"/>
                </a:solidFill>
                <a:latin typeface="Kalaham" pitchFamily="2" charset="0"/>
                <a:cs typeface="Arial" pitchFamily="34" charset="0"/>
              </a:rPr>
              <a:t>;&gt; MW </a:t>
            </a:r>
            <a:r>
              <a:rPr lang="en-US" altLang="en-US" b="1" dirty="0" err="1">
                <a:solidFill>
                  <a:srgbClr val="660066"/>
                </a:solidFill>
                <a:latin typeface="Kalaham" pitchFamily="2" charset="0"/>
                <a:cs typeface="Arial" pitchFamily="34" charset="0"/>
              </a:rPr>
              <a:t>Mz;LfSf;Fg</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gpwF</a:t>
            </a:r>
            <a:r>
              <a:rPr lang="en-US" altLang="en-US" b="1" dirty="0">
                <a:solidFill>
                  <a:srgbClr val="660066"/>
                </a:solidFill>
                <a:latin typeface="Kalaham" pitchFamily="2" charset="0"/>
                <a:cs typeface="Arial" pitchFamily="34" charset="0"/>
              </a:rPr>
              <a:t> </a:t>
            </a:r>
            <a:r>
              <a:rPr lang="en-US" altLang="en-US" b="1" dirty="0" err="1">
                <a:solidFill>
                  <a:srgbClr val="660066"/>
                </a:solidFill>
                <a:latin typeface="Kalaham" pitchFamily="2" charset="0"/>
                <a:cs typeface="Arial" pitchFamily="34" charset="0"/>
              </a:rPr>
              <a:t>tpLtpf;fg;gltpy;iy</a:t>
            </a:r>
            <a:endParaRPr lang="en-US" altLang="en-US" b="1" dirty="0">
              <a:solidFill>
                <a:srgbClr val="660066"/>
              </a:solidFill>
              <a:latin typeface="Kalaham" pitchFamily="2" charset="0"/>
              <a:cs typeface="Arial" pitchFamily="34" charset="0"/>
            </a:endParaRPr>
          </a:p>
        </p:txBody>
      </p:sp>
      <p:sp>
        <p:nvSpPr>
          <p:cNvPr id="12" name="Text Box 5">
            <a:extLst>
              <a:ext uri="{FF2B5EF4-FFF2-40B4-BE49-F238E27FC236}">
                <a16:creationId xmlns:a16="http://schemas.microsoft.com/office/drawing/2014/main" id="{10F78F78-D790-1B40-BCB0-136A56A1B1CE}"/>
              </a:ext>
            </a:extLst>
          </p:cNvPr>
          <p:cNvSpPr txBox="1">
            <a:spLocks noChangeArrowheads="1"/>
          </p:cNvSpPr>
          <p:nvPr/>
        </p:nvSpPr>
        <p:spPr bwMode="auto">
          <a:xfrm>
            <a:off x="1219200" y="0"/>
            <a:ext cx="7924800" cy="400110"/>
          </a:xfrm>
          <a:prstGeom prst="rect">
            <a:avLst/>
          </a:prstGeom>
          <a:solidFill>
            <a:srgbClr val="72221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i="1" dirty="0" err="1">
                <a:solidFill>
                  <a:srgbClr val="FFFFFF"/>
                </a:solidFill>
                <a:latin typeface="Kalaham" pitchFamily="2" charset="0"/>
                <a:cs typeface="Arial" pitchFamily="34" charset="0"/>
              </a:rPr>
              <a:t>mbikj;jdj;ijg</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gw;wp</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nkhirapd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rl;lk</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vd;d</a:t>
            </a:r>
            <a:r>
              <a:rPr lang="en-US" altLang="en-US" sz="2000" b="1" i="1" dirty="0">
                <a:solidFill>
                  <a:srgbClr val="FFFFFF"/>
                </a:solidFill>
                <a:latin typeface="Kalaham" pitchFamily="2" charset="0"/>
                <a:cs typeface="Arial" pitchFamily="34" charset="0"/>
              </a:rPr>
              <a:t> </a:t>
            </a:r>
            <a:r>
              <a:rPr lang="en-US" altLang="en-US" sz="2000" b="1" i="1" dirty="0" err="1">
                <a:solidFill>
                  <a:srgbClr val="FFFFFF"/>
                </a:solidFill>
                <a:latin typeface="Kalaham" pitchFamily="2" charset="0"/>
                <a:cs typeface="Arial" pitchFamily="34" charset="0"/>
              </a:rPr>
              <a:t>fw;gpf;fpwJ</a:t>
            </a:r>
            <a:r>
              <a:rPr lang="en-US" altLang="en-US" sz="2000" b="1" i="1" dirty="0">
                <a:solidFill>
                  <a:srgbClr val="FFFFFF"/>
                </a:solidFill>
                <a:latin typeface="Kalaham" pitchFamily="2" charset="0"/>
                <a:cs typeface="Arial" pitchFamily="34" charset="0"/>
              </a:rPr>
              <a:t>?</a:t>
            </a:r>
            <a:endParaRPr lang="en-US" altLang="en-US" sz="2000" dirty="0">
              <a:latin typeface="Kalaham" pitchFamily="2"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850"/>
                                        </p:tgtEl>
                                        <p:attrNameLst>
                                          <p:attrName>style.visibility</p:attrName>
                                        </p:attrNameLst>
                                      </p:cBhvr>
                                      <p:to>
                                        <p:strVal val="visible"/>
                                      </p:to>
                                    </p:set>
                                    <p:animEffect transition="in" filter="dissolve">
                                      <p:cBhvr>
                                        <p:cTn id="7" dur="500"/>
                                        <p:tgtEl>
                                          <p:spTgt spid="35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853">
                                            <p:txEl>
                                              <p:pRg st="0" end="0"/>
                                            </p:txEl>
                                          </p:spTgt>
                                        </p:tgtEl>
                                        <p:attrNameLst>
                                          <p:attrName>style.visibility</p:attrName>
                                        </p:attrNameLst>
                                      </p:cBhvr>
                                      <p:to>
                                        <p:strVal val="visible"/>
                                      </p:to>
                                    </p:set>
                                    <p:animEffect transition="in" filter="randombar(horizontal)">
                                      <p:cBhvr>
                                        <p:cTn id="12" dur="500"/>
                                        <p:tgtEl>
                                          <p:spTgt spid="358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853">
                                            <p:txEl>
                                              <p:pRg st="1" end="1"/>
                                            </p:txEl>
                                          </p:spTgt>
                                        </p:tgtEl>
                                        <p:attrNameLst>
                                          <p:attrName>style.visibility</p:attrName>
                                        </p:attrNameLst>
                                      </p:cBhvr>
                                      <p:to>
                                        <p:strVal val="visible"/>
                                      </p:to>
                                    </p:set>
                                    <p:animEffect transition="in" filter="randombar(horizontal)">
                                      <p:cBhvr>
                                        <p:cTn id="17" dur="500"/>
                                        <p:tgtEl>
                                          <p:spTgt spid="358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853">
                                            <p:txEl>
                                              <p:pRg st="2" end="2"/>
                                            </p:txEl>
                                          </p:spTgt>
                                        </p:tgtEl>
                                        <p:attrNameLst>
                                          <p:attrName>style.visibility</p:attrName>
                                        </p:attrNameLst>
                                      </p:cBhvr>
                                      <p:to>
                                        <p:strVal val="visible"/>
                                      </p:to>
                                    </p:set>
                                    <p:animEffect transition="in" filter="randombar(horizontal)">
                                      <p:cBhvr>
                                        <p:cTn id="22" dur="500"/>
                                        <p:tgtEl>
                                          <p:spTgt spid="358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noChangeArrowheads="1"/>
          </p:cNvSpPr>
          <p:nvPr>
            <p:ph type="title"/>
          </p:nvPr>
        </p:nvSpPr>
        <p:spPr>
          <a:xfrm>
            <a:off x="609600" y="228600"/>
            <a:ext cx="7543800" cy="914400"/>
          </a:xfrm>
          <a:solidFill>
            <a:srgbClr val="FFCC99"/>
          </a:solidFill>
        </p:spPr>
        <p:txBody>
          <a:bodyPr/>
          <a:lstStyle/>
          <a:p>
            <a:pPr eaLnBrk="1" hangingPunct="1"/>
            <a:r>
              <a:rPr lang="en-US" altLang="en-US" sz="2800" b="1">
                <a:solidFill>
                  <a:schemeClr val="tx1"/>
                </a:solidFill>
                <a:latin typeface="Arial" pitchFamily="34" charset="0"/>
              </a:rPr>
              <a:t>Comparing Mosaic Laws and Pagan Laws</a:t>
            </a:r>
          </a:p>
        </p:txBody>
      </p:sp>
      <p:pic>
        <p:nvPicPr>
          <p:cNvPr id="634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934200"/>
          </a:xfrm>
          <a:noFill/>
        </p:spPr>
      </p:pic>
      <p:sp>
        <p:nvSpPr>
          <p:cNvPr id="63491" name="Text Box 4"/>
          <p:cNvSpPr txBox="1">
            <a:spLocks noChangeArrowheads="1"/>
          </p:cNvSpPr>
          <p:nvPr/>
        </p:nvSpPr>
        <p:spPr bwMode="auto">
          <a:xfrm>
            <a:off x="685800" y="457200"/>
            <a:ext cx="6248400" cy="46166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en-US" altLang="en-US" b="1" dirty="0">
                <a:solidFill>
                  <a:srgbClr val="000090"/>
                </a:solidFill>
                <a:latin typeface="Kalaham" pitchFamily="2" charset="0"/>
              </a:rPr>
              <a:t>1. </a:t>
            </a:r>
            <a:r>
              <a:rPr lang="en-US" altLang="en-US" b="1" dirty="0" err="1">
                <a:solidFill>
                  <a:srgbClr val="000090"/>
                </a:solidFill>
                <a:latin typeface="Kalaham" pitchFamily="2" charset="0"/>
              </a:rPr>
              <a:t>ntspaPl;bw;F</a:t>
            </a:r>
            <a:r>
              <a:rPr lang="en-US" altLang="en-US" b="1" dirty="0">
                <a:solidFill>
                  <a:srgbClr val="000090"/>
                </a:solidFill>
                <a:latin typeface="Kalaham" pitchFamily="2" charset="0"/>
              </a:rPr>
              <a:t> </a:t>
            </a:r>
            <a:r>
              <a:rPr lang="en-US" altLang="en-US" b="1" dirty="0" err="1">
                <a:solidFill>
                  <a:srgbClr val="000090"/>
                </a:solidFill>
                <a:latin typeface="Kalaham" pitchFamily="2" charset="0"/>
              </a:rPr>
              <a:t>Kd</a:t>
            </a:r>
            <a:r>
              <a:rPr lang="en-US" altLang="en-US" b="1" dirty="0">
                <a:solidFill>
                  <a:srgbClr val="000090"/>
                </a:solidFill>
                <a:latin typeface="Kalaham" pitchFamily="2" charset="0"/>
              </a:rPr>
              <a:t>; </a:t>
            </a:r>
            <a:r>
              <a:rPr lang="en-US" altLang="en-US" b="1" dirty="0" err="1">
                <a:solidFill>
                  <a:srgbClr val="000090"/>
                </a:solidFill>
                <a:latin typeface="Kalaham" pitchFamily="2" charset="0"/>
              </a:rPr>
              <a:t>Nrit</a:t>
            </a:r>
            <a:r>
              <a:rPr lang="en-US" altLang="en-US" b="1" dirty="0">
                <a:solidFill>
                  <a:srgbClr val="000090"/>
                </a:solidFill>
                <a:latin typeface="Kalaham" pitchFamily="2" charset="0"/>
              </a:rPr>
              <a:t> </a:t>
            </a:r>
            <a:r>
              <a:rPr lang="en-US" altLang="en-US" b="1" dirty="0" err="1">
                <a:solidFill>
                  <a:srgbClr val="000090"/>
                </a:solidFill>
                <a:latin typeface="Kalaham" pitchFamily="2" charset="0"/>
              </a:rPr>
              <a:t>fhyk</a:t>
            </a:r>
            <a:r>
              <a:rPr lang="en-US" altLang="en-US" b="1" dirty="0">
                <a:solidFill>
                  <a:srgbClr val="000090"/>
                </a:solidFill>
                <a:latin typeface="Kalaham" pitchFamily="2" charset="0"/>
              </a:rPr>
              <a:t>;</a:t>
            </a:r>
          </a:p>
        </p:txBody>
      </p:sp>
      <p:sp>
        <p:nvSpPr>
          <p:cNvPr id="63492" name="Text Box 5"/>
          <p:cNvSpPr txBox="1">
            <a:spLocks noChangeArrowheads="1"/>
          </p:cNvSpPr>
          <p:nvPr/>
        </p:nvSpPr>
        <p:spPr bwMode="auto">
          <a:xfrm>
            <a:off x="0" y="990600"/>
            <a:ext cx="3962400" cy="532453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b="1" dirty="0">
                <a:latin typeface="Kalaham" pitchFamily="2" charset="0"/>
              </a:rPr>
              <a:t>`</a:t>
            </a:r>
            <a:r>
              <a:rPr lang="en-US" altLang="en-US" sz="2000" b="1" dirty="0" err="1">
                <a:latin typeface="Kalaham" pitchFamily="2" charset="0"/>
              </a:rPr>
              <a:t>k;Kuhgpapd</a:t>
            </a:r>
            <a:r>
              <a:rPr lang="en-US" altLang="en-US" sz="2000" b="1" dirty="0">
                <a:latin typeface="Kalaham" pitchFamily="2" charset="0"/>
              </a:rPr>
              <a:t>; </a:t>
            </a:r>
            <a:r>
              <a:rPr lang="en-US" altLang="en-US" sz="2000" b="1" dirty="0" err="1">
                <a:latin typeface="Kalaham" pitchFamily="2" charset="0"/>
              </a:rPr>
              <a:t>rl;lk</a:t>
            </a:r>
            <a:r>
              <a:rPr lang="en-US" altLang="en-US" sz="2000" b="1" dirty="0">
                <a:latin typeface="Kalaham" pitchFamily="2" charset="0"/>
              </a:rPr>
              <a:t>; § §117</a:t>
            </a:r>
          </a:p>
          <a:p>
            <a:pPr eaLnBrk="1" fontAlgn="base" hangingPunct="1"/>
            <a:r>
              <a:rPr lang="en-US" altLang="en-US" sz="2000" b="1" dirty="0">
                <a:latin typeface="Kalaham" pitchFamily="2" charset="0"/>
              </a:rPr>
              <a:t>[§117] </a:t>
            </a:r>
            <a:r>
              <a:rPr lang="en-US" altLang="en-US" sz="2000" b="1" dirty="0" err="1">
                <a:latin typeface="Kalaham" pitchFamily="2" charset="0"/>
              </a:rPr>
              <a:t>xU</a:t>
            </a:r>
            <a:r>
              <a:rPr lang="en-US" altLang="en-US" sz="2000" b="1" dirty="0">
                <a:latin typeface="Kalaham" pitchFamily="2" charset="0"/>
              </a:rPr>
              <a:t> </a:t>
            </a:r>
            <a:r>
              <a:rPr lang="en-US" altLang="en-US" sz="2000" b="1" dirty="0" err="1">
                <a:latin typeface="Kalaham" pitchFamily="2" charset="0"/>
              </a:rPr>
              <a:t>kdpjDf;F</a:t>
            </a:r>
            <a:r>
              <a:rPr lang="en-US" altLang="en-US" sz="2000" b="1" dirty="0">
                <a:latin typeface="Kalaham" pitchFamily="2" charset="0"/>
              </a:rPr>
              <a:t> </a:t>
            </a:r>
            <a:r>
              <a:rPr lang="en-US" altLang="en-US" sz="2000" b="1" dirty="0" err="1">
                <a:latin typeface="Kalaham" pitchFamily="2" charset="0"/>
              </a:rPr>
              <a:t>vjpuhf</a:t>
            </a:r>
            <a:r>
              <a:rPr lang="en-US" altLang="en-US" sz="2000" b="1" dirty="0">
                <a:latin typeface="Kalaham" pitchFamily="2" charset="0"/>
              </a:rPr>
              <a:t> </a:t>
            </a:r>
            <a:r>
              <a:rPr lang="en-US" altLang="en-US" sz="2000" b="1" dirty="0" err="1">
                <a:latin typeface="Kalaham" pitchFamily="2" charset="0"/>
              </a:rPr>
              <a:t>xU</a:t>
            </a:r>
            <a:r>
              <a:rPr lang="en-US" altLang="en-US" sz="2000" b="1" dirty="0">
                <a:latin typeface="Kalaham" pitchFamily="2" charset="0"/>
              </a:rPr>
              <a:t> </a:t>
            </a:r>
            <a:r>
              <a:rPr lang="en-US" altLang="en-US" sz="2000" b="1" dirty="0" err="1">
                <a:latin typeface="Kalaham" pitchFamily="2" charset="0"/>
              </a:rPr>
              <a:t>nghWg;G</a:t>
            </a:r>
            <a:r>
              <a:rPr lang="en-US" altLang="en-US" sz="2000" b="1" dirty="0">
                <a:latin typeface="Kalaham" pitchFamily="2" charset="0"/>
              </a:rPr>
              <a:t> </a:t>
            </a:r>
            <a:r>
              <a:rPr lang="en-US" altLang="en-US" sz="2000" b="1" dirty="0" err="1">
                <a:latin typeface="Kalaham" pitchFamily="2" charset="0"/>
              </a:rPr>
              <a:t>Vw;gl;lhy</a:t>
            </a:r>
            <a:r>
              <a:rPr lang="en-US" altLang="en-US" sz="2000" b="1" dirty="0">
                <a:latin typeface="Kalaham" pitchFamily="2" charset="0"/>
              </a:rPr>
              <a:t>;&gt; </a:t>
            </a:r>
            <a:r>
              <a:rPr lang="en-US" altLang="en-US" sz="2000" b="1" dirty="0" err="1">
                <a:latin typeface="Kalaham" pitchFamily="2" charset="0"/>
              </a:rPr>
              <a:t>mtu</a:t>
            </a:r>
            <a:r>
              <a:rPr lang="en-US" altLang="en-US" sz="2000" b="1" dirty="0">
                <a:latin typeface="Kalaham" pitchFamily="2" charset="0"/>
              </a:rPr>
              <a:t>; (</a:t>
            </a:r>
            <a:r>
              <a:rPr lang="en-US" altLang="en-US" sz="2000" b="1" dirty="0" err="1">
                <a:latin typeface="Kalaham" pitchFamily="2" charset="0"/>
              </a:rPr>
              <a:t>ghg</a:t>
            </a:r>
            <a:r>
              <a:rPr lang="en-US" altLang="en-US" sz="2000" b="1" dirty="0">
                <a:latin typeface="Kalaham" pitchFamily="2" charset="0"/>
              </a:rPr>
              <a:t>;. </a:t>
            </a:r>
            <a:r>
              <a:rPr lang="en-US" altLang="en-US" sz="2000" b="1" dirty="0" err="1">
                <a:latin typeface="Kalaham" pitchFamily="2" charset="0"/>
              </a:rPr>
              <a:t>mdh</a:t>
            </a:r>
            <a:r>
              <a:rPr lang="en-US" altLang="en-US" sz="2000" b="1" dirty="0">
                <a:latin typeface="Kalaham" pitchFamily="2" charset="0"/>
              </a:rPr>
              <a:t> </a:t>
            </a:r>
            <a:r>
              <a:rPr lang="en-US" altLang="en-US" sz="2000" b="1" dirty="0" err="1">
                <a:latin typeface="Kalaham" pitchFamily="2" charset="0"/>
              </a:rPr>
              <a:t>fh</a:t>
            </a:r>
            <a:r>
              <a:rPr lang="en-US" altLang="en-US" sz="2000" b="1" dirty="0">
                <a:latin typeface="Kalaham" pitchFamily="2" charset="0"/>
              </a:rPr>
              <a:t>];</a:t>
            </a:r>
            <a:r>
              <a:rPr lang="en-US" altLang="en-US" sz="2000" b="1" dirty="0" err="1">
                <a:latin typeface="Kalaham" pitchFamily="2" charset="0"/>
              </a:rPr>
              <a:t>gpk</a:t>
            </a:r>
            <a:r>
              <a:rPr lang="en-US" altLang="en-US" sz="2000" b="1" dirty="0">
                <a:latin typeface="Kalaham" pitchFamily="2" charset="0"/>
              </a:rPr>
              <a:t>;) </a:t>
            </a:r>
            <a:r>
              <a:rPr lang="en-US" altLang="en-US" sz="2000" b="1" dirty="0" err="1">
                <a:latin typeface="Kalaham" pitchFamily="2" charset="0"/>
              </a:rPr>
              <a:t>jdJ</a:t>
            </a:r>
            <a:r>
              <a:rPr lang="en-US" altLang="en-US" sz="2000" b="1" dirty="0">
                <a:latin typeface="Kalaham" pitchFamily="2" charset="0"/>
              </a:rPr>
              <a:t> </a:t>
            </a:r>
            <a:r>
              <a:rPr lang="en-US" altLang="en-US" sz="2000" b="1" dirty="0" err="1">
                <a:latin typeface="Kalaham" pitchFamily="2" charset="0"/>
              </a:rPr>
              <a:t>kidtpiaAk</a:t>
            </a:r>
            <a:r>
              <a:rPr lang="en-US" altLang="en-US" sz="2000" b="1" dirty="0">
                <a:latin typeface="Kalaham" pitchFamily="2" charset="0"/>
              </a:rPr>
              <a:t>; </a:t>
            </a:r>
            <a:r>
              <a:rPr lang="en-US" altLang="en-US" sz="2000" b="1" dirty="0" err="1">
                <a:latin typeface="Kalaham" pitchFamily="2" charset="0"/>
              </a:rPr>
              <a:t>kfidAk</a:t>
            </a:r>
            <a:r>
              <a:rPr lang="en-US" altLang="en-US" sz="2000" b="1" dirty="0">
                <a:latin typeface="Kalaham" pitchFamily="2" charset="0"/>
              </a:rPr>
              <a:t>; </a:t>
            </a:r>
            <a:r>
              <a:rPr lang="en-US" altLang="en-US" sz="2000" b="1" dirty="0" err="1">
                <a:latin typeface="Kalaham" pitchFamily="2" charset="0"/>
              </a:rPr>
              <a:t>kfisAk</a:t>
            </a:r>
            <a:r>
              <a:rPr lang="en-US" altLang="en-US" sz="2000" b="1" dirty="0">
                <a:latin typeface="Kalaham" pitchFamily="2" charset="0"/>
              </a:rPr>
              <a:t>; </a:t>
            </a:r>
            <a:r>
              <a:rPr lang="en-US" altLang="en-US" sz="2000" b="1" dirty="0" err="1">
                <a:latin typeface="Kalaham" pitchFamily="2" charset="0"/>
              </a:rPr>
              <a:t>tpw;Wtpl;lhy</a:t>
            </a:r>
            <a:r>
              <a:rPr lang="en-US" altLang="en-US" sz="2000" b="1" dirty="0">
                <a:latin typeface="Kalaham" pitchFamily="2" charset="0"/>
              </a:rPr>
              <a:t>; </a:t>
            </a:r>
            <a:r>
              <a:rPr lang="en-US" altLang="en-US" sz="2000" b="1" dirty="0" err="1">
                <a:latin typeface="Kalaham" pitchFamily="2" charset="0"/>
              </a:rPr>
              <a:t>my;yJ</a:t>
            </a:r>
            <a:r>
              <a:rPr lang="en-US" altLang="en-US" sz="2000" b="1" dirty="0">
                <a:latin typeface="Kalaham" pitchFamily="2" charset="0"/>
              </a:rPr>
              <a:t> </a:t>
            </a:r>
            <a:r>
              <a:rPr lang="en-US" altLang="en-US" sz="2000" b="1" dirty="0" err="1">
                <a:latin typeface="Kalaham" pitchFamily="2" charset="0"/>
              </a:rPr>
              <a:t>mtu;fisf</a:t>
            </a:r>
            <a:r>
              <a:rPr lang="en-US" altLang="en-US" sz="2000" b="1" dirty="0">
                <a:latin typeface="Kalaham" pitchFamily="2" charset="0"/>
              </a:rPr>
              <a:t>; </a:t>
            </a:r>
            <a:r>
              <a:rPr lang="en-US" altLang="en-US" sz="2000" b="1" dirty="0" err="1">
                <a:latin typeface="Kalaham" pitchFamily="2" charset="0"/>
              </a:rPr>
              <a:t>fl;bnaOg;gpdhu</a:t>
            </a:r>
            <a:r>
              <a:rPr lang="en-US" altLang="en-US" sz="2000" b="1" dirty="0">
                <a:latin typeface="Kalaham" pitchFamily="2" charset="0"/>
              </a:rPr>
              <a:t>;&gt; </a:t>
            </a:r>
            <a:r>
              <a:rPr lang="en-US" altLang="en-US" sz="2000" b="1" dirty="0" err="1">
                <a:latin typeface="Kalaham" pitchFamily="2" charset="0"/>
              </a:rPr>
              <a:t>my;yJ</a:t>
            </a:r>
            <a:r>
              <a:rPr lang="en-US" altLang="en-US" sz="2000" b="1" dirty="0">
                <a:latin typeface="Kalaham" pitchFamily="2" charset="0"/>
              </a:rPr>
              <a:t> </a:t>
            </a:r>
            <a:r>
              <a:rPr lang="en-US" altLang="en-US" sz="2000" b="1" dirty="0" err="1">
                <a:latin typeface="Kalaham" pitchFamily="2" charset="0"/>
              </a:rPr>
              <a:t>mtu;fs</a:t>
            </a:r>
            <a:r>
              <a:rPr lang="en-US" altLang="en-US" sz="2000" b="1" dirty="0">
                <a:latin typeface="Kalaham" pitchFamily="2" charset="0"/>
              </a:rPr>
              <a:t>; </a:t>
            </a:r>
            <a:r>
              <a:rPr lang="en-US" altLang="en-US" sz="2000" b="1" dirty="0" err="1">
                <a:latin typeface="Kalaham" pitchFamily="2" charset="0"/>
              </a:rPr>
              <a:t>xt;nthUtUk</a:t>
            </a:r>
            <a:r>
              <a:rPr lang="en-US" altLang="en-US" sz="2000" b="1" dirty="0">
                <a:latin typeface="Kalaham" pitchFamily="2" charset="0"/>
              </a:rPr>
              <a:t>; </a:t>
            </a:r>
            <a:r>
              <a:rPr lang="en-US" altLang="en-US" sz="2000" b="1" dirty="0" err="1">
                <a:latin typeface="Kalaham" pitchFamily="2" charset="0"/>
              </a:rPr>
              <a:t>my;yJ</a:t>
            </a:r>
            <a:r>
              <a:rPr lang="en-US" altLang="en-US" sz="2000" b="1" dirty="0">
                <a:latin typeface="Kalaham" pitchFamily="2" charset="0"/>
              </a:rPr>
              <a:t> </a:t>
            </a:r>
            <a:r>
              <a:rPr lang="en-US" altLang="en-US" sz="2000" b="1" dirty="0" err="1">
                <a:latin typeface="Kalaham" pitchFamily="2" charset="0"/>
              </a:rPr>
              <a:t>mtNu</a:t>
            </a:r>
            <a:r>
              <a:rPr lang="en-US" altLang="en-US" sz="2000" b="1" dirty="0">
                <a:latin typeface="Kalaham" pitchFamily="2" charset="0"/>
              </a:rPr>
              <a:t> (</a:t>
            </a:r>
            <a:r>
              <a:rPr lang="en-US" altLang="en-US" sz="2000" b="1" dirty="0" err="1">
                <a:latin typeface="Kalaham" pitchFamily="2" charset="0"/>
              </a:rPr>
              <a:t>ghg</a:t>
            </a:r>
            <a:r>
              <a:rPr lang="en-US" altLang="en-US" sz="2000" b="1" dirty="0">
                <a:latin typeface="Kalaham" pitchFamily="2" charset="0"/>
              </a:rPr>
              <a:t>;. ,l;-</a:t>
            </a:r>
            <a:r>
              <a:rPr lang="en-US" altLang="en-US" sz="2000" b="1" dirty="0" err="1">
                <a:latin typeface="Kalaham" pitchFamily="2" charset="0"/>
              </a:rPr>
              <a:t>lh-md</a:t>
            </a:r>
            <a:r>
              <a:rPr lang="en-US" altLang="en-US" sz="2000" b="1" dirty="0">
                <a:latin typeface="Kalaham" pitchFamily="2" charset="0"/>
              </a:rPr>
              <a:t>; -b-,d;) </a:t>
            </a:r>
            <a:r>
              <a:rPr lang="en-US" altLang="en-US" sz="2000" b="1" dirty="0" err="1">
                <a:latin typeface="Kalaham" pitchFamily="2" charset="0"/>
              </a:rPr>
              <a:t>mbikj;jdj;jpw;Fs</a:t>
            </a:r>
            <a:r>
              <a:rPr lang="en-US" altLang="en-US" sz="2000" b="1" dirty="0">
                <a:latin typeface="Kalaham" pitchFamily="2" charset="0"/>
              </a:rPr>
              <a:t>; (</a:t>
            </a:r>
            <a:r>
              <a:rPr lang="en-US" altLang="en-US" sz="2000" b="1" dirty="0" err="1">
                <a:latin typeface="Kalaham" pitchFamily="2" charset="0"/>
              </a:rPr>
              <a:t>ghg</a:t>
            </a:r>
            <a:r>
              <a:rPr lang="en-US" altLang="en-US" sz="2000" b="1" dirty="0">
                <a:latin typeface="Kalaham" pitchFamily="2" charset="0"/>
              </a:rPr>
              <a:t>;&gt; </a:t>
            </a:r>
            <a:r>
              <a:rPr lang="en-US" altLang="en-US" sz="2000" b="1" dirty="0" err="1">
                <a:latin typeface="Kalaham" pitchFamily="2" charset="0"/>
              </a:rPr>
              <a:t>mdh</a:t>
            </a:r>
            <a:r>
              <a:rPr lang="en-US" altLang="en-US" sz="2000" b="1" dirty="0">
                <a:latin typeface="Kalaham" pitchFamily="2" charset="0"/>
              </a:rPr>
              <a:t> </a:t>
            </a:r>
            <a:r>
              <a:rPr lang="en-US" altLang="en-US" sz="2000" b="1" dirty="0" err="1">
                <a:latin typeface="Kalaham" pitchFamily="2" charset="0"/>
              </a:rPr>
              <a:t>fp</a:t>
            </a:r>
            <a:r>
              <a:rPr lang="en-US" altLang="en-US" sz="2000" b="1" dirty="0">
                <a:latin typeface="Kalaham" pitchFamily="2" charset="0"/>
              </a:rPr>
              <a:t>];]</a:t>
            </a:r>
            <a:r>
              <a:rPr lang="en-US" altLang="en-US" sz="2000" b="1" dirty="0" err="1">
                <a:latin typeface="Kalaham" pitchFamily="2" charset="0"/>
              </a:rPr>
              <a:t>hl;bk</a:t>
            </a:r>
            <a:r>
              <a:rPr lang="en-US" altLang="en-US" sz="2000" b="1" dirty="0">
                <a:latin typeface="Kalaham" pitchFamily="2" charset="0"/>
              </a:rPr>
              <a:t>;)&gt; 3 </a:t>
            </a:r>
            <a:r>
              <a:rPr lang="en-US" altLang="en-US" sz="2000" b="1" dirty="0" err="1">
                <a:latin typeface="Kalaham" pitchFamily="2" charset="0"/>
              </a:rPr>
              <a:t>Mz;LfSf;F</a:t>
            </a:r>
            <a:r>
              <a:rPr lang="en-US" altLang="en-US" sz="2000" b="1" dirty="0">
                <a:latin typeface="Kalaham" pitchFamily="2" charset="0"/>
              </a:rPr>
              <a:t> </a:t>
            </a:r>
            <a:r>
              <a:rPr lang="en-US" altLang="en-US" sz="2000" b="1" dirty="0" err="1">
                <a:latin typeface="Kalaham" pitchFamily="2" charset="0"/>
              </a:rPr>
              <a:t>mtu;fs</a:t>
            </a:r>
            <a:r>
              <a:rPr lang="en-US" altLang="en-US" sz="2000" b="1" dirty="0">
                <a:latin typeface="Kalaham" pitchFamily="2" charset="0"/>
              </a:rPr>
              <a:t>; </a:t>
            </a:r>
            <a:r>
              <a:rPr lang="en-US" altLang="en-US" sz="2000" b="1" dirty="0" err="1">
                <a:latin typeface="Kalaham" pitchFamily="2" charset="0"/>
              </a:rPr>
              <a:t>mtw;iw</a:t>
            </a:r>
            <a:r>
              <a:rPr lang="en-US" altLang="en-US" sz="2000" b="1" dirty="0">
                <a:latin typeface="Kalaham" pitchFamily="2" charset="0"/>
              </a:rPr>
              <a:t> </a:t>
            </a:r>
            <a:r>
              <a:rPr lang="en-US" altLang="en-US" sz="2000" b="1" dirty="0" err="1">
                <a:latin typeface="Kalaham" pitchFamily="2" charset="0"/>
              </a:rPr>
              <a:t>thq;fpa</a:t>
            </a:r>
            <a:r>
              <a:rPr lang="en-US" altLang="en-US" sz="2000" b="1" dirty="0">
                <a:latin typeface="Kalaham" pitchFamily="2" charset="0"/>
              </a:rPr>
              <a:t> </a:t>
            </a:r>
            <a:r>
              <a:rPr lang="en-US" altLang="en-US" sz="2000" b="1" dirty="0" err="1">
                <a:latin typeface="Kalaham" pitchFamily="2" charset="0"/>
              </a:rPr>
              <a:t>my;yJ</a:t>
            </a:r>
            <a:r>
              <a:rPr lang="en-US" altLang="en-US" sz="2000" b="1" dirty="0">
                <a:latin typeface="Kalaham" pitchFamily="2" charset="0"/>
              </a:rPr>
              <a:t> </a:t>
            </a:r>
            <a:r>
              <a:rPr lang="en-US" altLang="en-US" sz="2000" b="1" dirty="0" err="1">
                <a:latin typeface="Kalaham" pitchFamily="2" charset="0"/>
              </a:rPr>
              <a:t>mbikj;jdj;jpy</a:t>
            </a:r>
            <a:r>
              <a:rPr lang="en-US" altLang="en-US" sz="2000" b="1" dirty="0">
                <a:latin typeface="Kalaham" pitchFamily="2" charset="0"/>
              </a:rPr>
              <a:t>; </a:t>
            </a:r>
            <a:r>
              <a:rPr lang="en-US" altLang="en-US" sz="2000" b="1" dirty="0" err="1">
                <a:latin typeface="Kalaham" pitchFamily="2" charset="0"/>
              </a:rPr>
              <a:t>mioj;Jr</a:t>
            </a:r>
            <a:r>
              <a:rPr lang="en-US" altLang="en-US" sz="2000" b="1" dirty="0">
                <a:latin typeface="Kalaham" pitchFamily="2" charset="0"/>
              </a:rPr>
              <a:t>; </a:t>
            </a:r>
            <a:r>
              <a:rPr lang="en-US" altLang="en-US" sz="2000" b="1" dirty="0" err="1">
                <a:latin typeface="Kalaham" pitchFamily="2" charset="0"/>
              </a:rPr>
              <a:t>nrd;w</a:t>
            </a:r>
            <a:r>
              <a:rPr lang="en-US" altLang="en-US" sz="2000" b="1" dirty="0">
                <a:latin typeface="Kalaham" pitchFamily="2" charset="0"/>
              </a:rPr>
              <a:t> </a:t>
            </a:r>
            <a:r>
              <a:rPr lang="en-US" altLang="en-US" sz="2000" b="1" dirty="0" err="1">
                <a:latin typeface="Kalaham" pitchFamily="2" charset="0"/>
              </a:rPr>
              <a:t>tPl;by</a:t>
            </a:r>
            <a:r>
              <a:rPr lang="en-US" altLang="en-US" sz="2000" b="1" dirty="0">
                <a:latin typeface="Kalaham" pitchFamily="2" charset="0"/>
              </a:rPr>
              <a:t>; </a:t>
            </a:r>
            <a:r>
              <a:rPr lang="en-US" altLang="en-US" sz="2000" b="1" dirty="0" err="1">
                <a:latin typeface="Kalaham" pitchFamily="2" charset="0"/>
              </a:rPr>
              <a:t>Ntiy</a:t>
            </a:r>
            <a:r>
              <a:rPr lang="en-US" altLang="en-US" sz="2000" b="1" dirty="0">
                <a:latin typeface="Kalaham" pitchFamily="2" charset="0"/>
              </a:rPr>
              <a:t> </a:t>
            </a:r>
            <a:r>
              <a:rPr lang="en-US" altLang="en-US" sz="2000" b="1" dirty="0" err="1">
                <a:latin typeface="Kalaham" pitchFamily="2" charset="0"/>
              </a:rPr>
              <a:t>nra;thu;fs</a:t>
            </a:r>
            <a:r>
              <a:rPr lang="en-US" altLang="en-US" sz="2000" b="1" dirty="0">
                <a:latin typeface="Kalaham" pitchFamily="2" charset="0"/>
              </a:rPr>
              <a:t>;; </a:t>
            </a:r>
            <a:r>
              <a:rPr lang="en-US" altLang="en-US" sz="2000" b="1" dirty="0" err="1">
                <a:latin typeface="Kalaham" pitchFamily="2" charset="0"/>
              </a:rPr>
              <a:t>ehd;fhk</a:t>
            </a:r>
            <a:r>
              <a:rPr lang="en-US" altLang="en-US" sz="2000" b="1" dirty="0">
                <a:latin typeface="Kalaham" pitchFamily="2" charset="0"/>
              </a:rPr>
              <a:t>; </a:t>
            </a:r>
            <a:r>
              <a:rPr lang="en-US" altLang="en-US" sz="2000" b="1" dirty="0" err="1">
                <a:latin typeface="Kalaham" pitchFamily="2" charset="0"/>
              </a:rPr>
              <a:t>Mz;by</a:t>
            </a:r>
            <a:r>
              <a:rPr lang="en-US" altLang="en-US" sz="2000" b="1" dirty="0">
                <a:latin typeface="Kalaham" pitchFamily="2" charset="0"/>
              </a:rPr>
              <a:t>; </a:t>
            </a:r>
            <a:r>
              <a:rPr lang="en-US" altLang="en-US" sz="2000" b="1" dirty="0" err="1">
                <a:latin typeface="Kalaham" pitchFamily="2" charset="0"/>
              </a:rPr>
              <a:t>mtu;fspd</a:t>
            </a:r>
            <a:r>
              <a:rPr lang="en-US" altLang="en-US" sz="2000" b="1" dirty="0">
                <a:latin typeface="Kalaham" pitchFamily="2" charset="0"/>
              </a:rPr>
              <a:t>; </a:t>
            </a:r>
            <a:r>
              <a:rPr lang="en-US" altLang="en-US" sz="2000" b="1" dirty="0" err="1">
                <a:latin typeface="Kalaham" pitchFamily="2" charset="0"/>
              </a:rPr>
              <a:t>tpLjiy</a:t>
            </a:r>
            <a:r>
              <a:rPr lang="en-US" altLang="en-US" sz="2000" b="1" dirty="0">
                <a:latin typeface="Kalaham" pitchFamily="2" charset="0"/>
              </a:rPr>
              <a:t> </a:t>
            </a:r>
            <a:r>
              <a:rPr lang="en-US" altLang="en-US" sz="2000" b="1" dirty="0" err="1">
                <a:latin typeface="Kalaham" pitchFamily="2" charset="0"/>
              </a:rPr>
              <a:t>epWtg;gLk</a:t>
            </a:r>
            <a:r>
              <a:rPr lang="en-US" altLang="en-US" sz="2000" b="1" dirty="0">
                <a:latin typeface="Kalaham" pitchFamily="2" charset="0"/>
              </a:rPr>
              <a:t>;.</a:t>
            </a:r>
          </a:p>
        </p:txBody>
      </p:sp>
      <p:sp>
        <p:nvSpPr>
          <p:cNvPr id="63493" name="Text Box 6"/>
          <p:cNvSpPr txBox="1">
            <a:spLocks noChangeArrowheads="1"/>
          </p:cNvSpPr>
          <p:nvPr/>
        </p:nvSpPr>
        <p:spPr bwMode="auto">
          <a:xfrm>
            <a:off x="3962400" y="990600"/>
            <a:ext cx="5181600" cy="6001643"/>
          </a:xfrm>
          <a:prstGeom prst="rect">
            <a:avLst/>
          </a:prstGeom>
          <a:solidFill>
            <a:srgbClr val="CCFF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dirty="0" err="1">
                <a:latin typeface="Kalaham" pitchFamily="2" charset="0"/>
                <a:ea typeface="SimSun" pitchFamily="2" charset="-122"/>
              </a:rPr>
              <a:t>nkhirf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rl;lk</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cgh</a:t>
            </a:r>
            <a:r>
              <a:rPr lang="en-US" altLang="en-US" b="1" dirty="0">
                <a:latin typeface="Kalaham" pitchFamily="2" charset="0"/>
                <a:ea typeface="SimSun" pitchFamily="2" charset="-122"/>
              </a:rPr>
              <a:t> 15: 12-14)</a:t>
            </a:r>
          </a:p>
          <a:p>
            <a:pPr eaLnBrk="1" fontAlgn="base" hangingPunct="1"/>
            <a:r>
              <a:rPr lang="en-US" altLang="en-US" b="1" dirty="0" err="1">
                <a:latin typeface="Kalaham" pitchFamily="2" charset="0"/>
                <a:ea typeface="SimSun" pitchFamily="2" charset="-122"/>
              </a:rPr>
              <a:t>xU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rf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vgpNuau</a:t>
            </a:r>
            <a:r>
              <a:rPr lang="en-US" altLang="en-US" b="1" dirty="0">
                <a:latin typeface="Kalaham" pitchFamily="2" charset="0"/>
                <a:ea typeface="SimSun" pitchFamily="2" charset="-122"/>
              </a:rPr>
              <a:t>;&gt; </a:t>
            </a:r>
            <a:r>
              <a:rPr lang="en-US" altLang="en-US" b="1" dirty="0" err="1">
                <a:latin typeface="Kalaham" pitchFamily="2" charset="0"/>
                <a:ea typeface="SimSun" pitchFamily="2" charset="-122"/>
              </a:rPr>
              <a:t>xU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MNzh</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ngz;Nzh</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jd;id</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cq;fSf;F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tpw;W</a:t>
            </a:r>
            <a:r>
              <a:rPr lang="en-US" altLang="en-US" b="1" dirty="0">
                <a:latin typeface="Kalaham" pitchFamily="2" charset="0"/>
                <a:ea typeface="SimSun" pitchFamily="2" charset="-122"/>
              </a:rPr>
              <a:t> MW </a:t>
            </a:r>
            <a:r>
              <a:rPr lang="en-US" altLang="en-US" b="1" dirty="0" err="1">
                <a:latin typeface="Kalaham" pitchFamily="2" charset="0"/>
                <a:ea typeface="SimSun" pitchFamily="2" charset="-122"/>
              </a:rPr>
              <a:t>Mz;Lfs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cq;fSf;F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Nrit</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nra;jhy</a:t>
            </a:r>
            <a:r>
              <a:rPr lang="en-US" altLang="en-US" b="1" dirty="0">
                <a:latin typeface="Kalaham" pitchFamily="2" charset="0"/>
                <a:ea typeface="SimSun" pitchFamily="2" charset="-122"/>
              </a:rPr>
              <a:t>;&gt; </a:t>
            </a:r>
            <a:r>
              <a:rPr lang="en-US" altLang="en-US" b="1" dirty="0" err="1">
                <a:latin typeface="Kalaham" pitchFamily="2" charset="0"/>
                <a:ea typeface="SimSun" pitchFamily="2" charset="-122"/>
              </a:rPr>
              <a:t>Vohk</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Mz;by</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ePq;fs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mtiu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tpLtpf;f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mDkjpf;f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Ntz;Lk</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ePq;fs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mtiu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tpLtpf;Fk;NghJ</a:t>
            </a:r>
            <a:r>
              <a:rPr lang="en-US" altLang="en-US" b="1" dirty="0">
                <a:latin typeface="Kalaham" pitchFamily="2" charset="0"/>
                <a:ea typeface="SimSun" pitchFamily="2" charset="-122"/>
              </a:rPr>
              <a:t>&gt; ​​</a:t>
            </a:r>
            <a:r>
              <a:rPr lang="en-US" altLang="en-US" b="1" dirty="0" err="1">
                <a:latin typeface="Kalaham" pitchFamily="2" charset="0"/>
                <a:ea typeface="SimSun" pitchFamily="2" charset="-122"/>
              </a:rPr>
              <a:t>mtiu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ntWq;ifAld</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mDg;g</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Ntz;lhk</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ke;ijapypUe;Jk</a:t>
            </a:r>
            <a:r>
              <a:rPr lang="en-US" altLang="en-US" b="1" dirty="0">
                <a:latin typeface="Kalaham" pitchFamily="2" charset="0"/>
                <a:ea typeface="SimSun" pitchFamily="2" charset="-122"/>
              </a:rPr>
              <a:t>;&gt; </a:t>
            </a:r>
            <a:r>
              <a:rPr lang="en-US" altLang="en-US" b="1" dirty="0" err="1">
                <a:latin typeface="Kalaham" pitchFamily="2" charset="0"/>
                <a:ea typeface="SimSun" pitchFamily="2" charset="-122"/>
              </a:rPr>
              <a:t>cq;fs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fjTfspypUe;Jk</a:t>
            </a:r>
            <a:r>
              <a:rPr lang="en-US" altLang="en-US" b="1" dirty="0">
                <a:latin typeface="Kalaham" pitchFamily="2" charset="0"/>
                <a:ea typeface="SimSun" pitchFamily="2" charset="-122"/>
              </a:rPr>
              <a:t>;&gt; </a:t>
            </a:r>
            <a:r>
              <a:rPr lang="en-US" altLang="en-US" b="1" dirty="0" err="1">
                <a:latin typeface="Kalaham" pitchFamily="2" charset="0"/>
                <a:ea typeface="SimSun" pitchFamily="2" charset="-122"/>
              </a:rPr>
              <a:t>jpuhl;irj</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Njhl;lj;jpypUe;Jk</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mtUf;F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jhuhskhf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toq;Fq;fs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cq;fs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Njtdhfpa</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fu;j;ju</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cq;fis</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MrPu;tjpj;jgbNa</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mtUf;Ff</a:t>
            </a:r>
            <a:r>
              <a:rPr lang="en-US" altLang="en-US" b="1" dirty="0">
                <a:latin typeface="Kalaham" pitchFamily="2" charset="0"/>
                <a:ea typeface="SimSun" pitchFamily="2" charset="-122"/>
              </a:rPr>
              <a:t>; </a:t>
            </a:r>
            <a:r>
              <a:rPr lang="en-US" altLang="en-US" b="1" dirty="0" err="1">
                <a:latin typeface="Kalaham" pitchFamily="2" charset="0"/>
                <a:ea typeface="SimSun" pitchFamily="2" charset="-122"/>
              </a:rPr>
              <a:t>nfhLq;fs</a:t>
            </a:r>
            <a:r>
              <a:rPr lang="en-US" altLang="en-US" b="1" dirty="0">
                <a:latin typeface="Kalaham" pitchFamily="2" charset="0"/>
                <a:ea typeface="SimSun" pitchFamily="2" charset="-122"/>
              </a:rPr>
              <a:t>;.</a:t>
            </a:r>
          </a:p>
        </p:txBody>
      </p:sp>
      <p:sp>
        <p:nvSpPr>
          <p:cNvPr id="36871" name="Text Box 7"/>
          <p:cNvSpPr txBox="1">
            <a:spLocks noChangeArrowheads="1"/>
          </p:cNvSpPr>
          <p:nvPr/>
        </p:nvSpPr>
        <p:spPr bwMode="auto">
          <a:xfrm>
            <a:off x="0" y="0"/>
            <a:ext cx="7409401"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p:txBody>
      </p:sp>
    </p:spTree>
  </p:cSld>
  <p:clrMapOvr>
    <a:masterClrMapping/>
  </p:clrMapOvr>
  <p:transition>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title"/>
          </p:nvPr>
        </p:nvSpPr>
        <p:spPr>
          <a:xfrm>
            <a:off x="685800" y="304800"/>
            <a:ext cx="7543800" cy="838200"/>
          </a:xfrm>
          <a:solidFill>
            <a:srgbClr val="FFCC99"/>
          </a:solidFill>
        </p:spPr>
        <p:txBody>
          <a:bodyPr/>
          <a:lstStyle/>
          <a:p>
            <a:pPr eaLnBrk="1" hangingPunct="1"/>
            <a:r>
              <a:rPr lang="en-US" altLang="en-US" sz="2800" b="1">
                <a:solidFill>
                  <a:schemeClr val="tx1"/>
                </a:solidFill>
                <a:latin typeface="Arial" pitchFamily="34" charset="0"/>
              </a:rPr>
              <a:t>Comparing Mosaic Laws and Pagan Laws</a:t>
            </a:r>
          </a:p>
        </p:txBody>
      </p:sp>
      <p:pic>
        <p:nvPicPr>
          <p:cNvPr id="645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100888"/>
          </a:xfrm>
          <a:noFill/>
        </p:spPr>
      </p:pic>
      <p:sp>
        <p:nvSpPr>
          <p:cNvPr id="64515" name="Text Box 4"/>
          <p:cNvSpPr txBox="1">
            <a:spLocks noChangeArrowheads="1"/>
          </p:cNvSpPr>
          <p:nvPr/>
        </p:nvSpPr>
        <p:spPr bwMode="auto">
          <a:xfrm>
            <a:off x="685800" y="533400"/>
            <a:ext cx="4267200" cy="519113"/>
          </a:xfrm>
          <a:prstGeom prst="rect">
            <a:avLst/>
          </a:prstGeom>
          <a:solidFill>
            <a:srgbClr val="CCFF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FontTx/>
              <a:buAutoNum type="arabicPeriod" startAt="2"/>
            </a:pPr>
            <a:r>
              <a:rPr lang="en-US" altLang="en-US" sz="2800" dirty="0" err="1">
                <a:latin typeface="Kalaham" pitchFamily="2" charset="0"/>
                <a:cs typeface="Arial" pitchFamily="34" charset="0"/>
              </a:rPr>
              <a:t>mbikfspd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jpUkzk</a:t>
            </a:r>
            <a:r>
              <a:rPr lang="en-US" altLang="en-US" sz="2800" dirty="0">
                <a:latin typeface="Kalaham" pitchFamily="2" charset="0"/>
                <a:cs typeface="Arial" pitchFamily="34" charset="0"/>
              </a:rPr>
              <a:t>;</a:t>
            </a:r>
          </a:p>
        </p:txBody>
      </p:sp>
      <p:sp>
        <p:nvSpPr>
          <p:cNvPr id="37893" name="Text Box 5"/>
          <p:cNvSpPr txBox="1">
            <a:spLocks noChangeArrowheads="1"/>
          </p:cNvSpPr>
          <p:nvPr/>
        </p:nvSpPr>
        <p:spPr bwMode="auto">
          <a:xfrm>
            <a:off x="0" y="1143000"/>
            <a:ext cx="4343400" cy="5632311"/>
          </a:xfrm>
          <a:prstGeom prst="rect">
            <a:avLst/>
          </a:prstGeom>
          <a:solidFill>
            <a:schemeClr val="tx2">
              <a:lumMod val="20000"/>
              <a:lumOff val="80000"/>
            </a:schemeClr>
          </a:solid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endParaRPr lang="en-US" altLang="en-US" sz="2000" dirty="0">
              <a:latin typeface="Kalaham" pitchFamily="2" charset="0"/>
              <a:cs typeface="Arial" pitchFamily="34" charset="0"/>
            </a:endParaRPr>
          </a:p>
          <a:p>
            <a:pPr eaLnBrk="1" fontAlgn="base" hangingPunct="1"/>
            <a:r>
              <a:rPr lang="en-US" altLang="en-US" sz="2000" dirty="0">
                <a:latin typeface="Kalaham" pitchFamily="2" charset="0"/>
                <a:cs typeface="Arial" pitchFamily="34" charset="0"/>
              </a:rPr>
              <a:t>cu;-</a:t>
            </a:r>
            <a:r>
              <a:rPr lang="en-US" altLang="en-US" sz="2000" dirty="0" err="1">
                <a:latin typeface="Kalaham" pitchFamily="2" charset="0"/>
                <a:cs typeface="Arial" pitchFamily="34" charset="0"/>
              </a:rPr>
              <a:t>ek;K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my;yJ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Ry;fpapd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rl;lk</a:t>
            </a:r>
            <a:r>
              <a:rPr lang="en-US" altLang="en-US" sz="2000" dirty="0">
                <a:latin typeface="Kalaham" pitchFamily="2" charset="0"/>
                <a:cs typeface="Arial" pitchFamily="34" charset="0"/>
              </a:rPr>
              <a:t>;</a:t>
            </a:r>
          </a:p>
          <a:p>
            <a:pPr eaLnBrk="1" fontAlgn="base" hangingPunct="1"/>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mbik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ngz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mbikia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kze;jhy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mtdJ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fhjyp</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gpd;du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me;j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mbikf;F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Rje;jpuk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toq;fg;gl;lhy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mts</a:t>
            </a:r>
            <a:r>
              <a:rPr lang="en-US" altLang="en-US" sz="2000" dirty="0">
                <a:latin typeface="Kalaham" pitchFamily="2" charset="0"/>
                <a:cs typeface="Arial" pitchFamily="34" charset="0"/>
              </a:rPr>
              <a:t>; </a:t>
            </a:r>
            <a:r>
              <a:rPr lang="en-US" sz="2000" dirty="0"/>
              <a:t>/</a:t>
            </a:r>
          </a:p>
          <a:p>
            <a:pPr eaLnBrk="1" fontAlgn="base" hangingPunct="1"/>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tPl;bypUe;J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ntspNaw;wg;glkhl;lhs</a:t>
            </a:r>
            <a:r>
              <a:rPr lang="en-US" altLang="en-US" sz="2000" dirty="0">
                <a:latin typeface="Kalaham" pitchFamily="2" charset="0"/>
                <a:cs typeface="Arial" pitchFamily="34" charset="0"/>
              </a:rPr>
              <a:t>;.</a:t>
            </a:r>
          </a:p>
          <a:p>
            <a:pPr eaLnBrk="1" fontAlgn="base" hangingPunct="1"/>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mbik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gpwg;gupik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ngz;iz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kze;jhy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mts</a:t>
            </a:r>
            <a:r>
              <a:rPr lang="en-US" altLang="en-US" sz="2000" dirty="0">
                <a:latin typeface="Kalaham" pitchFamily="2" charset="0"/>
                <a:cs typeface="Arial" pitchFamily="34" charset="0"/>
              </a:rPr>
              <a:t>; </a:t>
            </a:r>
            <a:r>
              <a:rPr lang="en-US" sz="2000" dirty="0"/>
              <a:t>/</a:t>
            </a:r>
          </a:p>
          <a:p>
            <a:pPr eaLnBrk="1" fontAlgn="base" hangingPunct="1"/>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Mz</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Foe;ijia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jd</a:t>
            </a:r>
            <a:r>
              <a:rPr lang="en-US" altLang="en-US" sz="2000" dirty="0">
                <a:latin typeface="Kalaham" pitchFamily="2" charset="0"/>
                <a:cs typeface="Arial" pitchFamily="34" charset="0"/>
              </a:rPr>
              <a:t>; v[</a:t>
            </a:r>
            <a:r>
              <a:rPr lang="en-US" altLang="en-US" sz="2000" dirty="0" err="1">
                <a:latin typeface="Kalaham" pitchFamily="2" charset="0"/>
                <a:cs typeface="Arial" pitchFamily="34" charset="0"/>
              </a:rPr>
              <a:t>khdupd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Nritapy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itg;ghu</a:t>
            </a:r>
            <a:r>
              <a:rPr lang="en-US" altLang="en-US" sz="2000" dirty="0">
                <a:latin typeface="Kalaham" pitchFamily="2" charset="0"/>
                <a:cs typeface="Arial" pitchFamily="34" charset="0"/>
              </a:rPr>
              <a:t>;; … </a:t>
            </a:r>
            <a:r>
              <a:rPr lang="en-US" altLang="en-US" sz="2000" dirty="0" err="1">
                <a:latin typeface="Kalaham" pitchFamily="2" charset="0"/>
                <a:cs typeface="Arial" pitchFamily="34" charset="0"/>
              </a:rPr>
              <a:t>gpwg;gupik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ngz;zpd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NtW</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ve;jf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Foe;ijAk</a:t>
            </a:r>
            <a:r>
              <a:rPr lang="en-US" altLang="en-US" sz="2000" dirty="0">
                <a:latin typeface="Kalaham" pitchFamily="2" charset="0"/>
                <a:cs typeface="Arial" pitchFamily="34" charset="0"/>
              </a:rPr>
              <a:t>; v[</a:t>
            </a:r>
            <a:r>
              <a:rPr lang="en-US" altLang="en-US" sz="2000" dirty="0" err="1">
                <a:latin typeface="Kalaham" pitchFamily="2" charset="0"/>
                <a:cs typeface="Arial" pitchFamily="34" charset="0"/>
              </a:rPr>
              <a:t>khdUf;Fr</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nrhe;jkhdjhf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Uf;fhJ</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mbikj;jdj;jpw;Fs</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js;sg;glkhl;lhJ</a:t>
            </a:r>
            <a:endParaRPr lang="en-US" altLang="en-US" sz="2000" dirty="0">
              <a:latin typeface="Kalaham" pitchFamily="2" charset="0"/>
              <a:cs typeface="Arial" pitchFamily="34" charset="0"/>
            </a:endParaRPr>
          </a:p>
        </p:txBody>
      </p:sp>
      <p:sp>
        <p:nvSpPr>
          <p:cNvPr id="64517" name="Text Box 6"/>
          <p:cNvSpPr txBox="1">
            <a:spLocks noChangeArrowheads="1"/>
          </p:cNvSpPr>
          <p:nvPr/>
        </p:nvSpPr>
        <p:spPr bwMode="auto">
          <a:xfrm>
            <a:off x="4343400" y="1143000"/>
            <a:ext cx="4800600" cy="532453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dirty="0" err="1">
                <a:latin typeface="Kalaham" pitchFamily="2" charset="0"/>
                <a:cs typeface="Arial" pitchFamily="34" charset="0"/>
              </a:rPr>
              <a:t>nkhirf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rl;lk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ahj;jpuhfkk</a:t>
            </a:r>
            <a:r>
              <a:rPr lang="en-US" altLang="en-US" sz="2000" dirty="0">
                <a:latin typeface="Kalaham" pitchFamily="2" charset="0"/>
                <a:cs typeface="Arial" pitchFamily="34" charset="0"/>
              </a:rPr>
              <a:t>; 21: 2-4)</a:t>
            </a:r>
          </a:p>
          <a:p>
            <a:pPr eaLnBrk="1" fontAlgn="base" hangingPunct="1"/>
            <a:r>
              <a:rPr lang="en-US" altLang="en-US" sz="2000" dirty="0">
                <a:latin typeface="Kalaham" pitchFamily="2" charset="0"/>
                <a:cs typeface="Arial" pitchFamily="34" charset="0"/>
              </a:rPr>
              <a:t>"</a:t>
            </a:r>
            <a:r>
              <a:rPr lang="en-US" altLang="en-US" sz="2000" dirty="0" err="1">
                <a:latin typeface="Kalaham" pitchFamily="2" charset="0"/>
                <a:cs typeface="Arial" pitchFamily="34" charset="0"/>
              </a:rPr>
              <a:t>ePq;fs</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vgpNua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Copaiu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thq;fpdhy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cq;fSf;F</a:t>
            </a:r>
            <a:r>
              <a:rPr lang="en-US" altLang="en-US" sz="2000" dirty="0">
                <a:latin typeface="Kalaham" pitchFamily="2" charset="0"/>
                <a:cs typeface="Arial" pitchFamily="34" charset="0"/>
              </a:rPr>
              <a:t> MW </a:t>
            </a:r>
            <a:r>
              <a:rPr lang="en-US" altLang="en-US" sz="2000" dirty="0" err="1">
                <a:latin typeface="Kalaham" pitchFamily="2" charset="0"/>
                <a:cs typeface="Arial" pitchFamily="34" charset="0"/>
              </a:rPr>
              <a:t>tUlq;fs</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Nrit</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nra;a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Ntz;Lk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Mdhy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Voahk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Mz;by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vijAk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nrYj;jhky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tpLtpg;ghu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jdpahf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te;jhy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jdpahf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tpLgl</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Ntz;Lk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Mdhy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mtUf;F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kidtp</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Ue;jhy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tUk;NghJ</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mts</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mtDld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nry;y</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Ntz;Lk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mtDila</a:t>
            </a:r>
            <a:r>
              <a:rPr lang="en-US" altLang="en-US" sz="2000" dirty="0">
                <a:latin typeface="Kalaham" pitchFamily="2" charset="0"/>
                <a:cs typeface="Arial" pitchFamily="34" charset="0"/>
              </a:rPr>
              <a:t> v[</a:t>
            </a:r>
            <a:r>
              <a:rPr lang="en-US" altLang="en-US" sz="2000" dirty="0" err="1">
                <a:latin typeface="Kalaham" pitchFamily="2" charset="0"/>
                <a:cs typeface="Arial" pitchFamily="34" charset="0"/>
              </a:rPr>
              <a:t>khd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mtDf;F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xU</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kidtpiaf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nfhLj;jhy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mts</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mtDf;F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kfd;fisNah</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kfs;fisNah</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ngw;why</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me;jg</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ngz;Zk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mtSila</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gps;isfSk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mtSila</a:t>
            </a:r>
            <a:r>
              <a:rPr lang="en-US" altLang="en-US" sz="2000" dirty="0">
                <a:latin typeface="Kalaham" pitchFamily="2" charset="0"/>
                <a:cs typeface="Arial" pitchFamily="34" charset="0"/>
              </a:rPr>
              <a:t> v[</a:t>
            </a:r>
            <a:r>
              <a:rPr lang="en-US" altLang="en-US" sz="2000" dirty="0" err="1">
                <a:latin typeface="Kalaham" pitchFamily="2" charset="0"/>
                <a:cs typeface="Arial" pitchFamily="34" charset="0"/>
              </a:rPr>
              <a:t>khDf;Fr</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nrhe;jkhdtu;fshf</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Ug;ghu;fs</a:t>
            </a:r>
            <a:r>
              <a:rPr lang="en-US" altLang="en-US" sz="2000" dirty="0">
                <a:latin typeface="Kalaham" pitchFamily="2" charset="0"/>
                <a:cs typeface="Arial" pitchFamily="34" charset="0"/>
              </a:rPr>
              <a:t>;&gt; </a:t>
            </a:r>
            <a:r>
              <a:rPr lang="en-US" altLang="en-US" sz="2000" dirty="0" err="1">
                <a:latin typeface="Kalaham" pitchFamily="2" charset="0"/>
                <a:cs typeface="Arial" pitchFamily="34" charset="0"/>
              </a:rPr>
              <a:t>me;j</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kdpjd</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kl;LNk</a:t>
            </a:r>
            <a:r>
              <a:rPr lang="en-US" altLang="en-US" sz="2000" dirty="0">
                <a:latin typeface="Kalaham" pitchFamily="2" charset="0"/>
                <a:cs typeface="Arial" pitchFamily="34" charset="0"/>
              </a:rPr>
              <a:t> </a:t>
            </a:r>
            <a:r>
              <a:rPr lang="en-US" altLang="en-US" sz="2000" dirty="0" err="1">
                <a:latin typeface="Kalaham" pitchFamily="2" charset="0"/>
                <a:cs typeface="Arial" pitchFamily="34" charset="0"/>
              </a:rPr>
              <a:t>tpLgLthd</a:t>
            </a:r>
            <a:r>
              <a:rPr lang="en-US" altLang="en-US" sz="2000" dirty="0">
                <a:latin typeface="Kalaham" pitchFamily="2" charset="0"/>
                <a:cs typeface="Arial" pitchFamily="34" charset="0"/>
              </a:rPr>
              <a:t>;.</a:t>
            </a:r>
          </a:p>
        </p:txBody>
      </p:sp>
      <p:sp>
        <p:nvSpPr>
          <p:cNvPr id="10" name="Text Box 7"/>
          <p:cNvSpPr txBox="1">
            <a:spLocks noChangeArrowheads="1"/>
          </p:cNvSpPr>
          <p:nvPr/>
        </p:nvSpPr>
        <p:spPr bwMode="auto">
          <a:xfrm>
            <a:off x="0" y="-415499"/>
            <a:ext cx="7409401" cy="830997"/>
          </a:xfrm>
          <a:prstGeom prst="rect">
            <a:avLst/>
          </a:prstGeom>
          <a:solidFill>
            <a:schemeClr val="tx1">
              <a:lumMod val="95000"/>
              <a:lumOff val="5000"/>
            </a:schemeClr>
          </a:solid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a:p>
            <a:pPr eaLnBrk="1" fontAlgn="base" hangingPunct="1"/>
            <a:endParaRPr lang="en-US" altLang="en-US" dirty="0">
              <a:latin typeface="Arial" pitchFamily="34" charset="0"/>
              <a:cs typeface="Arial" pitchFamily="34" charset="0"/>
            </a:endParaRPr>
          </a:p>
        </p:txBody>
      </p:sp>
    </p:spTree>
  </p:cSld>
  <p:clrMapOvr>
    <a:masterClrMapping/>
  </p:clrMapOvr>
  <p:transition>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a:spLocks noGrp="1" noChangeArrowheads="1"/>
          </p:cNvSpPr>
          <p:nvPr>
            <p:ph type="title"/>
          </p:nvPr>
        </p:nvSpPr>
        <p:spPr>
          <a:xfrm>
            <a:off x="609600" y="304800"/>
            <a:ext cx="7543800" cy="838200"/>
          </a:xfrm>
          <a:solidFill>
            <a:srgbClr val="FFCC99"/>
          </a:solidFill>
        </p:spPr>
        <p:txBody>
          <a:bodyPr/>
          <a:lstStyle/>
          <a:p>
            <a:pPr eaLnBrk="1" hangingPunct="1"/>
            <a:r>
              <a:rPr lang="en-US" altLang="en-US" sz="2800" b="1">
                <a:latin typeface="Arial" pitchFamily="34" charset="0"/>
              </a:rPr>
              <a:t>Comparing Mosaic Laws and Pagan Laws</a:t>
            </a:r>
          </a:p>
        </p:txBody>
      </p:sp>
      <p:pic>
        <p:nvPicPr>
          <p:cNvPr id="65538" name="Picture 2" descr="ISCBG032"/>
          <p:cNvPicPr>
            <a:picLocks noGrp="1" noChangeAspect="1" noChangeArrowheads="1"/>
          </p:cNvPicPr>
          <p:nvPr>
            <p:ph idx="1"/>
          </p:nvPr>
        </p:nvPicPr>
        <p:blipFill>
          <a:blip r:embed="rId3">
            <a:lum bright="-36000" contrast="6000"/>
            <a:extLst>
              <a:ext uri="{28A0092B-C50C-407E-A947-70E740481C1C}">
                <a14:useLocalDpi xmlns:a14="http://schemas.microsoft.com/office/drawing/2010/main" val="0"/>
              </a:ext>
            </a:extLst>
          </a:blip>
          <a:srcRect/>
          <a:stretch>
            <a:fillRect/>
          </a:stretch>
        </p:blipFill>
        <p:spPr>
          <a:xfrm>
            <a:off x="0" y="-122238"/>
            <a:ext cx="9144000" cy="7315201"/>
          </a:xfrm>
          <a:noFill/>
        </p:spPr>
      </p:pic>
      <p:sp>
        <p:nvSpPr>
          <p:cNvPr id="65539" name="Text Box 4"/>
          <p:cNvSpPr txBox="1">
            <a:spLocks noChangeArrowheads="1"/>
          </p:cNvSpPr>
          <p:nvPr/>
        </p:nvSpPr>
        <p:spPr bwMode="auto">
          <a:xfrm>
            <a:off x="304800" y="399157"/>
            <a:ext cx="5105400" cy="523220"/>
          </a:xfrm>
          <a:prstGeom prst="rect">
            <a:avLst/>
          </a:prstGeom>
          <a:solidFill>
            <a:srgbClr val="FF99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err="1">
                <a:latin typeface="Kalaham" pitchFamily="2" charset="0"/>
                <a:cs typeface="Arial" pitchFamily="34" charset="0"/>
              </a:rPr>
              <a:t>mLikg</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ngz;zpd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kPwy</a:t>
            </a:r>
            <a:r>
              <a:rPr lang="en-US" altLang="en-US" sz="2800" b="1" dirty="0">
                <a:latin typeface="Kalaham" pitchFamily="2" charset="0"/>
                <a:cs typeface="Arial" pitchFamily="34" charset="0"/>
              </a:rPr>
              <a:t>;</a:t>
            </a:r>
          </a:p>
        </p:txBody>
      </p:sp>
      <p:sp>
        <p:nvSpPr>
          <p:cNvPr id="65540" name="Text Box 5"/>
          <p:cNvSpPr txBox="1">
            <a:spLocks noChangeArrowheads="1"/>
          </p:cNvSpPr>
          <p:nvPr/>
        </p:nvSpPr>
        <p:spPr bwMode="auto">
          <a:xfrm>
            <a:off x="152400" y="932557"/>
            <a:ext cx="4800600" cy="341632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a:solidFill>
                  <a:srgbClr val="000090"/>
                </a:solidFill>
                <a:latin typeface="Kalaham" pitchFamily="2" charset="0"/>
                <a:cs typeface="Arial" pitchFamily="34" charset="0"/>
              </a:rPr>
              <a:t>cu;-</a:t>
            </a:r>
            <a:r>
              <a:rPr lang="en-US" altLang="en-US" u="sng" dirty="0" err="1">
                <a:solidFill>
                  <a:srgbClr val="000090"/>
                </a:solidFill>
                <a:latin typeface="Kalaham" pitchFamily="2" charset="0"/>
                <a:cs typeface="Arial" pitchFamily="34" charset="0"/>
              </a:rPr>
              <a:t>ek;K</a:t>
            </a:r>
            <a:r>
              <a:rPr lang="en-US" altLang="en-US" u="sng" dirty="0">
                <a:solidFill>
                  <a:srgbClr val="000090"/>
                </a:solidFill>
                <a:latin typeface="Kalaham" pitchFamily="2" charset="0"/>
                <a:cs typeface="Arial" pitchFamily="34" charset="0"/>
              </a:rPr>
              <a:t> </a:t>
            </a:r>
            <a:r>
              <a:rPr lang="en-US" altLang="en-US" u="sng" dirty="0" err="1">
                <a:solidFill>
                  <a:srgbClr val="000090"/>
                </a:solidFill>
                <a:latin typeface="Kalaham" pitchFamily="2" charset="0"/>
                <a:cs typeface="Arial" pitchFamily="34" charset="0"/>
              </a:rPr>
              <a:t>my;yJ</a:t>
            </a:r>
            <a:r>
              <a:rPr lang="en-US" altLang="en-US" u="sng" dirty="0">
                <a:solidFill>
                  <a:srgbClr val="000090"/>
                </a:solidFill>
                <a:latin typeface="Kalaham" pitchFamily="2" charset="0"/>
                <a:cs typeface="Arial" pitchFamily="34" charset="0"/>
              </a:rPr>
              <a:t> </a:t>
            </a:r>
            <a:r>
              <a:rPr lang="en-US" altLang="en-US" u="sng" dirty="0" err="1">
                <a:solidFill>
                  <a:srgbClr val="000090"/>
                </a:solidFill>
                <a:latin typeface="Kalaham" pitchFamily="2" charset="0"/>
                <a:cs typeface="Arial" pitchFamily="34" charset="0"/>
              </a:rPr>
              <a:t>Ry;fpapd</a:t>
            </a:r>
            <a:r>
              <a:rPr lang="en-US" altLang="en-US" u="sng" dirty="0">
                <a:solidFill>
                  <a:srgbClr val="000090"/>
                </a:solidFill>
                <a:latin typeface="Kalaham" pitchFamily="2" charset="0"/>
                <a:cs typeface="Arial" pitchFamily="34" charset="0"/>
              </a:rPr>
              <a:t>; </a:t>
            </a:r>
            <a:r>
              <a:rPr lang="en-US" altLang="en-US" u="sng" dirty="0" err="1">
                <a:solidFill>
                  <a:srgbClr val="000090"/>
                </a:solidFill>
                <a:latin typeface="Kalaham" pitchFamily="2" charset="0"/>
                <a:cs typeface="Arial" pitchFamily="34" charset="0"/>
              </a:rPr>
              <a:t>rl;lk</a:t>
            </a:r>
            <a:r>
              <a:rPr lang="en-US" altLang="en-US" u="sng" dirty="0">
                <a:solidFill>
                  <a:srgbClr val="000090"/>
                </a:solidFill>
                <a:latin typeface="Kalaham" pitchFamily="2" charset="0"/>
                <a:cs typeface="Arial" pitchFamily="34" charset="0"/>
              </a:rPr>
              <a:t>;</a:t>
            </a:r>
          </a:p>
          <a:p>
            <a:pPr eaLnBrk="1" fontAlgn="base" hangingPunct="1"/>
            <a:r>
              <a:rPr lang="en-US" altLang="en-US" dirty="0" err="1">
                <a:solidFill>
                  <a:srgbClr val="000090"/>
                </a:solidFill>
                <a:latin typeface="Kalaham" pitchFamily="2" charset="0"/>
                <a:cs typeface="Arial" pitchFamily="34" charset="0"/>
              </a:rPr>
              <a:t>xU</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kdpjd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d;ndhUtdpd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cupikfSfF</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kPwp</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nray;gl;L</a:t>
            </a:r>
            <a:r>
              <a:rPr lang="en-US" altLang="en-US" dirty="0">
                <a:solidFill>
                  <a:srgbClr val="000090"/>
                </a:solidFill>
                <a:latin typeface="Kalaham" pitchFamily="2" charset="0"/>
                <a:cs typeface="Arial" pitchFamily="34" charset="0"/>
              </a:rPr>
              <a:t>&gt; </a:t>
            </a:r>
            <a:r>
              <a:rPr lang="en-US" altLang="en-US" dirty="0" err="1">
                <a:solidFill>
                  <a:srgbClr val="000090"/>
                </a:solidFill>
                <a:latin typeface="Kalaham" pitchFamily="2" charset="0"/>
                <a:cs typeface="Arial" pitchFamily="34" charset="0"/>
              </a:rPr>
              <a:t>xU</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Mzpd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mbikg</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fd;dp</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ngz;izf</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Fiwf;fpwhd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vd;why</a:t>
            </a:r>
            <a:r>
              <a:rPr lang="en-US" altLang="en-US" dirty="0">
                <a:solidFill>
                  <a:srgbClr val="000090"/>
                </a:solidFill>
                <a:latin typeface="Kalaham" pitchFamily="2" charset="0"/>
                <a:cs typeface="Arial" pitchFamily="34" charset="0"/>
              </a:rPr>
              <a:t>;&gt; </a:t>
            </a:r>
            <a:r>
              <a:rPr lang="en-US" altLang="en-US" dirty="0" err="1">
                <a:solidFill>
                  <a:srgbClr val="000090"/>
                </a:solidFill>
                <a:latin typeface="Kalaham" pitchFamily="2" charset="0"/>
                <a:cs typeface="Arial" pitchFamily="34" charset="0"/>
              </a:rPr>
              <a:t>mtd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Ie;J</a:t>
            </a:r>
            <a:r>
              <a:rPr lang="en-US" altLang="en-US" dirty="0">
                <a:solidFill>
                  <a:srgbClr val="000090"/>
                </a:solidFill>
                <a:latin typeface="Kalaham" pitchFamily="2" charset="0"/>
                <a:cs typeface="Arial" pitchFamily="34" charset="0"/>
              </a:rPr>
              <a:t> n\</a:t>
            </a:r>
            <a:r>
              <a:rPr lang="en-US" altLang="en-US" dirty="0" err="1">
                <a:solidFill>
                  <a:srgbClr val="000090"/>
                </a:solidFill>
                <a:latin typeface="Kalaham" pitchFamily="2" charset="0"/>
                <a:cs typeface="Arial" pitchFamily="34" charset="0"/>
              </a:rPr>
              <a:t>f;fy</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nts;spia</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vilNghl;L</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toq;Fthd</a:t>
            </a:r>
            <a:r>
              <a:rPr lang="en-US" altLang="en-US" dirty="0">
                <a:solidFill>
                  <a:srgbClr val="000090"/>
                </a:solidFill>
                <a:latin typeface="Kalaham" pitchFamily="2" charset="0"/>
                <a:cs typeface="Arial" pitchFamily="34" charset="0"/>
              </a:rPr>
              <a:t>;</a:t>
            </a:r>
          </a:p>
        </p:txBody>
      </p:sp>
      <p:sp>
        <p:nvSpPr>
          <p:cNvPr id="65541" name="Text Box 6"/>
          <p:cNvSpPr txBox="1">
            <a:spLocks noChangeArrowheads="1"/>
          </p:cNvSpPr>
          <p:nvPr/>
        </p:nvSpPr>
        <p:spPr bwMode="auto">
          <a:xfrm>
            <a:off x="152400" y="3599557"/>
            <a:ext cx="4800600" cy="3046988"/>
          </a:xfrm>
          <a:prstGeom prst="rect">
            <a:avLst/>
          </a:prstGeom>
          <a:solidFill>
            <a:srgbClr val="FFFF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a:latin typeface="Kalaham" pitchFamily="2" charset="0"/>
                <a:cs typeface="Arial" pitchFamily="34" charset="0"/>
              </a:rPr>
              <a:t>v\;</a:t>
            </a:r>
            <a:r>
              <a:rPr lang="en-US" altLang="en-US" dirty="0" err="1">
                <a:latin typeface="Kalaham" pitchFamily="2" charset="0"/>
                <a:cs typeface="Arial" pitchFamily="34" charset="0"/>
              </a:rPr>
              <a:t>Dd;dhtpd</a:t>
            </a:r>
            <a:r>
              <a:rPr lang="en-US" altLang="en-US" dirty="0">
                <a:latin typeface="Kalaham" pitchFamily="2" charset="0"/>
                <a:cs typeface="Arial" pitchFamily="34" charset="0"/>
              </a:rPr>
              <a:t>; </a:t>
            </a:r>
            <a:r>
              <a:rPr lang="en-US" altLang="en-US" dirty="0" err="1">
                <a:latin typeface="Kalaham" pitchFamily="2" charset="0"/>
                <a:cs typeface="Arial" pitchFamily="34" charset="0"/>
              </a:rPr>
              <a:t>jhJ</a:t>
            </a:r>
            <a:r>
              <a:rPr lang="en-US" altLang="en-US" dirty="0">
                <a:latin typeface="Kalaham" pitchFamily="2" charset="0"/>
                <a:cs typeface="Arial" pitchFamily="34" charset="0"/>
              </a:rPr>
              <a:t>\</a:t>
            </a:r>
            <a:r>
              <a:rPr lang="en-US" altLang="en-US" dirty="0" err="1">
                <a:latin typeface="Kalaham" pitchFamily="2" charset="0"/>
                <a:cs typeface="Arial" pitchFamily="34" charset="0"/>
              </a:rPr>
              <a:t>htpd</a:t>
            </a:r>
            <a:r>
              <a:rPr lang="en-US" altLang="en-US" dirty="0">
                <a:latin typeface="Kalaham" pitchFamily="2" charset="0"/>
                <a:cs typeface="Arial" pitchFamily="34" charset="0"/>
              </a:rPr>
              <a:t>; </a:t>
            </a:r>
            <a:r>
              <a:rPr lang="en-US" altLang="en-US" dirty="0" err="1">
                <a:latin typeface="Kalaham" pitchFamily="2" charset="0"/>
                <a:cs typeface="Arial" pitchFamily="34" charset="0"/>
              </a:rPr>
              <a:t>rl;lk</a:t>
            </a:r>
            <a:r>
              <a:rPr lang="en-US" altLang="en-US" dirty="0">
                <a:latin typeface="Kalaham" pitchFamily="2" charset="0"/>
                <a:cs typeface="Arial" pitchFamily="34" charset="0"/>
              </a:rPr>
              <a:t>;</a:t>
            </a:r>
          </a:p>
          <a:p>
            <a:pPr eaLnBrk="1" fontAlgn="base" hangingPunct="1"/>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kdpjd</a:t>
            </a:r>
            <a:r>
              <a:rPr lang="en-US" altLang="en-US" dirty="0">
                <a:latin typeface="Kalaham" pitchFamily="2" charset="0"/>
                <a:cs typeface="Arial" pitchFamily="34" charset="0"/>
              </a:rPr>
              <a:t>; </a:t>
            </a:r>
            <a:r>
              <a:rPr lang="en-US" altLang="en-US" dirty="0" err="1">
                <a:latin typeface="Kalaham" pitchFamily="2" charset="0"/>
                <a:cs typeface="Arial" pitchFamily="34" charset="0"/>
              </a:rPr>
              <a:t>NtnwhU</a:t>
            </a:r>
            <a:r>
              <a:rPr lang="en-US" altLang="en-US" dirty="0">
                <a:latin typeface="Kalaham" pitchFamily="2" charset="0"/>
                <a:cs typeface="Arial" pitchFamily="34" charset="0"/>
              </a:rPr>
              <a:t> </a:t>
            </a:r>
            <a:r>
              <a:rPr lang="en-US" altLang="en-US" dirty="0" err="1">
                <a:latin typeface="Kalaham" pitchFamily="2" charset="0"/>
                <a:cs typeface="Arial" pitchFamily="34" charset="0"/>
              </a:rPr>
              <a:t>Mzpd</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mbikg</a:t>
            </a:r>
            <a:r>
              <a:rPr lang="en-US" altLang="en-US" dirty="0">
                <a:latin typeface="Kalaham" pitchFamily="2" charset="0"/>
                <a:cs typeface="Arial" pitchFamily="34" charset="0"/>
              </a:rPr>
              <a:t>; </a:t>
            </a:r>
            <a:r>
              <a:rPr lang="en-US" altLang="en-US" dirty="0" err="1">
                <a:latin typeface="Kalaham" pitchFamily="2" charset="0"/>
                <a:cs typeface="Arial" pitchFamily="34" charset="0"/>
              </a:rPr>
              <a:t>ngz;izf</a:t>
            </a:r>
            <a:r>
              <a:rPr lang="en-US" altLang="en-US" dirty="0">
                <a:latin typeface="Kalaham" pitchFamily="2" charset="0"/>
                <a:cs typeface="Arial" pitchFamily="34" charset="0"/>
              </a:rPr>
              <a:t>; </a:t>
            </a:r>
            <a:r>
              <a:rPr lang="en-US" altLang="en-US" dirty="0" err="1">
                <a:latin typeface="Kalaham" pitchFamily="2" charset="0"/>
                <a:cs typeface="Arial" pitchFamily="34" charset="0"/>
              </a:rPr>
              <a:t>Fiwf;f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Ntz;Lnkd;why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mtd</a:t>
            </a:r>
            <a:r>
              <a:rPr lang="en-US" altLang="en-US" dirty="0">
                <a:latin typeface="Kalaham" pitchFamily="2" charset="0"/>
                <a:cs typeface="Arial" pitchFamily="34" charset="0"/>
              </a:rPr>
              <a:t>; ,</a:t>
            </a:r>
            <a:r>
              <a:rPr lang="en-US" altLang="en-US" dirty="0" err="1">
                <a:latin typeface="Kalaham" pitchFamily="2" charset="0"/>
                <a:cs typeface="Arial" pitchFamily="34" charset="0"/>
              </a:rPr>
              <a:t>UgJ</a:t>
            </a:r>
            <a:r>
              <a:rPr lang="en-US" altLang="en-US" dirty="0">
                <a:latin typeface="Kalaham" pitchFamily="2" charset="0"/>
                <a:cs typeface="Arial" pitchFamily="34" charset="0"/>
              </a:rPr>
              <a:t> </a:t>
            </a:r>
            <a:r>
              <a:rPr lang="en-US" altLang="en-US" dirty="0" err="1">
                <a:latin typeface="Kalaham" pitchFamily="2" charset="0"/>
                <a:cs typeface="Arial" pitchFamily="34" charset="0"/>
              </a:rPr>
              <a:t>Nrf;fy</a:t>
            </a:r>
            <a:r>
              <a:rPr lang="en-US" altLang="en-US" dirty="0">
                <a:latin typeface="Kalaham" pitchFamily="2" charset="0"/>
                <a:cs typeface="Arial" pitchFamily="34" charset="0"/>
              </a:rPr>
              <a:t>; </a:t>
            </a:r>
            <a:r>
              <a:rPr lang="en-US" altLang="en-US" dirty="0" err="1">
                <a:latin typeface="Kalaham" pitchFamily="2" charset="0"/>
                <a:cs typeface="Arial" pitchFamily="34" charset="0"/>
              </a:rPr>
              <a:t>nts;spia</a:t>
            </a:r>
            <a:r>
              <a:rPr lang="en-US" altLang="en-US" dirty="0">
                <a:latin typeface="Kalaham" pitchFamily="2" charset="0"/>
                <a:cs typeface="Arial" pitchFamily="34" charset="0"/>
              </a:rPr>
              <a:t> </a:t>
            </a:r>
            <a:r>
              <a:rPr lang="en-US" altLang="en-US" dirty="0" err="1">
                <a:latin typeface="Kalaham" pitchFamily="2" charset="0"/>
                <a:cs typeface="Arial" pitchFamily="34" charset="0"/>
              </a:rPr>
              <a:t>vilNghl;L</a:t>
            </a:r>
            <a:r>
              <a:rPr lang="en-US" altLang="en-US" dirty="0">
                <a:latin typeface="Kalaham" pitchFamily="2" charset="0"/>
                <a:cs typeface="Arial" pitchFamily="34" charset="0"/>
              </a:rPr>
              <a:t> </a:t>
            </a:r>
            <a:r>
              <a:rPr lang="en-US" altLang="en-US" dirty="0" err="1">
                <a:latin typeface="Kalaham" pitchFamily="2" charset="0"/>
                <a:cs typeface="Arial" pitchFamily="34" charset="0"/>
              </a:rPr>
              <a:t>toq;Fthd</a:t>
            </a:r>
            <a:r>
              <a:rPr lang="en-US" altLang="en-US" dirty="0">
                <a:latin typeface="Kalaham" pitchFamily="2" charset="0"/>
                <a:cs typeface="Arial" pitchFamily="34" charset="0"/>
              </a:rPr>
              <a:t>;&gt; </a:t>
            </a:r>
            <a:r>
              <a:rPr lang="en-US" altLang="en-US" dirty="0" err="1">
                <a:latin typeface="Kalaham" pitchFamily="2" charset="0"/>
                <a:cs typeface="Arial" pitchFamily="34" charset="0"/>
              </a:rPr>
              <a:t>Mdhy</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mbikg</a:t>
            </a:r>
            <a:r>
              <a:rPr lang="en-US" altLang="en-US" dirty="0">
                <a:latin typeface="Kalaham" pitchFamily="2" charset="0"/>
                <a:cs typeface="Arial" pitchFamily="34" charset="0"/>
              </a:rPr>
              <a:t>; </a:t>
            </a:r>
            <a:r>
              <a:rPr lang="en-US" altLang="en-US" dirty="0" err="1">
                <a:latin typeface="Kalaham" pitchFamily="2" charset="0"/>
                <a:cs typeface="Arial" pitchFamily="34" charset="0"/>
              </a:rPr>
              <a:t>ngz</a:t>
            </a:r>
            <a:r>
              <a:rPr lang="en-US" altLang="en-US" dirty="0">
                <a:latin typeface="Kalaham" pitchFamily="2" charset="0"/>
                <a:cs typeface="Arial" pitchFamily="34" charset="0"/>
              </a:rPr>
              <a:t>; </a:t>
            </a:r>
            <a:r>
              <a:rPr lang="en-US" altLang="en-US" dirty="0" err="1">
                <a:latin typeface="Kalaham" pitchFamily="2" charset="0"/>
                <a:cs typeface="Arial" pitchFamily="34" charset="0"/>
              </a:rPr>
              <a:t>jd</a:t>
            </a:r>
            <a:r>
              <a:rPr lang="en-US" altLang="en-US" dirty="0">
                <a:latin typeface="Kalaham" pitchFamily="2" charset="0"/>
                <a:cs typeface="Arial" pitchFamily="34" charset="0"/>
              </a:rPr>
              <a:t>; v[</a:t>
            </a:r>
            <a:r>
              <a:rPr lang="en-US" altLang="en-US" dirty="0" err="1">
                <a:latin typeface="Kalaham" pitchFamily="2" charset="0"/>
                <a:cs typeface="Arial" pitchFamily="34" charset="0"/>
              </a:rPr>
              <a:t>khdpd</a:t>
            </a:r>
            <a:r>
              <a:rPr lang="en-US" altLang="en-US" dirty="0">
                <a:latin typeface="Kalaham" pitchFamily="2" charset="0"/>
                <a:cs typeface="Arial" pitchFamily="34" charset="0"/>
              </a:rPr>
              <a:t>; </a:t>
            </a:r>
            <a:r>
              <a:rPr lang="en-US" altLang="en-US" dirty="0" err="1">
                <a:latin typeface="Kalaham" pitchFamily="2" charset="0"/>
                <a:cs typeface="Arial" pitchFamily="34" charset="0"/>
              </a:rPr>
              <a:t>nrhj;jhfNt</a:t>
            </a:r>
            <a:r>
              <a:rPr lang="en-US" altLang="en-US" dirty="0">
                <a:latin typeface="Kalaham" pitchFamily="2" charset="0"/>
                <a:cs typeface="Arial" pitchFamily="34" charset="0"/>
              </a:rPr>
              <a:t> ,</a:t>
            </a:r>
            <a:r>
              <a:rPr lang="en-US" altLang="en-US" dirty="0" err="1">
                <a:latin typeface="Kalaham" pitchFamily="2" charset="0"/>
                <a:cs typeface="Arial" pitchFamily="34" charset="0"/>
              </a:rPr>
              <a:t>Uf;fpwhs</a:t>
            </a:r>
            <a:r>
              <a:rPr lang="en-US" altLang="en-US" dirty="0">
                <a:latin typeface="Kalaham" pitchFamily="2" charset="0"/>
                <a:cs typeface="Arial" pitchFamily="34" charset="0"/>
              </a:rPr>
              <a:t>;</a:t>
            </a:r>
          </a:p>
        </p:txBody>
      </p:sp>
      <p:sp>
        <p:nvSpPr>
          <p:cNvPr id="65542" name="Text Box 7"/>
          <p:cNvSpPr txBox="1">
            <a:spLocks noChangeArrowheads="1"/>
          </p:cNvSpPr>
          <p:nvPr/>
        </p:nvSpPr>
        <p:spPr bwMode="auto">
          <a:xfrm>
            <a:off x="4953000" y="932557"/>
            <a:ext cx="3810000" cy="6001643"/>
          </a:xfrm>
          <a:prstGeom prst="rect">
            <a:avLst/>
          </a:prstGeom>
          <a:solidFill>
            <a:srgbClr val="CCFF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err="1">
                <a:latin typeface="Kalaham" pitchFamily="2" charset="0"/>
                <a:cs typeface="Arial" pitchFamily="34" charset="0"/>
              </a:rPr>
              <a:t>nkhirf</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rl;lk</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Nytp</a:t>
            </a:r>
            <a:r>
              <a:rPr lang="en-US" altLang="en-US" u="sng" dirty="0">
                <a:latin typeface="Kalaham" pitchFamily="2" charset="0"/>
                <a:cs typeface="Arial" pitchFamily="34" charset="0"/>
              </a:rPr>
              <a:t> 19:20)</a:t>
            </a:r>
          </a:p>
          <a:p>
            <a:pPr eaLnBrk="1" fontAlgn="base" hangingPunct="1"/>
            <a:r>
              <a:rPr lang="en-US" altLang="en-US" dirty="0">
                <a:latin typeface="Kalaham" pitchFamily="2" charset="0"/>
                <a:cs typeface="Arial" pitchFamily="34" charset="0"/>
              </a:rPr>
              <a:t>'</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Mz</a:t>
            </a:r>
            <a:r>
              <a:rPr lang="en-US" altLang="en-US" dirty="0">
                <a:latin typeface="Kalaham" pitchFamily="2" charset="0"/>
                <a:cs typeface="Arial" pitchFamily="34" charset="0"/>
              </a:rPr>
              <a:t>; </a:t>
            </a:r>
            <a:r>
              <a:rPr lang="en-US" altLang="en-US" dirty="0" err="1">
                <a:latin typeface="Kalaham" pitchFamily="2" charset="0"/>
                <a:cs typeface="Arial" pitchFamily="34" charset="0"/>
              </a:rPr>
              <a:t>NtnwhU</a:t>
            </a:r>
            <a:r>
              <a:rPr lang="en-US" altLang="en-US" dirty="0">
                <a:latin typeface="Kalaham" pitchFamily="2" charset="0"/>
                <a:cs typeface="Arial" pitchFamily="34" charset="0"/>
              </a:rPr>
              <a:t> </a:t>
            </a:r>
            <a:r>
              <a:rPr lang="en-US" altLang="en-US" dirty="0" err="1">
                <a:latin typeface="Kalaham" pitchFamily="2" charset="0"/>
                <a:cs typeface="Arial" pitchFamily="34" charset="0"/>
              </a:rPr>
              <a:t>MZf;F</a:t>
            </a:r>
            <a:r>
              <a:rPr lang="en-US" altLang="en-US" dirty="0">
                <a:latin typeface="Kalaham" pitchFamily="2" charset="0"/>
                <a:cs typeface="Arial" pitchFamily="34" charset="0"/>
              </a:rPr>
              <a:t> </a:t>
            </a:r>
            <a:r>
              <a:rPr lang="en-US" altLang="en-US" dirty="0" err="1">
                <a:latin typeface="Kalaham" pitchFamily="2" charset="0"/>
                <a:cs typeface="Arial" pitchFamily="34" charset="0"/>
              </a:rPr>
              <a:t>thf;FWjpaspj;j</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mbikg</a:t>
            </a:r>
            <a:r>
              <a:rPr lang="en-US" altLang="en-US" dirty="0">
                <a:latin typeface="Kalaham" pitchFamily="2" charset="0"/>
                <a:cs typeface="Arial" pitchFamily="34" charset="0"/>
              </a:rPr>
              <a:t>; </a:t>
            </a:r>
            <a:r>
              <a:rPr lang="en-US" altLang="en-US" dirty="0" err="1">
                <a:latin typeface="Kalaham" pitchFamily="2" charset="0"/>
                <a:cs typeface="Arial" pitchFamily="34" charset="0"/>
              </a:rPr>
              <a:t>ngz;zhd</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ngz;Zld</a:t>
            </a:r>
            <a:r>
              <a:rPr lang="en-US" altLang="en-US" dirty="0">
                <a:latin typeface="Kalaham" pitchFamily="2" charset="0"/>
                <a:cs typeface="Arial" pitchFamily="34" charset="0"/>
              </a:rPr>
              <a:t>; J}</a:t>
            </a:r>
            <a:r>
              <a:rPr lang="en-US" altLang="en-US" dirty="0" err="1">
                <a:latin typeface="Kalaham" pitchFamily="2" charset="0"/>
                <a:cs typeface="Arial" pitchFamily="34" charset="0"/>
              </a:rPr>
              <a:t>q;fpdhYk</a:t>
            </a:r>
            <a:r>
              <a:rPr lang="en-US" altLang="en-US" dirty="0">
                <a:latin typeface="Kalaham" pitchFamily="2" charset="0"/>
                <a:cs typeface="Arial" pitchFamily="34" charset="0"/>
              </a:rPr>
              <a:t>;&gt; </a:t>
            </a:r>
            <a:r>
              <a:rPr lang="en-US" altLang="en-US" dirty="0" err="1">
                <a:latin typeface="Kalaham" pitchFamily="2" charset="0"/>
                <a:cs typeface="Arial" pitchFamily="34" charset="0"/>
              </a:rPr>
              <a:t>kPl;fg;glhkNyh</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mtSf;F</a:t>
            </a:r>
            <a:r>
              <a:rPr lang="en-US" altLang="en-US" dirty="0">
                <a:latin typeface="Kalaham" pitchFamily="2" charset="0"/>
                <a:cs typeface="Arial" pitchFamily="34" charset="0"/>
              </a:rPr>
              <a:t> </a:t>
            </a:r>
            <a:r>
              <a:rPr lang="en-US" altLang="en-US" dirty="0" err="1">
                <a:latin typeface="Kalaham" pitchFamily="2" charset="0"/>
                <a:cs typeface="Arial" pitchFamily="34" charset="0"/>
              </a:rPr>
              <a:t>Rje;jpuk</a:t>
            </a:r>
            <a:r>
              <a:rPr lang="en-US" altLang="en-US" dirty="0">
                <a:latin typeface="Kalaham" pitchFamily="2" charset="0"/>
                <a:cs typeface="Arial" pitchFamily="34" charset="0"/>
              </a:rPr>
              <a:t>; </a:t>
            </a:r>
            <a:r>
              <a:rPr lang="en-US" altLang="en-US" dirty="0" err="1">
                <a:latin typeface="Kalaham" pitchFamily="2" charset="0"/>
                <a:cs typeface="Arial" pitchFamily="34" charset="0"/>
              </a:rPr>
              <a:t>toq;fg;glhkNyh</a:t>
            </a:r>
            <a:r>
              <a:rPr lang="en-US" altLang="en-US" dirty="0">
                <a:latin typeface="Kalaham" pitchFamily="2" charset="0"/>
                <a:cs typeface="Arial" pitchFamily="34" charset="0"/>
              </a:rPr>
              <a:t> ,</a:t>
            </a:r>
            <a:r>
              <a:rPr lang="en-US" altLang="en-US" dirty="0" err="1">
                <a:latin typeface="Kalaham" pitchFamily="2" charset="0"/>
                <a:cs typeface="Arial" pitchFamily="34" charset="0"/>
              </a:rPr>
              <a:t>Ue;jhy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mjw;fhd</a:t>
            </a:r>
            <a:r>
              <a:rPr lang="en-US" altLang="en-US" dirty="0">
                <a:latin typeface="Kalaham" pitchFamily="2" charset="0"/>
                <a:cs typeface="Arial" pitchFamily="34" charset="0"/>
              </a:rPr>
              <a:t> </a:t>
            </a:r>
            <a:r>
              <a:rPr lang="en-US" altLang="en-US" dirty="0" err="1">
                <a:latin typeface="Kalaham" pitchFamily="2" charset="0"/>
                <a:cs typeface="Arial" pitchFamily="34" charset="0"/>
              </a:rPr>
              <a:t>jz;lid</a:t>
            </a:r>
            <a:r>
              <a:rPr lang="en-US" altLang="en-US" dirty="0">
                <a:latin typeface="Kalaham" pitchFamily="2" charset="0"/>
                <a:cs typeface="Arial" pitchFamily="34" charset="0"/>
              </a:rPr>
              <a:t> ,</a:t>
            </a:r>
            <a:r>
              <a:rPr lang="en-US" altLang="en-US" dirty="0" err="1">
                <a:latin typeface="Kalaham" pitchFamily="2" charset="0"/>
                <a:cs typeface="Arial" pitchFamily="34" charset="0"/>
              </a:rPr>
              <a:t>Uf;f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Ntz;Lk</a:t>
            </a:r>
            <a:r>
              <a:rPr lang="en-US" altLang="en-US" dirty="0">
                <a:latin typeface="Kalaham" pitchFamily="2" charset="0"/>
                <a:cs typeface="Arial" pitchFamily="34" charset="0"/>
              </a:rPr>
              <a:t>;.</a:t>
            </a:r>
          </a:p>
          <a:p>
            <a:pPr eaLnBrk="1" fontAlgn="base" hangingPunct="1"/>
            <a:r>
              <a:rPr lang="en-US" altLang="en-US" dirty="0" err="1">
                <a:latin typeface="Kalaham" pitchFamily="2" charset="0"/>
                <a:cs typeface="Arial" pitchFamily="34" charset="0"/>
              </a:rPr>
              <a:t>MapDk</a:t>
            </a:r>
            <a:r>
              <a:rPr lang="en-US" altLang="en-US" dirty="0">
                <a:latin typeface="Kalaham" pitchFamily="2" charset="0"/>
                <a:cs typeface="Arial" pitchFamily="34" charset="0"/>
              </a:rPr>
              <a:t>; mts; </a:t>
            </a:r>
            <a:r>
              <a:rPr lang="en-US" altLang="en-US" dirty="0" err="1">
                <a:latin typeface="Kalaham" pitchFamily="2" charset="0"/>
                <a:cs typeface="Arial" pitchFamily="34" charset="0"/>
              </a:rPr>
              <a:t>tpLtpf;fg;glhjjhy</a:t>
            </a:r>
            <a:r>
              <a:rPr lang="en-US" altLang="en-US" dirty="0">
                <a:latin typeface="Kalaham" pitchFamily="2" charset="0"/>
                <a:cs typeface="Arial" pitchFamily="34" charset="0"/>
              </a:rPr>
              <a:t>; </a:t>
            </a:r>
            <a:r>
              <a:rPr lang="en-US" altLang="en-US" dirty="0" err="1">
                <a:latin typeface="Kalaham" pitchFamily="2" charset="0"/>
                <a:cs typeface="Arial" pitchFamily="34" charset="0"/>
              </a:rPr>
              <a:t>mtu;fs</a:t>
            </a:r>
            <a:r>
              <a:rPr lang="en-US" altLang="en-US" dirty="0">
                <a:latin typeface="Kalaham" pitchFamily="2" charset="0"/>
                <a:cs typeface="Arial" pitchFamily="34" charset="0"/>
              </a:rPr>
              <a:t>; </a:t>
            </a:r>
            <a:r>
              <a:rPr lang="en-US" altLang="en-US" dirty="0" err="1">
                <a:latin typeface="Kalaham" pitchFamily="2" charset="0"/>
                <a:cs typeface="Arial" pitchFamily="34" charset="0"/>
              </a:rPr>
              <a:t>nfhy;yg;glkfhl;lhu;fs</a:t>
            </a:r>
            <a:r>
              <a:rPr lang="en-US" altLang="en-US" dirty="0">
                <a:latin typeface="Kalaham" pitchFamily="2" charset="0"/>
                <a:cs typeface="Arial" pitchFamily="34" charset="0"/>
              </a:rPr>
              <a:t>;</a:t>
            </a:r>
          </a:p>
        </p:txBody>
      </p:sp>
      <p:sp>
        <p:nvSpPr>
          <p:cNvPr id="11" name="Text Box 7"/>
          <p:cNvSpPr txBox="1">
            <a:spLocks noChangeArrowheads="1"/>
          </p:cNvSpPr>
          <p:nvPr/>
        </p:nvSpPr>
        <p:spPr bwMode="auto">
          <a:xfrm>
            <a:off x="0" y="0"/>
            <a:ext cx="7409401"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p:txBody>
      </p:sp>
    </p:spTree>
  </p:cSld>
  <p:clrMapOvr>
    <a:masterClrMapping/>
  </p:clrMapOvr>
  <p:transition>
    <p:strips dir="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type="title"/>
          </p:nvPr>
        </p:nvSpPr>
        <p:spPr>
          <a:xfrm>
            <a:off x="762000" y="304800"/>
            <a:ext cx="7543800" cy="838200"/>
          </a:xfrm>
          <a:solidFill>
            <a:srgbClr val="FFCC99"/>
          </a:solidFill>
        </p:spPr>
        <p:txBody>
          <a:bodyPr/>
          <a:lstStyle/>
          <a:p>
            <a:pPr eaLnBrk="1" hangingPunct="1"/>
            <a:r>
              <a:rPr lang="en-US" altLang="en-US" sz="2800" b="1">
                <a:solidFill>
                  <a:schemeClr val="tx1"/>
                </a:solidFill>
                <a:latin typeface="Arial" pitchFamily="34" charset="0"/>
              </a:rPr>
              <a:t>Comparing Mosaic Laws and Pagan Laws</a:t>
            </a:r>
          </a:p>
        </p:txBody>
      </p:sp>
      <p:pic>
        <p:nvPicPr>
          <p:cNvPr id="66562"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a:xfrm>
            <a:off x="-76200" y="0"/>
            <a:ext cx="9220200" cy="6858000"/>
          </a:xfrm>
          <a:noFill/>
        </p:spPr>
      </p:pic>
      <p:sp>
        <p:nvSpPr>
          <p:cNvPr id="66563" name="Rectangle 4"/>
          <p:cNvSpPr>
            <a:spLocks noGrp="1" noChangeArrowheads="1"/>
          </p:cNvSpPr>
          <p:nvPr>
            <p:ph type="body" idx="1"/>
          </p:nvPr>
        </p:nvSpPr>
        <p:spPr>
          <a:xfrm>
            <a:off x="609600" y="1295400"/>
            <a:ext cx="8534400" cy="685800"/>
          </a:xfrm>
          <a:solidFill>
            <a:srgbClr val="CCFF33"/>
          </a:solidFill>
        </p:spPr>
        <p:txBody>
          <a:bodyPr/>
          <a:lstStyle/>
          <a:p>
            <a:pPr marL="609600" indent="-609600" eaLnBrk="1" hangingPunct="1">
              <a:buClr>
                <a:schemeClr val="tx1"/>
              </a:buClr>
              <a:buFontTx/>
              <a:buAutoNum type="arabicPeriod" startAt="4"/>
            </a:pPr>
            <a:r>
              <a:rPr lang="en-US" altLang="en-US" dirty="0" err="1">
                <a:latin typeface="Kalaham" pitchFamily="2" charset="0"/>
              </a:rPr>
              <a:t>Xbg;Nghd</a:t>
            </a:r>
            <a:r>
              <a:rPr lang="en-US" altLang="en-US" dirty="0">
                <a:latin typeface="Kalaham" pitchFamily="2" charset="0"/>
              </a:rPr>
              <a:t> </a:t>
            </a:r>
            <a:r>
              <a:rPr lang="en-US" altLang="en-US" dirty="0" err="1">
                <a:latin typeface="Kalaham" pitchFamily="2" charset="0"/>
              </a:rPr>
              <a:t>mbikfSf;fhd</a:t>
            </a:r>
            <a:r>
              <a:rPr lang="en-US" altLang="en-US" dirty="0">
                <a:latin typeface="Kalaham" pitchFamily="2" charset="0"/>
              </a:rPr>
              <a:t> </a:t>
            </a:r>
            <a:r>
              <a:rPr lang="en-US" altLang="en-US" dirty="0" err="1">
                <a:latin typeface="Kalaham" pitchFamily="2" charset="0"/>
              </a:rPr>
              <a:t>eltbf;if</a:t>
            </a:r>
            <a:endParaRPr lang="en-US" altLang="en-US" dirty="0">
              <a:latin typeface="Kalaham" pitchFamily="2" charset="0"/>
            </a:endParaRPr>
          </a:p>
        </p:txBody>
      </p:sp>
      <p:sp>
        <p:nvSpPr>
          <p:cNvPr id="66564" name="Text Box 5"/>
          <p:cNvSpPr txBox="1">
            <a:spLocks noChangeArrowheads="1"/>
          </p:cNvSpPr>
          <p:nvPr/>
        </p:nvSpPr>
        <p:spPr bwMode="auto">
          <a:xfrm>
            <a:off x="-76200" y="2209800"/>
            <a:ext cx="4876800" cy="3785652"/>
          </a:xfrm>
          <a:prstGeom prst="rect">
            <a:avLst/>
          </a:prstGeom>
          <a:solidFill>
            <a:schemeClr val="accent2">
              <a:lumMod val="20000"/>
              <a:lumOff val="80000"/>
            </a:schemeClr>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a:latin typeface="Kalaham" pitchFamily="2" charset="0"/>
                <a:cs typeface="Arial" pitchFamily="34" charset="0"/>
              </a:rPr>
              <a:t>cu;-</a:t>
            </a:r>
            <a:r>
              <a:rPr lang="en-US" altLang="en-US" u="sng" dirty="0" err="1">
                <a:latin typeface="Kalaham" pitchFamily="2" charset="0"/>
                <a:cs typeface="Arial" pitchFamily="34" charset="0"/>
              </a:rPr>
              <a:t>ek;K</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my;yJ</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Ry;fpapd</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rl;lk</a:t>
            </a:r>
            <a:r>
              <a:rPr lang="en-US" altLang="en-US" u="sng" dirty="0">
                <a:latin typeface="Kalaham" pitchFamily="2" charset="0"/>
                <a:cs typeface="Arial" pitchFamily="34" charset="0"/>
              </a:rPr>
              <a:t>;</a:t>
            </a:r>
          </a:p>
          <a:p>
            <a:pPr eaLnBrk="1" fontAlgn="base" hangingPunct="1"/>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mbikg</a:t>
            </a:r>
            <a:r>
              <a:rPr lang="en-US" altLang="en-US" dirty="0">
                <a:latin typeface="Kalaham" pitchFamily="2" charset="0"/>
                <a:cs typeface="Arial" pitchFamily="34" charset="0"/>
              </a:rPr>
              <a:t>; </a:t>
            </a:r>
            <a:r>
              <a:rPr lang="en-US" altLang="en-US" dirty="0" err="1">
                <a:latin typeface="Kalaham" pitchFamily="2" charset="0"/>
                <a:cs typeface="Arial" pitchFamily="34" charset="0"/>
              </a:rPr>
              <a:t>ngz</a:t>
            </a:r>
            <a:r>
              <a:rPr lang="en-US" altLang="en-US" dirty="0">
                <a:latin typeface="Kalaham" pitchFamily="2" charset="0"/>
                <a:cs typeface="Arial" pitchFamily="34" charset="0"/>
              </a:rPr>
              <a:t>;… </a:t>
            </a:r>
            <a:r>
              <a:rPr lang="en-US" altLang="en-US" dirty="0" err="1">
                <a:latin typeface="Kalaham" pitchFamily="2" charset="0"/>
                <a:cs typeface="Arial" pitchFamily="34" charset="0"/>
              </a:rPr>
              <a:t>mtd</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mts</a:t>
            </a:r>
            <a:r>
              <a:rPr lang="en-US" altLang="en-US" dirty="0">
                <a:latin typeface="Kalaham" pitchFamily="2" charset="0"/>
                <a:cs typeface="Arial" pitchFamily="34" charset="0"/>
              </a:rPr>
              <a:t>; </a:t>
            </a:r>
            <a:r>
              <a:rPr lang="en-US" altLang="en-US" dirty="0" err="1">
                <a:latin typeface="Kalaham" pitchFamily="2" charset="0"/>
                <a:cs typeface="Arial" pitchFamily="34" charset="0"/>
              </a:rPr>
              <a:t>efuj;jpd</a:t>
            </a:r>
            <a:r>
              <a:rPr lang="en-US" altLang="en-US" dirty="0">
                <a:latin typeface="Kalaham" pitchFamily="2" charset="0"/>
                <a:cs typeface="Arial" pitchFamily="34" charset="0"/>
              </a:rPr>
              <a:t>; </a:t>
            </a:r>
            <a:r>
              <a:rPr lang="en-US" altLang="en-US" dirty="0" err="1">
                <a:latin typeface="Kalaham" pitchFamily="2" charset="0"/>
                <a:cs typeface="Arial" pitchFamily="34" charset="0"/>
              </a:rPr>
              <a:t>vy;iyfisj</a:t>
            </a:r>
            <a:r>
              <a:rPr lang="en-US" altLang="en-US" dirty="0">
                <a:latin typeface="Kalaham" pitchFamily="2" charset="0"/>
                <a:cs typeface="Arial" pitchFamily="34" charset="0"/>
              </a:rPr>
              <a:t>; </a:t>
            </a:r>
            <a:r>
              <a:rPr lang="en-US" altLang="en-US" dirty="0" err="1">
                <a:latin typeface="Kalaham" pitchFamily="2" charset="0"/>
                <a:cs typeface="Arial" pitchFamily="34" charset="0"/>
              </a:rPr>
              <a:t>jhz;b</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kdpjd</a:t>
            </a:r>
            <a:r>
              <a:rPr lang="en-US" altLang="en-US" dirty="0">
                <a:latin typeface="Kalaham" pitchFamily="2" charset="0"/>
                <a:cs typeface="Arial" pitchFamily="34" charset="0"/>
              </a:rPr>
              <a:t>; </a:t>
            </a:r>
            <a:r>
              <a:rPr lang="en-US" altLang="en-US" dirty="0" err="1">
                <a:latin typeface="Kalaham" pitchFamily="2" charset="0"/>
                <a:cs typeface="Arial" pitchFamily="34" charset="0"/>
              </a:rPr>
              <a:t>mtid</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mtisj</a:t>
            </a:r>
            <a:r>
              <a:rPr lang="en-US" altLang="en-US" dirty="0">
                <a:latin typeface="Kalaham" pitchFamily="2" charset="0"/>
                <a:cs typeface="Arial" pitchFamily="34" charset="0"/>
              </a:rPr>
              <a:t>; </a:t>
            </a:r>
            <a:r>
              <a:rPr lang="en-US" altLang="en-US" dirty="0" err="1">
                <a:latin typeface="Kalaham" pitchFamily="2" charset="0"/>
                <a:cs typeface="Arial" pitchFamily="34" charset="0"/>
              </a:rPr>
              <a:t>jpUg;gpj</a:t>
            </a:r>
            <a:r>
              <a:rPr lang="en-US" altLang="en-US" dirty="0">
                <a:latin typeface="Kalaham" pitchFamily="2" charset="0"/>
                <a:cs typeface="Arial" pitchFamily="34" charset="0"/>
              </a:rPr>
              <a:t>; </a:t>
            </a:r>
            <a:r>
              <a:rPr lang="en-US" altLang="en-US" dirty="0" err="1">
                <a:latin typeface="Kalaham" pitchFamily="2" charset="0"/>
                <a:cs typeface="Arial" pitchFamily="34" charset="0"/>
              </a:rPr>
              <a:t>nfhz;L</a:t>
            </a:r>
            <a:r>
              <a:rPr lang="en-US" altLang="en-US" dirty="0">
                <a:latin typeface="Kalaham" pitchFamily="2" charset="0"/>
                <a:cs typeface="Arial" pitchFamily="34" charset="0"/>
              </a:rPr>
              <a:t> </a:t>
            </a:r>
            <a:r>
              <a:rPr lang="en-US" altLang="en-US" dirty="0" err="1">
                <a:latin typeface="Kalaham" pitchFamily="2" charset="0"/>
                <a:cs typeface="Arial" pitchFamily="34" charset="0"/>
              </a:rPr>
              <a:t>te;jhy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mbikapd</a:t>
            </a:r>
            <a:r>
              <a:rPr lang="en-US" altLang="en-US" dirty="0">
                <a:latin typeface="Kalaham" pitchFamily="2" charset="0"/>
                <a:cs typeface="Arial" pitchFamily="34" charset="0"/>
              </a:rPr>
              <a:t>; v[</a:t>
            </a:r>
            <a:r>
              <a:rPr lang="en-US" altLang="en-US" dirty="0" err="1">
                <a:latin typeface="Kalaham" pitchFamily="2" charset="0"/>
                <a:cs typeface="Arial" pitchFamily="34" charset="0"/>
              </a:rPr>
              <a:t>khdu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mbikiaj</a:t>
            </a:r>
            <a:r>
              <a:rPr lang="en-US" altLang="en-US" dirty="0">
                <a:latin typeface="Kalaham" pitchFamily="2" charset="0"/>
                <a:cs typeface="Arial" pitchFamily="34" charset="0"/>
              </a:rPr>
              <a:t>; </a:t>
            </a:r>
            <a:r>
              <a:rPr lang="en-US" altLang="en-US" dirty="0" err="1">
                <a:latin typeface="Kalaham" pitchFamily="2" charset="0"/>
                <a:cs typeface="Arial" pitchFamily="34" charset="0"/>
              </a:rPr>
              <a:t>jpUg;gpa</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kdpjDf;F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nts;sp</a:t>
            </a:r>
            <a:r>
              <a:rPr lang="en-US" altLang="en-US" dirty="0">
                <a:latin typeface="Kalaham" pitchFamily="2" charset="0"/>
                <a:cs typeface="Arial" pitchFamily="34" charset="0"/>
              </a:rPr>
              <a:t> n\</a:t>
            </a:r>
            <a:r>
              <a:rPr lang="en-US" altLang="en-US" dirty="0" err="1">
                <a:latin typeface="Kalaham" pitchFamily="2" charset="0"/>
                <a:cs typeface="Arial" pitchFamily="34" charset="0"/>
              </a:rPr>
              <a:t>f;fy;fs</a:t>
            </a:r>
            <a:r>
              <a:rPr lang="en-US" altLang="en-US" dirty="0">
                <a:latin typeface="Kalaham" pitchFamily="2" charset="0"/>
                <a:cs typeface="Arial" pitchFamily="34" charset="0"/>
              </a:rPr>
              <a:t>; </a:t>
            </a:r>
            <a:r>
              <a:rPr lang="en-US" altLang="en-US" dirty="0" err="1">
                <a:latin typeface="Kalaham" pitchFamily="2" charset="0"/>
                <a:cs typeface="Arial" pitchFamily="34" charset="0"/>
              </a:rPr>
              <a:t>vilNghl;L</a:t>
            </a:r>
            <a:r>
              <a:rPr lang="en-US" altLang="en-US" dirty="0">
                <a:latin typeface="Kalaham" pitchFamily="2" charset="0"/>
                <a:cs typeface="Arial" pitchFamily="34" charset="0"/>
              </a:rPr>
              <a:t> </a:t>
            </a:r>
            <a:r>
              <a:rPr lang="en-US" altLang="en-US" dirty="0" err="1">
                <a:latin typeface="Kalaham" pitchFamily="2" charset="0"/>
                <a:cs typeface="Arial" pitchFamily="34" charset="0"/>
              </a:rPr>
              <a:t>toq;Fthu</a:t>
            </a:r>
            <a:r>
              <a:rPr lang="en-US" altLang="en-US" dirty="0">
                <a:latin typeface="Kalaham" pitchFamily="2" charset="0"/>
                <a:cs typeface="Arial" pitchFamily="34" charset="0"/>
              </a:rPr>
              <a:t>;</a:t>
            </a:r>
          </a:p>
        </p:txBody>
      </p:sp>
      <p:sp>
        <p:nvSpPr>
          <p:cNvPr id="66565" name="Text Box 6"/>
          <p:cNvSpPr txBox="1">
            <a:spLocks noChangeArrowheads="1"/>
          </p:cNvSpPr>
          <p:nvPr/>
        </p:nvSpPr>
        <p:spPr bwMode="auto">
          <a:xfrm>
            <a:off x="4800600" y="2209800"/>
            <a:ext cx="4343400" cy="3785652"/>
          </a:xfrm>
          <a:prstGeom prst="rect">
            <a:avLst/>
          </a:prstGeom>
          <a:solidFill>
            <a:srgbClr val="FFFF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latin typeface="Kalaham" pitchFamily="2" charset="0"/>
                <a:cs typeface="Arial" pitchFamily="34" charset="0"/>
              </a:rPr>
              <a:t>nkhirf</a:t>
            </a:r>
            <a:r>
              <a:rPr lang="en-US" altLang="en-US" dirty="0">
                <a:latin typeface="Kalaham" pitchFamily="2" charset="0"/>
                <a:cs typeface="Arial" pitchFamily="34" charset="0"/>
              </a:rPr>
              <a:t>; </a:t>
            </a:r>
            <a:r>
              <a:rPr lang="en-US" altLang="en-US" dirty="0" err="1">
                <a:latin typeface="Kalaham" pitchFamily="2" charset="0"/>
                <a:cs typeface="Arial" pitchFamily="34" charset="0"/>
              </a:rPr>
              <a:t>rl;lk</a:t>
            </a:r>
            <a:r>
              <a:rPr lang="en-US" altLang="en-US" dirty="0">
                <a:latin typeface="Kalaham" pitchFamily="2" charset="0"/>
                <a:cs typeface="Arial" pitchFamily="34" charset="0"/>
              </a:rPr>
              <a:t>; (</a:t>
            </a:r>
            <a:r>
              <a:rPr lang="en-US" altLang="en-US" dirty="0" err="1">
                <a:latin typeface="Kalaham" pitchFamily="2" charset="0"/>
                <a:cs typeface="Arial" pitchFamily="34" charset="0"/>
              </a:rPr>
              <a:t>cgh</a:t>
            </a:r>
            <a:r>
              <a:rPr lang="en-US" altLang="en-US" dirty="0">
                <a:latin typeface="Kalaham" pitchFamily="2" charset="0"/>
                <a:cs typeface="Arial" pitchFamily="34" charset="0"/>
              </a:rPr>
              <a:t> 23:15-16)</a:t>
            </a:r>
          </a:p>
          <a:p>
            <a:pPr eaLnBrk="1" fontAlgn="base" hangingPunct="1"/>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a:t>
            </a:r>
            <a:r>
              <a:rPr lang="en-US" altLang="en-US" dirty="0">
                <a:latin typeface="Kalaham" pitchFamily="2" charset="0"/>
                <a:cs typeface="Arial" pitchFamily="34" charset="0"/>
              </a:rPr>
              <a:t> </a:t>
            </a:r>
            <a:r>
              <a:rPr lang="en-US" altLang="en-US" dirty="0" err="1">
                <a:latin typeface="Kalaham" pitchFamily="2" charset="0"/>
                <a:cs typeface="Arial" pitchFamily="34" charset="0"/>
              </a:rPr>
              <a:t>cd;dplk</a:t>
            </a:r>
            <a:r>
              <a:rPr lang="en-US" altLang="en-US" dirty="0">
                <a:latin typeface="Kalaham" pitchFamily="2" charset="0"/>
                <a:cs typeface="Arial" pitchFamily="34" charset="0"/>
              </a:rPr>
              <a:t>; </a:t>
            </a:r>
            <a:r>
              <a:rPr lang="en-US" altLang="en-US" dirty="0" err="1">
                <a:latin typeface="Kalaham" pitchFamily="2" charset="0"/>
                <a:cs typeface="Arial" pitchFamily="34" charset="0"/>
              </a:rPr>
              <a:t>milf;fyk</a:t>
            </a:r>
            <a:r>
              <a:rPr lang="en-US" altLang="en-US" dirty="0">
                <a:latin typeface="Kalaham" pitchFamily="2" charset="0"/>
                <a:cs typeface="Arial" pitchFamily="34" charset="0"/>
              </a:rPr>
              <a:t>; </a:t>
            </a:r>
            <a:r>
              <a:rPr lang="en-US" altLang="en-US" dirty="0" err="1">
                <a:latin typeface="Kalaham" pitchFamily="2" charset="0"/>
                <a:cs typeface="Arial" pitchFamily="34" charset="0"/>
              </a:rPr>
              <a:t>ngw;wpUe;jhy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mtid</a:t>
            </a:r>
            <a:r>
              <a:rPr lang="en-US" altLang="en-US" dirty="0">
                <a:latin typeface="Kalaham" pitchFamily="2" charset="0"/>
                <a:cs typeface="Arial" pitchFamily="34" charset="0"/>
              </a:rPr>
              <a:t> </a:t>
            </a:r>
            <a:r>
              <a:rPr lang="en-US" altLang="en-US" dirty="0" err="1">
                <a:latin typeface="Kalaham" pitchFamily="2" charset="0"/>
                <a:cs typeface="Arial" pitchFamily="34" charset="0"/>
              </a:rPr>
              <a:t>jd</a:t>
            </a:r>
            <a:r>
              <a:rPr lang="en-US" altLang="en-US" dirty="0">
                <a:latin typeface="Kalaham" pitchFamily="2" charset="0"/>
                <a:cs typeface="Arial" pitchFamily="34" charset="0"/>
              </a:rPr>
              <a:t>; v[</a:t>
            </a:r>
            <a:r>
              <a:rPr lang="en-US" altLang="en-US" dirty="0" err="1">
                <a:latin typeface="Kalaham" pitchFamily="2" charset="0"/>
                <a:cs typeface="Arial" pitchFamily="34" charset="0"/>
              </a:rPr>
              <a:t>khdplk</a:t>
            </a:r>
            <a:r>
              <a:rPr lang="en-US" altLang="en-US" dirty="0">
                <a:latin typeface="Kalaham" pitchFamily="2" charset="0"/>
                <a:cs typeface="Arial" pitchFamily="34" charset="0"/>
              </a:rPr>
              <a:t>; </a:t>
            </a:r>
            <a:r>
              <a:rPr lang="en-US" altLang="en-US" dirty="0" err="1">
                <a:latin typeface="Kalaham" pitchFamily="2" charset="0"/>
                <a:cs typeface="Arial" pitchFamily="34" charset="0"/>
              </a:rPr>
              <a:t>xg;gilf;fhNj</a:t>
            </a:r>
            <a:r>
              <a:rPr lang="en-US" altLang="en-US" dirty="0">
                <a:latin typeface="Kalaham" pitchFamily="2" charset="0"/>
                <a:cs typeface="Arial" pitchFamily="34" charset="0"/>
              </a:rPr>
              <a:t>. </a:t>
            </a:r>
            <a:r>
              <a:rPr lang="en-US" altLang="en-US" dirty="0" err="1">
                <a:latin typeface="Kalaham" pitchFamily="2" charset="0"/>
                <a:cs typeface="Arial" pitchFamily="34" charset="0"/>
              </a:rPr>
              <a:t>mtu</a:t>
            </a:r>
            <a:r>
              <a:rPr lang="en-US" altLang="en-US" dirty="0">
                <a:latin typeface="Kalaham" pitchFamily="2" charset="0"/>
                <a:cs typeface="Arial" pitchFamily="34" charset="0"/>
              </a:rPr>
              <a:t>; </a:t>
            </a:r>
            <a:r>
              <a:rPr lang="en-US" altLang="en-US" dirty="0" err="1">
                <a:latin typeface="Kalaham" pitchFamily="2" charset="0"/>
                <a:cs typeface="Arial" pitchFamily="34" charset="0"/>
              </a:rPr>
              <a:t>vq;F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Ntz;LkhdhYk</a:t>
            </a:r>
            <a:r>
              <a:rPr lang="en-US" altLang="en-US" dirty="0">
                <a:latin typeface="Kalaham" pitchFamily="2" charset="0"/>
                <a:cs typeface="Arial" pitchFamily="34" charset="0"/>
              </a:rPr>
              <a:t>; </a:t>
            </a:r>
            <a:r>
              <a:rPr lang="en-US" altLang="en-US" dirty="0" err="1">
                <a:latin typeface="Kalaham" pitchFamily="2" charset="0"/>
                <a:cs typeface="Arial" pitchFamily="34" charset="0"/>
              </a:rPr>
              <a:t>mtu</a:t>
            </a:r>
            <a:r>
              <a:rPr lang="en-US" altLang="en-US" dirty="0">
                <a:latin typeface="Kalaham" pitchFamily="2" charset="0"/>
                <a:cs typeface="Arial" pitchFamily="34" charset="0"/>
              </a:rPr>
              <a:t>; </a:t>
            </a:r>
            <a:r>
              <a:rPr lang="en-US" altLang="en-US" dirty="0" err="1">
                <a:latin typeface="Kalaham" pitchFamily="2" charset="0"/>
                <a:cs typeface="Arial" pitchFamily="34" charset="0"/>
              </a:rPr>
              <a:t>Nju;e;njLf;Fk</a:t>
            </a:r>
            <a:r>
              <a:rPr lang="en-US" altLang="en-US" dirty="0">
                <a:latin typeface="Kalaham" pitchFamily="2" charset="0"/>
                <a:cs typeface="Arial" pitchFamily="34" charset="0"/>
              </a:rPr>
              <a:t>; </a:t>
            </a:r>
            <a:r>
              <a:rPr lang="en-US" altLang="en-US" dirty="0" err="1">
                <a:latin typeface="Kalaham" pitchFamily="2" charset="0"/>
                <a:cs typeface="Arial" pitchFamily="34" charset="0"/>
              </a:rPr>
              <a:t>ve;j</a:t>
            </a:r>
            <a:r>
              <a:rPr lang="en-US" altLang="en-US" dirty="0">
                <a:latin typeface="Kalaham" pitchFamily="2" charset="0"/>
                <a:cs typeface="Arial" pitchFamily="34" charset="0"/>
              </a:rPr>
              <a:t> </a:t>
            </a:r>
            <a:r>
              <a:rPr lang="en-US" altLang="en-US" dirty="0" err="1">
                <a:latin typeface="Kalaham" pitchFamily="2" charset="0"/>
                <a:cs typeface="Arial" pitchFamily="34" charset="0"/>
              </a:rPr>
              <a:t>CupYk</a:t>
            </a:r>
            <a:r>
              <a:rPr lang="en-US" altLang="en-US" dirty="0">
                <a:latin typeface="Kalaham" pitchFamily="2" charset="0"/>
                <a:cs typeface="Arial" pitchFamily="34" charset="0"/>
              </a:rPr>
              <a:t>; </a:t>
            </a:r>
            <a:r>
              <a:rPr lang="en-US" altLang="en-US" dirty="0" err="1">
                <a:latin typeface="Kalaham" pitchFamily="2" charset="0"/>
                <a:cs typeface="Arial" pitchFamily="34" charset="0"/>
              </a:rPr>
              <a:t>mtu</a:t>
            </a:r>
            <a:r>
              <a:rPr lang="en-US" altLang="en-US" dirty="0">
                <a:latin typeface="Kalaham" pitchFamily="2" charset="0"/>
                <a:cs typeface="Arial" pitchFamily="34" charset="0"/>
              </a:rPr>
              <a:t>; </a:t>
            </a:r>
            <a:r>
              <a:rPr lang="en-US" altLang="en-US" dirty="0" err="1">
                <a:latin typeface="Kalaham" pitchFamily="2" charset="0"/>
                <a:cs typeface="Arial" pitchFamily="34" charset="0"/>
              </a:rPr>
              <a:t>cq;fspilNa</a:t>
            </a:r>
            <a:r>
              <a:rPr lang="en-US" altLang="en-US" dirty="0">
                <a:latin typeface="Kalaham" pitchFamily="2" charset="0"/>
                <a:cs typeface="Arial" pitchFamily="34" charset="0"/>
              </a:rPr>
              <a:t> </a:t>
            </a:r>
            <a:r>
              <a:rPr lang="en-US" altLang="en-US" dirty="0" err="1">
                <a:latin typeface="Kalaham" pitchFamily="2" charset="0"/>
                <a:cs typeface="Arial" pitchFamily="34" charset="0"/>
              </a:rPr>
              <a:t>thol;Lk</a:t>
            </a:r>
            <a:r>
              <a:rPr lang="en-US" altLang="en-US" dirty="0">
                <a:latin typeface="Kalaham" pitchFamily="2" charset="0"/>
                <a:cs typeface="Arial" pitchFamily="34" charset="0"/>
              </a:rPr>
              <a:t>;. </a:t>
            </a:r>
            <a:r>
              <a:rPr lang="en-US" altLang="en-US" dirty="0" err="1">
                <a:latin typeface="Kalaham" pitchFamily="2" charset="0"/>
                <a:cs typeface="Arial" pitchFamily="34" charset="0"/>
              </a:rPr>
              <a:t>mtiu</a:t>
            </a:r>
            <a:r>
              <a:rPr lang="en-US" altLang="en-US" dirty="0">
                <a:latin typeface="Kalaham" pitchFamily="2" charset="0"/>
                <a:cs typeface="Arial" pitchFamily="34" charset="0"/>
              </a:rPr>
              <a:t> </a:t>
            </a:r>
            <a:r>
              <a:rPr lang="en-US" altLang="en-US" dirty="0" err="1">
                <a:latin typeface="Kalaham" pitchFamily="2" charset="0"/>
                <a:cs typeface="Arial" pitchFamily="34" charset="0"/>
              </a:rPr>
              <a:t>mlf;f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Ntz;lhk</a:t>
            </a:r>
            <a:r>
              <a:rPr lang="en-US" altLang="en-US" dirty="0">
                <a:latin typeface="Kalaham" pitchFamily="2" charset="0"/>
                <a:cs typeface="Arial" pitchFamily="34" charset="0"/>
              </a:rPr>
              <a:t>;.</a:t>
            </a:r>
          </a:p>
        </p:txBody>
      </p:sp>
      <p:sp>
        <p:nvSpPr>
          <p:cNvPr id="10" name="Text Box 7"/>
          <p:cNvSpPr txBox="1">
            <a:spLocks noChangeArrowheads="1"/>
          </p:cNvSpPr>
          <p:nvPr/>
        </p:nvSpPr>
        <p:spPr bwMode="auto">
          <a:xfrm>
            <a:off x="0" y="0"/>
            <a:ext cx="7409401"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p:txBody>
      </p:sp>
    </p:spTree>
  </p:cSld>
  <p:clrMapOvr>
    <a:masterClrMapping/>
  </p:clrMapOvr>
  <p:transition>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a:xfrm>
            <a:off x="457200" y="304800"/>
            <a:ext cx="7543800" cy="838200"/>
          </a:xfrm>
          <a:solidFill>
            <a:srgbClr val="FFCC99"/>
          </a:solidFill>
        </p:spPr>
        <p:txBody>
          <a:bodyPr/>
          <a:lstStyle/>
          <a:p>
            <a:pPr eaLnBrk="1" hangingPunct="1"/>
            <a:r>
              <a:rPr lang="en-US" altLang="en-US" sz="2800" b="1">
                <a:latin typeface="Arial" pitchFamily="34" charset="0"/>
              </a:rPr>
              <a:t>Comparing Mosaic Laws and Pagan Laws</a:t>
            </a:r>
          </a:p>
        </p:txBody>
      </p:sp>
      <p:pic>
        <p:nvPicPr>
          <p:cNvPr id="67586"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a:xfrm>
            <a:off x="0" y="-6350"/>
            <a:ext cx="9144000" cy="6864350"/>
          </a:xfrm>
          <a:solidFill>
            <a:srgbClr val="FFFFFF"/>
          </a:solidFill>
        </p:spPr>
      </p:pic>
      <p:sp>
        <p:nvSpPr>
          <p:cNvPr id="67587" name="Rectangle 3"/>
          <p:cNvSpPr>
            <a:spLocks noGrp="1" noChangeArrowheads="1"/>
          </p:cNvSpPr>
          <p:nvPr>
            <p:ph type="body" idx="1"/>
          </p:nvPr>
        </p:nvSpPr>
        <p:spPr>
          <a:xfrm>
            <a:off x="457200" y="1219200"/>
            <a:ext cx="7315200" cy="609600"/>
          </a:xfrm>
          <a:solidFill>
            <a:srgbClr val="CCFF33"/>
          </a:solidFill>
        </p:spPr>
        <p:txBody>
          <a:bodyPr/>
          <a:lstStyle/>
          <a:p>
            <a:pPr marL="609600" indent="-609600" eaLnBrk="1" hangingPunct="1">
              <a:buClr>
                <a:schemeClr val="tx1"/>
              </a:buClr>
              <a:buFontTx/>
              <a:buAutoNum type="arabicPeriod" startAt="4"/>
            </a:pPr>
            <a:r>
              <a:rPr lang="en-US" altLang="en-US" dirty="0" err="1">
                <a:latin typeface="Kalaham" pitchFamily="2" charset="0"/>
              </a:rPr>
              <a:t>Xbg;Nghd</a:t>
            </a:r>
            <a:r>
              <a:rPr lang="en-US" altLang="en-US" dirty="0">
                <a:latin typeface="Kalaham" pitchFamily="2" charset="0"/>
              </a:rPr>
              <a:t> </a:t>
            </a:r>
            <a:r>
              <a:rPr lang="en-US" altLang="en-US" dirty="0" err="1">
                <a:latin typeface="Kalaham" pitchFamily="2" charset="0"/>
              </a:rPr>
              <a:t>mbikfSf;fhd</a:t>
            </a:r>
            <a:r>
              <a:rPr lang="en-US" altLang="en-US" dirty="0">
                <a:latin typeface="Kalaham" pitchFamily="2" charset="0"/>
              </a:rPr>
              <a:t> </a:t>
            </a:r>
            <a:r>
              <a:rPr lang="en-US" altLang="en-US" dirty="0" err="1">
                <a:latin typeface="Kalaham" pitchFamily="2" charset="0"/>
              </a:rPr>
              <a:t>eltbf;if</a:t>
            </a:r>
            <a:endParaRPr lang="en-US" altLang="en-US" dirty="0">
              <a:latin typeface="Kalaham" pitchFamily="2" charset="0"/>
            </a:endParaRPr>
          </a:p>
          <a:p>
            <a:pPr marL="609600" indent="-609600" eaLnBrk="1" hangingPunct="1">
              <a:buClr>
                <a:schemeClr val="tx1"/>
              </a:buClr>
              <a:buFontTx/>
              <a:buAutoNum type="arabicPeriod" startAt="4"/>
            </a:pPr>
            <a:endParaRPr lang="en-US" altLang="en-US" dirty="0">
              <a:latin typeface="Arial" pitchFamily="34" charset="0"/>
            </a:endParaRPr>
          </a:p>
        </p:txBody>
      </p:sp>
      <p:sp>
        <p:nvSpPr>
          <p:cNvPr id="67588" name="Text Box 5"/>
          <p:cNvSpPr txBox="1">
            <a:spLocks noChangeArrowheads="1"/>
          </p:cNvSpPr>
          <p:nvPr/>
        </p:nvSpPr>
        <p:spPr bwMode="auto">
          <a:xfrm>
            <a:off x="457200" y="2057400"/>
            <a:ext cx="8077200" cy="3847207"/>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err="1">
                <a:latin typeface="Kalaham" pitchFamily="2" charset="0"/>
              </a:rPr>
              <a:t>ypg;gpl</a:t>
            </a:r>
            <a:r>
              <a:rPr lang="en-US" altLang="en-US" u="sng" dirty="0">
                <a:latin typeface="Kalaham" pitchFamily="2" charset="0"/>
              </a:rPr>
              <a:t>;-,\;</a:t>
            </a:r>
            <a:r>
              <a:rPr lang="en-US" altLang="en-US" u="sng" dirty="0" err="1">
                <a:latin typeface="Kalaham" pitchFamily="2" charset="0"/>
              </a:rPr>
              <a:t>lhu</a:t>
            </a:r>
            <a:r>
              <a:rPr lang="en-US" altLang="en-US" u="sng" dirty="0">
                <a:latin typeface="Kalaham" pitchFamily="2" charset="0"/>
              </a:rPr>
              <a:t>; </a:t>
            </a:r>
            <a:r>
              <a:rPr lang="en-US" altLang="en-US" u="sng" dirty="0" err="1">
                <a:latin typeface="Kalaham" pitchFamily="2" charset="0"/>
              </a:rPr>
              <a:t>rl;lk</a:t>
            </a:r>
            <a:r>
              <a:rPr lang="en-US" altLang="en-US" u="sng" dirty="0">
                <a:latin typeface="Kalaham" pitchFamily="2" charset="0"/>
              </a:rPr>
              <a:t>;</a:t>
            </a:r>
          </a:p>
          <a:p>
            <a:pPr eaLnBrk="1" fontAlgn="base" hangingPunct="1"/>
            <a:r>
              <a:rPr lang="en-US" altLang="en-US" sz="2000" dirty="0" err="1">
                <a:latin typeface="Kalaham" pitchFamily="2" charset="0"/>
              </a:rPr>
              <a:t>xU</a:t>
            </a:r>
            <a:r>
              <a:rPr lang="en-US" altLang="en-US" sz="2000" dirty="0">
                <a:latin typeface="Kalaham" pitchFamily="2" charset="0"/>
              </a:rPr>
              <a:t> </a:t>
            </a:r>
            <a:r>
              <a:rPr lang="en-US" altLang="en-US" sz="2000" dirty="0" err="1">
                <a:latin typeface="Kalaham" pitchFamily="2" charset="0"/>
              </a:rPr>
              <a:t>Mzpd</a:t>
            </a:r>
            <a:r>
              <a:rPr lang="en-US" altLang="en-US" sz="2000" dirty="0">
                <a:latin typeface="Kalaham" pitchFamily="2" charset="0"/>
              </a:rPr>
              <a:t>; </a:t>
            </a:r>
            <a:r>
              <a:rPr lang="en-US" altLang="en-US" sz="2000" dirty="0" err="1">
                <a:latin typeface="Kalaham" pitchFamily="2" charset="0"/>
              </a:rPr>
              <a:t>ngz</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my;yJ</a:t>
            </a:r>
            <a:r>
              <a:rPr lang="en-US" altLang="en-US" sz="2000" dirty="0">
                <a:latin typeface="Kalaham" pitchFamily="2" charset="0"/>
              </a:rPr>
              <a:t> </a:t>
            </a:r>
            <a:r>
              <a:rPr lang="en-US" altLang="en-US" sz="2000" dirty="0" err="1">
                <a:latin typeface="Kalaham" pitchFamily="2" charset="0"/>
              </a:rPr>
              <a:t>Mz</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xU</a:t>
            </a:r>
            <a:r>
              <a:rPr lang="en-US" altLang="en-US" sz="2000" dirty="0">
                <a:latin typeface="Kalaham" pitchFamily="2" charset="0"/>
              </a:rPr>
              <a:t> </a:t>
            </a:r>
            <a:r>
              <a:rPr lang="en-US" altLang="en-US" sz="2000" dirty="0" err="1">
                <a:latin typeface="Kalaham" pitchFamily="2" charset="0"/>
              </a:rPr>
              <a:t>efuj;jpw;Fs</a:t>
            </a:r>
            <a:r>
              <a:rPr lang="en-US" altLang="en-US" sz="2000" dirty="0">
                <a:latin typeface="Kalaham" pitchFamily="2" charset="0"/>
              </a:rPr>
              <a:t>; </a:t>
            </a:r>
            <a:r>
              <a:rPr lang="en-US" altLang="en-US" sz="2000" dirty="0" err="1">
                <a:latin typeface="Kalaham" pitchFamily="2" charset="0"/>
              </a:rPr>
              <a:t>jg;gp</a:t>
            </a:r>
            <a:r>
              <a:rPr lang="en-US" altLang="en-US" sz="2000" dirty="0">
                <a:latin typeface="Kalaham" pitchFamily="2" charset="0"/>
              </a:rPr>
              <a:t> </a:t>
            </a:r>
            <a:r>
              <a:rPr lang="en-US" altLang="en-US" sz="2000" dirty="0" err="1">
                <a:latin typeface="Kalaham" pitchFamily="2" charset="0"/>
              </a:rPr>
              <a:t>Xbdhy</a:t>
            </a:r>
            <a:r>
              <a:rPr lang="en-US" altLang="en-US" sz="2000" dirty="0">
                <a:latin typeface="Kalaham" pitchFamily="2" charset="0"/>
              </a:rPr>
              <a:t>;&gt;</a:t>
            </a:r>
          </a:p>
          <a:p>
            <a:pPr eaLnBrk="1" fontAlgn="base" hangingPunct="1"/>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xU</a:t>
            </a:r>
            <a:r>
              <a:rPr lang="en-US" altLang="en-US" sz="2000" dirty="0">
                <a:latin typeface="Kalaham" pitchFamily="2" charset="0"/>
              </a:rPr>
              <a:t> </a:t>
            </a:r>
            <a:r>
              <a:rPr lang="en-US" altLang="en-US" sz="2000" dirty="0" err="1">
                <a:latin typeface="Kalaham" pitchFamily="2" charset="0"/>
              </a:rPr>
              <a:t>kdpjdpd</a:t>
            </a:r>
            <a:r>
              <a:rPr lang="en-US" altLang="en-US" sz="2000" dirty="0">
                <a:latin typeface="Kalaham" pitchFamily="2" charset="0"/>
              </a:rPr>
              <a:t>; </a:t>
            </a:r>
            <a:r>
              <a:rPr lang="en-US" altLang="en-US" sz="2000" dirty="0" err="1">
                <a:latin typeface="Kalaham" pitchFamily="2" charset="0"/>
              </a:rPr>
              <a:t>tPl;by</a:t>
            </a:r>
            <a:r>
              <a:rPr lang="en-US" altLang="en-US" sz="2000" dirty="0">
                <a:latin typeface="Kalaham" pitchFamily="2" charset="0"/>
              </a:rPr>
              <a:t>; </a:t>
            </a:r>
            <a:r>
              <a:rPr lang="en-US" altLang="en-US" sz="2000" dirty="0" err="1">
                <a:latin typeface="Kalaham" pitchFamily="2" charset="0"/>
              </a:rPr>
              <a:t>xU</a:t>
            </a:r>
            <a:r>
              <a:rPr lang="en-US" altLang="en-US" sz="2000" dirty="0">
                <a:latin typeface="Kalaham" pitchFamily="2" charset="0"/>
              </a:rPr>
              <a:t> </a:t>
            </a:r>
            <a:r>
              <a:rPr lang="en-US" altLang="en-US" sz="2000" dirty="0" err="1">
                <a:latin typeface="Kalaham" pitchFamily="2" charset="0"/>
              </a:rPr>
              <a:t>khj</a:t>
            </a:r>
            <a:r>
              <a:rPr lang="en-US" altLang="en-US" sz="2000" dirty="0">
                <a:latin typeface="Kalaham" pitchFamily="2" charset="0"/>
              </a:rPr>
              <a:t> </a:t>
            </a:r>
            <a:r>
              <a:rPr lang="en-US" altLang="en-US" sz="2000" dirty="0" err="1">
                <a:latin typeface="Kalaham" pitchFamily="2" charset="0"/>
              </a:rPr>
              <a:t>fhyk</a:t>
            </a:r>
            <a:r>
              <a:rPr lang="en-US" altLang="en-US" sz="2000" dirty="0">
                <a:latin typeface="Kalaham" pitchFamily="2" charset="0"/>
              </a:rPr>
              <a:t>; </a:t>
            </a:r>
            <a:r>
              <a:rPr lang="en-US" altLang="en-US" sz="2000" dirty="0" err="1">
                <a:latin typeface="Kalaham" pitchFamily="2" charset="0"/>
              </a:rPr>
              <a:t>jq;fpapUg;gJ</a:t>
            </a:r>
            <a:r>
              <a:rPr lang="en-US" altLang="en-US" sz="2000" dirty="0">
                <a:latin typeface="Kalaham" pitchFamily="2" charset="0"/>
              </a:rPr>
              <a:t> </a:t>
            </a:r>
            <a:r>
              <a:rPr lang="en-US" altLang="en-US" sz="2000" dirty="0" err="1">
                <a:latin typeface="Kalaham" pitchFamily="2" charset="0"/>
              </a:rPr>
              <a:t>cWjpg;gLj;jg;gl;Ls;sJ</a:t>
            </a:r>
            <a:r>
              <a:rPr lang="en-US" altLang="en-US" sz="2000" dirty="0">
                <a:latin typeface="Kalaham" pitchFamily="2" charset="0"/>
              </a:rPr>
              <a:t>&gt; </a:t>
            </a:r>
            <a:r>
              <a:rPr lang="en-US" altLang="en-US" sz="2000" dirty="0" err="1">
                <a:latin typeface="Kalaham" pitchFamily="2" charset="0"/>
              </a:rPr>
              <a:t>jg;gpNahbatUf;F</a:t>
            </a:r>
            <a:r>
              <a:rPr lang="en-US" altLang="en-US" sz="2000" dirty="0">
                <a:latin typeface="Kalaham" pitchFamily="2" charset="0"/>
              </a:rPr>
              <a:t> </a:t>
            </a:r>
            <a:r>
              <a:rPr lang="en-US" altLang="en-US" sz="2000" dirty="0" err="1">
                <a:latin typeface="Kalaham" pitchFamily="2" charset="0"/>
              </a:rPr>
              <a:t>milf;fyk</a:t>
            </a:r>
            <a:r>
              <a:rPr lang="en-US" altLang="en-US" sz="2000" dirty="0">
                <a:latin typeface="Kalaham" pitchFamily="2" charset="0"/>
              </a:rPr>
              <a:t>; </a:t>
            </a:r>
            <a:r>
              <a:rPr lang="en-US" altLang="en-US" sz="2000" dirty="0" err="1">
                <a:latin typeface="Kalaham" pitchFamily="2" charset="0"/>
              </a:rPr>
              <a:t>nfhLj;jtd</a:t>
            </a:r>
            <a:r>
              <a:rPr lang="en-US" altLang="en-US" sz="2000" dirty="0">
                <a:latin typeface="Kalaham" pitchFamily="2" charset="0"/>
              </a:rPr>
              <a:t>; </a:t>
            </a:r>
            <a:r>
              <a:rPr lang="en-US" altLang="en-US" sz="2000" dirty="0" err="1">
                <a:latin typeface="Kalaham" pitchFamily="2" charset="0"/>
              </a:rPr>
              <a:t>mbikf;F</a:t>
            </a:r>
            <a:r>
              <a:rPr lang="en-US" altLang="en-US" sz="2000" dirty="0">
                <a:latin typeface="Kalaham" pitchFamily="2" charset="0"/>
              </a:rPr>
              <a:t> </a:t>
            </a:r>
            <a:r>
              <a:rPr lang="en-US" altLang="en-US" sz="2000" dirty="0" err="1">
                <a:latin typeface="Kalaham" pitchFamily="2" charset="0"/>
              </a:rPr>
              <a:t>mbikiaf</a:t>
            </a:r>
            <a:r>
              <a:rPr lang="en-US" altLang="en-US" sz="2000" dirty="0">
                <a:latin typeface="Kalaham" pitchFamily="2" charset="0"/>
              </a:rPr>
              <a:t>; </a:t>
            </a:r>
            <a:r>
              <a:rPr lang="en-US" altLang="en-US" sz="2000" dirty="0" err="1">
                <a:latin typeface="Kalaham" pitchFamily="2" charset="0"/>
              </a:rPr>
              <a:t>nfhLg;ghd</a:t>
            </a:r>
            <a:r>
              <a:rPr lang="en-US" altLang="en-US" sz="2000" dirty="0">
                <a:latin typeface="Kalaham" pitchFamily="2" charset="0"/>
              </a:rPr>
              <a:t>;.</a:t>
            </a:r>
          </a:p>
          <a:p>
            <a:pPr eaLnBrk="1" fontAlgn="base" hangingPunct="1"/>
            <a:r>
              <a:rPr lang="en-US" altLang="en-US" sz="2000" dirty="0" err="1">
                <a:latin typeface="Kalaham" pitchFamily="2" charset="0"/>
              </a:rPr>
              <a:t>mtUf;F</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y;iynad;why</a:t>
            </a:r>
            <a:r>
              <a:rPr lang="en-US" altLang="en-US" sz="2000" dirty="0">
                <a:latin typeface="Kalaham" pitchFamily="2" charset="0"/>
              </a:rPr>
              <a:t>;&gt; </a:t>
            </a:r>
            <a:r>
              <a:rPr lang="en-US" altLang="en-US" sz="2000" dirty="0" err="1">
                <a:latin typeface="Kalaham" pitchFamily="2" charset="0"/>
              </a:rPr>
              <a:t>mtu</a:t>
            </a:r>
            <a:r>
              <a:rPr lang="en-US" altLang="en-US" sz="2000" dirty="0">
                <a:latin typeface="Kalaham" pitchFamily="2" charset="0"/>
              </a:rPr>
              <a:t>; </a:t>
            </a:r>
            <a:r>
              <a:rPr lang="en-US" altLang="en-US" sz="2000" dirty="0" err="1">
                <a:latin typeface="Kalaham" pitchFamily="2" charset="0"/>
              </a:rPr>
              <a:t>vil</a:t>
            </a:r>
            <a:r>
              <a:rPr lang="en-US" altLang="en-US" sz="2000" dirty="0">
                <a:latin typeface="Kalaham" pitchFamily="2" charset="0"/>
              </a:rPr>
              <a:t> </a:t>
            </a:r>
            <a:r>
              <a:rPr lang="en-US" altLang="en-US" sz="2000" dirty="0" err="1">
                <a:latin typeface="Kalaham" pitchFamily="2" charset="0"/>
              </a:rPr>
              <a:t>kw;Wk</a:t>
            </a:r>
            <a:r>
              <a:rPr lang="en-US" altLang="en-US" sz="2000" dirty="0">
                <a:latin typeface="Kalaham" pitchFamily="2" charset="0"/>
              </a:rPr>
              <a:t>; </a:t>
            </a:r>
            <a:r>
              <a:rPr lang="en-US" altLang="en-US" sz="2000" dirty="0" err="1">
                <a:latin typeface="Kalaham" pitchFamily="2" charset="0"/>
              </a:rPr>
              <a:t>gjpide;J</a:t>
            </a:r>
            <a:r>
              <a:rPr lang="en-US" altLang="en-US" sz="2000" dirty="0">
                <a:latin typeface="Kalaham" pitchFamily="2" charset="0"/>
              </a:rPr>
              <a:t> </a:t>
            </a:r>
            <a:r>
              <a:rPr lang="en-US" altLang="en-US" sz="2000" dirty="0" err="1">
                <a:latin typeface="Kalaham" pitchFamily="2" charset="0"/>
              </a:rPr>
              <a:t>Nrf;fy</a:t>
            </a:r>
            <a:r>
              <a:rPr lang="en-US" altLang="en-US" sz="2000" dirty="0">
                <a:latin typeface="Kalaham" pitchFamily="2" charset="0"/>
              </a:rPr>
              <a:t>; </a:t>
            </a:r>
            <a:r>
              <a:rPr lang="en-US" altLang="en-US" sz="2000" dirty="0" err="1">
                <a:latin typeface="Kalaham" pitchFamily="2" charset="0"/>
              </a:rPr>
              <a:t>nts;spia</a:t>
            </a:r>
            <a:r>
              <a:rPr lang="en-US" altLang="en-US" sz="2000" dirty="0">
                <a:latin typeface="Kalaham" pitchFamily="2" charset="0"/>
              </a:rPr>
              <a:t> </a:t>
            </a:r>
            <a:r>
              <a:rPr lang="en-US" altLang="en-US" sz="2000" dirty="0" err="1">
                <a:latin typeface="Kalaham" pitchFamily="2" charset="0"/>
              </a:rPr>
              <a:t>toq;Fthu</a:t>
            </a:r>
            <a:r>
              <a:rPr lang="en-US" altLang="en-US" sz="2000" dirty="0">
                <a:latin typeface="Kalaham" pitchFamily="2" charset="0"/>
              </a:rPr>
              <a:t>;.</a:t>
            </a:r>
          </a:p>
          <a:p>
            <a:pPr eaLnBrk="1" fontAlgn="base" hangingPunct="1"/>
            <a:r>
              <a:rPr lang="en-US" altLang="en-US" sz="2000" dirty="0" err="1">
                <a:latin typeface="Kalaham" pitchFamily="2" charset="0"/>
              </a:rPr>
              <a:t>xU</a:t>
            </a:r>
            <a:r>
              <a:rPr lang="en-US" altLang="en-US" sz="2000" dirty="0">
                <a:latin typeface="Kalaham" pitchFamily="2" charset="0"/>
              </a:rPr>
              <a:t> </a:t>
            </a:r>
            <a:r>
              <a:rPr lang="en-US" altLang="en-US" sz="2000" dirty="0" err="1">
                <a:latin typeface="Kalaham" pitchFamily="2" charset="0"/>
              </a:rPr>
              <a:t>kdpjdpd</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jd</a:t>
            </a:r>
            <a:r>
              <a:rPr lang="en-US" altLang="en-US" sz="2000" dirty="0">
                <a:latin typeface="Kalaham" pitchFamily="2" charset="0"/>
              </a:rPr>
              <a:t>; v[</a:t>
            </a:r>
            <a:r>
              <a:rPr lang="en-US" altLang="en-US" sz="2000" dirty="0" err="1">
                <a:latin typeface="Kalaham" pitchFamily="2" charset="0"/>
              </a:rPr>
              <a:t>khDf;F</a:t>
            </a:r>
            <a:r>
              <a:rPr lang="en-US" altLang="en-US" sz="2000" dirty="0">
                <a:latin typeface="Kalaham" pitchFamily="2" charset="0"/>
              </a:rPr>
              <a:t> </a:t>
            </a:r>
            <a:r>
              <a:rPr lang="en-US" altLang="en-US" sz="2000" dirty="0" err="1">
                <a:latin typeface="Kalaham" pitchFamily="2" charset="0"/>
              </a:rPr>
              <a:t>vjpuhf</a:t>
            </a:r>
            <a:r>
              <a:rPr lang="en-US" altLang="en-US" sz="2000" dirty="0">
                <a:latin typeface="Kalaham" pitchFamily="2" charset="0"/>
              </a:rPr>
              <a:t> </a:t>
            </a:r>
            <a:r>
              <a:rPr lang="en-US" altLang="en-US" sz="2000" dirty="0" err="1">
                <a:latin typeface="Kalaham" pitchFamily="2" charset="0"/>
              </a:rPr>
              <a:t>jdJ</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me;j</a:t>
            </a:r>
            <a:r>
              <a:rPr lang="en-US" altLang="en-US" sz="2000" dirty="0">
                <a:latin typeface="Kalaham" pitchFamily="2" charset="0"/>
              </a:rPr>
              <a:t>];</a:t>
            </a:r>
            <a:r>
              <a:rPr lang="en-US" altLang="en-US" sz="2000" dirty="0" err="1">
                <a:latin typeface="Kalaham" pitchFamily="2" charset="0"/>
              </a:rPr>
              <a:t>ij</a:t>
            </a:r>
            <a:r>
              <a:rPr lang="en-US" altLang="en-US" sz="2000" dirty="0">
                <a:latin typeface="Kalaham" pitchFamily="2" charset="0"/>
              </a:rPr>
              <a:t> </a:t>
            </a:r>
            <a:r>
              <a:rPr lang="en-US" altLang="en-US" sz="2000" dirty="0" err="1">
                <a:latin typeface="Kalaham" pitchFamily="2" charset="0"/>
              </a:rPr>
              <a:t>vjpu;j;Jg</a:t>
            </a:r>
            <a:r>
              <a:rPr lang="en-US" altLang="en-US" sz="2000" dirty="0">
                <a:latin typeface="Kalaham" pitchFamily="2" charset="0"/>
              </a:rPr>
              <a:t>; </a:t>
            </a:r>
            <a:r>
              <a:rPr lang="en-US" altLang="en-US" sz="2000" dirty="0" err="1">
                <a:latin typeface="Kalaham" pitchFamily="2" charset="0"/>
              </a:rPr>
              <a:t>Nghl;bapl;lhy</a:t>
            </a:r>
            <a:r>
              <a:rPr lang="en-US" altLang="en-US" sz="2000" dirty="0">
                <a:latin typeface="Kalaham" pitchFamily="2" charset="0"/>
              </a:rPr>
              <a:t>;&gt; </a:t>
            </a:r>
            <a:r>
              <a:rPr lang="en-US" altLang="en-US" sz="2000" dirty="0" err="1">
                <a:latin typeface="Kalaham" pitchFamily="2" charset="0"/>
              </a:rPr>
              <a:t>mtDila</a:t>
            </a:r>
            <a:r>
              <a:rPr lang="en-US" altLang="en-US" sz="2000" dirty="0">
                <a:latin typeface="Kalaham" pitchFamily="2" charset="0"/>
              </a:rPr>
              <a:t> </a:t>
            </a:r>
            <a:r>
              <a:rPr lang="en-US" altLang="en-US" sz="2000" dirty="0" err="1">
                <a:latin typeface="Kalaham" pitchFamily="2" charset="0"/>
              </a:rPr>
              <a:t>mbikj;jdj;jpw;F</a:t>
            </a:r>
            <a:r>
              <a:rPr lang="en-US" altLang="en-US" sz="2000" dirty="0">
                <a:latin typeface="Kalaham" pitchFamily="2" charset="0"/>
              </a:rPr>
              <a:t> ,</a:t>
            </a:r>
            <a:r>
              <a:rPr lang="en-US" altLang="en-US" sz="2000" dirty="0" err="1">
                <a:latin typeface="Kalaham" pitchFamily="2" charset="0"/>
              </a:rPr>
              <a:t>Uklq;F</a:t>
            </a:r>
            <a:r>
              <a:rPr lang="en-US" altLang="en-US" sz="2000" dirty="0">
                <a:latin typeface="Kalaham" pitchFamily="2" charset="0"/>
              </a:rPr>
              <a:t> &lt;</a:t>
            </a:r>
            <a:r>
              <a:rPr lang="en-US" altLang="en-US" sz="2000" dirty="0" err="1">
                <a:latin typeface="Kalaham" pitchFamily="2" charset="0"/>
              </a:rPr>
              <a:t>Lnra;ag;gl;bUg;gJ</a:t>
            </a:r>
            <a:r>
              <a:rPr lang="en-US" altLang="en-US" sz="2000" dirty="0">
                <a:latin typeface="Kalaham" pitchFamily="2" charset="0"/>
              </a:rPr>
              <a:t> </a:t>
            </a:r>
            <a:r>
              <a:rPr lang="en-US" altLang="en-US" sz="2000" dirty="0" err="1">
                <a:latin typeface="Kalaham" pitchFamily="2" charset="0"/>
              </a:rPr>
              <a:t>ep</a:t>
            </a:r>
            <a:r>
              <a:rPr lang="en-US" altLang="en-US" sz="2000" dirty="0">
                <a:latin typeface="Kalaham" pitchFamily="2" charset="0"/>
              </a:rPr>
              <a:t>\&amp;</a:t>
            </a:r>
            <a:r>
              <a:rPr lang="en-US" altLang="en-US" sz="2000" dirty="0" err="1">
                <a:latin typeface="Kalaham" pitchFamily="2" charset="0"/>
              </a:rPr>
              <a:t>gpf;fg;gl;lhy</a:t>
            </a:r>
            <a:r>
              <a:rPr lang="en-US" altLang="en-US" sz="2000" dirty="0">
                <a:latin typeface="Kalaham" pitchFamily="2" charset="0"/>
              </a:rPr>
              <a:t>;&gt; </a:t>
            </a:r>
            <a:r>
              <a:rPr lang="en-US" altLang="en-US" sz="2000" dirty="0" err="1">
                <a:latin typeface="Kalaham" pitchFamily="2" charset="0"/>
              </a:rPr>
              <a:t>me;j</a:t>
            </a:r>
            <a:r>
              <a:rPr lang="en-US" altLang="en-US" sz="2000" dirty="0">
                <a:latin typeface="Kalaham" pitchFamily="2" charset="0"/>
              </a:rPr>
              <a:t> </a:t>
            </a:r>
            <a:r>
              <a:rPr lang="en-US" altLang="en-US" sz="2000" dirty="0" err="1">
                <a:latin typeface="Kalaham" pitchFamily="2" charset="0"/>
              </a:rPr>
              <a:t>mbik</a:t>
            </a:r>
            <a:r>
              <a:rPr lang="en-US" altLang="en-US" sz="2000" dirty="0">
                <a:latin typeface="Kalaham" pitchFamily="2" charset="0"/>
              </a:rPr>
              <a:t> </a:t>
            </a:r>
            <a:r>
              <a:rPr lang="en-US" altLang="en-US" sz="2000" dirty="0" err="1">
                <a:latin typeface="Kalaham" pitchFamily="2" charset="0"/>
              </a:rPr>
              <a:t>tpLtpf;fg;gLthd</a:t>
            </a:r>
            <a:r>
              <a:rPr lang="en-US" altLang="en-US" sz="2000" dirty="0">
                <a:latin typeface="Kalaham" pitchFamily="2" charset="0"/>
              </a:rPr>
              <a:t>;.</a:t>
            </a:r>
          </a:p>
        </p:txBody>
      </p:sp>
      <p:sp>
        <p:nvSpPr>
          <p:cNvPr id="9" name="Text Box 7"/>
          <p:cNvSpPr txBox="1">
            <a:spLocks noChangeArrowheads="1"/>
          </p:cNvSpPr>
          <p:nvPr/>
        </p:nvSpPr>
        <p:spPr bwMode="auto">
          <a:xfrm>
            <a:off x="0" y="0"/>
            <a:ext cx="7409401"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p:txBody>
      </p:sp>
    </p:spTree>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457200" y="228600"/>
            <a:ext cx="7543800" cy="914400"/>
          </a:xfrm>
          <a:solidFill>
            <a:srgbClr val="FFCC99"/>
          </a:solidFill>
        </p:spPr>
        <p:txBody>
          <a:bodyPr/>
          <a:lstStyle/>
          <a:p>
            <a:pPr eaLnBrk="1" hangingPunct="1"/>
            <a:r>
              <a:rPr lang="en-US" altLang="en-US" sz="2800" b="1">
                <a:solidFill>
                  <a:srgbClr val="6485EE"/>
                </a:solidFill>
                <a:latin typeface="Arial" pitchFamily="34" charset="0"/>
              </a:rPr>
              <a:t>Comparing Mosaic Laws and Pagan Laws</a:t>
            </a:r>
          </a:p>
        </p:txBody>
      </p:sp>
      <p:pic>
        <p:nvPicPr>
          <p:cNvPr id="68610" name="Picture 2" descr="DSS"/>
          <p:cNvPicPr>
            <a:picLocks noGrp="1" noChangeAspect="1" noChangeArrowheads="1"/>
          </p:cNvPicPr>
          <p:nvPr>
            <p:ph idx="4294967295"/>
          </p:nvPr>
        </p:nvPicPr>
        <p:blipFill>
          <a:blip r:embed="rId2">
            <a:lum bright="30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68611" name="Text Box 4"/>
          <p:cNvSpPr txBox="1">
            <a:spLocks noChangeArrowheads="1"/>
          </p:cNvSpPr>
          <p:nvPr/>
        </p:nvSpPr>
        <p:spPr bwMode="auto">
          <a:xfrm>
            <a:off x="457200" y="609600"/>
            <a:ext cx="6096000" cy="46166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pPr>
            <a:r>
              <a:rPr lang="en-US" altLang="en-US" dirty="0">
                <a:solidFill>
                  <a:srgbClr val="000090"/>
                </a:solidFill>
                <a:latin typeface="Kalaham" pitchFamily="2" charset="0"/>
                <a:cs typeface="Arial" pitchFamily="34" charset="0"/>
              </a:rPr>
              <a:t>5.mbikia </a:t>
            </a:r>
            <a:r>
              <a:rPr lang="en-US" altLang="en-US" dirty="0" err="1">
                <a:solidFill>
                  <a:srgbClr val="000090"/>
                </a:solidFill>
                <a:latin typeface="Kalaham" pitchFamily="2" charset="0"/>
                <a:cs typeface="Arial" pitchFamily="34" charset="0"/>
              </a:rPr>
              <a:t>fhag;gLj;Jtjw;fhd</a:t>
            </a:r>
            <a:r>
              <a:rPr lang="en-US" altLang="en-US" dirty="0">
                <a:solidFill>
                  <a:srgbClr val="000090"/>
                </a:solidFill>
                <a:latin typeface="Kalaham" pitchFamily="2" charset="0"/>
                <a:cs typeface="Arial" pitchFamily="34" charset="0"/>
              </a:rPr>
              <a:t> </a:t>
            </a:r>
            <a:r>
              <a:rPr lang="en-US" altLang="en-US" dirty="0" err="1">
                <a:solidFill>
                  <a:srgbClr val="000090"/>
                </a:solidFill>
                <a:latin typeface="Kalaham" pitchFamily="2" charset="0"/>
                <a:cs typeface="Arial" pitchFamily="34" charset="0"/>
              </a:rPr>
              <a:t>fl;lzk</a:t>
            </a:r>
            <a:r>
              <a:rPr lang="en-US" altLang="en-US" dirty="0">
                <a:solidFill>
                  <a:srgbClr val="000090"/>
                </a:solidFill>
                <a:latin typeface="Kalaham" pitchFamily="2" charset="0"/>
                <a:cs typeface="Arial" pitchFamily="34" charset="0"/>
              </a:rPr>
              <a:t>;</a:t>
            </a:r>
          </a:p>
        </p:txBody>
      </p:sp>
      <p:sp>
        <p:nvSpPr>
          <p:cNvPr id="68612" name="Text Box 5"/>
          <p:cNvSpPr txBox="1">
            <a:spLocks noChangeArrowheads="1"/>
          </p:cNvSpPr>
          <p:nvPr/>
        </p:nvSpPr>
        <p:spPr bwMode="auto">
          <a:xfrm>
            <a:off x="228600" y="1371600"/>
            <a:ext cx="3733800" cy="5047536"/>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50000"/>
              </a:spcBef>
            </a:pPr>
            <a:r>
              <a:rPr lang="en-US" altLang="en-US" sz="2800" u="sng" dirty="0">
                <a:latin typeface="Kalaham" pitchFamily="2" charset="0"/>
                <a:cs typeface="Arial" pitchFamily="34" charset="0"/>
              </a:rPr>
              <a:t>`</a:t>
            </a:r>
            <a:r>
              <a:rPr lang="en-US" altLang="en-US" sz="2800" u="sng" dirty="0" err="1">
                <a:latin typeface="Kalaham" pitchFamily="2" charset="0"/>
                <a:cs typeface="Arial" pitchFamily="34" charset="0"/>
              </a:rPr>
              <a:t>pl;bl</a:t>
            </a:r>
            <a:r>
              <a:rPr lang="en-US" altLang="en-US" sz="2800" u="sng" dirty="0">
                <a:latin typeface="Kalaham" pitchFamily="2" charset="0"/>
                <a:cs typeface="Arial" pitchFamily="34" charset="0"/>
              </a:rPr>
              <a:t>; </a:t>
            </a:r>
            <a:r>
              <a:rPr lang="en-US" altLang="en-US" sz="2800" u="sng" dirty="0" err="1">
                <a:latin typeface="Kalaham" pitchFamily="2" charset="0"/>
                <a:cs typeface="Arial" pitchFamily="34" charset="0"/>
              </a:rPr>
              <a:t>rl;lq;fs</a:t>
            </a:r>
            <a:r>
              <a:rPr lang="en-US" altLang="en-US" sz="2800" u="sng" dirty="0">
                <a:latin typeface="Kalaham" pitchFamily="2" charset="0"/>
                <a:cs typeface="Arial" pitchFamily="34" charset="0"/>
              </a:rPr>
              <a:t>;</a:t>
            </a:r>
          </a:p>
          <a:p>
            <a:pPr eaLnBrk="1" fontAlgn="base" hangingPunct="1">
              <a:spcBef>
                <a:spcPct val="50000"/>
              </a:spcBef>
            </a:pPr>
            <a:r>
              <a:rPr lang="en-US" altLang="en-US" sz="2800" dirty="0" err="1">
                <a:latin typeface="Kalaham" pitchFamily="2" charset="0"/>
                <a:cs typeface="Arial" pitchFamily="34" charset="0"/>
              </a:rPr>
              <a:t>ahuhtJ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xU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Mz</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my;yJ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ngz</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mbikia</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fz</a:t>
            </a:r>
            <a:r>
              <a:rPr lang="en-US" altLang="en-US" sz="2800" dirty="0">
                <a:latin typeface="Kalaham" pitchFamily="2" charset="0"/>
                <a:cs typeface="Arial" pitchFamily="34" charset="0"/>
              </a:rPr>
              <a:t>;%</a:t>
            </a:r>
            <a:r>
              <a:rPr lang="en-US" altLang="en-US" sz="2800" dirty="0" err="1">
                <a:latin typeface="Kalaham" pitchFamily="2" charset="0"/>
                <a:cs typeface="Arial" pitchFamily="34" charset="0"/>
              </a:rPr>
              <a:t>bj;jdkhf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my;yJ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gw;fisj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jl;bdhy</a:t>
            </a:r>
            <a:r>
              <a:rPr lang="en-US" altLang="en-US" sz="2800" dirty="0">
                <a:latin typeface="Kalaham" pitchFamily="2" charset="0"/>
                <a:cs typeface="Arial" pitchFamily="34" charset="0"/>
              </a:rPr>
              <a:t>;&gt; </a:t>
            </a:r>
            <a:r>
              <a:rPr lang="en-US" altLang="en-US" sz="2800" dirty="0" err="1">
                <a:latin typeface="Kalaham" pitchFamily="2" charset="0"/>
                <a:cs typeface="Arial" pitchFamily="34" charset="0"/>
              </a:rPr>
              <a:t>mtu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gj;J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Nrf;fy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nts;spiaf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nfhLf;f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Ntz;Lk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mjw;fhf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mtu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jdJ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tPl;ilg</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ghu;g;ghu</a:t>
            </a:r>
            <a:r>
              <a:rPr lang="en-US" altLang="en-US" sz="2800" dirty="0">
                <a:latin typeface="Kalaham" pitchFamily="2" charset="0"/>
                <a:cs typeface="Arial" pitchFamily="34" charset="0"/>
              </a:rPr>
              <a:t>;.</a:t>
            </a:r>
          </a:p>
        </p:txBody>
      </p:sp>
      <p:sp>
        <p:nvSpPr>
          <p:cNvPr id="68613" name="Text Box 6"/>
          <p:cNvSpPr txBox="1">
            <a:spLocks noChangeArrowheads="1"/>
          </p:cNvSpPr>
          <p:nvPr/>
        </p:nvSpPr>
        <p:spPr bwMode="auto">
          <a:xfrm>
            <a:off x="4114800" y="1382713"/>
            <a:ext cx="5029200" cy="4524315"/>
          </a:xfrm>
          <a:prstGeom prst="rect">
            <a:avLst/>
          </a:prstGeom>
          <a:solidFill>
            <a:srgbClr val="CCFF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u="sng" dirty="0" err="1">
                <a:latin typeface="Kalaham" pitchFamily="2" charset="0"/>
                <a:cs typeface="Arial" pitchFamily="34" charset="0"/>
              </a:rPr>
              <a:t>nkhirf</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rl;lk</a:t>
            </a:r>
            <a:r>
              <a:rPr lang="en-US" altLang="en-US" u="sng" dirty="0">
                <a:latin typeface="Kalaham" pitchFamily="2" charset="0"/>
                <a:cs typeface="Arial" pitchFamily="34" charset="0"/>
              </a:rPr>
              <a:t>; (</a:t>
            </a:r>
            <a:r>
              <a:rPr lang="en-US" altLang="en-US" u="sng" dirty="0" err="1">
                <a:latin typeface="Kalaham" pitchFamily="2" charset="0"/>
                <a:cs typeface="Arial" pitchFamily="34" charset="0"/>
              </a:rPr>
              <a:t>ahj;jpuhfkk</a:t>
            </a:r>
            <a:r>
              <a:rPr lang="en-US" altLang="en-US" u="sng" dirty="0">
                <a:latin typeface="Kalaham" pitchFamily="2" charset="0"/>
                <a:cs typeface="Arial" pitchFamily="34" charset="0"/>
              </a:rPr>
              <a:t>; 21: 26&gt;27)</a:t>
            </a:r>
          </a:p>
          <a:p>
            <a:pPr eaLnBrk="1" fontAlgn="base" hangingPunct="1"/>
            <a:r>
              <a:rPr lang="en-US" altLang="en-US" dirty="0">
                <a:latin typeface="Kalaham" pitchFamily="2" charset="0"/>
                <a:cs typeface="Arial" pitchFamily="34" charset="0"/>
              </a:rPr>
              <a:t>"</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kdpjd</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Ntiyf;fhud</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Ntiyf;fhupiaj</a:t>
            </a:r>
            <a:r>
              <a:rPr lang="en-US" altLang="en-US" dirty="0">
                <a:latin typeface="Kalaham" pitchFamily="2" charset="0"/>
                <a:cs typeface="Arial" pitchFamily="34" charset="0"/>
              </a:rPr>
              <a:t>; </a:t>
            </a:r>
            <a:r>
              <a:rPr lang="en-US" altLang="en-US" dirty="0" err="1">
                <a:latin typeface="Kalaham" pitchFamily="2" charset="0"/>
                <a:cs typeface="Arial" pitchFamily="34" charset="0"/>
              </a:rPr>
              <a:t>fz;zpy</a:t>
            </a:r>
            <a:r>
              <a:rPr lang="en-US" altLang="en-US" dirty="0">
                <a:latin typeface="Kalaham" pitchFamily="2" charset="0"/>
                <a:cs typeface="Arial" pitchFamily="34" charset="0"/>
              </a:rPr>
              <a:t>; </a:t>
            </a:r>
            <a:r>
              <a:rPr lang="en-US" altLang="en-US" dirty="0" err="1">
                <a:latin typeface="Kalaham" pitchFamily="2" charset="0"/>
                <a:cs typeface="Arial" pitchFamily="34" charset="0"/>
              </a:rPr>
              <a:t>jhf;fp</a:t>
            </a:r>
            <a:r>
              <a:rPr lang="en-US" altLang="en-US" dirty="0">
                <a:latin typeface="Kalaham" pitchFamily="2" charset="0"/>
                <a:cs typeface="Arial" pitchFamily="34" charset="0"/>
              </a:rPr>
              <a:t> </a:t>
            </a:r>
            <a:r>
              <a:rPr lang="en-US" altLang="en-US" dirty="0" err="1">
                <a:latin typeface="Kalaham" pitchFamily="2" charset="0"/>
                <a:cs typeface="Arial" pitchFamily="34" charset="0"/>
              </a:rPr>
              <a:t>mopj;jhy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mtd</a:t>
            </a:r>
            <a:r>
              <a:rPr lang="en-US" altLang="en-US" dirty="0">
                <a:latin typeface="Kalaham" pitchFamily="2" charset="0"/>
                <a:cs typeface="Arial" pitchFamily="34" charset="0"/>
              </a:rPr>
              <a:t>; </a:t>
            </a:r>
            <a:r>
              <a:rPr lang="en-US" altLang="en-US" dirty="0" err="1">
                <a:latin typeface="Kalaham" pitchFamily="2" charset="0"/>
                <a:cs typeface="Arial" pitchFamily="34" charset="0"/>
              </a:rPr>
              <a:t>fz;Zf;F</a:t>
            </a:r>
            <a:r>
              <a:rPr lang="en-US" altLang="en-US" dirty="0">
                <a:latin typeface="Kalaham" pitchFamily="2" charset="0"/>
                <a:cs typeface="Arial" pitchFamily="34" charset="0"/>
              </a:rPr>
              <a:t> &lt;</a:t>
            </a:r>
            <a:r>
              <a:rPr lang="en-US" altLang="en-US" dirty="0" err="1">
                <a:latin typeface="Kalaham" pitchFamily="2" charset="0"/>
                <a:cs typeface="Arial" pitchFamily="34" charset="0"/>
              </a:rPr>
              <a:t>Lnra;a</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Ntiyf;fhuid</a:t>
            </a:r>
            <a:r>
              <a:rPr lang="en-US" altLang="en-US" dirty="0">
                <a:latin typeface="Kalaham" pitchFamily="2" charset="0"/>
                <a:cs typeface="Arial" pitchFamily="34" charset="0"/>
              </a:rPr>
              <a:t> </a:t>
            </a:r>
            <a:r>
              <a:rPr lang="en-US" altLang="en-US" dirty="0" err="1">
                <a:latin typeface="Kalaham" pitchFamily="2" charset="0"/>
                <a:cs typeface="Arial" pitchFamily="34" charset="0"/>
              </a:rPr>
              <a:t>tpLtpf;f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Ntz;Lk</a:t>
            </a:r>
            <a:r>
              <a:rPr lang="en-US" altLang="en-US" dirty="0">
                <a:latin typeface="Kalaham" pitchFamily="2" charset="0"/>
                <a:cs typeface="Arial" pitchFamily="34" charset="0"/>
              </a:rPr>
              <a:t>;. </a:t>
            </a:r>
            <a:r>
              <a:rPr lang="en-US" altLang="en-US" dirty="0" err="1">
                <a:latin typeface="Kalaham" pitchFamily="2" charset="0"/>
                <a:cs typeface="Arial" pitchFamily="34" charset="0"/>
              </a:rPr>
              <a:t>NkYk</a:t>
            </a:r>
            <a:r>
              <a:rPr lang="en-US" altLang="en-US" dirty="0">
                <a:latin typeface="Kalaham" pitchFamily="2" charset="0"/>
                <a:cs typeface="Arial" pitchFamily="34" charset="0"/>
              </a:rPr>
              <a:t>; </a:t>
            </a:r>
            <a:r>
              <a:rPr lang="en-US" altLang="en-US" dirty="0" err="1">
                <a:latin typeface="Kalaham" pitchFamily="2" charset="0"/>
                <a:cs typeface="Arial" pitchFamily="34" charset="0"/>
              </a:rPr>
              <a:t>mtd</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Ntiyf;fhud</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Ntiyf;fhupapd</a:t>
            </a:r>
            <a:r>
              <a:rPr lang="en-US" altLang="en-US" dirty="0">
                <a:latin typeface="Kalaham" pitchFamily="2" charset="0"/>
                <a:cs typeface="Arial" pitchFamily="34" charset="0"/>
              </a:rPr>
              <a:t>; </a:t>
            </a:r>
            <a:r>
              <a:rPr lang="en-US" altLang="en-US" dirty="0" err="1">
                <a:latin typeface="Kalaham" pitchFamily="2" charset="0"/>
                <a:cs typeface="Arial" pitchFamily="34" charset="0"/>
              </a:rPr>
              <a:t>gy;iyj</a:t>
            </a:r>
            <a:r>
              <a:rPr lang="en-US" altLang="en-US" dirty="0">
                <a:latin typeface="Kalaham" pitchFamily="2" charset="0"/>
                <a:cs typeface="Arial" pitchFamily="34" charset="0"/>
              </a:rPr>
              <a:t>; </a:t>
            </a:r>
            <a:r>
              <a:rPr lang="en-US" altLang="en-US" dirty="0" err="1">
                <a:latin typeface="Kalaham" pitchFamily="2" charset="0"/>
                <a:cs typeface="Arial" pitchFamily="34" charset="0"/>
              </a:rPr>
              <a:t>jl;bdhy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mtd</a:t>
            </a:r>
            <a:r>
              <a:rPr lang="en-US" altLang="en-US" dirty="0">
                <a:latin typeface="Kalaham" pitchFamily="2" charset="0"/>
                <a:cs typeface="Arial" pitchFamily="34" charset="0"/>
              </a:rPr>
              <a:t>; </a:t>
            </a:r>
            <a:r>
              <a:rPr lang="en-US" altLang="en-US" dirty="0" err="1">
                <a:latin typeface="Kalaham" pitchFamily="2" charset="0"/>
                <a:cs typeface="Arial" pitchFamily="34" charset="0"/>
              </a:rPr>
              <a:t>Ntiyf;fhuid</a:t>
            </a:r>
            <a:r>
              <a:rPr lang="en-US" altLang="en-US" dirty="0">
                <a:latin typeface="Kalaham" pitchFamily="2" charset="0"/>
                <a:cs typeface="Arial" pitchFamily="34" charset="0"/>
              </a:rPr>
              <a:t> </a:t>
            </a:r>
            <a:r>
              <a:rPr lang="en-US" altLang="en-US" dirty="0" err="1">
                <a:latin typeface="Kalaham" pitchFamily="2" charset="0"/>
                <a:cs typeface="Arial" pitchFamily="34" charset="0"/>
              </a:rPr>
              <a:t>tpLtpf;f</a:t>
            </a:r>
            <a:r>
              <a:rPr lang="en-US" altLang="en-US" dirty="0">
                <a:latin typeface="Kalaham" pitchFamily="2" charset="0"/>
                <a:cs typeface="Arial" pitchFamily="34" charset="0"/>
              </a:rPr>
              <a:t> </a:t>
            </a:r>
            <a:r>
              <a:rPr lang="en-US" altLang="en-US" dirty="0" err="1">
                <a:latin typeface="Kalaham" pitchFamily="2" charset="0"/>
                <a:cs typeface="Arial" pitchFamily="34" charset="0"/>
              </a:rPr>
              <a:t>mDkjpf;f</a:t>
            </a:r>
            <a:r>
              <a:rPr lang="en-US" altLang="en-US" dirty="0">
                <a:latin typeface="Kalaham" pitchFamily="2" charset="0"/>
                <a:cs typeface="Arial" pitchFamily="34" charset="0"/>
              </a:rPr>
              <a:t> </a:t>
            </a:r>
            <a:r>
              <a:rPr lang="en-US" altLang="en-US" dirty="0" err="1">
                <a:latin typeface="Kalaham" pitchFamily="2" charset="0"/>
                <a:cs typeface="Arial" pitchFamily="34" charset="0"/>
              </a:rPr>
              <a:t>Ntz;Lk</a:t>
            </a:r>
            <a:r>
              <a:rPr lang="en-US" altLang="en-US" dirty="0">
                <a:latin typeface="Kalaham" pitchFamily="2" charset="0"/>
                <a:cs typeface="Arial" pitchFamily="34" charset="0"/>
              </a:rPr>
              <a:t>; </a:t>
            </a:r>
            <a:r>
              <a:rPr lang="en-US" altLang="en-US" dirty="0" err="1">
                <a:latin typeface="Kalaham" pitchFamily="2" charset="0"/>
                <a:cs typeface="Arial" pitchFamily="34" charset="0"/>
              </a:rPr>
              <a:t>gy;Yf;F</a:t>
            </a:r>
            <a:r>
              <a:rPr lang="en-US" altLang="en-US" dirty="0">
                <a:latin typeface="Kalaham" pitchFamily="2" charset="0"/>
                <a:cs typeface="Arial" pitchFamily="34" charset="0"/>
              </a:rPr>
              <a:t> &lt;</a:t>
            </a:r>
            <a:r>
              <a:rPr lang="en-US" altLang="en-US" dirty="0" err="1">
                <a:latin typeface="Kalaham" pitchFamily="2" charset="0"/>
                <a:cs typeface="Arial" pitchFamily="34" charset="0"/>
              </a:rPr>
              <a:t>Lnra;aTk</a:t>
            </a:r>
            <a:r>
              <a:rPr lang="en-US" altLang="en-US" dirty="0">
                <a:latin typeface="Kalaham" pitchFamily="2" charset="0"/>
                <a:cs typeface="Arial" pitchFamily="34" charset="0"/>
              </a:rPr>
              <a:t>;.</a:t>
            </a:r>
          </a:p>
        </p:txBody>
      </p:sp>
      <p:sp>
        <p:nvSpPr>
          <p:cNvPr id="10" name="Text Box 7"/>
          <p:cNvSpPr txBox="1">
            <a:spLocks noChangeArrowheads="1"/>
          </p:cNvSpPr>
          <p:nvPr/>
        </p:nvSpPr>
        <p:spPr bwMode="auto">
          <a:xfrm>
            <a:off x="0" y="0"/>
            <a:ext cx="7409401"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chemeClr val="accent3"/>
                </a:solidFill>
                <a:latin typeface="Kalaham" pitchFamily="2" charset="0"/>
                <a:cs typeface="Arial" pitchFamily="34" charset="0"/>
              </a:rPr>
              <a:t>nkhirf</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kw;Wk</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ghfho</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rl;lq;fis</a:t>
            </a:r>
            <a:r>
              <a:rPr lang="en-US" altLang="en-US" dirty="0">
                <a:solidFill>
                  <a:schemeClr val="accent3"/>
                </a:solidFill>
                <a:latin typeface="Kalaham" pitchFamily="2" charset="0"/>
                <a:cs typeface="Arial" pitchFamily="34" charset="0"/>
              </a:rPr>
              <a:t> </a:t>
            </a:r>
            <a:r>
              <a:rPr lang="en-US" altLang="en-US" dirty="0" err="1">
                <a:solidFill>
                  <a:schemeClr val="accent3"/>
                </a:solidFill>
                <a:latin typeface="Kalaham" pitchFamily="2" charset="0"/>
                <a:cs typeface="Arial" pitchFamily="34" charset="0"/>
              </a:rPr>
              <a:t>xg;gpLjy</a:t>
            </a:r>
            <a:r>
              <a:rPr lang="en-US" altLang="en-US" dirty="0">
                <a:solidFill>
                  <a:schemeClr val="accent3"/>
                </a:solidFill>
                <a:latin typeface="Kalaham" pitchFamily="2" charset="0"/>
                <a:cs typeface="Arial" pitchFamily="34" charset="0"/>
              </a:rPr>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987">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title" idx="4294967295"/>
          </p:nvPr>
        </p:nvSpPr>
        <p:spPr>
          <a:xfrm>
            <a:off x="6248400" y="228600"/>
            <a:ext cx="2514600" cy="3505200"/>
          </a:xfrm>
        </p:spPr>
        <p:txBody>
          <a:bodyPr/>
          <a:lstStyle/>
          <a:p>
            <a:pPr eaLnBrk="1" hangingPunct="1"/>
            <a:r>
              <a:rPr lang="en-US" altLang="en-US" sz="4000">
                <a:latin typeface="Arial" pitchFamily="34" charset="0"/>
              </a:rPr>
              <a:t>Features of slavery during Roman</a:t>
            </a:r>
          </a:p>
        </p:txBody>
      </p:sp>
      <p:pic>
        <p:nvPicPr>
          <p:cNvPr id="69634" name="Picture 3" descr="Image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884991"/>
            <a:ext cx="3995737"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4"/>
          <p:cNvSpPr txBox="1">
            <a:spLocks noChangeArrowheads="1"/>
          </p:cNvSpPr>
          <p:nvPr/>
        </p:nvSpPr>
        <p:spPr bwMode="auto">
          <a:xfrm>
            <a:off x="4953000" y="4780716"/>
            <a:ext cx="41195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b="1" i="1" dirty="0" err="1">
                <a:latin typeface="Kalaham" pitchFamily="2" charset="0"/>
                <a:cs typeface="Arial" pitchFamily="34" charset="0"/>
              </a:rPr>
              <a:t>Nuhkhdpy</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tpw;fg;gl;l</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mbik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tu;j;jfk</a:t>
            </a:r>
            <a:r>
              <a:rPr lang="en-US" altLang="en-US" b="1" i="1" dirty="0">
                <a:latin typeface="Kalaham" pitchFamily="2" charset="0"/>
                <a:cs typeface="Arial" pitchFamily="34" charset="0"/>
              </a:rPr>
              <a:t>;</a:t>
            </a:r>
          </a:p>
        </p:txBody>
      </p:sp>
      <p:sp>
        <p:nvSpPr>
          <p:cNvPr id="69636" name="Rectangle 5"/>
          <p:cNvSpPr>
            <a:spLocks noChangeArrowheads="1"/>
          </p:cNvSpPr>
          <p:nvPr/>
        </p:nvSpPr>
        <p:spPr bwMode="auto">
          <a:xfrm>
            <a:off x="1295400" y="533400"/>
            <a:ext cx="39243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000" i="1" dirty="0" err="1">
                <a:latin typeface="Kalaham" pitchFamily="2" charset="0"/>
                <a:cs typeface="Arial" pitchFamily="34" charset="0"/>
              </a:rPr>
              <a:t>Nuhkhdpau;fs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kj;jpajiuf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fliyf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ifg;gw;wpaNghJ</a:t>
            </a:r>
            <a:r>
              <a:rPr lang="en-US" altLang="en-US" sz="2000" i="1" dirty="0">
                <a:latin typeface="Kalaham" pitchFamily="2" charset="0"/>
                <a:cs typeface="Arial" pitchFamily="34" charset="0"/>
              </a:rPr>
              <a:t>&gt; ​​</a:t>
            </a:r>
            <a:r>
              <a:rPr lang="en-US" altLang="en-US" sz="2000" i="1" dirty="0" err="1">
                <a:latin typeface="Kalaham" pitchFamily="2" charset="0"/>
                <a:cs typeface="Arial" pitchFamily="34" charset="0"/>
              </a:rPr>
              <a:t>mtu;fs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kpy;ypad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fzf;fhd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mbikfis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j;jhypf;F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mioj;Jr</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nrd;wdu</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j;jhypau;fs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mbikfis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Kf;fpa</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wf;Fkjpahsu;fshff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nfhz;bUe;jdu</a:t>
            </a:r>
            <a:r>
              <a:rPr lang="en-US" altLang="en-US" sz="2000" i="1" dirty="0">
                <a:latin typeface="Kalaham" pitchFamily="2" charset="0"/>
                <a:cs typeface="Arial" pitchFamily="34" charset="0"/>
              </a:rPr>
              <a:t>;&gt; </a:t>
            </a:r>
            <a:r>
              <a:rPr lang="en-US" altLang="en-US" sz="2000" i="1" dirty="0" err="1">
                <a:latin typeface="Kalaham" pitchFamily="2" charset="0"/>
                <a:cs typeface="Arial" pitchFamily="34" charset="0"/>
              </a:rPr>
              <a:t>mbikfs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kf;fs;njhifapy</a:t>
            </a:r>
            <a:r>
              <a:rPr lang="en-US" altLang="en-US" sz="2000" i="1" dirty="0">
                <a:latin typeface="Kalaham" pitchFamily="2" charset="0"/>
                <a:cs typeface="Arial" pitchFamily="34" charset="0"/>
              </a:rPr>
              <a:t>; 40 </a:t>
            </a:r>
            <a:r>
              <a:rPr lang="en-US" altLang="en-US" sz="2000" i="1" dirty="0" err="1">
                <a:latin typeface="Kalaham" pitchFamily="2" charset="0"/>
                <a:cs typeface="Arial" pitchFamily="34" charset="0"/>
              </a:rPr>
              <a:t>rjtpfpjk</a:t>
            </a:r>
            <a:r>
              <a:rPr lang="en-US" altLang="en-US" sz="2000" i="1" dirty="0">
                <a:latin typeface="Kalaham" pitchFamily="2" charset="0"/>
                <a:cs typeface="Arial" pitchFamily="34" charset="0"/>
              </a:rPr>
              <a:t>;;!</a:t>
            </a:r>
            <a:r>
              <a:rPr lang="en-US" sz="2000" dirty="0"/>
              <a:t> </a:t>
            </a:r>
          </a:p>
          <a:p>
            <a:endParaRPr lang="en-US" sz="2000" dirty="0">
              <a:latin typeface="Kalaham" pitchFamily="2" charset="0"/>
            </a:endParaRPr>
          </a:p>
          <a:p>
            <a:r>
              <a:rPr lang="en-US" sz="2000" dirty="0" err="1">
                <a:latin typeface="Kalaham" pitchFamily="2" charset="0"/>
              </a:rPr>
              <a:t>Nuhkhdpa</a:t>
            </a:r>
            <a:r>
              <a:rPr lang="en-US" sz="2000" dirty="0">
                <a:latin typeface="Kalaham" pitchFamily="2" charset="0"/>
              </a:rPr>
              <a:t> </a:t>
            </a:r>
            <a:r>
              <a:rPr lang="en-US" sz="2000" dirty="0" err="1">
                <a:latin typeface="Kalaham" pitchFamily="2" charset="0"/>
              </a:rPr>
              <a:t>mbik</a:t>
            </a:r>
            <a:r>
              <a:rPr lang="en-US" sz="2000" dirty="0">
                <a:latin typeface="Kalaham" pitchFamily="2" charset="0"/>
              </a:rPr>
              <a:t> </a:t>
            </a:r>
            <a:r>
              <a:rPr lang="en-US" sz="2000" dirty="0" err="1">
                <a:latin typeface="Kalaham" pitchFamily="2" charset="0"/>
              </a:rPr>
              <a:t>Kiwia</a:t>
            </a:r>
            <a:r>
              <a:rPr lang="en-US" sz="2000" dirty="0">
                <a:latin typeface="Kalaham" pitchFamily="2" charset="0"/>
              </a:rPr>
              <a:t> </a:t>
            </a:r>
            <a:r>
              <a:rPr lang="en-US" sz="2000" dirty="0" err="1">
                <a:latin typeface="Kalaham" pitchFamily="2" charset="0"/>
              </a:rPr>
              <a:t>fl;Lg;gLj;Jk</a:t>
            </a:r>
            <a:r>
              <a:rPr lang="en-US" sz="2000" dirty="0">
                <a:latin typeface="Kalaham" pitchFamily="2" charset="0"/>
              </a:rPr>
              <a:t>; </a:t>
            </a:r>
            <a:r>
              <a:rPr lang="en-US" sz="2000" dirty="0" err="1">
                <a:latin typeface="Kalaham" pitchFamily="2" charset="0"/>
              </a:rPr>
              <a:t>rl;lq;fs</a:t>
            </a:r>
            <a:r>
              <a:rPr lang="en-US" sz="2000" dirty="0">
                <a:latin typeface="Kalaham" pitchFamily="2" charset="0"/>
              </a:rPr>
              <a:t>;:</a:t>
            </a:r>
          </a:p>
          <a:p>
            <a:r>
              <a:rPr lang="en-US" sz="2000" dirty="0" err="1">
                <a:latin typeface="Kalaham" pitchFamily="2" charset="0"/>
              </a:rPr>
              <a:t>nyf</a:t>
            </a:r>
            <a:r>
              <a:rPr lang="en-US" sz="2000" dirty="0">
                <a:latin typeface="Kalaham" pitchFamily="2" charset="0"/>
              </a:rPr>
              <a:t>;]; </a:t>
            </a:r>
            <a:r>
              <a:rPr lang="en-US" sz="2000" dirty="0" err="1">
                <a:latin typeface="Kalaham" pitchFamily="2" charset="0"/>
              </a:rPr>
              <a:t>nghl;nlypah</a:t>
            </a:r>
            <a:r>
              <a:rPr lang="en-US" sz="2000" dirty="0">
                <a:latin typeface="Kalaham" pitchFamily="2" charset="0"/>
              </a:rPr>
              <a:t> (</a:t>
            </a:r>
            <a:r>
              <a:rPr lang="en-US" sz="2000" dirty="0" err="1">
                <a:latin typeface="Kalaham" pitchFamily="2" charset="0"/>
              </a:rPr>
              <a:t>fpK</a:t>
            </a:r>
            <a:r>
              <a:rPr lang="en-US" sz="2000" dirty="0">
                <a:latin typeface="Kalaham" pitchFamily="2" charset="0"/>
              </a:rPr>
              <a:t> 326)</a:t>
            </a:r>
          </a:p>
          <a:p>
            <a:r>
              <a:rPr lang="en-US" sz="2000" dirty="0" err="1">
                <a:latin typeface="Kalaham" pitchFamily="2" charset="0"/>
              </a:rPr>
              <a:t>nyf</a:t>
            </a:r>
            <a:r>
              <a:rPr lang="en-US" sz="2000" dirty="0">
                <a:latin typeface="Kalaham" pitchFamily="2" charset="0"/>
              </a:rPr>
              <a:t>;]; </a:t>
            </a:r>
            <a:r>
              <a:rPr lang="en-US" sz="2000" dirty="0" err="1">
                <a:latin typeface="Kalaham" pitchFamily="2" charset="0"/>
              </a:rPr>
              <a:t>Vypah</a:t>
            </a:r>
            <a:r>
              <a:rPr lang="en-US" sz="2000" dirty="0">
                <a:latin typeface="Kalaham" pitchFamily="2" charset="0"/>
              </a:rPr>
              <a:t> </a:t>
            </a:r>
            <a:r>
              <a:rPr lang="en-US" sz="2000" dirty="0" err="1">
                <a:latin typeface="Kalaham" pitchFamily="2" charset="0"/>
              </a:rPr>
              <a:t>nrd;bah</a:t>
            </a:r>
            <a:r>
              <a:rPr lang="en-US" sz="2000" dirty="0">
                <a:latin typeface="Kalaham" pitchFamily="2" charset="0"/>
              </a:rPr>
              <a:t> (fp.gp 4)</a:t>
            </a:r>
          </a:p>
          <a:p>
            <a:r>
              <a:rPr lang="en-US" sz="2000" dirty="0" err="1">
                <a:latin typeface="Kalaham" pitchFamily="2" charset="0"/>
              </a:rPr>
              <a:t>nyf</a:t>
            </a:r>
            <a:r>
              <a:rPr lang="en-US" sz="2000" dirty="0">
                <a:latin typeface="Kalaham" pitchFamily="2" charset="0"/>
              </a:rPr>
              <a:t>;]; /G/</a:t>
            </a:r>
            <a:r>
              <a:rPr lang="en-US" sz="2000" dirty="0" err="1">
                <a:latin typeface="Kalaham" pitchFamily="2" charset="0"/>
              </a:rPr>
              <a:t>gpah</a:t>
            </a:r>
            <a:r>
              <a:rPr lang="en-US" sz="2000" dirty="0">
                <a:latin typeface="Kalaham" pitchFamily="2" charset="0"/>
              </a:rPr>
              <a:t> </a:t>
            </a:r>
            <a:r>
              <a:rPr lang="en-US" sz="2000" dirty="0" err="1">
                <a:latin typeface="Kalaham" pitchFamily="2" charset="0"/>
              </a:rPr>
              <a:t>fdpdpah</a:t>
            </a:r>
            <a:r>
              <a:rPr lang="en-US" sz="2000" dirty="0">
                <a:latin typeface="Kalaham" pitchFamily="2" charset="0"/>
              </a:rPr>
              <a:t> (fp.gp. 2)</a:t>
            </a:r>
          </a:p>
          <a:p>
            <a:r>
              <a:rPr lang="en-US" sz="2000" dirty="0" err="1">
                <a:latin typeface="Kalaham" pitchFamily="2" charset="0"/>
              </a:rPr>
              <a:t>nyf</a:t>
            </a:r>
            <a:r>
              <a:rPr lang="en-US" sz="2000" dirty="0">
                <a:latin typeface="Kalaham" pitchFamily="2" charset="0"/>
              </a:rPr>
              <a:t>;]; Y}</a:t>
            </a:r>
            <a:r>
              <a:rPr lang="en-US" sz="2000" dirty="0" err="1">
                <a:latin typeface="Kalaham" pitchFamily="2" charset="0"/>
              </a:rPr>
              <a:t>dpah</a:t>
            </a:r>
            <a:r>
              <a:rPr lang="en-US" sz="2000" dirty="0">
                <a:latin typeface="Kalaham" pitchFamily="2" charset="0"/>
              </a:rPr>
              <a:t> </a:t>
            </a:r>
            <a:r>
              <a:rPr lang="en-US" sz="2000" dirty="0" err="1">
                <a:latin typeface="Kalaham" pitchFamily="2" charset="0"/>
              </a:rPr>
              <a:t>Nrhu;gdh</a:t>
            </a:r>
            <a:endParaRPr lang="en-US" sz="2000" dirty="0">
              <a:latin typeface="Kalaham" pitchFamily="2" charset="0"/>
            </a:endParaRPr>
          </a:p>
          <a:p>
            <a:pPr eaLnBrk="1" fontAlgn="base" hangingPunct="1">
              <a:spcBef>
                <a:spcPct val="50000"/>
              </a:spcBef>
            </a:pPr>
            <a:endParaRPr lang="en-US" altLang="en-US" sz="2000" i="1" dirty="0">
              <a:latin typeface="Kalaham" pitchFamily="2" charset="0"/>
              <a:cs typeface="Arial" pitchFamily="34" charset="0"/>
            </a:endParaRPr>
          </a:p>
        </p:txBody>
      </p:sp>
      <p:sp>
        <p:nvSpPr>
          <p:cNvPr id="69637" name="Text Box 8"/>
          <p:cNvSpPr txBox="1">
            <a:spLocks noChangeArrowheads="1"/>
          </p:cNvSpPr>
          <p:nvPr/>
        </p:nvSpPr>
        <p:spPr bwMode="auto">
          <a:xfrm>
            <a:off x="0" y="0"/>
            <a:ext cx="7821372" cy="461665"/>
          </a:xfrm>
          <a:prstGeom prst="rect">
            <a:avLst/>
          </a:prstGeom>
          <a:solidFill>
            <a:schemeClr val="tx1">
              <a:lumMod val="95000"/>
              <a:lumOff val="5000"/>
            </a:schemeClr>
          </a:solidFill>
          <a:ln w="12700" cap="sq">
            <a:noFill/>
            <a:miter lim="800000"/>
            <a:headEnd type="none" w="sm" len="sm"/>
            <a:tailEnd type="none" w="sm" len="sm"/>
          </a:ln>
          <a:effectLst/>
        </p:spPr>
        <p:txBody>
          <a:bodyPr wrap="none">
            <a:spAutoFit/>
          </a:bodyPr>
          <a:lstStyle>
            <a:defPPr>
              <a:defRPr lang="en-US"/>
            </a:defPPr>
            <a:lvl1pPr eaLnBrk="1" fontAlgn="base" hangingPunct="1">
              <a:defRPr>
                <a:solidFill>
                  <a:schemeClr val="accent3"/>
                </a:solidFill>
                <a:latin typeface="Kalaham" pitchFamily="2" charset="0"/>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ctr" hangingPunct="0">
              <a:spcBef>
                <a:spcPct val="0"/>
              </a:spcBef>
              <a:spcAft>
                <a:spcPct val="0"/>
              </a:spcAft>
            </a:lvl6pPr>
            <a:lvl7pPr marL="2971800" indent="-228600" eaLnBrk="0" fontAlgn="ctr" hangingPunct="0">
              <a:spcBef>
                <a:spcPct val="0"/>
              </a:spcBef>
              <a:spcAft>
                <a:spcPct val="0"/>
              </a:spcAft>
            </a:lvl7pPr>
            <a:lvl8pPr marL="3429000" indent="-228600" eaLnBrk="0" fontAlgn="ctr" hangingPunct="0">
              <a:spcBef>
                <a:spcPct val="0"/>
              </a:spcBef>
              <a:spcAft>
                <a:spcPct val="0"/>
              </a:spcAft>
            </a:lvl8pPr>
            <a:lvl9pPr marL="3886200" indent="-228600" eaLnBrk="0" fontAlgn="ctr" hangingPunct="0">
              <a:spcBef>
                <a:spcPct val="0"/>
              </a:spcBef>
              <a:spcAft>
                <a:spcPct val="0"/>
              </a:spcAft>
            </a:lvl9pPr>
          </a:lstStyle>
          <a:p>
            <a:r>
              <a:rPr lang="en-US" altLang="en-US" dirty="0" err="1"/>
              <a:t>Nuhkhdpag</a:t>
            </a:r>
            <a:r>
              <a:rPr lang="en-US" altLang="en-US" dirty="0"/>
              <a:t>; </a:t>
            </a:r>
            <a:r>
              <a:rPr lang="en-US" altLang="en-US" dirty="0" err="1"/>
              <a:t>Nguurpd</a:t>
            </a:r>
            <a:r>
              <a:rPr lang="en-US" altLang="en-US" dirty="0"/>
              <a:t>; </a:t>
            </a:r>
            <a:r>
              <a:rPr lang="en-US" altLang="en-US" dirty="0" err="1"/>
              <a:t>NghJ</a:t>
            </a:r>
            <a:r>
              <a:rPr lang="en-US" altLang="en-US" dirty="0"/>
              <a:t> </a:t>
            </a:r>
            <a:r>
              <a:rPr lang="en-US" altLang="en-US" dirty="0" err="1"/>
              <a:t>mbikj;jdj;jpd</a:t>
            </a:r>
            <a:r>
              <a:rPr lang="en-US" altLang="en-US" dirty="0"/>
              <a:t>; </a:t>
            </a:r>
            <a:r>
              <a:rPr lang="en-US" altLang="en-US" dirty="0" err="1"/>
              <a:t>mk;rq;fs</a:t>
            </a:r>
            <a:r>
              <a:rPr lang="en-US" altLang="en-US"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p:cNvSpPr>
            <a:spLocks noChangeArrowheads="1"/>
          </p:cNvSpPr>
          <p:nvPr/>
        </p:nvSpPr>
        <p:spPr bwMode="auto">
          <a:xfrm>
            <a:off x="1219200" y="11430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a:latin typeface="Arial" pitchFamily="34" charset="0"/>
                <a:cs typeface="Arial" pitchFamily="34" charset="0"/>
              </a:rPr>
              <a:t> </a:t>
            </a:r>
            <a:r>
              <a:rPr lang="en-US" altLang="en-US" sz="2800" b="1" dirty="0" err="1">
                <a:latin typeface="Kalaham" pitchFamily="2" charset="0"/>
                <a:cs typeface="Arial" pitchFamily="34" charset="0"/>
              </a:rPr>
              <a:t>Nehf;fq;fs</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Nuhkhdpa</a:t>
            </a:r>
            <a:r>
              <a:rPr lang="en-US" altLang="en-US" sz="2800" b="1" dirty="0">
                <a:latin typeface="Kalaham" pitchFamily="2" charset="0"/>
                <a:cs typeface="Arial" pitchFamily="34" charset="0"/>
              </a:rPr>
              <a:t> v[</a:t>
            </a:r>
            <a:r>
              <a:rPr lang="en-US" altLang="en-US" sz="2800" b="1" dirty="0" err="1">
                <a:latin typeface="Kalaham" pitchFamily="2" charset="0"/>
                <a:cs typeface="Arial" pitchFamily="34" charset="0"/>
              </a:rPr>
              <a:t>khdu;fs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kpfTk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tYthd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tho;f;if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Kiwia</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tpl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nghUshjhu</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Ruz;lypy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Mu;tk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fhl;ltpy;iy</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gzf;fhu</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Nuhkhdpau;fisg</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nghWj;jtiu</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Nehf;fk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mbg;gilapy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me;j</a:t>
            </a:r>
            <a:r>
              <a:rPr lang="en-US" altLang="en-US" sz="2800" b="1" dirty="0">
                <a:latin typeface="Kalaham" pitchFamily="2" charset="0"/>
                <a:cs typeface="Arial" pitchFamily="34" charset="0"/>
              </a:rPr>
              <a:t>];</a:t>
            </a:r>
            <a:r>
              <a:rPr lang="en-US" altLang="en-US" sz="2800" b="1" dirty="0" err="1">
                <a:latin typeface="Kalaham" pitchFamily="2" charset="0"/>
                <a:cs typeface="Arial" pitchFamily="34" charset="0"/>
              </a:rPr>
              <a:t>Jjhd</a:t>
            </a:r>
            <a:r>
              <a:rPr lang="en-US" altLang="en-US" sz="2800" b="1" dirty="0">
                <a:latin typeface="Kalaham" pitchFamily="2" charset="0"/>
                <a:cs typeface="Arial" pitchFamily="34" charset="0"/>
              </a:rPr>
              <a:t>;.</a:t>
            </a:r>
          </a:p>
        </p:txBody>
      </p:sp>
      <p:sp>
        <p:nvSpPr>
          <p:cNvPr id="14343" name="Rectangle 7"/>
          <p:cNvSpPr>
            <a:spLocks noGrp="1" noChangeArrowheads="1"/>
          </p:cNvSpPr>
          <p:nvPr>
            <p:ph type="title"/>
          </p:nvPr>
        </p:nvSpPr>
        <p:spPr>
          <a:xfrm>
            <a:off x="1219200" y="34925"/>
            <a:ext cx="7822654" cy="462307"/>
          </a:xfrm>
          <a:solidFill>
            <a:schemeClr val="tx1">
              <a:lumMod val="95000"/>
              <a:lumOff val="5000"/>
            </a:schemeClr>
          </a:solidFill>
          <a:ln w="12700" cap="sq">
            <a:noFill/>
            <a:miter lim="800000"/>
            <a:headEnd type="none" w="sm" len="sm"/>
            <a:tailEnd type="none" w="sm" len="sm"/>
          </a:ln>
          <a:effectLst/>
        </p:spPr>
        <p:txBody>
          <a:bodyPr wrap="none">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algn="l" eaLnBrk="1" hangingPunct="1"/>
            <a:r>
              <a:rPr lang="en-US" altLang="en-US" sz="2800" dirty="0" err="1">
                <a:latin typeface="Kalaham" pitchFamily="2" charset="0"/>
              </a:rPr>
              <a:t>mbikj;jdj;jpd</a:t>
            </a:r>
            <a:r>
              <a:rPr lang="en-US" altLang="en-US" sz="2800" dirty="0">
                <a:latin typeface="Kalaham" pitchFamily="2" charset="0"/>
              </a:rPr>
              <a:t>; </a:t>
            </a:r>
            <a:r>
              <a:rPr lang="en-US" altLang="en-US" sz="2800" dirty="0" err="1">
                <a:latin typeface="Kalaham" pitchFamily="2" charset="0"/>
              </a:rPr>
              <a:t>Njhw;wk</a:t>
            </a:r>
            <a:r>
              <a:rPr lang="en-US" altLang="en-US" sz="2800" dirty="0">
                <a:latin typeface="Kalaham" pitchFamily="2" charset="0"/>
              </a:rPr>
              <a:t>;:</a:t>
            </a:r>
          </a:p>
        </p:txBody>
      </p:sp>
      <p:graphicFrame>
        <p:nvGraphicFramePr>
          <p:cNvPr id="34818" name="Object 2"/>
          <p:cNvGraphicFramePr>
            <a:graphicFrameLocks noChangeAspect="1"/>
          </p:cNvGraphicFramePr>
          <p:nvPr/>
        </p:nvGraphicFramePr>
        <p:xfrm>
          <a:off x="7391400" y="381000"/>
          <a:ext cx="1524000" cy="2209800"/>
        </p:xfrm>
        <a:graphic>
          <a:graphicData uri="http://schemas.openxmlformats.org/presentationml/2006/ole">
            <mc:AlternateContent xmlns:mc="http://schemas.openxmlformats.org/markup-compatibility/2006">
              <mc:Choice xmlns:v="urn:schemas-microsoft-com:vml" Requires="v">
                <p:oleObj spid="_x0000_s34853" name="Bitmap Image" r:id="rId3" imgW="876190" imgH="1352381" progId="PBrush">
                  <p:embed/>
                </p:oleObj>
              </mc:Choice>
              <mc:Fallback>
                <p:oleObj name="Bitmap Image" r:id="rId3" imgW="876190" imgH="1352381" progId="PBrush">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1000"/>
                        <a:ext cx="1524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4819" name="Text Box 5"/>
          <p:cNvSpPr txBox="1">
            <a:spLocks noChangeArrowheads="1"/>
          </p:cNvSpPr>
          <p:nvPr/>
        </p:nvSpPr>
        <p:spPr bwMode="auto">
          <a:xfrm>
            <a:off x="1447800" y="1692275"/>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latin typeface="Kalaham" pitchFamily="2" charset="0"/>
              </a:rPr>
              <a:t>mbikj;jdk</a:t>
            </a:r>
            <a:r>
              <a:rPr lang="en-US" altLang="en-US" dirty="0">
                <a:latin typeface="Kalaham" pitchFamily="2" charset="0"/>
              </a:rPr>
              <a:t>; </a:t>
            </a:r>
            <a:r>
              <a:rPr lang="en-US" altLang="en-US" dirty="0" err="1">
                <a:latin typeface="Kalaham" pitchFamily="2" charset="0"/>
              </a:rPr>
              <a:t>vt;thW</a:t>
            </a:r>
            <a:r>
              <a:rPr lang="en-US" altLang="en-US" dirty="0">
                <a:latin typeface="Kalaham" pitchFamily="2" charset="0"/>
              </a:rPr>
              <a:t> </a:t>
            </a:r>
            <a:r>
              <a:rPr lang="en-US" altLang="en-US" dirty="0" err="1">
                <a:latin typeface="Kalaham" pitchFamily="2" charset="0"/>
              </a:rPr>
              <a:t>cUthdJ</a:t>
            </a:r>
            <a:r>
              <a:rPr lang="en-US" altLang="en-US" dirty="0">
                <a:latin typeface="Kalaham" pitchFamily="2" charset="0"/>
              </a:rPr>
              <a:t> </a:t>
            </a:r>
            <a:r>
              <a:rPr lang="en-US" altLang="en-US" dirty="0" err="1">
                <a:latin typeface="Kalaham" pitchFamily="2" charset="0"/>
              </a:rPr>
              <a:t>vd;gij</a:t>
            </a:r>
            <a:r>
              <a:rPr lang="en-US" altLang="en-US" dirty="0">
                <a:latin typeface="Kalaham" pitchFamily="2" charset="0"/>
              </a:rPr>
              <a:t> </a:t>
            </a:r>
            <a:r>
              <a:rPr lang="en-US" altLang="en-US" dirty="0" err="1">
                <a:latin typeface="Kalaham" pitchFamily="2" charset="0"/>
              </a:rPr>
              <a:t>Jy;ypakhf</a:t>
            </a:r>
            <a:r>
              <a:rPr lang="en-US" altLang="en-US" dirty="0">
                <a:latin typeface="Kalaham" pitchFamily="2" charset="0"/>
              </a:rPr>
              <a:t> </a:t>
            </a:r>
            <a:r>
              <a:rPr lang="en-US" altLang="en-US" dirty="0" err="1">
                <a:latin typeface="Kalaham" pitchFamily="2" charset="0"/>
              </a:rPr>
              <a:t>mwpa</a:t>
            </a:r>
            <a:r>
              <a:rPr lang="en-US" altLang="en-US" dirty="0">
                <a:latin typeface="Kalaham" pitchFamily="2" charset="0"/>
              </a:rPr>
              <a:t> </a:t>
            </a:r>
            <a:r>
              <a:rPr lang="en-US" altLang="en-US" dirty="0" err="1">
                <a:latin typeface="Kalaham" pitchFamily="2" charset="0"/>
              </a:rPr>
              <a:t>KbahJ</a:t>
            </a:r>
            <a:endParaRPr lang="en-US" altLang="en-US" dirty="0">
              <a:latin typeface="Kalaham" pitchFamily="2" charset="0"/>
            </a:endParaRPr>
          </a:p>
        </p:txBody>
      </p:sp>
      <p:sp>
        <p:nvSpPr>
          <p:cNvPr id="34820" name="Text Box 6"/>
          <p:cNvSpPr txBox="1">
            <a:spLocks noChangeArrowheads="1"/>
          </p:cNvSpPr>
          <p:nvPr/>
        </p:nvSpPr>
        <p:spPr bwMode="auto">
          <a:xfrm>
            <a:off x="1447800" y="2895600"/>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latin typeface="Kalaham" pitchFamily="2" charset="0"/>
              </a:rPr>
              <a:t>mbikj;jdj;jpd</a:t>
            </a:r>
            <a:r>
              <a:rPr lang="en-US" altLang="en-US" dirty="0">
                <a:latin typeface="Kalaham" pitchFamily="2" charset="0"/>
              </a:rPr>
              <a:t>; </a:t>
            </a:r>
            <a:r>
              <a:rPr lang="en-US" altLang="en-US" dirty="0" err="1">
                <a:latin typeface="Kalaham" pitchFamily="2" charset="0"/>
              </a:rPr>
              <a:t>Muk;g</a:t>
            </a:r>
            <a:r>
              <a:rPr lang="en-US" altLang="en-US" dirty="0">
                <a:latin typeface="Kalaham" pitchFamily="2" charset="0"/>
              </a:rPr>
              <a:t> </a:t>
            </a:r>
            <a:r>
              <a:rPr lang="en-US" altLang="en-US" dirty="0" err="1">
                <a:latin typeface="Kalaham" pitchFamily="2" charset="0"/>
              </a:rPr>
              <a:t>rhd;Wfs</a:t>
            </a:r>
            <a:r>
              <a:rPr lang="en-US" altLang="en-US" dirty="0">
                <a:latin typeface="Kalaham" pitchFamily="2" charset="0"/>
              </a:rPr>
              <a:t>; </a:t>
            </a:r>
            <a:r>
              <a:rPr lang="en-US" altLang="en-US" dirty="0" err="1">
                <a:latin typeface="Kalaham" pitchFamily="2" charset="0"/>
              </a:rPr>
              <a:t>fpK</a:t>
            </a:r>
            <a:r>
              <a:rPr lang="en-US" altLang="en-US" dirty="0">
                <a:latin typeface="Kalaham" pitchFamily="2" charset="0"/>
              </a:rPr>
              <a:t> 3000 </a:t>
            </a:r>
            <a:r>
              <a:rPr lang="en-US" altLang="en-US" dirty="0" err="1">
                <a:latin typeface="Kalaham" pitchFamily="2" charset="0"/>
              </a:rPr>
              <a:t>f;F</a:t>
            </a:r>
            <a:r>
              <a:rPr lang="en-US" altLang="en-US" dirty="0">
                <a:latin typeface="Kalaham" pitchFamily="2" charset="0"/>
              </a:rPr>
              <a:t> </a:t>
            </a:r>
            <a:r>
              <a:rPr lang="en-US" altLang="en-US" dirty="0" err="1">
                <a:latin typeface="Kalaham" pitchFamily="2" charset="0"/>
              </a:rPr>
              <a:t>Ke;ijait</a:t>
            </a:r>
            <a:r>
              <a:rPr lang="en-US" altLang="en-US" dirty="0">
                <a:latin typeface="Kalaham" pitchFamily="2" charset="0"/>
              </a:rPr>
              <a:t> </a:t>
            </a:r>
            <a:r>
              <a:rPr lang="en-US" altLang="en-US" dirty="0" err="1">
                <a:latin typeface="Kalaham" pitchFamily="2" charset="0"/>
              </a:rPr>
              <a:t>njw;F</a:t>
            </a:r>
            <a:r>
              <a:rPr lang="en-US" altLang="en-US" dirty="0">
                <a:latin typeface="Kalaham" pitchFamily="2" charset="0"/>
              </a:rPr>
              <a:t> </a:t>
            </a:r>
            <a:r>
              <a:rPr lang="en-US" altLang="en-US" dirty="0" err="1">
                <a:latin typeface="Kalaham" pitchFamily="2" charset="0"/>
              </a:rPr>
              <a:t>nknrhg;nghj;Njkpahtpy</a:t>
            </a:r>
            <a:r>
              <a:rPr lang="en-US" altLang="en-US" dirty="0">
                <a:latin typeface="Kalaham" pitchFamily="2" charset="0"/>
              </a:rPr>
              <a:t>; (</a:t>
            </a:r>
            <a:r>
              <a:rPr lang="en-US" altLang="en-US" dirty="0" err="1">
                <a:latin typeface="Kalaham" pitchFamily="2" charset="0"/>
              </a:rPr>
              <a:t>etPd</a:t>
            </a:r>
            <a:r>
              <a:rPr lang="en-US" altLang="en-US" dirty="0">
                <a:latin typeface="Kalaham" pitchFamily="2" charset="0"/>
              </a:rPr>
              <a:t> &lt;uhf;) </a:t>
            </a:r>
            <a:r>
              <a:rPr lang="en-US" altLang="en-US" dirty="0" err="1">
                <a:latin typeface="Kalaham" pitchFamily="2" charset="0"/>
              </a:rPr>
              <a:t>rhkupa</a:t>
            </a:r>
            <a:r>
              <a:rPr lang="en-US" altLang="en-US" dirty="0">
                <a:latin typeface="Kalaham" pitchFamily="2" charset="0"/>
              </a:rPr>
              <a:t> </a:t>
            </a:r>
            <a:r>
              <a:rPr lang="en-US" altLang="en-US" dirty="0" err="1">
                <a:latin typeface="Kalaham" pitchFamily="2" charset="0"/>
              </a:rPr>
              <a:t>ehfupfj;jpypUe;jit</a:t>
            </a:r>
            <a:endParaRPr lang="en-US" altLang="en-US" dirty="0">
              <a:latin typeface="Kalaham" pitchFamily="2" charset="0"/>
            </a:endParaRPr>
          </a:p>
        </p:txBody>
      </p:sp>
      <p:sp>
        <p:nvSpPr>
          <p:cNvPr id="34821" name="Text Box 7"/>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1682" name="Rectangle 6"/>
          <p:cNvSpPr>
            <a:spLocks noChangeArrowheads="1"/>
          </p:cNvSpPr>
          <p:nvPr/>
        </p:nvSpPr>
        <p:spPr bwMode="auto">
          <a:xfrm>
            <a:off x="1371600" y="1371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err="1">
                <a:latin typeface="Kalaham" pitchFamily="2" charset="0"/>
                <a:cs typeface="Arial" pitchFamily="34" charset="0"/>
              </a:rPr>
              <a:t>mbikj;jdj;jpw;Fs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Eiojy</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Nuhkhdpa</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uhZt</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ntw;wpfs</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a:latin typeface="Kalaham" pitchFamily="2" charset="0"/>
                <a:cs typeface="Arial" pitchFamily="34" charset="0"/>
              </a:rPr>
              <a:t>,</a:t>
            </a:r>
            <a:r>
              <a:rPr lang="en-US" altLang="en-US" sz="2800" b="1" dirty="0" err="1">
                <a:latin typeface="Kalaham" pitchFamily="2" charset="0"/>
                <a:cs typeface="Arial" pitchFamily="34" charset="0"/>
              </a:rPr>
              <a:t>aw;if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dg;ngUf;fk</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ntspg;ghl;bypUe;J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kPl;G</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ru;tNjr</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tu;j;jf</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flw;nf</a:t>
            </a:r>
            <a:r>
              <a:rPr lang="ta-IN" altLang="en-US" sz="2800" b="1" dirty="0">
                <a:latin typeface="Kalaham" pitchFamily="2" charset="0"/>
                <a:cs typeface="Arial" pitchFamily="34" charset="0"/>
              </a:rPr>
              <a:t>ா</a:t>
            </a:r>
            <a:r>
              <a:rPr lang="en-US" altLang="en-US" sz="2800" b="1" dirty="0" err="1">
                <a:latin typeface="Kalaham" pitchFamily="2" charset="0"/>
                <a:cs typeface="Arial" pitchFamily="34" charset="0"/>
              </a:rPr>
              <a:t>s;is</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gy;NtW</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fhuzq;fSf;fhf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jq;fis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mbikj;jdj;jpw;F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tpw;Wtpl;lhu;fs</a:t>
            </a:r>
            <a:r>
              <a:rPr lang="en-US" altLang="en-US" sz="2800" b="1" dirty="0">
                <a:latin typeface="Kalaham" pitchFamily="2" charset="0"/>
                <a:cs typeface="Arial" pitchFamily="34"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2706" name="Rectangle 6"/>
          <p:cNvSpPr>
            <a:spLocks noChangeArrowheads="1"/>
          </p:cNvSpPr>
          <p:nvPr/>
        </p:nvSpPr>
        <p:spPr bwMode="auto">
          <a:xfrm>
            <a:off x="1371600" y="12954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err="1">
                <a:latin typeface="Kalaham" pitchFamily="2" charset="0"/>
                <a:cs typeface="Arial" pitchFamily="34" charset="0"/>
              </a:rPr>
              <a:t>rpfpr;ir</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a:latin typeface="Kalaham" pitchFamily="2" charset="0"/>
                <a:cs typeface="Arial" pitchFamily="34" charset="0"/>
              </a:rPr>
              <a:t>v[</a:t>
            </a:r>
            <a:r>
              <a:rPr lang="en-US" altLang="en-US" sz="2800" b="1" dirty="0" err="1">
                <a:latin typeface="Kalaham" pitchFamily="2" charset="0"/>
                <a:cs typeface="Arial" pitchFamily="34" charset="0"/>
              </a:rPr>
              <a:t>khdupd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jd;ik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kw;Wk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MSikiag</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nghWj;J</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gz;izfs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kw;Wk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gz;izfspy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Ntiy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nra;Ak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tpl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jdpahu</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tPLfspy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gzpGupAk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rpwe;j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Kiwapy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elj;jg;gl;ldu</a:t>
            </a:r>
            <a:r>
              <a:rPr lang="en-US" altLang="en-US" sz="2800" b="1" dirty="0">
                <a:latin typeface="Kalaham" pitchFamily="2" charset="0"/>
                <a:cs typeface="Arial" pitchFamily="34" charset="0"/>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3730" name="Rectangle 6"/>
          <p:cNvSpPr>
            <a:spLocks noChangeArrowheads="1"/>
          </p:cNvSpPr>
          <p:nvPr/>
        </p:nvSpPr>
        <p:spPr bwMode="auto">
          <a:xfrm>
            <a:off x="1295400" y="12954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a:latin typeface="Arial" pitchFamily="34" charset="0"/>
                <a:cs typeface="Arial" pitchFamily="34" charset="0"/>
              </a:rPr>
              <a:t> </a:t>
            </a:r>
            <a:r>
              <a:rPr lang="en-US" altLang="en-US" sz="2800" b="1" dirty="0" err="1">
                <a:latin typeface="Kalaham" pitchFamily="2" charset="0"/>
                <a:cs typeface="Arial" pitchFamily="34" charset="0"/>
              </a:rPr>
              <a:t>KJepiy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kPJ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fl;Lg;ghLfs</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mbikfsplk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jtwhf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ele;J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nfhs;Sk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rl;lj;jpw;F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cupikahsu;fs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gjpyspj;jdu</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mbik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cupikahsu;fs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jq;fs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kuzjz;lid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nra;tjpypUe;J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jil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nra;ag;gl;ldu</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ePjpkd;wq;fs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ngUk;ghYk</a:t>
            </a:r>
            <a:r>
              <a:rPr lang="en-US" altLang="en-US" sz="2800" b="1" dirty="0">
                <a:latin typeface="Kalaham" pitchFamily="2" charset="0"/>
                <a:cs typeface="Arial" pitchFamily="34" charset="0"/>
              </a:rPr>
              <a:t>; v[</a:t>
            </a:r>
            <a:r>
              <a:rPr lang="en-US" altLang="en-US" sz="2800" b="1" dirty="0" err="1">
                <a:latin typeface="Kalaham" pitchFamily="2" charset="0"/>
                <a:cs typeface="Arial" pitchFamily="34" charset="0"/>
              </a:rPr>
              <a:t>khdu;fSf;F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vjpuhd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mbikfSld</a:t>
            </a:r>
            <a:r>
              <a:rPr lang="en-US" altLang="en-US" sz="2800" b="1" dirty="0">
                <a:latin typeface="Arial" pitchFamily="34" charset="0"/>
                <a:cs typeface="Arial" pitchFamily="34" charset="0"/>
              </a:rPr>
              <a:t>; </a:t>
            </a:r>
            <a:r>
              <a:rPr lang="en-US" altLang="en-US" sz="2800" b="1" dirty="0" err="1">
                <a:latin typeface="Kalaham" pitchFamily="2" charset="0"/>
                <a:cs typeface="Arial" pitchFamily="34" charset="0"/>
              </a:rPr>
              <a:t>gf;fgykhf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Uf;fpd;wd</a:t>
            </a:r>
            <a:endParaRPr lang="en-US" altLang="en-US" sz="3200" b="1"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endParaRPr lang="en-US" altLang="en-US" sz="3200" b="1"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4754" name="Rectangle 6"/>
          <p:cNvSpPr>
            <a:spLocks noChangeArrowheads="1"/>
          </p:cNvSpPr>
          <p:nvPr/>
        </p:nvSpPr>
        <p:spPr bwMode="auto">
          <a:xfrm>
            <a:off x="1295400" y="1371600"/>
            <a:ext cx="762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b="1" dirty="0" err="1">
                <a:latin typeface="Kalaham" pitchFamily="2" charset="0"/>
                <a:cs typeface="Arial" pitchFamily="34" charset="0"/>
              </a:rPr>
              <a:t>mbikfspd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cjtp</a:t>
            </a:r>
            <a:endParaRPr lang="en-US" altLang="en-US" sz="2800" b="1" dirty="0">
              <a:latin typeface="Kalaham" pitchFamily="2" charset="0"/>
              <a:cs typeface="Arial" pitchFamily="34" charset="0"/>
            </a:endParaRPr>
          </a:p>
          <a:p>
            <a:pPr lvl="1" eaLnBrk="1" fontAlgn="base" hangingPunct="1">
              <a:spcBef>
                <a:spcPct val="20000"/>
              </a:spcBef>
              <a:buSzPct val="95000"/>
              <a:buFontTx/>
              <a:buChar char="–"/>
            </a:pPr>
            <a:r>
              <a:rPr lang="en-US" altLang="en-US" sz="2800" b="1" dirty="0" err="1">
                <a:latin typeface="Kalaham" pitchFamily="2" charset="0"/>
                <a:cs typeface="Arial" pitchFamily="34" charset="0"/>
              </a:rPr>
              <a:t>mbikfs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jq;fs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rhu;ghf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tof;Fj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njhluyhk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jhf;Fjy</a:t>
            </a:r>
            <a:r>
              <a:rPr lang="en-US" altLang="en-US" sz="2800" b="1" dirty="0">
                <a:latin typeface="Kalaham" pitchFamily="2" charset="0"/>
                <a:cs typeface="Arial" pitchFamily="34" charset="0"/>
              </a:rPr>
              <a:t>; / J\;</a:t>
            </a:r>
            <a:r>
              <a:rPr lang="en-US" altLang="en-US" sz="2800" b="1" dirty="0" err="1">
                <a:latin typeface="Kalaham" pitchFamily="2" charset="0"/>
                <a:cs typeface="Arial" pitchFamily="34" charset="0"/>
              </a:rPr>
              <a:t>gpuNahfk</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mbikfs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Rje;jpuj;ij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ehLtjw;fhd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topKiwfs</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mbikfs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cupikia</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khw;Wtij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ghjpf;fyhk</a:t>
            </a:r>
            <a:r>
              <a:rPr lang="en-US" altLang="en-US" sz="2800" b="1" dirty="0">
                <a:latin typeface="Kalaham" pitchFamily="2" charset="0"/>
                <a:cs typeface="Arial" pitchFamily="34" charset="0"/>
              </a:rPr>
              <a:t>;</a:t>
            </a:r>
          </a:p>
          <a:p>
            <a:pPr lvl="1" eaLnBrk="1" fontAlgn="base" hangingPunct="1">
              <a:spcBef>
                <a:spcPct val="20000"/>
              </a:spcBef>
              <a:buSzPct val="95000"/>
              <a:buFontTx/>
              <a:buChar char="–"/>
            </a:pP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mjpfhuj;jpw;F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Ljyhf</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mbikfSf;F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Fwpg;gpl;l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nghUshjhu</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rf;jp</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Ue;jJ</a:t>
            </a:r>
            <a:endParaRPr lang="en-US" altLang="en-US" sz="2800" b="1" dirty="0">
              <a:latin typeface="Kalaham" pitchFamily="2"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5778" name="Rectangle 6"/>
          <p:cNvSpPr>
            <a:spLocks noChangeArrowheads="1"/>
          </p:cNvSpPr>
          <p:nvPr/>
        </p:nvSpPr>
        <p:spPr bwMode="auto">
          <a:xfrm>
            <a:off x="1219200" y="1219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Kftupd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epiy</a:t>
            </a:r>
            <a:endParaRPr lang="en-US" altLang="en-US" sz="2800" b="1" dirty="0">
              <a:latin typeface="Kalaham" pitchFamily="2" charset="0"/>
              <a:cs typeface="Arial" pitchFamily="34" charset="0"/>
            </a:endParaRPr>
          </a:p>
          <a:p>
            <a:pPr lvl="1" eaLnBrk="1" fontAlgn="base" hangingPunct="1">
              <a:lnSpc>
                <a:spcPct val="90000"/>
              </a:lnSpc>
              <a:spcBef>
                <a:spcPct val="20000"/>
              </a:spcBef>
              <a:buSzPct val="95000"/>
              <a:buFontTx/>
              <a:buChar char="–"/>
            </a:pPr>
            <a:endParaRPr lang="en-US" altLang="en-US" sz="2800" b="1" dirty="0">
              <a:latin typeface="Kalaham" pitchFamily="2" charset="0"/>
              <a:cs typeface="Arial" pitchFamily="34" charset="0"/>
            </a:endParaRP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nrhj;Jf;fis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itj;jpUf;f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KbAk</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fld;fs</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Fj;jiffs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my;yJ</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Nrit</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xg;ge;jq;fs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Nghd;w</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guptu;j;jidfspy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Eioa</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KbAk</a:t>
            </a:r>
            <a:r>
              <a:rPr lang="en-US" altLang="en-US" sz="2800" b="1" dirty="0">
                <a:latin typeface="Kalaham" pitchFamily="2" charset="0"/>
                <a:cs typeface="Arial" pitchFamily="34" charset="0"/>
              </a:rPr>
              <a:t>;</a:t>
            </a: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fld;fs</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tpw;gid</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urPJfis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toq;Fjy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Nghd;w</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tzpf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eltbf;iffspy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mtu;fspd</a:t>
            </a:r>
            <a:r>
              <a:rPr lang="en-US" altLang="en-US" sz="2800" b="1" dirty="0">
                <a:latin typeface="Kalaham" pitchFamily="2" charset="0"/>
                <a:cs typeface="Arial" pitchFamily="34" charset="0"/>
              </a:rPr>
              <a:t>; v[</a:t>
            </a:r>
            <a:r>
              <a:rPr lang="en-US" altLang="en-US" sz="2800" b="1" dirty="0" err="1">
                <a:latin typeface="Kalaham" pitchFamily="2" charset="0"/>
                <a:cs typeface="Arial" pitchFamily="34" charset="0"/>
              </a:rPr>
              <a:t>khdupd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rhu;ghf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nray;gl;lhu</a:t>
            </a:r>
            <a:r>
              <a:rPr lang="en-US" altLang="en-US" sz="2800" b="1" dirty="0">
                <a:latin typeface="Kalaham" pitchFamily="2" charset="0"/>
                <a:cs typeface="Arial" pitchFamily="34" charset="0"/>
              </a:rPr>
              <a:t>;.</a:t>
            </a: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mtu;fs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mbikfis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nrhe;jkhf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itj;jpUf;f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KbAk</a:t>
            </a:r>
            <a:r>
              <a:rPr lang="en-US" altLang="en-US" sz="2800" b="1" dirty="0">
                <a:latin typeface="Kalaham" pitchFamily="2" charset="0"/>
                <a:cs typeface="Arial" pitchFamily="34"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19200" y="0"/>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
        <p:nvSpPr>
          <p:cNvPr id="76802" name="Rectangle 6"/>
          <p:cNvSpPr>
            <a:spLocks noChangeArrowheads="1"/>
          </p:cNvSpPr>
          <p:nvPr/>
        </p:nvSpPr>
        <p:spPr bwMode="auto">
          <a:xfrm>
            <a:off x="1371600" y="1295400"/>
            <a:ext cx="762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3200" b="1" dirty="0">
                <a:latin typeface="Arial" pitchFamily="34" charset="0"/>
                <a:cs typeface="Arial" pitchFamily="34" charset="0"/>
              </a:rPr>
              <a:t> </a:t>
            </a:r>
            <a:r>
              <a:rPr lang="en-US" altLang="en-US" sz="2800" b="1" dirty="0" err="1">
                <a:latin typeface="Kalaham" pitchFamily="2" charset="0"/>
                <a:cs typeface="Arial" pitchFamily="34" charset="0"/>
              </a:rPr>
              <a:t>rl;l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ntspNaWjy</a:t>
            </a:r>
            <a:r>
              <a:rPr lang="en-US" altLang="en-US" sz="2800" b="1" dirty="0">
                <a:latin typeface="Kalaham" pitchFamily="2" charset="0"/>
                <a:cs typeface="Arial" pitchFamily="34" charset="0"/>
              </a:rPr>
              <a:t>; </a:t>
            </a:r>
            <a:r>
              <a:rPr lang="en-US" altLang="en-US" sz="2800" b="1" dirty="0">
                <a:latin typeface="Arial" pitchFamily="34" charset="0"/>
                <a:cs typeface="Arial" pitchFamily="34" charset="0"/>
              </a:rPr>
              <a:t>/</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ifahSjy</a:t>
            </a:r>
            <a:r>
              <a:rPr lang="en-US" altLang="en-US" sz="2800" b="1" dirty="0">
                <a:latin typeface="Kalaham" pitchFamily="2" charset="0"/>
                <a:cs typeface="Arial" pitchFamily="34" charset="0"/>
              </a:rPr>
              <a:t>;</a:t>
            </a: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ifahSjy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gutyhf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Ue;jJ</a:t>
            </a:r>
            <a:r>
              <a:rPr lang="en-US" altLang="en-US" sz="2800" b="1" dirty="0">
                <a:latin typeface="Kalaham" pitchFamily="2" charset="0"/>
                <a:cs typeface="Arial" pitchFamily="34" charset="0"/>
              </a:rPr>
              <a:t>&gt; </a:t>
            </a:r>
            <a:r>
              <a:rPr lang="en-US" altLang="en-US" sz="2800" b="1" dirty="0" err="1">
                <a:latin typeface="Kalaham" pitchFamily="2" charset="0"/>
                <a:cs typeface="Arial" pitchFamily="34" charset="0"/>
              </a:rPr>
              <a:t>mbf;fb</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kw;Wk</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ngUk;ghd;ikahd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mbikfshy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vjpu;ghu;f;fg;gl;lJ</a:t>
            </a:r>
            <a:endParaRPr lang="en-US" altLang="en-US" sz="2800" b="1" dirty="0">
              <a:latin typeface="Kalaham" pitchFamily="2" charset="0"/>
              <a:cs typeface="Arial" pitchFamily="34" charset="0"/>
            </a:endParaRPr>
          </a:p>
          <a:p>
            <a:pPr lvl="1" eaLnBrk="1" fontAlgn="base" hangingPunct="1">
              <a:lnSpc>
                <a:spcPct val="90000"/>
              </a:lnSpc>
              <a:spcBef>
                <a:spcPct val="20000"/>
              </a:spcBef>
              <a:buSzPct val="95000"/>
              <a:buFontTx/>
              <a:buChar char="–"/>
            </a:pPr>
            <a:r>
              <a:rPr lang="en-US" altLang="en-US" sz="2800" b="1" dirty="0">
                <a:latin typeface="Kalaham" pitchFamily="2" charset="0"/>
                <a:cs typeface="Arial" pitchFamily="34" charset="0"/>
              </a:rPr>
              <a:t>,J </a:t>
            </a:r>
            <a:r>
              <a:rPr lang="en-US" altLang="en-US" sz="2800" b="1" dirty="0" err="1">
                <a:latin typeface="Kalaham" pitchFamily="2" charset="0"/>
                <a:cs typeface="Arial" pitchFamily="34" charset="0"/>
              </a:rPr>
              <a:t>mbf;fb</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te;jjhy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mjw;F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tuk;Gfs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Njitg;gl;ld</a:t>
            </a:r>
            <a:endParaRPr lang="en-US" altLang="en-US" sz="2800" b="1" dirty="0">
              <a:latin typeface="Kalaham" pitchFamily="2" charset="0"/>
              <a:cs typeface="Arial" pitchFamily="34" charset="0"/>
            </a:endParaRP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njhlu;r;rpahd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ifahSjy;fSf;fhf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cUthf;fg;gl;l</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mikg;gpd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r%f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epiy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ce;Jjy</a:t>
            </a:r>
            <a:r>
              <a:rPr lang="en-US" altLang="en-US" sz="2800" b="1" dirty="0">
                <a:latin typeface="Kalaham" pitchFamily="2" charset="0"/>
                <a:cs typeface="Arial" pitchFamily="34" charset="0"/>
              </a:rPr>
              <a:t>;</a:t>
            </a:r>
          </a:p>
          <a:p>
            <a:pPr lvl="1" eaLnBrk="1" fontAlgn="base" hangingPunct="1">
              <a:lnSpc>
                <a:spcPct val="90000"/>
              </a:lnSpc>
              <a:spcBef>
                <a:spcPct val="20000"/>
              </a:spcBef>
              <a:buSzPct val="95000"/>
              <a:buFontTx/>
              <a:buChar char="–"/>
            </a:pPr>
            <a:r>
              <a:rPr lang="en-US" altLang="en-US" sz="2800" b="1" dirty="0" err="1">
                <a:latin typeface="Kalaham" pitchFamily="2" charset="0"/>
                <a:cs typeface="Arial" pitchFamily="34" charset="0"/>
              </a:rPr>
              <a:t>rpy</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ifahSjy;fs</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cd;djkhd</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tp</a:t>
            </a:r>
            <a:r>
              <a:rPr lang="en-US" altLang="en-US" sz="2800" b="1" dirty="0">
                <a:latin typeface="Kalaham" pitchFamily="2" charset="0"/>
                <a:cs typeface="Arial" pitchFamily="34" charset="0"/>
              </a:rPr>
              <a:t>\</a:t>
            </a:r>
            <a:r>
              <a:rPr lang="en-US" altLang="en-US" sz="2800" b="1" dirty="0" err="1">
                <a:latin typeface="Kalaham" pitchFamily="2" charset="0"/>
                <a:cs typeface="Arial" pitchFamily="34" charset="0"/>
              </a:rPr>
              <a:t>aq;fSf;fhf</a:t>
            </a:r>
            <a:r>
              <a:rPr lang="en-US" altLang="en-US" sz="2800" b="1" dirty="0">
                <a:latin typeface="Kalaham" pitchFamily="2" charset="0"/>
                <a:cs typeface="Arial" pitchFamily="34" charset="0"/>
              </a:rPr>
              <a:t> ,</a:t>
            </a:r>
            <a:r>
              <a:rPr lang="en-US" altLang="en-US" sz="2800" b="1" dirty="0" err="1">
                <a:latin typeface="Kalaham" pitchFamily="2" charset="0"/>
                <a:cs typeface="Arial" pitchFamily="34" charset="0"/>
              </a:rPr>
              <a:t>Ue;jd</a:t>
            </a:r>
            <a:endParaRPr lang="en-US" altLang="en-US" sz="2800" b="1" dirty="0">
              <a:latin typeface="Kalaham" pitchFamily="2"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descr="Image9"/>
          <p:cNvPicPr>
            <a:picLocks noChangeAspect="1" noChangeArrowheads="1"/>
          </p:cNvPicPr>
          <p:nvPr/>
        </p:nvPicPr>
        <p:blipFill>
          <a:blip r:embed="rId2" cstate="screen">
            <a:extLst>
              <a:ext uri="{28A0092B-C50C-407E-A947-70E740481C1C}">
                <a14:useLocalDpi xmlns:a14="http://schemas.microsoft.com/office/drawing/2010/main" val="0"/>
              </a:ext>
            </a:extLst>
          </a:blip>
          <a:srcRect l="3922" r="5882"/>
          <a:stretch>
            <a:fillRect/>
          </a:stretch>
        </p:blipFill>
        <p:spPr bwMode="auto">
          <a:xfrm>
            <a:off x="5638800" y="640140"/>
            <a:ext cx="35052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4"/>
          <p:cNvSpPr txBox="1">
            <a:spLocks noChangeArrowheads="1"/>
          </p:cNvSpPr>
          <p:nvPr/>
        </p:nvSpPr>
        <p:spPr bwMode="auto">
          <a:xfrm>
            <a:off x="5791200" y="3764340"/>
            <a:ext cx="312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b="1" i="1" dirty="0" err="1">
                <a:latin typeface="Kalaham" pitchFamily="2" charset="0"/>
                <a:cs typeface="Arial" pitchFamily="34" charset="0"/>
              </a:rPr>
              <a:t>mbikfs</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ngUk;ghYk</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rpwpatu;fshf</a:t>
            </a:r>
            <a:r>
              <a:rPr lang="en-US" altLang="en-US" b="1" i="1" dirty="0">
                <a:latin typeface="Kalaham" pitchFamily="2" charset="0"/>
                <a:cs typeface="Arial" pitchFamily="34" charset="0"/>
              </a:rPr>
              <a:t> </a:t>
            </a:r>
            <a:r>
              <a:rPr lang="en-US" altLang="en-US" b="1" i="1" dirty="0" err="1">
                <a:latin typeface="Kalaham" pitchFamily="2" charset="0"/>
                <a:cs typeface="Arial" pitchFamily="34" charset="0"/>
              </a:rPr>
              <a:t>rpj;jupf;fg;gl;ldu</a:t>
            </a:r>
            <a:r>
              <a:rPr lang="en-US" altLang="en-US" b="1" i="1" dirty="0">
                <a:latin typeface="Kalaham" pitchFamily="2" charset="0"/>
                <a:cs typeface="Arial" pitchFamily="34" charset="0"/>
              </a:rPr>
              <a:t>;</a:t>
            </a:r>
          </a:p>
        </p:txBody>
      </p:sp>
      <p:sp>
        <p:nvSpPr>
          <p:cNvPr id="77827" name="Text Box 5"/>
          <p:cNvSpPr txBox="1">
            <a:spLocks noChangeArrowheads="1"/>
          </p:cNvSpPr>
          <p:nvPr/>
        </p:nvSpPr>
        <p:spPr bwMode="auto">
          <a:xfrm>
            <a:off x="1219200" y="457200"/>
            <a:ext cx="42672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i="1" dirty="0" err="1">
                <a:latin typeface="Kalaham" pitchFamily="2" charset="0"/>
                <a:cs typeface="Arial" pitchFamily="34" charset="0"/>
              </a:rPr>
              <a:t>ifahsg;gl;l</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mbikfs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nrhj;jhf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Ue;J</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xU</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ytr</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Nuhkhdpa</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Fbkfdhf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khw;wg;gl;ldu</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Mdhy</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mtu;fs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nghJthf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Nuhkpd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Rje;jpukhd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Fbkf;fshy</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ghu;f;fg;gl;ldu</a:t>
            </a:r>
            <a:r>
              <a:rPr lang="en-US" altLang="en-US" sz="2000" i="1" dirty="0">
                <a:latin typeface="Kalaham" pitchFamily="2" charset="0"/>
                <a:cs typeface="Arial" pitchFamily="34" charset="0"/>
              </a:rPr>
              <a:t>;.</a:t>
            </a:r>
          </a:p>
          <a:p>
            <a:pPr eaLnBrk="1" fontAlgn="base" hangingPunct="1"/>
            <a:r>
              <a:rPr lang="en-US" altLang="en-US" sz="2000" i="1" dirty="0" err="1">
                <a:latin typeface="Kalaham" pitchFamily="2" charset="0"/>
                <a:cs typeface="Arial" pitchFamily="34" charset="0"/>
              </a:rPr>
              <a:t>gpe;ija</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ifahSjy</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eilKiwfs</a:t>
            </a:r>
            <a:r>
              <a:rPr lang="en-US" altLang="en-US" sz="2000" i="1" u="sng" dirty="0">
                <a:latin typeface="Kalaham" pitchFamily="2" charset="0"/>
                <a:cs typeface="Arial" pitchFamily="34" charset="0"/>
              </a:rPr>
              <a:t>;</a:t>
            </a:r>
          </a:p>
          <a:p>
            <a:pPr eaLnBrk="1" fontAlgn="base" hangingPunct="1"/>
            <a:r>
              <a:rPr lang="en-US" altLang="en-US" sz="2000" i="1" u="sng" dirty="0">
                <a:latin typeface="Kalaham" pitchFamily="2" charset="0"/>
                <a:cs typeface="Arial" pitchFamily="34" charset="0"/>
              </a:rPr>
              <a:t>:</a:t>
            </a:r>
            <a:r>
              <a:rPr lang="en-US" altLang="en-US" sz="2000" i="1" u="sng" dirty="0" err="1">
                <a:latin typeface="Kalaham" pitchFamily="2" charset="0"/>
                <a:cs typeface="Arial" pitchFamily="34" charset="0"/>
              </a:rPr>
              <a:t>xg;nrf;fpak</a:t>
            </a:r>
            <a:r>
              <a:rPr lang="en-US" altLang="en-US" sz="2000" i="1" dirty="0">
                <a:latin typeface="Kalaham" pitchFamily="2" charset="0"/>
                <a:cs typeface="Arial" pitchFamily="34" charset="0"/>
              </a:rPr>
              <a:t>; - </a:t>
            </a:r>
            <a:r>
              <a:rPr lang="en-US" altLang="en-US" sz="2000" i="1" dirty="0" err="1">
                <a:latin typeface="Kalaham" pitchFamily="2" charset="0"/>
                <a:cs typeface="Arial" pitchFamily="34" charset="0"/>
              </a:rPr>
              <a:t>Kd;dhs</a:t>
            </a:r>
            <a:r>
              <a:rPr lang="en-US" altLang="en-US" sz="2000" i="1" dirty="0">
                <a:latin typeface="Kalaham" pitchFamily="2" charset="0"/>
                <a:cs typeface="Arial" pitchFamily="34" charset="0"/>
              </a:rPr>
              <a:t>; v[</a:t>
            </a:r>
            <a:r>
              <a:rPr lang="en-US" altLang="en-US" sz="2000" i="1" dirty="0" err="1">
                <a:latin typeface="Kalaham" pitchFamily="2" charset="0"/>
                <a:cs typeface="Arial" pitchFamily="34" charset="0"/>
              </a:rPr>
              <a:t>khdu;fspd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Kd;dpiyapy</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ntspg;gilahfj</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Jilf;f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Rje;jpukhdtu;fSk</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ngz;fSk</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Njit</a:t>
            </a:r>
            <a:endParaRPr lang="en-US" altLang="en-US" sz="2000" i="1" dirty="0">
              <a:latin typeface="Kalaham" pitchFamily="2" charset="0"/>
              <a:cs typeface="Arial" pitchFamily="34" charset="0"/>
            </a:endParaRPr>
          </a:p>
          <a:p>
            <a:pPr eaLnBrk="1" fontAlgn="base" hangingPunct="1"/>
            <a:r>
              <a:rPr lang="en-US" altLang="en-US" sz="2000" i="1" u="sng" dirty="0" err="1">
                <a:latin typeface="Kalaham" pitchFamily="2" charset="0"/>
                <a:cs typeface="Arial" pitchFamily="34" charset="0"/>
              </a:rPr>
              <a:t>Xguh</a:t>
            </a:r>
            <a:r>
              <a:rPr lang="en-US" altLang="en-US" sz="2000" i="1" dirty="0">
                <a:latin typeface="Kalaham" pitchFamily="2" charset="0"/>
                <a:cs typeface="Arial" pitchFamily="34" charset="0"/>
              </a:rPr>
              <a:t> - </a:t>
            </a:r>
            <a:r>
              <a:rPr lang="en-US" altLang="en-US" sz="2000" i="1" dirty="0" err="1">
                <a:latin typeface="Kalaham" pitchFamily="2" charset="0"/>
                <a:cs typeface="Arial" pitchFamily="34" charset="0"/>
              </a:rPr>
              <a:t>Kd;dhs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mbik</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Mz;LNjhWk</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xU</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Fwpg;gpl;l</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vz;zpf;ifapyhd</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ehl;fSf;F</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jq;fs</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mbikj</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njhopy;fSf;Fj</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jpUk;g</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Ntz;Lk</a:t>
            </a:r>
            <a:r>
              <a:rPr lang="en-US" altLang="en-US" sz="2000" i="1" dirty="0">
                <a:latin typeface="Kalaham" pitchFamily="2" charset="0"/>
                <a:cs typeface="Arial" pitchFamily="34" charset="0"/>
              </a:rPr>
              <a:t>;</a:t>
            </a:r>
          </a:p>
        </p:txBody>
      </p:sp>
      <p:sp>
        <p:nvSpPr>
          <p:cNvPr id="8202" name="Rectangle 10"/>
          <p:cNvSpPr>
            <a:spLocks noGrp="1" noChangeArrowheads="1"/>
          </p:cNvSpPr>
          <p:nvPr>
            <p:ph type="title" idx="4294967295"/>
          </p:nvPr>
        </p:nvSpPr>
        <p:spPr>
          <a:xfrm>
            <a:off x="0" y="-3175"/>
            <a:ext cx="7822654" cy="462307"/>
          </a:xfrm>
          <a:solidFill>
            <a:schemeClr val="tx1">
              <a:lumMod val="95000"/>
              <a:lumOff val="5000"/>
            </a:schemeClr>
          </a:solidFill>
          <a:ln w="12700" cap="sq">
            <a:noFill/>
            <a:miter lim="800000"/>
            <a:headEnd type="none" w="sm" len="sm"/>
            <a:tailEnd type="none" w="sm" len="sm"/>
          </a:ln>
          <a:effectLst/>
          <a:extLs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spAutoFit/>
          </a:bodyPr>
          <a:lstStyle/>
          <a:p>
            <a:pPr algn="l" eaLnBrk="1" hangingPunct="1"/>
            <a:r>
              <a:rPr lang="en-US" altLang="en-US" sz="2400" kern="1200" dirty="0" err="1">
                <a:solidFill>
                  <a:schemeClr val="accent3"/>
                </a:solidFill>
                <a:latin typeface="Kalaham" pitchFamily="2" charset="0"/>
                <a:cs typeface="Arial" pitchFamily="34" charset="0"/>
              </a:rPr>
              <a:t>Nuhkhdpag</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Nguurpd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NghJ</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mbikj;jdj;jpd</a:t>
            </a:r>
            <a:r>
              <a:rPr lang="en-US" altLang="en-US" sz="2400" kern="1200" dirty="0">
                <a:solidFill>
                  <a:schemeClr val="accent3"/>
                </a:solidFill>
                <a:latin typeface="Kalaham" pitchFamily="2" charset="0"/>
                <a:cs typeface="Arial" pitchFamily="34" charset="0"/>
              </a:rPr>
              <a:t>; </a:t>
            </a:r>
            <a:r>
              <a:rPr lang="en-US" altLang="en-US" sz="2400" kern="1200" dirty="0" err="1">
                <a:solidFill>
                  <a:schemeClr val="accent3"/>
                </a:solidFill>
                <a:latin typeface="Kalaham" pitchFamily="2" charset="0"/>
                <a:cs typeface="Arial" pitchFamily="34" charset="0"/>
              </a:rPr>
              <a:t>mk;rq;fs</a:t>
            </a:r>
            <a:r>
              <a:rPr lang="en-US" altLang="en-US" sz="2400" kern="1200" dirty="0">
                <a:solidFill>
                  <a:schemeClr val="accent3"/>
                </a:solidFill>
                <a:latin typeface="Kalaham" pitchFamily="2" charset="0"/>
                <a:cs typeface="Arial" pitchFamily="34"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89956"/>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47131"/>
          </a:xfrm>
          <a:solidFill>
            <a:srgbClr val="000000"/>
          </a:solidFill>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Kalaham" pitchFamily="2" charset="0"/>
                <a:ea typeface="ＭＳ Ｐゴシック" charset="0"/>
                <a:cs typeface="ＭＳ Ｐゴシック" charset="0"/>
              </a:rPr>
              <a:t>"</a:t>
            </a:r>
            <a:r>
              <a:rPr lang="en-US" sz="2800" b="1" dirty="0" err="1">
                <a:effectLst>
                  <a:glow rad="127000">
                    <a:schemeClr val="tx1"/>
                  </a:glow>
                </a:effectLst>
                <a:latin typeface="Kalaham" pitchFamily="2" charset="0"/>
                <a:ea typeface="ＭＳ Ｐゴシック" charset="0"/>
                <a:cs typeface="ＭＳ Ｐゴシック" charset="0"/>
              </a:rPr>
              <a:t>xU</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kdpjd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xU</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mbikg</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ngz;Zld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clYwT</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nfhz;lhy</a:t>
            </a:r>
            <a:r>
              <a:rPr lang="en-US" sz="2800" b="1" dirty="0">
                <a:effectLst>
                  <a:glow rad="127000">
                    <a:schemeClr val="tx1"/>
                  </a:glow>
                </a:effectLst>
                <a:latin typeface="Kalaham" pitchFamily="2" charset="0"/>
                <a:ea typeface="ＭＳ Ｐゴシック" charset="0"/>
                <a:cs typeface="ＭＳ Ｐゴシック" charset="0"/>
              </a:rPr>
              <a:t>;&gt; </a:t>
            </a:r>
            <a:r>
              <a:rPr lang="en-US" sz="2800" b="1" dirty="0" err="1">
                <a:effectLst>
                  <a:glow rad="127000">
                    <a:schemeClr val="tx1"/>
                  </a:glow>
                </a:effectLst>
                <a:latin typeface="Kalaham" pitchFamily="2" charset="0"/>
                <a:ea typeface="ＭＳ Ｐゴシック" charset="0"/>
                <a:cs typeface="ＭＳ Ｐゴシック" charset="0"/>
              </a:rPr>
              <a:t>mjd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Rje;jpuk</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xUNghJk</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thq;fg;gltpy;iy</a:t>
            </a:r>
            <a:r>
              <a:rPr lang="en-US" sz="2800" b="1" dirty="0">
                <a:effectLst>
                  <a:glow rad="127000">
                    <a:schemeClr val="tx1"/>
                  </a:glow>
                </a:effectLst>
                <a:latin typeface="Kalaham" pitchFamily="2" charset="0"/>
                <a:ea typeface="ＭＳ Ｐゴシック" charset="0"/>
                <a:cs typeface="ＭＳ Ｐゴシック" charset="0"/>
              </a:rPr>
              <a:t>&gt; </a:t>
            </a:r>
            <a:r>
              <a:rPr lang="en-US" sz="2800" b="1" dirty="0" err="1">
                <a:effectLst>
                  <a:glow rad="127000">
                    <a:schemeClr val="tx1"/>
                  </a:glow>
                </a:effectLst>
                <a:latin typeface="Kalaham" pitchFamily="2" charset="0"/>
                <a:ea typeface="ＭＳ Ｐゴシック" charset="0"/>
                <a:cs typeface="ＭＳ Ｐゴシック" charset="0"/>
              </a:rPr>
              <a:t>Mdhy</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NtnwhU</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Mzpd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kidtpahf</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khw</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cWjpG+z;lhy</a:t>
            </a:r>
            <a:r>
              <a:rPr lang="en-US" sz="2800" b="1" dirty="0">
                <a:effectLst>
                  <a:glow rad="127000">
                    <a:schemeClr val="tx1"/>
                  </a:glow>
                </a:effectLst>
                <a:latin typeface="Kalaham" pitchFamily="2" charset="0"/>
                <a:ea typeface="ＭＳ Ｐゴシック" charset="0"/>
                <a:cs typeface="ＭＳ Ｐゴシック" charset="0"/>
              </a:rPr>
              <a:t>;&gt; </a:t>
            </a:r>
            <a:r>
              <a:rPr lang="en-US" sz="2800" b="1" dirty="0" err="1">
                <a:effectLst>
                  <a:glow rad="127000">
                    <a:schemeClr val="tx1"/>
                  </a:glow>
                </a:effectLst>
                <a:latin typeface="Kalaham" pitchFamily="2" charset="0"/>
                <a:ea typeface="ＭＳ Ｐゴシック" charset="0"/>
                <a:cs typeface="ＭＳ Ｐゴシック" charset="0"/>
              </a:rPr>
              <a:t>mtd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jd</a:t>
            </a:r>
            <a:r>
              <a:rPr lang="en-US" sz="2800" b="1" dirty="0">
                <a:effectLst>
                  <a:glow rad="127000">
                    <a:schemeClr val="tx1"/>
                  </a:glow>
                </a:effectLst>
                <a:latin typeface="Kalaham" pitchFamily="2" charset="0"/>
                <a:ea typeface="ＭＳ Ｐゴシック" charset="0"/>
                <a:cs typeface="ＭＳ Ｐゴシック" charset="0"/>
              </a:rPr>
              <a:t>; v[</a:t>
            </a:r>
            <a:r>
              <a:rPr lang="en-US" sz="2800" b="1" dirty="0" err="1">
                <a:effectLst>
                  <a:glow rad="127000">
                    <a:schemeClr val="tx1"/>
                  </a:glow>
                </a:effectLst>
                <a:latin typeface="Kalaham" pitchFamily="2" charset="0"/>
                <a:ea typeface="ＭＳ Ｐゴシック" charset="0"/>
                <a:cs typeface="ＭＳ Ｐゴシック" charset="0"/>
              </a:rPr>
              <a:t>khDf;F</a:t>
            </a:r>
            <a:r>
              <a:rPr lang="en-US" sz="2800" b="1" dirty="0">
                <a:effectLst>
                  <a:glow rad="127000">
                    <a:schemeClr val="tx1"/>
                  </a:glow>
                </a:effectLst>
                <a:latin typeface="Kalaham" pitchFamily="2" charset="0"/>
                <a:ea typeface="ＭＳ Ｐゴシック" charset="0"/>
                <a:cs typeface="ＭＳ Ｐゴシック" charset="0"/>
              </a:rPr>
              <a:t> KO ,</a:t>
            </a:r>
            <a:r>
              <a:rPr lang="en-US" sz="2800" b="1" dirty="0" err="1">
                <a:effectLst>
                  <a:glow rad="127000">
                    <a:schemeClr val="tx1"/>
                  </a:glow>
                </a:effectLst>
                <a:latin typeface="Kalaham" pitchFamily="2" charset="0"/>
                <a:ea typeface="ＭＳ Ｐゴシック" charset="0"/>
                <a:cs typeface="ＭＳ Ｐゴシック" charset="0"/>
              </a:rPr>
              <a:t>og;gPLk</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nrYj;j</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Ntz;Lk</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Mdhy</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mts</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xU</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Rje;jpukhd</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ngz</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my;y</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vd;gjhy</a:t>
            </a:r>
            <a:r>
              <a:rPr lang="en-US" sz="2800" b="1" dirty="0">
                <a:effectLst>
                  <a:glow rad="127000">
                    <a:schemeClr val="tx1"/>
                  </a:glow>
                </a:effectLst>
                <a:latin typeface="Kalaham" pitchFamily="2" charset="0"/>
                <a:ea typeface="ＭＳ Ｐゴシック" charset="0"/>
                <a:cs typeface="ＭＳ Ｐゴシック" charset="0"/>
              </a:rPr>
              <a:t>;&gt; </a:t>
            </a:r>
            <a:r>
              <a:rPr lang="en-US" sz="2800" b="1" dirty="0" err="1">
                <a:effectLst>
                  <a:glow rad="127000">
                    <a:schemeClr val="tx1"/>
                  </a:glow>
                </a:effectLst>
                <a:latin typeface="Kalaham" pitchFamily="2" charset="0"/>
                <a:ea typeface="ＭＳ Ｐゴシック" charset="0"/>
                <a:cs typeface="ＭＳ Ｐゴシック" charset="0"/>
              </a:rPr>
              <a:t>MNzh</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my;yJ</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ngz;Nzh</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nfhy;yg;gLthu</a:t>
            </a:r>
            <a:r>
              <a:rPr lang="en-US" sz="2800" b="1" dirty="0">
                <a:effectLst>
                  <a:glow rad="127000">
                    <a:schemeClr val="tx1"/>
                  </a:glow>
                </a:effectLst>
                <a:latin typeface="Kalaham" pitchFamily="2" charset="0"/>
                <a:ea typeface="ＭＳ Ｐゴシック" charset="0"/>
                <a:cs typeface="ＭＳ Ｐゴシック" charset="0"/>
              </a:rPr>
              <a:t>; "(</a:t>
            </a:r>
            <a:r>
              <a:rPr lang="en-US" sz="2800" b="1" dirty="0" err="1">
                <a:effectLst>
                  <a:glow rad="127000">
                    <a:schemeClr val="tx1"/>
                  </a:glow>
                </a:effectLst>
                <a:latin typeface="Kalaham" pitchFamily="2" charset="0"/>
                <a:ea typeface="ＭＳ Ｐゴシック" charset="0"/>
                <a:cs typeface="ＭＳ Ｐゴシック" charset="0"/>
              </a:rPr>
              <a:t>Nytp</a:t>
            </a:r>
            <a:r>
              <a:rPr lang="en-US" sz="2800" b="1" dirty="0">
                <a:effectLst>
                  <a:glow rad="127000">
                    <a:schemeClr val="tx1"/>
                  </a:glow>
                </a:effectLst>
                <a:latin typeface="Kalaham" pitchFamily="2" charset="0"/>
                <a:ea typeface="ＭＳ Ｐゴシック" charset="0"/>
                <a:cs typeface="ＭＳ Ｐゴシック" charset="0"/>
              </a:rPr>
              <a:t> 19:20 </a:t>
            </a:r>
            <a:r>
              <a:rPr lang="en-US" sz="2800" b="1" dirty="0" err="1">
                <a:effectLst>
                  <a:glow rad="127000">
                    <a:schemeClr val="tx1"/>
                  </a:glow>
                </a:effectLst>
                <a:latin typeface="Kalaham" pitchFamily="2" charset="0"/>
                <a:ea typeface="ＭＳ Ｐゴシック" charset="0"/>
                <a:cs typeface="ＭＳ Ｐゴシック" charset="0"/>
              </a:rPr>
              <a:t>vd;.vy;.b</a:t>
            </a:r>
            <a:r>
              <a:rPr lang="en-US" sz="2800" b="1" dirty="0">
                <a:effectLst>
                  <a:glow rad="127000">
                    <a:schemeClr val="tx1"/>
                  </a:glow>
                </a:effectLst>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38665947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5562601"/>
            <a:ext cx="9126538" cy="1295400"/>
          </a:xfrm>
          <a:solidFill>
            <a:schemeClr val="bg1"/>
          </a:solidFill>
        </p:spPr>
        <p:txBody>
          <a:bodyPr/>
          <a:lstStyle/>
          <a:p>
            <a:br>
              <a:rPr lang="en-US" sz="2000" b="1" dirty="0">
                <a:latin typeface="Kalaham" pitchFamily="2" charset="0"/>
                <a:ea typeface="ＭＳ Ｐゴシック" charset="0"/>
                <a:cs typeface="Arial" charset="0"/>
              </a:rPr>
            </a:br>
            <a:r>
              <a:rPr lang="en-US" sz="2000" b="1" dirty="0">
                <a:latin typeface="Kalaham" pitchFamily="2" charset="0"/>
                <a:ea typeface="ＭＳ Ｐゴシック" charset="0"/>
                <a:cs typeface="Arial" charset="0"/>
              </a:rPr>
              <a:t>"</a:t>
            </a:r>
            <a:r>
              <a:rPr lang="en-US" sz="2000" b="1" dirty="0" err="1">
                <a:latin typeface="Kalaham" pitchFamily="2" charset="0"/>
                <a:ea typeface="ＭＳ Ｐゴシック" charset="0"/>
                <a:cs typeface="Arial" charset="0"/>
              </a:rPr>
              <a:t>MfNt</a:t>
            </a:r>
            <a:r>
              <a:rPr lang="en-US" sz="2000" b="1" dirty="0">
                <a:latin typeface="Kalaham" pitchFamily="2" charset="0"/>
                <a:ea typeface="ＭＳ Ｐゴシック" charset="0"/>
                <a:cs typeface="Arial" charset="0"/>
              </a:rPr>
              <a:t>&gt; </a:t>
            </a:r>
            <a:r>
              <a:rPr lang="en-US" sz="2000" b="1" dirty="0" err="1">
                <a:latin typeface="Kalaham" pitchFamily="2" charset="0"/>
                <a:ea typeface="ＭＳ Ｐゴシック" charset="0"/>
                <a:cs typeface="Arial" charset="0"/>
              </a:rPr>
              <a:t>fpwp</a:t>
            </a:r>
            <a:r>
              <a:rPr lang="en-US" sz="2000" b="1" dirty="0">
                <a:latin typeface="Kalaham" pitchFamily="2" charset="0"/>
                <a:ea typeface="ＭＳ Ｐゴシック" charset="0"/>
                <a:cs typeface="Arial" charset="0"/>
              </a:rPr>
              <a:t>];J </a:t>
            </a:r>
            <a:r>
              <a:rPr lang="en-US" sz="2000" b="1" dirty="0" err="1">
                <a:latin typeface="Kalaham" pitchFamily="2" charset="0"/>
                <a:ea typeface="ＭＳ Ｐゴシック" charset="0"/>
                <a:cs typeface="Arial" charset="0"/>
              </a:rPr>
              <a:t>vq;fis</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cz;ikapNyNa</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tpLtpj;jpUf;fpwhu</a:t>
            </a:r>
            <a:r>
              <a:rPr lang="en-US" sz="2000" b="1" dirty="0">
                <a:latin typeface="Kalaham" pitchFamily="2" charset="0"/>
                <a:ea typeface="ＭＳ Ｐゴシック" charset="0"/>
                <a:cs typeface="Arial" charset="0"/>
              </a:rPr>
              <a:t>;&gt; ,</a:t>
            </a:r>
            <a:r>
              <a:rPr lang="en-US" sz="2000" b="1" dirty="0" err="1">
                <a:latin typeface="Kalaham" pitchFamily="2" charset="0"/>
                <a:ea typeface="ＭＳ Ｐゴシック" charset="0"/>
                <a:cs typeface="Arial" charset="0"/>
              </a:rPr>
              <a:t>g;NghJ</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ePq;fs</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Rje;jpukhf</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Ug;gij</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cWjpg;gLj;jpf</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nfhs;Sq;fs</a:t>
            </a:r>
            <a:r>
              <a:rPr lang="en-US" sz="2000" b="1" dirty="0">
                <a:latin typeface="Kalaham" pitchFamily="2" charset="0"/>
                <a:ea typeface="ＭＳ Ｐゴシック" charset="0"/>
                <a:cs typeface="Arial" charset="0"/>
              </a:rPr>
              <a:t>;&gt; </a:t>
            </a:r>
            <a:r>
              <a:rPr lang="en-US" sz="2000" b="1" dirty="0" err="1">
                <a:latin typeface="Kalaham" pitchFamily="2" charset="0"/>
                <a:ea typeface="ＭＳ Ｐゴシック" charset="0"/>
                <a:cs typeface="Arial" charset="0"/>
              </a:rPr>
              <a:t>rl;lj;jpd</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mbikj;jdj;jpy</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kPz;Lk</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gpizf;fg;gl</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Ntz;lhk</a:t>
            </a:r>
            <a:r>
              <a:rPr lang="en-US" sz="2000" b="1" dirty="0">
                <a:latin typeface="Kalaham" pitchFamily="2" charset="0"/>
                <a:ea typeface="ＭＳ Ｐゴシック" charset="0"/>
                <a:cs typeface="Arial" charset="0"/>
              </a:rPr>
              <a:t>;" (</a:t>
            </a:r>
            <a:r>
              <a:rPr lang="en-US" sz="2000" b="1" dirty="0" err="1">
                <a:latin typeface="Kalaham" pitchFamily="2" charset="0"/>
                <a:ea typeface="ＭＳ Ｐゴシック" charset="0"/>
                <a:cs typeface="Arial" charset="0"/>
              </a:rPr>
              <a:t>fyh</a:t>
            </a:r>
            <a:r>
              <a:rPr lang="en-US" sz="2000" b="1" dirty="0">
                <a:latin typeface="Kalaham" pitchFamily="2" charset="0"/>
                <a:ea typeface="ＭＳ Ｐゴシック" charset="0"/>
                <a:cs typeface="Arial" charset="0"/>
              </a:rPr>
              <a:t>. 5: 1 </a:t>
            </a:r>
            <a:r>
              <a:rPr lang="en-US" sz="2000" b="1" dirty="0" err="1">
                <a:latin typeface="Kalaham" pitchFamily="2" charset="0"/>
                <a:ea typeface="ＭＳ Ｐゴシック" charset="0"/>
                <a:cs typeface="Arial" charset="0"/>
              </a:rPr>
              <a:t>vd;.vy;.b</a:t>
            </a:r>
            <a:r>
              <a:rPr lang="en-US" sz="2000" b="1" dirty="0">
                <a:latin typeface="Kalaham" pitchFamily="2" charset="0"/>
                <a:ea typeface="ＭＳ Ｐゴシック" charset="0"/>
                <a:cs typeface="Arial" charset="0"/>
              </a:rPr>
              <a:t>)</a:t>
            </a:r>
          </a:p>
        </p:txBody>
      </p:sp>
      <p:sp>
        <p:nvSpPr>
          <p:cNvPr id="6" name="Title 1"/>
          <p:cNvSpPr txBox="1">
            <a:spLocks/>
          </p:cNvSpPr>
          <p:nvPr/>
        </p:nvSpPr>
        <p:spPr bwMode="auto">
          <a:xfrm>
            <a:off x="0" y="-10444"/>
            <a:ext cx="9144000"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lvl="0">
              <a:defRPr/>
            </a:pPr>
            <a:r>
              <a:rPr lang="en-US" sz="3200" b="1" dirty="0" err="1">
                <a:solidFill>
                  <a:schemeClr val="bg1"/>
                </a:solidFill>
                <a:latin typeface="Kalaham" pitchFamily="2" charset="0"/>
                <a:ea typeface="ＭＳ Ｐゴシック" charset="0"/>
                <a:cs typeface="Arial" charset="0"/>
              </a:rPr>
              <a:t>NkhNrapd</a:t>
            </a:r>
            <a:r>
              <a:rPr lang="en-US" sz="3200" b="1" dirty="0">
                <a:solidFill>
                  <a:schemeClr val="bg1"/>
                </a:solidFill>
                <a:latin typeface="Kalaham" pitchFamily="2" charset="0"/>
                <a:ea typeface="ＭＳ Ｐゴシック" charset="0"/>
                <a:cs typeface="Arial" charset="0"/>
              </a:rPr>
              <a:t>; </a:t>
            </a:r>
            <a:r>
              <a:rPr lang="en-US" sz="3200" b="1" dirty="0" err="1">
                <a:solidFill>
                  <a:schemeClr val="bg1"/>
                </a:solidFill>
                <a:latin typeface="Kalaham" pitchFamily="2" charset="0"/>
                <a:ea typeface="ＭＳ Ｐゴシック" charset="0"/>
                <a:cs typeface="Arial" charset="0"/>
              </a:rPr>
              <a:t>rl;lj;jpy</a:t>
            </a:r>
            <a:r>
              <a:rPr lang="en-US" sz="3200" b="1" dirty="0">
                <a:solidFill>
                  <a:schemeClr val="bg1"/>
                </a:solidFill>
                <a:latin typeface="Kalaham" pitchFamily="2" charset="0"/>
                <a:ea typeface="ＭＳ Ｐゴシック" charset="0"/>
                <a:cs typeface="Arial" charset="0"/>
              </a:rPr>
              <a:t>; </a:t>
            </a:r>
            <a:r>
              <a:rPr lang="en-US" sz="3200" b="1" dirty="0" err="1">
                <a:solidFill>
                  <a:schemeClr val="bg1"/>
                </a:solidFill>
                <a:latin typeface="Kalaham" pitchFamily="2" charset="0"/>
                <a:ea typeface="ＭＳ Ｐゴシック" charset="0"/>
                <a:cs typeface="Arial" charset="0"/>
              </a:rPr>
              <a:t>rpiwfs</a:t>
            </a:r>
            <a:r>
              <a:rPr lang="en-US" sz="3200" b="1" dirty="0">
                <a:solidFill>
                  <a:schemeClr val="bg1"/>
                </a:solidFill>
                <a:latin typeface="Kalaham" pitchFamily="2" charset="0"/>
                <a:ea typeface="ＭＳ Ｐゴシック" charset="0"/>
                <a:cs typeface="Arial" charset="0"/>
              </a:rPr>
              <a:t>;  ,</a:t>
            </a:r>
            <a:r>
              <a:rPr lang="en-US" sz="3200" b="1" dirty="0" err="1">
                <a:solidFill>
                  <a:schemeClr val="bg1"/>
                </a:solidFill>
                <a:latin typeface="Kalaham" pitchFamily="2" charset="0"/>
                <a:ea typeface="ＭＳ Ｐゴシック" charset="0"/>
                <a:cs typeface="Arial" charset="0"/>
              </a:rPr>
              <a:t>y;iy</a:t>
            </a:r>
            <a:endParaRPr kumimoji="0" lang="en-US" sz="3200" b="1" i="0" u="none" strike="noStrike" kern="1200" cap="none" spc="0" normalizeH="0" baseline="0" noProof="0" dirty="0">
              <a:ln>
                <a:noFill/>
              </a:ln>
              <a:solidFill>
                <a:schemeClr val="bg1"/>
              </a:solidFill>
              <a:effectLst/>
              <a:uLnTx/>
              <a:uFillTx/>
              <a:latin typeface="Kalaham" pitchFamily="2" charset="0"/>
              <a:ea typeface="ＭＳ Ｐゴシック" charset="0"/>
              <a:cs typeface="Arial" charset="0"/>
            </a:endParaRPr>
          </a:p>
        </p:txBody>
      </p:sp>
    </p:spTree>
    <p:extLst>
      <p:ext uri="{BB962C8B-B14F-4D97-AF65-F5344CB8AC3E}">
        <p14:creationId xmlns:p14="http://schemas.microsoft.com/office/powerpoint/2010/main" val="3690650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1219200" y="0"/>
            <a:ext cx="7924800" cy="609600"/>
          </a:xfrm>
          <a:solidFill>
            <a:schemeClr val="accent2">
              <a:lumMod val="75000"/>
            </a:schemeClr>
          </a:solidFill>
        </p:spPr>
        <p:txBody>
          <a:bodyPr/>
          <a:lstStyle/>
          <a:p>
            <a:pPr algn="l" eaLnBrk="1" hangingPunct="1">
              <a:defRPr/>
            </a:pPr>
            <a:r>
              <a:rPr lang="en-US" sz="2400" b="1" i="1" dirty="0">
                <a:solidFill>
                  <a:srgbClr val="FFFFFF"/>
                </a:solidFill>
                <a:latin typeface="Kalaham" pitchFamily="2" charset="0"/>
                <a:ea typeface="+mj-ea"/>
              </a:rPr>
              <a:t>G.V </a:t>
            </a:r>
            <a:r>
              <a:rPr lang="en-US" sz="2400" b="1" i="1" dirty="0" err="1">
                <a:solidFill>
                  <a:srgbClr val="FFFFFF"/>
                </a:solidFill>
                <a:latin typeface="Kalaham" pitchFamily="2" charset="0"/>
                <a:ea typeface="+mj-ea"/>
              </a:rPr>
              <a:t>mbikj;jdk</a:t>
            </a:r>
            <a:r>
              <a:rPr lang="en-US" sz="2400" b="1" i="1" dirty="0">
                <a:solidFill>
                  <a:srgbClr val="FFFFFF"/>
                </a:solidFill>
                <a:latin typeface="Kalaham" pitchFamily="2" charset="0"/>
                <a:ea typeface="+mj-ea"/>
              </a:rPr>
              <a:t>; </a:t>
            </a:r>
            <a:r>
              <a:rPr lang="en-US" sz="2400" b="1" i="1" dirty="0" err="1">
                <a:solidFill>
                  <a:srgbClr val="FFFFFF"/>
                </a:solidFill>
                <a:latin typeface="Kalaham" pitchFamily="2" charset="0"/>
                <a:ea typeface="+mj-ea"/>
              </a:rPr>
              <a:t>Fwpj;j</a:t>
            </a:r>
            <a:r>
              <a:rPr lang="en-US" sz="2400" b="1" i="1" dirty="0">
                <a:solidFill>
                  <a:srgbClr val="FFFFFF"/>
                </a:solidFill>
                <a:latin typeface="Kalaham" pitchFamily="2" charset="0"/>
                <a:ea typeface="+mj-ea"/>
              </a:rPr>
              <a:t> </a:t>
            </a:r>
            <a:r>
              <a:rPr lang="en-US" sz="2400" b="1" i="1" dirty="0" err="1">
                <a:solidFill>
                  <a:srgbClr val="FFFFFF"/>
                </a:solidFill>
                <a:latin typeface="Kalaham" pitchFamily="2" charset="0"/>
                <a:ea typeface="+mj-ea"/>
              </a:rPr>
              <a:t>gTypd</a:t>
            </a:r>
            <a:r>
              <a:rPr lang="en-US" sz="2400" b="1" i="1" dirty="0">
                <a:solidFill>
                  <a:srgbClr val="FFFFFF"/>
                </a:solidFill>
                <a:latin typeface="Kalaham" pitchFamily="2" charset="0"/>
                <a:ea typeface="+mj-ea"/>
              </a:rPr>
              <a:t>; </a:t>
            </a:r>
            <a:r>
              <a:rPr lang="en-US" sz="2400" b="1" i="1" dirty="0" err="1">
                <a:solidFill>
                  <a:srgbClr val="FFFFFF"/>
                </a:solidFill>
                <a:latin typeface="Kalaham" pitchFamily="2" charset="0"/>
                <a:ea typeface="+mj-ea"/>
              </a:rPr>
              <a:t>Nghjid</a:t>
            </a:r>
            <a:endParaRPr lang="en-US" sz="2400" b="1" i="1" dirty="0">
              <a:solidFill>
                <a:srgbClr val="FFFFFF"/>
              </a:solidFill>
              <a:latin typeface="Kalaham" pitchFamily="2" charset="0"/>
              <a:ea typeface="+mj-ea"/>
            </a:endParaRPr>
          </a:p>
        </p:txBody>
      </p:sp>
      <p:sp>
        <p:nvSpPr>
          <p:cNvPr id="78850" name="Rectangle 7"/>
          <p:cNvSpPr>
            <a:spLocks noChangeArrowheads="1"/>
          </p:cNvSpPr>
          <p:nvPr/>
        </p:nvSpPr>
        <p:spPr bwMode="auto">
          <a:xfrm>
            <a:off x="1416050" y="908050"/>
            <a:ext cx="7620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80000"/>
              </a:lnSpc>
              <a:spcBef>
                <a:spcPct val="20000"/>
              </a:spcBef>
              <a:buClr>
                <a:schemeClr val="tx2"/>
              </a:buClr>
              <a:buFont typeface="Wingdings" pitchFamily="2" charset="2"/>
              <a:buChar char="w"/>
            </a:pPr>
            <a:r>
              <a:rPr lang="en-US" altLang="en-US" b="1" dirty="0">
                <a:latin typeface="Arial" pitchFamily="34" charset="0"/>
                <a:cs typeface="Arial" pitchFamily="34" charset="0"/>
              </a:rPr>
              <a:t> </a:t>
            </a:r>
            <a:r>
              <a:rPr lang="en-US" altLang="en-US" dirty="0" err="1">
                <a:latin typeface="Kalaham" pitchFamily="2" charset="0"/>
                <a:cs typeface="Arial" pitchFamily="34" charset="0"/>
              </a:rPr>
              <a:t>gTy</a:t>
            </a:r>
            <a:r>
              <a:rPr lang="en-US" altLang="en-US" dirty="0">
                <a:latin typeface="Kalaham" pitchFamily="2" charset="0"/>
                <a:cs typeface="Arial" pitchFamily="34" charset="0"/>
              </a:rPr>
              <a:t>; </a:t>
            </a:r>
            <a:r>
              <a:rPr lang="en-US" altLang="en-US" dirty="0" err="1">
                <a:latin typeface="Kalaham" pitchFamily="2" charset="0"/>
                <a:cs typeface="Arial" pitchFamily="34" charset="0"/>
              </a:rPr>
              <a:t>yl;rpa</a:t>
            </a:r>
            <a:r>
              <a:rPr lang="en-US" altLang="en-US" dirty="0">
                <a:latin typeface="Kalaham" pitchFamily="2" charset="0"/>
                <a:cs typeface="Arial" pitchFamily="34" charset="0"/>
              </a:rPr>
              <a:t> </a:t>
            </a:r>
            <a:r>
              <a:rPr lang="en-US" altLang="en-US" dirty="0" err="1">
                <a:latin typeface="Kalaham" pitchFamily="2" charset="0"/>
                <a:cs typeface="Arial" pitchFamily="34" charset="0"/>
              </a:rPr>
              <a:t>fhuzq;fSf;fhf</a:t>
            </a:r>
            <a:r>
              <a:rPr lang="en-US" altLang="en-US" dirty="0">
                <a:latin typeface="Kalaham" pitchFamily="2" charset="0"/>
                <a:cs typeface="Arial" pitchFamily="34" charset="0"/>
              </a:rPr>
              <a:t> </a:t>
            </a:r>
            <a:r>
              <a:rPr lang="en-US" altLang="en-US" dirty="0" err="1">
                <a:latin typeface="Kalaham" pitchFamily="2" charset="0"/>
                <a:cs typeface="Arial" pitchFamily="34" charset="0"/>
              </a:rPr>
              <a:t>jd;dhu;t</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mbikj;jdj;ij</a:t>
            </a:r>
            <a:r>
              <a:rPr lang="en-US" altLang="en-US" dirty="0">
                <a:latin typeface="Kalaham" pitchFamily="2" charset="0"/>
                <a:cs typeface="Arial" pitchFamily="34" charset="0"/>
              </a:rPr>
              <a:t> </a:t>
            </a:r>
            <a:r>
              <a:rPr lang="en-US" altLang="en-US" dirty="0" err="1">
                <a:latin typeface="Kalaham" pitchFamily="2" charset="0"/>
                <a:cs typeface="Arial" pitchFamily="34" charset="0"/>
              </a:rPr>
              <a:t>fz;bj;jhu</a:t>
            </a:r>
            <a:r>
              <a:rPr lang="en-US" altLang="en-US" dirty="0">
                <a:latin typeface="Kalaham" pitchFamily="2" charset="0"/>
                <a:cs typeface="Arial" pitchFamily="34" charset="0"/>
              </a:rPr>
              <a:t>; (1 </a:t>
            </a:r>
            <a:r>
              <a:rPr lang="en-US" altLang="en-US" dirty="0" err="1">
                <a:latin typeface="Kalaham" pitchFamily="2" charset="0"/>
                <a:cs typeface="Arial" pitchFamily="34" charset="0"/>
              </a:rPr>
              <a:t>nfhup</a:t>
            </a:r>
            <a:r>
              <a:rPr lang="en-US" altLang="en-US" dirty="0">
                <a:latin typeface="Kalaham" pitchFamily="2" charset="0"/>
                <a:cs typeface="Arial" pitchFamily="34" charset="0"/>
              </a:rPr>
              <a:t>. 7:23)</a:t>
            </a:r>
          </a:p>
          <a:p>
            <a:pPr eaLnBrk="1" fontAlgn="base" hangingPunct="1">
              <a:lnSpc>
                <a:spcPct val="80000"/>
              </a:lnSpc>
              <a:spcBef>
                <a:spcPct val="20000"/>
              </a:spcBef>
              <a:buClr>
                <a:schemeClr val="tx2"/>
              </a:buClr>
              <a:buFont typeface="Wingdings" pitchFamily="2" charset="2"/>
              <a:buChar char="w"/>
            </a:pPr>
            <a:endParaRPr lang="en-US" altLang="en-US" b="1" dirty="0">
              <a:latin typeface="Arial" pitchFamily="34" charset="0"/>
              <a:cs typeface="Arial" pitchFamily="34" charset="0"/>
            </a:endParaRPr>
          </a:p>
          <a:p>
            <a:pPr eaLnBrk="1" fontAlgn="base" hangingPunct="1">
              <a:lnSpc>
                <a:spcPct val="80000"/>
              </a:lnSpc>
              <a:spcBef>
                <a:spcPct val="20000"/>
              </a:spcBef>
              <a:buClr>
                <a:schemeClr val="tx2"/>
              </a:buClr>
              <a:buFont typeface="Wingdings" pitchFamily="2" charset="2"/>
              <a:buChar char="w"/>
            </a:pPr>
            <a:r>
              <a:rPr lang="en-US" altLang="en-US" dirty="0" err="1">
                <a:latin typeface="Kalaham" pitchFamily="2" charset="0"/>
                <a:cs typeface="Arial" pitchFamily="34" charset="0"/>
              </a:rPr>
              <a:t>mbikfsplk</a:t>
            </a:r>
            <a:r>
              <a:rPr lang="en-US" altLang="en-US" dirty="0">
                <a:latin typeface="Kalaham" pitchFamily="2" charset="0"/>
                <a:cs typeface="Arial" pitchFamily="34" charset="0"/>
              </a:rPr>
              <a:t>; </a:t>
            </a:r>
            <a:r>
              <a:rPr lang="en-US" altLang="en-US" dirty="0" err="1">
                <a:latin typeface="Kalaham" pitchFamily="2" charset="0"/>
                <a:cs typeface="Arial" pitchFamily="34" charset="0"/>
              </a:rPr>
              <a:t>jtwhf</a:t>
            </a:r>
            <a:r>
              <a:rPr lang="en-US" altLang="en-US" dirty="0">
                <a:latin typeface="Kalaham" pitchFamily="2" charset="0"/>
                <a:cs typeface="Arial" pitchFamily="34" charset="0"/>
              </a:rPr>
              <a:t> </a:t>
            </a:r>
            <a:r>
              <a:rPr lang="en-US" altLang="en-US" dirty="0" err="1">
                <a:latin typeface="Kalaham" pitchFamily="2" charset="0"/>
                <a:cs typeface="Arial" pitchFamily="34" charset="0"/>
              </a:rPr>
              <a:t>ele;Jnfhs;tij</a:t>
            </a:r>
            <a:r>
              <a:rPr lang="en-US" altLang="en-US" dirty="0">
                <a:latin typeface="Kalaham" pitchFamily="2" charset="0"/>
                <a:cs typeface="Arial" pitchFamily="34" charset="0"/>
              </a:rPr>
              <a:t> </a:t>
            </a:r>
            <a:r>
              <a:rPr lang="en-US" altLang="en-US" dirty="0" err="1">
                <a:latin typeface="Kalaham" pitchFamily="2" charset="0"/>
                <a:cs typeface="Arial" pitchFamily="34" charset="0"/>
              </a:rPr>
              <a:t>gTy</a:t>
            </a:r>
            <a:r>
              <a:rPr lang="en-US" altLang="en-US" dirty="0">
                <a:latin typeface="Kalaham" pitchFamily="2" charset="0"/>
                <a:cs typeface="Arial" pitchFamily="34" charset="0"/>
              </a:rPr>
              <a:t>; </a:t>
            </a:r>
            <a:r>
              <a:rPr lang="en-US" altLang="en-US" dirty="0" err="1">
                <a:latin typeface="Kalaham" pitchFamily="2" charset="0"/>
                <a:cs typeface="Arial" pitchFamily="34" charset="0"/>
              </a:rPr>
              <a:t>Mjupf;ftpy;iy</a:t>
            </a:r>
            <a:r>
              <a:rPr lang="en-US" altLang="en-US" dirty="0">
                <a:latin typeface="Kalaham" pitchFamily="2" charset="0"/>
                <a:cs typeface="Arial" pitchFamily="34" charset="0"/>
              </a:rPr>
              <a:t>&gt; </a:t>
            </a:r>
            <a:r>
              <a:rPr lang="en-US" altLang="en-US" dirty="0" err="1">
                <a:latin typeface="Kalaham" pitchFamily="2" charset="0"/>
                <a:cs typeface="Arial" pitchFamily="34" charset="0"/>
              </a:rPr>
              <a:t>Mdhy</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a:t>
            </a:r>
            <a:r>
              <a:rPr lang="en-US" altLang="en-US" dirty="0">
                <a:latin typeface="Kalaham" pitchFamily="2" charset="0"/>
                <a:cs typeface="Arial" pitchFamily="34" charset="0"/>
              </a:rPr>
              <a:t> </a:t>
            </a:r>
            <a:r>
              <a:rPr lang="en-US" altLang="en-US" dirty="0" err="1">
                <a:latin typeface="Kalaham" pitchFamily="2" charset="0"/>
                <a:cs typeface="Arial" pitchFamily="34" charset="0"/>
              </a:rPr>
              <a:t>tu;j;jfj;ij</a:t>
            </a:r>
            <a:r>
              <a:rPr lang="en-US" altLang="en-US" dirty="0">
                <a:latin typeface="Kalaham" pitchFamily="2" charset="0"/>
                <a:cs typeface="Arial" pitchFamily="34" charset="0"/>
              </a:rPr>
              <a:t> </a:t>
            </a:r>
            <a:r>
              <a:rPr lang="en-US" altLang="en-US" dirty="0" err="1">
                <a:latin typeface="Kalaham" pitchFamily="2" charset="0"/>
                <a:cs typeface="Arial" pitchFamily="34" charset="0"/>
              </a:rPr>
              <a:t>Fwpg;ghf</a:t>
            </a:r>
            <a:r>
              <a:rPr lang="en-US" altLang="en-US" dirty="0">
                <a:latin typeface="Kalaham" pitchFamily="2" charset="0"/>
                <a:cs typeface="Arial" pitchFamily="34" charset="0"/>
              </a:rPr>
              <a:t> </a:t>
            </a:r>
            <a:r>
              <a:rPr lang="en-US" altLang="en-US" dirty="0" err="1">
                <a:latin typeface="Kalaham" pitchFamily="2" charset="0"/>
                <a:cs typeface="Arial" pitchFamily="34" charset="0"/>
              </a:rPr>
              <a:t>jil</a:t>
            </a:r>
            <a:r>
              <a:rPr lang="en-US" altLang="en-US" dirty="0">
                <a:latin typeface="Kalaham" pitchFamily="2" charset="0"/>
                <a:cs typeface="Arial" pitchFamily="34" charset="0"/>
              </a:rPr>
              <a:t> </a:t>
            </a:r>
            <a:r>
              <a:rPr lang="en-US" altLang="en-US" dirty="0" err="1">
                <a:latin typeface="Kalaham" pitchFamily="2" charset="0"/>
                <a:cs typeface="Arial" pitchFamily="34" charset="0"/>
              </a:rPr>
              <a:t>nra;atpy;iy</a:t>
            </a:r>
            <a:r>
              <a:rPr lang="en-US" altLang="en-US" dirty="0">
                <a:latin typeface="Kalaham" pitchFamily="2" charset="0"/>
                <a:cs typeface="Arial" pitchFamily="34" charset="0"/>
              </a:rPr>
              <a:t> (1 </a:t>
            </a:r>
            <a:r>
              <a:rPr lang="en-US" altLang="en-US" dirty="0" err="1">
                <a:latin typeface="Kalaham" pitchFamily="2" charset="0"/>
                <a:cs typeface="Arial" pitchFamily="34" charset="0"/>
              </a:rPr>
              <a:t>jPNkh</a:t>
            </a:r>
            <a:r>
              <a:rPr lang="en-US" altLang="en-US" dirty="0">
                <a:latin typeface="Kalaham" pitchFamily="2" charset="0"/>
                <a:cs typeface="Arial" pitchFamily="34" charset="0"/>
              </a:rPr>
              <a:t>. 1: 9-10)</a:t>
            </a:r>
          </a:p>
          <a:p>
            <a:pPr eaLnBrk="1" fontAlgn="base" hangingPunct="1">
              <a:lnSpc>
                <a:spcPct val="80000"/>
              </a:lnSpc>
              <a:spcBef>
                <a:spcPct val="20000"/>
              </a:spcBef>
              <a:buClr>
                <a:schemeClr val="tx2"/>
              </a:buClr>
              <a:buFont typeface="Wingdings" pitchFamily="2" charset="2"/>
              <a:buChar char="w"/>
            </a:pPr>
            <a:endParaRPr lang="en-US" altLang="en-US" b="1" dirty="0">
              <a:latin typeface="Arial" pitchFamily="34" charset="0"/>
              <a:cs typeface="Arial" pitchFamily="34" charset="0"/>
            </a:endParaRPr>
          </a:p>
          <a:p>
            <a:pPr eaLnBrk="1" fontAlgn="base" hangingPunct="1">
              <a:lnSpc>
                <a:spcPct val="80000"/>
              </a:lnSpc>
              <a:spcBef>
                <a:spcPct val="20000"/>
              </a:spcBef>
              <a:buClr>
                <a:schemeClr val="tx2"/>
              </a:buClr>
              <a:buFont typeface="Wingdings" pitchFamily="2" charset="2"/>
              <a:buChar char="w"/>
            </a:pPr>
            <a:r>
              <a:rPr lang="en-US" altLang="en-US" dirty="0" err="1">
                <a:latin typeface="Kalaham" pitchFamily="2" charset="0"/>
                <a:cs typeface="Arial" pitchFamily="34" charset="0"/>
              </a:rPr>
              <a:t>kw;wtu;fsplk</a:t>
            </a:r>
            <a:r>
              <a:rPr lang="en-US" altLang="en-US" dirty="0">
                <a:latin typeface="Kalaham" pitchFamily="2" charset="0"/>
                <a:cs typeface="Arial" pitchFamily="34" charset="0"/>
              </a:rPr>
              <a:t>; </a:t>
            </a:r>
            <a:r>
              <a:rPr lang="en-US" altLang="en-US" dirty="0" err="1">
                <a:latin typeface="Kalaham" pitchFamily="2" charset="0"/>
                <a:cs typeface="Arial" pitchFamily="34" charset="0"/>
              </a:rPr>
              <a:t>fUiz</a:t>
            </a:r>
            <a:r>
              <a:rPr lang="en-US" altLang="en-US" dirty="0">
                <a:latin typeface="Kalaham" pitchFamily="2" charset="0"/>
                <a:cs typeface="Arial" pitchFamily="34" charset="0"/>
              </a:rPr>
              <a:t>&gt; </a:t>
            </a:r>
            <a:r>
              <a:rPr lang="en-US" altLang="en-US" dirty="0" err="1">
                <a:latin typeface="Kalaham" pitchFamily="2" charset="0"/>
                <a:cs typeface="Arial" pitchFamily="34" charset="0"/>
              </a:rPr>
              <a:t>kupahij</a:t>
            </a:r>
            <a:r>
              <a:rPr lang="en-US" altLang="en-US" dirty="0">
                <a:latin typeface="Kalaham" pitchFamily="2" charset="0"/>
                <a:cs typeface="Arial" pitchFamily="34" charset="0"/>
              </a:rPr>
              <a:t> </a:t>
            </a:r>
            <a:r>
              <a:rPr lang="en-US" altLang="en-US" dirty="0" err="1">
                <a:latin typeface="Kalaham" pitchFamily="2" charset="0"/>
                <a:cs typeface="Arial" pitchFamily="34" charset="0"/>
              </a:rPr>
              <a:t>kw;Wk</a:t>
            </a:r>
            <a:r>
              <a:rPr lang="en-US" altLang="en-US" dirty="0">
                <a:latin typeface="Kalaham" pitchFamily="2" charset="0"/>
                <a:cs typeface="Arial" pitchFamily="34" charset="0"/>
              </a:rPr>
              <a:t>;  v[</a:t>
            </a:r>
            <a:r>
              <a:rPr lang="en-US" altLang="en-US" dirty="0" err="1">
                <a:latin typeface="Kalaham" pitchFamily="2" charset="0"/>
                <a:cs typeface="Arial" pitchFamily="34" charset="0"/>
              </a:rPr>
              <a:t>khdu;fshy</a:t>
            </a:r>
            <a:r>
              <a:rPr lang="en-US" altLang="en-US" dirty="0">
                <a:latin typeface="Kalaham" pitchFamily="2" charset="0"/>
                <a:cs typeface="Arial" pitchFamily="34" charset="0"/>
              </a:rPr>
              <a:t>; </a:t>
            </a:r>
            <a:r>
              <a:rPr lang="en-US" altLang="en-US" dirty="0" err="1">
                <a:latin typeface="Kalaham" pitchFamily="2" charset="0"/>
                <a:cs typeface="Arial" pitchFamily="34" charset="0"/>
              </a:rPr>
              <a:t>mbikfis</a:t>
            </a:r>
            <a:r>
              <a:rPr lang="en-US" altLang="en-US" dirty="0">
                <a:latin typeface="Kalaham" pitchFamily="2" charset="0"/>
                <a:cs typeface="Arial" pitchFamily="34" charset="0"/>
              </a:rPr>
              <a:t> J\;</a:t>
            </a:r>
            <a:r>
              <a:rPr lang="en-US" altLang="en-US" dirty="0" err="1">
                <a:latin typeface="Kalaham" pitchFamily="2" charset="0"/>
                <a:cs typeface="Arial" pitchFamily="34" charset="0"/>
              </a:rPr>
              <a:t>gpuNahfk</a:t>
            </a:r>
            <a:r>
              <a:rPr lang="en-US" altLang="en-US" dirty="0">
                <a:latin typeface="Kalaham" pitchFamily="2" charset="0"/>
                <a:cs typeface="Arial" pitchFamily="34" charset="0"/>
              </a:rPr>
              <a:t>; </a:t>
            </a:r>
            <a:r>
              <a:rPr lang="en-US" altLang="en-US" dirty="0" err="1">
                <a:latin typeface="Kalaham" pitchFamily="2" charset="0"/>
                <a:cs typeface="Arial" pitchFamily="34" charset="0"/>
              </a:rPr>
              <a:t>nra;tijj</a:t>
            </a:r>
            <a:r>
              <a:rPr lang="en-US" altLang="en-US" dirty="0">
                <a:latin typeface="Kalaham" pitchFamily="2" charset="0"/>
                <a:cs typeface="Arial" pitchFamily="34" charset="0"/>
              </a:rPr>
              <a:t>;  </a:t>
            </a:r>
            <a:r>
              <a:rPr lang="en-US" altLang="en-US" dirty="0" err="1">
                <a:latin typeface="Kalaham" pitchFamily="2" charset="0"/>
                <a:cs typeface="Arial" pitchFamily="34" charset="0"/>
              </a:rPr>
              <a:t>tptpypa</a:t>
            </a:r>
            <a:r>
              <a:rPr lang="en-US" altLang="en-US" dirty="0">
                <a:latin typeface="Kalaham" pitchFamily="2" charset="0"/>
                <a:cs typeface="Arial" pitchFamily="34" charset="0"/>
              </a:rPr>
              <a:t> </a:t>
            </a:r>
            <a:r>
              <a:rPr lang="en-US" altLang="en-US" dirty="0" err="1">
                <a:latin typeface="Kalaham" pitchFamily="2" charset="0"/>
                <a:cs typeface="Arial" pitchFamily="34" charset="0"/>
              </a:rPr>
              <a:t>jLj;jJ</a:t>
            </a:r>
            <a:r>
              <a:rPr lang="en-US" altLang="en-US" dirty="0">
                <a:latin typeface="Kalaham" pitchFamily="2" charset="0"/>
                <a:cs typeface="Arial" pitchFamily="34" charset="0"/>
              </a:rPr>
              <a:t> </a:t>
            </a:r>
            <a:r>
              <a:rPr lang="en-US" altLang="en-US" dirty="0" err="1">
                <a:latin typeface="Kalaham" pitchFamily="2" charset="0"/>
                <a:cs typeface="Arial" pitchFamily="34" charset="0"/>
              </a:rPr>
              <a:t>mOj;jkhf</a:t>
            </a:r>
            <a:r>
              <a:rPr lang="en-US" altLang="en-US" dirty="0">
                <a:latin typeface="Kalaham" pitchFamily="2" charset="0"/>
                <a:cs typeface="Arial" pitchFamily="34" charset="0"/>
              </a:rPr>
              <a:t> $W (</a:t>
            </a:r>
            <a:r>
              <a:rPr lang="en-US" altLang="en-US" dirty="0" err="1">
                <a:latin typeface="Kalaham" pitchFamily="2" charset="0"/>
                <a:cs typeface="Arial" pitchFamily="34" charset="0"/>
              </a:rPr>
              <a:t>vNg</a:t>
            </a:r>
            <a:r>
              <a:rPr lang="en-US" altLang="en-US" dirty="0">
                <a:latin typeface="Kalaham" pitchFamily="2" charset="0"/>
                <a:cs typeface="Arial" pitchFamily="34" charset="0"/>
              </a:rPr>
              <a:t> 6: 5; </a:t>
            </a:r>
            <a:r>
              <a:rPr lang="en-US" altLang="en-US" dirty="0" err="1">
                <a:latin typeface="Kalaham" pitchFamily="2" charset="0"/>
                <a:cs typeface="Arial" pitchFamily="34" charset="0"/>
              </a:rPr>
              <a:t>nfhNyh</a:t>
            </a:r>
            <a:r>
              <a:rPr lang="en-US" altLang="en-US" dirty="0">
                <a:latin typeface="Kalaham" pitchFamily="2" charset="0"/>
                <a:cs typeface="Arial" pitchFamily="34" charset="0"/>
              </a:rPr>
              <a:t>. 3:22; 1 </a:t>
            </a:r>
            <a:r>
              <a:rPr lang="en-US" altLang="en-US" dirty="0" err="1">
                <a:latin typeface="Kalaham" pitchFamily="2" charset="0"/>
                <a:cs typeface="Arial" pitchFamily="34" charset="0"/>
              </a:rPr>
              <a:t>jPNkh</a:t>
            </a:r>
            <a:r>
              <a:rPr lang="en-US" altLang="en-US" dirty="0">
                <a:latin typeface="Kalaham" pitchFamily="2" charset="0"/>
                <a:cs typeface="Arial" pitchFamily="34" charset="0"/>
              </a:rPr>
              <a:t>. 6: 2; </a:t>
            </a:r>
            <a:r>
              <a:rPr lang="en-US" altLang="en-US" dirty="0" err="1">
                <a:latin typeface="Kalaham" pitchFamily="2" charset="0"/>
                <a:cs typeface="Arial" pitchFamily="34" charset="0"/>
              </a:rPr>
              <a:t>jPj</a:t>
            </a:r>
            <a:r>
              <a:rPr lang="en-US" altLang="en-US" dirty="0">
                <a:latin typeface="Kalaham" pitchFamily="2" charset="0"/>
                <a:cs typeface="Arial" pitchFamily="34" charset="0"/>
              </a:rPr>
              <a:t>;. 2: 9) </a:t>
            </a:r>
          </a:p>
          <a:p>
            <a:pPr eaLnBrk="1" fontAlgn="base" hangingPunct="1">
              <a:lnSpc>
                <a:spcPct val="80000"/>
              </a:lnSpc>
              <a:spcBef>
                <a:spcPct val="20000"/>
              </a:spcBef>
              <a:buClr>
                <a:schemeClr val="tx2"/>
              </a:buClr>
              <a:buFont typeface="Wingdings" pitchFamily="2" charset="2"/>
              <a:buChar char="w"/>
            </a:pPr>
            <a:endParaRPr lang="en-US" altLang="en-US" b="1" dirty="0">
              <a:latin typeface="Arial" pitchFamily="34" charset="0"/>
              <a:cs typeface="Arial" pitchFamily="34" charset="0"/>
            </a:endParaRPr>
          </a:p>
          <a:p>
            <a:pPr eaLnBrk="1" fontAlgn="base" hangingPunct="1">
              <a:lnSpc>
                <a:spcPct val="80000"/>
              </a:lnSpc>
              <a:spcBef>
                <a:spcPct val="20000"/>
              </a:spcBef>
              <a:buClr>
                <a:schemeClr val="tx2"/>
              </a:buClr>
              <a:buFont typeface="Wingdings" pitchFamily="2" charset="2"/>
              <a:buChar char="w"/>
            </a:pPr>
            <a:r>
              <a:rPr lang="en-US" altLang="en-US" dirty="0" err="1">
                <a:latin typeface="Kalaham" pitchFamily="2" charset="0"/>
                <a:cs typeface="Arial" pitchFamily="34" charset="0"/>
              </a:rPr>
              <a:t>fpwp</a:t>
            </a:r>
            <a:r>
              <a:rPr lang="en-US" altLang="en-US" dirty="0">
                <a:latin typeface="Kalaham" pitchFamily="2" charset="0"/>
                <a:cs typeface="Arial" pitchFamily="34" charset="0"/>
              </a:rPr>
              <a:t>];</a:t>
            </a:r>
            <a:r>
              <a:rPr lang="en-US" altLang="en-US" dirty="0" err="1">
                <a:latin typeface="Kalaham" pitchFamily="2" charset="0"/>
                <a:cs typeface="Arial" pitchFamily="34" charset="0"/>
              </a:rPr>
              <a:t>Jtpy</a:t>
            </a:r>
            <a:r>
              <a:rPr lang="en-US" altLang="en-US" dirty="0">
                <a:latin typeface="Kalaham" pitchFamily="2" charset="0"/>
                <a:cs typeface="Arial" pitchFamily="34" charset="0"/>
              </a:rPr>
              <a:t>; </a:t>
            </a:r>
            <a:r>
              <a:rPr lang="en-US" altLang="en-US" dirty="0" err="1">
                <a:latin typeface="Kalaham" pitchFamily="2" charset="0"/>
                <a:cs typeface="Arial" pitchFamily="34" charset="0"/>
              </a:rPr>
              <a:t>xU</a:t>
            </a:r>
            <a:r>
              <a:rPr lang="en-US" altLang="en-US" dirty="0">
                <a:latin typeface="Kalaham" pitchFamily="2" charset="0"/>
                <a:cs typeface="Arial" pitchFamily="34" charset="0"/>
              </a:rPr>
              <a:t> </a:t>
            </a:r>
            <a:r>
              <a:rPr lang="en-US" altLang="en-US" dirty="0" err="1">
                <a:latin typeface="Kalaham" pitchFamily="2" charset="0"/>
                <a:cs typeface="Arial" pitchFamily="34" charset="0"/>
              </a:rPr>
              <a:t>Gjpa</a:t>
            </a:r>
            <a:r>
              <a:rPr lang="en-US" altLang="en-US" dirty="0">
                <a:latin typeface="Kalaham" pitchFamily="2" charset="0"/>
                <a:cs typeface="Arial" pitchFamily="34" charset="0"/>
              </a:rPr>
              <a:t> </a:t>
            </a:r>
            <a:r>
              <a:rPr lang="en-US" altLang="en-US" dirty="0" err="1">
                <a:latin typeface="Kalaham" pitchFamily="2" charset="0"/>
                <a:cs typeface="Arial" pitchFamily="34" charset="0"/>
              </a:rPr>
              <a:t>gilg;ghf</a:t>
            </a:r>
            <a:r>
              <a:rPr lang="en-US" altLang="en-US" dirty="0">
                <a:latin typeface="Kalaham" pitchFamily="2" charset="0"/>
                <a:cs typeface="Arial" pitchFamily="34" charset="0"/>
              </a:rPr>
              <a:t> ,</a:t>
            </a:r>
            <a:r>
              <a:rPr lang="en-US" altLang="en-US" dirty="0" err="1">
                <a:latin typeface="Kalaham" pitchFamily="2" charset="0"/>
                <a:cs typeface="Arial" pitchFamily="34" charset="0"/>
              </a:rPr>
              <a:t>Ug;gjw;fhd</a:t>
            </a:r>
            <a:r>
              <a:rPr lang="en-US" altLang="en-US" dirty="0">
                <a:latin typeface="Kalaham" pitchFamily="2" charset="0"/>
                <a:cs typeface="Arial" pitchFamily="34" charset="0"/>
              </a:rPr>
              <a:t> </a:t>
            </a:r>
            <a:r>
              <a:rPr lang="en-US" altLang="en-US" dirty="0" err="1">
                <a:latin typeface="Kalaham" pitchFamily="2" charset="0"/>
                <a:cs typeface="Arial" pitchFamily="34" charset="0"/>
              </a:rPr>
              <a:t>tptpypa</a:t>
            </a:r>
            <a:r>
              <a:rPr lang="en-US" altLang="en-US" dirty="0">
                <a:latin typeface="Kalaham" pitchFamily="2" charset="0"/>
                <a:cs typeface="Arial" pitchFamily="34" charset="0"/>
              </a:rPr>
              <a:t> </a:t>
            </a:r>
            <a:r>
              <a:rPr lang="en-US" altLang="en-US" dirty="0" err="1">
                <a:latin typeface="Kalaham" pitchFamily="2" charset="0"/>
                <a:cs typeface="Arial" pitchFamily="34" charset="0"/>
              </a:rPr>
              <a:t>Kf;fpaj;Jtk</a:t>
            </a:r>
            <a:r>
              <a:rPr lang="en-US" altLang="en-US" dirty="0">
                <a:latin typeface="Kalaham" pitchFamily="2" charset="0"/>
                <a:cs typeface="Arial" pitchFamily="34" charset="0"/>
              </a:rPr>
              <a:t>; </a:t>
            </a:r>
            <a:r>
              <a:rPr lang="en-US" altLang="en-US" dirty="0" err="1">
                <a:latin typeface="Kalaham" pitchFamily="2" charset="0"/>
                <a:cs typeface="Arial" pitchFamily="34" charset="0"/>
              </a:rPr>
              <a:t>kf;fSf;F</a:t>
            </a:r>
            <a:r>
              <a:rPr lang="en-US" altLang="en-US" dirty="0">
                <a:latin typeface="Kalaham" pitchFamily="2" charset="0"/>
                <a:cs typeface="Arial" pitchFamily="34" charset="0"/>
              </a:rPr>
              <a:t> ,</a:t>
            </a:r>
            <a:r>
              <a:rPr lang="en-US" altLang="en-US" dirty="0" err="1">
                <a:latin typeface="Kalaham" pitchFamily="2" charset="0"/>
                <a:cs typeface="Arial" pitchFamily="34" charset="0"/>
              </a:rPr>
              <a:t>ilapyhd</a:t>
            </a:r>
            <a:r>
              <a:rPr lang="en-US" altLang="en-US" dirty="0">
                <a:latin typeface="Kalaham" pitchFamily="2" charset="0"/>
                <a:cs typeface="Arial" pitchFamily="34" charset="0"/>
              </a:rPr>
              <a:t> </a:t>
            </a:r>
            <a:r>
              <a:rPr lang="en-US" altLang="en-US" dirty="0" err="1">
                <a:latin typeface="Kalaham" pitchFamily="2" charset="0"/>
                <a:cs typeface="Arial" pitchFamily="34" charset="0"/>
              </a:rPr>
              <a:t>gy</a:t>
            </a:r>
            <a:r>
              <a:rPr lang="en-US" altLang="en-US" dirty="0">
                <a:latin typeface="Kalaham" pitchFamily="2" charset="0"/>
                <a:cs typeface="Arial" pitchFamily="34" charset="0"/>
              </a:rPr>
              <a:t> ,d&gt; </a:t>
            </a:r>
            <a:r>
              <a:rPr lang="en-US" altLang="en-US" dirty="0" err="1">
                <a:latin typeface="Kalaham" pitchFamily="2" charset="0"/>
                <a:cs typeface="Arial" pitchFamily="34" charset="0"/>
              </a:rPr>
              <a:t>r%f</a:t>
            </a:r>
            <a:r>
              <a:rPr lang="en-US" altLang="en-US" dirty="0">
                <a:latin typeface="Kalaham" pitchFamily="2" charset="0"/>
                <a:cs typeface="Arial" pitchFamily="34" charset="0"/>
              </a:rPr>
              <a:t> </a:t>
            </a:r>
            <a:r>
              <a:rPr lang="en-US" altLang="en-US" dirty="0" err="1">
                <a:latin typeface="Kalaham" pitchFamily="2" charset="0"/>
                <a:cs typeface="Arial" pitchFamily="34" charset="0"/>
              </a:rPr>
              <a:t>my;yJ</a:t>
            </a:r>
            <a:r>
              <a:rPr lang="en-US" altLang="en-US" dirty="0">
                <a:latin typeface="Kalaham" pitchFamily="2" charset="0"/>
                <a:cs typeface="Arial" pitchFamily="34" charset="0"/>
              </a:rPr>
              <a:t> </a:t>
            </a:r>
            <a:r>
              <a:rPr lang="en-US" altLang="en-US" dirty="0" err="1">
                <a:latin typeface="Kalaham" pitchFamily="2" charset="0"/>
                <a:cs typeface="Arial" pitchFamily="34" charset="0"/>
              </a:rPr>
              <a:t>fyhr;rhu</a:t>
            </a:r>
            <a:r>
              <a:rPr lang="en-US" altLang="en-US" dirty="0">
                <a:latin typeface="Kalaham" pitchFamily="2" charset="0"/>
                <a:cs typeface="Arial" pitchFamily="34" charset="0"/>
              </a:rPr>
              <a:t> </a:t>
            </a:r>
            <a:r>
              <a:rPr lang="en-US" altLang="en-US" dirty="0" err="1">
                <a:latin typeface="Kalaham" pitchFamily="2" charset="0"/>
                <a:cs typeface="Arial" pitchFamily="34" charset="0"/>
              </a:rPr>
              <a:t>jilfis</a:t>
            </a:r>
            <a:r>
              <a:rPr lang="en-US" altLang="en-US" dirty="0">
                <a:latin typeface="Kalaham" pitchFamily="2" charset="0"/>
                <a:cs typeface="Arial" pitchFamily="34" charset="0"/>
              </a:rPr>
              <a:t> </a:t>
            </a:r>
            <a:r>
              <a:rPr lang="en-US" altLang="en-US" dirty="0" err="1">
                <a:latin typeface="Kalaham" pitchFamily="2" charset="0"/>
                <a:cs typeface="Arial" pitchFamily="34" charset="0"/>
              </a:rPr>
              <a:t>ePf;f</a:t>
            </a:r>
            <a:r>
              <a:rPr lang="en-US" altLang="en-US" dirty="0">
                <a:latin typeface="Kalaham" pitchFamily="2" charset="0"/>
                <a:cs typeface="Arial" pitchFamily="34" charset="0"/>
              </a:rPr>
              <a:t> </a:t>
            </a:r>
            <a:r>
              <a:rPr lang="en-US" altLang="en-US" dirty="0" err="1">
                <a:latin typeface="Kalaham" pitchFamily="2" charset="0"/>
                <a:cs typeface="Arial" pitchFamily="34" charset="0"/>
              </a:rPr>
              <a:t>thjpLfpwJ</a:t>
            </a:r>
            <a:r>
              <a:rPr lang="en-US" altLang="en-US" dirty="0">
                <a:latin typeface="Kalaham" pitchFamily="2" charset="0"/>
                <a:cs typeface="Arial" pitchFamily="34" charset="0"/>
              </a:rPr>
              <a:t> (</a:t>
            </a:r>
            <a:r>
              <a:rPr lang="en-US" altLang="en-US" dirty="0" err="1">
                <a:latin typeface="Kalaham" pitchFamily="2" charset="0"/>
                <a:cs typeface="Arial" pitchFamily="34" charset="0"/>
              </a:rPr>
              <a:t>fyh</a:t>
            </a:r>
            <a:r>
              <a:rPr lang="en-US" altLang="en-US" dirty="0">
                <a:latin typeface="Kalaham" pitchFamily="2" charset="0"/>
                <a:cs typeface="Arial" pitchFamily="34" charset="0"/>
              </a:rPr>
              <a:t>. 3:28; </a:t>
            </a:r>
            <a:r>
              <a:rPr lang="en-US" altLang="en-US" dirty="0" err="1">
                <a:latin typeface="Kalaham" pitchFamily="2" charset="0"/>
                <a:cs typeface="Arial" pitchFamily="34" charset="0"/>
              </a:rPr>
              <a:t>nfhNyh</a:t>
            </a:r>
            <a:r>
              <a:rPr lang="en-US" altLang="en-US" dirty="0">
                <a:latin typeface="Kalaham" pitchFamily="2" charset="0"/>
                <a:cs typeface="Arial" pitchFamily="34" charset="0"/>
              </a:rPr>
              <a:t>. 3:11; </a:t>
            </a:r>
            <a:r>
              <a:rPr lang="en-US" altLang="en-US" dirty="0" err="1">
                <a:latin typeface="Kalaham" pitchFamily="2" charset="0"/>
                <a:cs typeface="Arial" pitchFamily="34" charset="0"/>
              </a:rPr>
              <a:t>gpNyNkhd</a:t>
            </a:r>
            <a:r>
              <a:rPr lang="en-US" altLang="en-US" dirty="0">
                <a:latin typeface="Kalaham" pitchFamily="2" charset="0"/>
                <a:cs typeface="Arial" pitchFamily="34" charset="0"/>
              </a:rPr>
              <a:t>; 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p:cNvGraphicFramePr>
            <a:graphicFrameLocks noChangeAspect="1"/>
          </p:cNvGraphicFramePr>
          <p:nvPr/>
        </p:nvGraphicFramePr>
        <p:xfrm>
          <a:off x="1219200" y="0"/>
          <a:ext cx="7924800" cy="6858000"/>
        </p:xfrm>
        <a:graphic>
          <a:graphicData uri="http://schemas.openxmlformats.org/presentationml/2006/ole">
            <mc:AlternateContent xmlns:mc="http://schemas.openxmlformats.org/markup-compatibility/2006">
              <mc:Choice xmlns:v="urn:schemas-microsoft-com:vml" Requires="v">
                <p:oleObj spid="_x0000_s35877" name="Bitmap Image" r:id="rId3" imgW="6095238" imgH="4571429" progId="PBrush">
                  <p:embed/>
                </p:oleObj>
              </mc:Choice>
              <mc:Fallback>
                <p:oleObj name="Bitmap Image" r:id="rId3" imgW="6095238" imgH="4571429" progId="PBrush">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2" name="Rectangle 3"/>
          <p:cNvSpPr>
            <a:spLocks noChangeArrowheads="1"/>
          </p:cNvSpPr>
          <p:nvPr/>
        </p:nvSpPr>
        <p:spPr bwMode="auto">
          <a:xfrm>
            <a:off x="1371600" y="4984576"/>
            <a:ext cx="73485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1"/>
              </a:buClr>
            </a:pPr>
            <a:r>
              <a:rPr lang="en-US" altLang="en-US" sz="2800" b="1" i="1" dirty="0">
                <a:solidFill>
                  <a:srgbClr val="FFFFFF"/>
                </a:solidFill>
                <a:latin typeface="Arial" pitchFamily="34" charset="0"/>
                <a:cs typeface="Arial" pitchFamily="34" charset="0"/>
              </a:rPr>
              <a:t>4. </a:t>
            </a:r>
            <a:r>
              <a:rPr lang="en-US" altLang="en-US" sz="2800" b="1" i="1" dirty="0" err="1">
                <a:solidFill>
                  <a:srgbClr val="FFFFFF"/>
                </a:solidFill>
                <a:latin typeface="Kalaham" pitchFamily="2" charset="0"/>
                <a:cs typeface="Arial" pitchFamily="34" charset="0"/>
              </a:rPr>
              <a:t>rpiwgpbg;G</a:t>
            </a:r>
            <a:r>
              <a:rPr lang="en-US" altLang="en-US" sz="2800" b="1" i="1" dirty="0">
                <a:solidFill>
                  <a:srgbClr val="FFFFFF"/>
                </a:solidFill>
                <a:latin typeface="Kalaham" pitchFamily="2" charset="0"/>
                <a:cs typeface="Arial" pitchFamily="34" charset="0"/>
              </a:rPr>
              <a:t> - </a:t>
            </a:r>
            <a:r>
              <a:rPr lang="en-US" altLang="en-US" sz="2800" b="1" i="1" dirty="0" err="1">
                <a:solidFill>
                  <a:srgbClr val="FFFFFF"/>
                </a:solidFill>
                <a:latin typeface="Kalaham" pitchFamily="2" charset="0"/>
                <a:cs typeface="Arial" pitchFamily="34" charset="0"/>
              </a:rPr>
              <a:t>NahNrg;G</a:t>
            </a:r>
            <a:r>
              <a:rPr lang="en-US" altLang="en-US" sz="2800" b="1" i="1" dirty="0">
                <a:solidFill>
                  <a:srgbClr val="FFFFFF"/>
                </a:solidFill>
                <a:latin typeface="Kalaham" pitchFamily="2" charset="0"/>
                <a:cs typeface="Arial" pitchFamily="34" charset="0"/>
              </a:rPr>
              <a:t> </a:t>
            </a:r>
            <a:r>
              <a:rPr lang="en-US" altLang="en-US" sz="2800" b="1" i="1" dirty="0" err="1">
                <a:solidFill>
                  <a:srgbClr val="FFFFFF"/>
                </a:solidFill>
                <a:latin typeface="Kalaham" pitchFamily="2" charset="0"/>
                <a:cs typeface="Arial" pitchFamily="34" charset="0"/>
              </a:rPr>
              <a:t>rpiwgpbf;fg;gl;L</a:t>
            </a:r>
            <a:r>
              <a:rPr lang="en-US" altLang="en-US" sz="2800" b="1" i="1" dirty="0">
                <a:solidFill>
                  <a:srgbClr val="FFFFFF"/>
                </a:solidFill>
                <a:latin typeface="Kalaham" pitchFamily="2" charset="0"/>
                <a:cs typeface="Arial" pitchFamily="34" charset="0"/>
              </a:rPr>
              <a:t> 20 </a:t>
            </a:r>
            <a:r>
              <a:rPr lang="en-US" altLang="en-US" sz="2800" b="1" i="1" dirty="0" err="1">
                <a:solidFill>
                  <a:srgbClr val="FFFFFF"/>
                </a:solidFill>
                <a:latin typeface="Kalaham" pitchFamily="2" charset="0"/>
                <a:cs typeface="Arial" pitchFamily="34" charset="0"/>
              </a:rPr>
              <a:t>nts;sp</a:t>
            </a:r>
            <a:r>
              <a:rPr lang="en-US" altLang="en-US" sz="2800" b="1" i="1" dirty="0">
                <a:solidFill>
                  <a:srgbClr val="FFFFFF"/>
                </a:solidFill>
                <a:latin typeface="Kalaham" pitchFamily="2" charset="0"/>
                <a:cs typeface="Arial" pitchFamily="34" charset="0"/>
              </a:rPr>
              <a:t> </a:t>
            </a:r>
            <a:r>
              <a:rPr lang="en-US" altLang="en-US" sz="2800" b="1" i="1" dirty="0" err="1">
                <a:solidFill>
                  <a:srgbClr val="FFFFFF"/>
                </a:solidFill>
                <a:latin typeface="Kalaham" pitchFamily="2" charset="0"/>
                <a:cs typeface="Arial" pitchFamily="34" charset="0"/>
              </a:rPr>
              <a:t>Jz;LfSf;F</a:t>
            </a:r>
            <a:r>
              <a:rPr lang="en-US" altLang="en-US" sz="2800" b="1" i="1" dirty="0">
                <a:solidFill>
                  <a:srgbClr val="FFFFFF"/>
                </a:solidFill>
                <a:latin typeface="Kalaham" pitchFamily="2" charset="0"/>
                <a:cs typeface="Arial" pitchFamily="34" charset="0"/>
              </a:rPr>
              <a:t> </a:t>
            </a:r>
            <a:r>
              <a:rPr lang="en-US" altLang="en-US" sz="2800" b="1" i="1" dirty="0" err="1">
                <a:solidFill>
                  <a:srgbClr val="FFFFFF"/>
                </a:solidFill>
                <a:latin typeface="Kalaham" pitchFamily="2" charset="0"/>
                <a:cs typeface="Arial" pitchFamily="34" charset="0"/>
              </a:rPr>
              <a:t>mbikahf</a:t>
            </a:r>
            <a:r>
              <a:rPr lang="en-US" altLang="en-US" sz="2800" b="1" i="1" dirty="0">
                <a:solidFill>
                  <a:srgbClr val="FFFFFF"/>
                </a:solidFill>
                <a:latin typeface="Kalaham" pitchFamily="2" charset="0"/>
                <a:cs typeface="Arial" pitchFamily="34" charset="0"/>
              </a:rPr>
              <a:t> </a:t>
            </a:r>
            <a:r>
              <a:rPr lang="en-US" altLang="en-US" sz="2800" b="1" i="1" dirty="0" err="1">
                <a:solidFill>
                  <a:srgbClr val="FFFFFF"/>
                </a:solidFill>
                <a:latin typeface="Kalaham" pitchFamily="2" charset="0"/>
                <a:cs typeface="Arial" pitchFamily="34" charset="0"/>
              </a:rPr>
              <a:t>tpw;fg;gl;lhu</a:t>
            </a:r>
            <a:r>
              <a:rPr lang="en-US" altLang="en-US" sz="2800" b="1" i="1" dirty="0">
                <a:solidFill>
                  <a:srgbClr val="FFFFFF"/>
                </a:solidFill>
                <a:latin typeface="Kalaham" pitchFamily="2" charset="0"/>
                <a:cs typeface="Arial" pitchFamily="34" charset="0"/>
              </a:rPr>
              <a:t>;</a:t>
            </a:r>
          </a:p>
          <a:p>
            <a:pPr eaLnBrk="1" fontAlgn="base" hangingPunct="1">
              <a:spcBef>
                <a:spcPct val="20000"/>
              </a:spcBef>
              <a:buClr>
                <a:schemeClr val="tx1"/>
              </a:buClr>
            </a:pPr>
            <a:r>
              <a:rPr lang="en-US" altLang="en-US" sz="2800" b="1" i="1" dirty="0">
                <a:solidFill>
                  <a:srgbClr val="FFFFFF"/>
                </a:solidFill>
                <a:latin typeface="Kalaham" pitchFamily="2" charset="0"/>
                <a:cs typeface="Arial" pitchFamily="34" charset="0"/>
              </a:rPr>
              <a:t>5. </a:t>
            </a:r>
            <a:r>
              <a:rPr lang="en-US" altLang="en-US" sz="2800" b="1" i="1" dirty="0" err="1">
                <a:solidFill>
                  <a:srgbClr val="FFFFFF"/>
                </a:solidFill>
                <a:latin typeface="Kalaham" pitchFamily="2" charset="0"/>
                <a:cs typeface="Arial" pitchFamily="34" charset="0"/>
              </a:rPr>
              <a:t>jd;dhu;t</a:t>
            </a:r>
            <a:r>
              <a:rPr lang="en-US" altLang="en-US" sz="2800" b="1" i="1" dirty="0">
                <a:solidFill>
                  <a:srgbClr val="FFFFFF"/>
                </a:solidFill>
                <a:latin typeface="Kalaham" pitchFamily="2" charset="0"/>
                <a:cs typeface="Arial" pitchFamily="34" charset="0"/>
              </a:rPr>
              <a:t> </a:t>
            </a:r>
            <a:r>
              <a:rPr lang="en-US" altLang="en-US" sz="2800" b="1" i="1" dirty="0" err="1">
                <a:solidFill>
                  <a:srgbClr val="FFFFFF"/>
                </a:solidFill>
                <a:latin typeface="Kalaham" pitchFamily="2" charset="0"/>
                <a:cs typeface="Arial" pitchFamily="34" charset="0"/>
              </a:rPr>
              <a:t>mbik</a:t>
            </a:r>
            <a:endParaRPr lang="en-US" altLang="en-US" sz="2800" b="1" i="1" dirty="0">
              <a:solidFill>
                <a:srgbClr val="FFFFFF"/>
              </a:solidFill>
              <a:latin typeface="Kalaham" pitchFamily="2" charset="0"/>
              <a:cs typeface="Arial" pitchFamily="34" charset="0"/>
            </a:endParaRPr>
          </a:p>
        </p:txBody>
      </p:sp>
      <p:sp>
        <p:nvSpPr>
          <p:cNvPr id="35843" name="Text Box 5"/>
          <p:cNvSpPr txBox="1">
            <a:spLocks noChangeArrowheads="1"/>
          </p:cNvSpPr>
          <p:nvPr/>
        </p:nvSpPr>
        <p:spPr bwMode="auto">
          <a:xfrm>
            <a:off x="4327525" y="1295400"/>
            <a:ext cx="4816475"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1"/>
              </a:buClr>
            </a:pPr>
            <a:r>
              <a:rPr lang="en-US" altLang="en-US" sz="2800" b="1" i="1" dirty="0">
                <a:latin typeface="Kalaham" pitchFamily="2" charset="0"/>
                <a:cs typeface="Arial" pitchFamily="34" charset="0"/>
              </a:rPr>
              <a:t>1. </a:t>
            </a:r>
            <a:r>
              <a:rPr lang="en-US" altLang="en-US" sz="2800" b="1" i="1" dirty="0" err="1">
                <a:latin typeface="Kalaham" pitchFamily="2" charset="0"/>
                <a:cs typeface="Arial" pitchFamily="34" charset="0"/>
              </a:rPr>
              <a:t>Nghu</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ifjpfs</a:t>
            </a:r>
            <a:r>
              <a:rPr lang="en-US" altLang="en-US" sz="2800" b="1" i="1" dirty="0">
                <a:latin typeface="Kalaham" pitchFamily="2" charset="0"/>
                <a:cs typeface="Arial" pitchFamily="34" charset="0"/>
              </a:rPr>
              <a:t>;</a:t>
            </a:r>
          </a:p>
          <a:p>
            <a:pPr eaLnBrk="1" fontAlgn="base" hangingPunct="1">
              <a:spcBef>
                <a:spcPct val="20000"/>
              </a:spcBef>
              <a:buClr>
                <a:schemeClr val="tx1"/>
              </a:buClr>
            </a:pPr>
            <a:r>
              <a:rPr lang="en-US" altLang="en-US" sz="2800" b="1" i="1" dirty="0">
                <a:latin typeface="Kalaham" pitchFamily="2" charset="0"/>
                <a:cs typeface="Arial" pitchFamily="34" charset="0"/>
              </a:rPr>
              <a:t>2. </a:t>
            </a:r>
            <a:r>
              <a:rPr lang="en-US" altLang="en-US" sz="2800" b="1" i="1" dirty="0" err="1">
                <a:latin typeface="Kalaham" pitchFamily="2" charset="0"/>
                <a:cs typeface="Arial" pitchFamily="34" charset="0"/>
              </a:rPr>
              <a:t>fld</a:t>
            </a:r>
            <a:r>
              <a:rPr lang="en-US" altLang="en-US" sz="2800" b="1" i="1" dirty="0">
                <a:latin typeface="Kalaham" pitchFamily="2" charset="0"/>
                <a:cs typeface="Arial" pitchFamily="34" charset="0"/>
              </a:rPr>
              <a:t>;</a:t>
            </a:r>
          </a:p>
          <a:p>
            <a:pPr eaLnBrk="1" fontAlgn="base" hangingPunct="1">
              <a:spcBef>
                <a:spcPct val="20000"/>
              </a:spcBef>
              <a:buClr>
                <a:schemeClr val="tx1"/>
              </a:buClr>
            </a:pPr>
            <a:r>
              <a:rPr lang="en-US" altLang="en-US" sz="2800" b="1" i="1" dirty="0">
                <a:latin typeface="Kalaham" pitchFamily="2" charset="0"/>
                <a:cs typeface="Arial" pitchFamily="34" charset="0"/>
              </a:rPr>
              <a:t>3. </a:t>
            </a:r>
            <a:r>
              <a:rPr lang="en-US" altLang="en-US" sz="2800" b="1" i="1" dirty="0" err="1">
                <a:latin typeface="Kalaham" pitchFamily="2" charset="0"/>
                <a:cs typeface="Arial" pitchFamily="34" charset="0"/>
              </a:rPr>
              <a:t>fldhspfSf;F</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gpwe;jtu;fs</a:t>
            </a:r>
            <a:r>
              <a:rPr lang="en-US" altLang="en-US" sz="2800" b="1" i="1" dirty="0">
                <a:latin typeface="Kalaham" pitchFamily="2" charset="0"/>
                <a:cs typeface="Arial" pitchFamily="34" charset="0"/>
              </a:rPr>
              <a:t>; </a:t>
            </a:r>
          </a:p>
          <a:p>
            <a:pPr eaLnBrk="1" fontAlgn="base" hangingPunct="1">
              <a:spcBef>
                <a:spcPct val="20000"/>
              </a:spcBef>
              <a:buClr>
                <a:schemeClr val="tx1"/>
              </a:buClr>
            </a:pPr>
            <a:endParaRPr lang="en-US" altLang="en-US" sz="2000" b="1" i="1" dirty="0">
              <a:latin typeface="Kalaham" pitchFamily="2" charset="0"/>
              <a:cs typeface="Arial" pitchFamily="34" charset="0"/>
            </a:endParaRPr>
          </a:p>
        </p:txBody>
      </p:sp>
      <p:sp>
        <p:nvSpPr>
          <p:cNvPr id="35844" name="Text Box 7"/>
          <p:cNvSpPr txBox="1">
            <a:spLocks noChangeArrowheads="1"/>
          </p:cNvSpPr>
          <p:nvPr/>
        </p:nvSpPr>
        <p:spPr bwMode="auto">
          <a:xfrm>
            <a:off x="1219200" y="0"/>
            <a:ext cx="3887603" cy="461665"/>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b="1" i="1" dirty="0">
                <a:solidFill>
                  <a:srgbClr val="FFFFFF"/>
                </a:solidFill>
                <a:latin typeface="Arial" pitchFamily="34" charset="0"/>
                <a:cs typeface="Arial" pitchFamily="34" charset="0"/>
              </a:rPr>
              <a:t>Introduction and </a:t>
            </a:r>
            <a:r>
              <a:rPr lang="en-US" altLang="en-US" b="1" i="1" dirty="0" err="1">
                <a:solidFill>
                  <a:srgbClr val="FFFFFF"/>
                </a:solidFill>
                <a:latin typeface="Arial" pitchFamily="34" charset="0"/>
                <a:cs typeface="Arial" pitchFamily="34" charset="0"/>
              </a:rPr>
              <a:t>definitio</a:t>
            </a:r>
            <a:endParaRPr lang="en-US" altLang="en-US" dirty="0">
              <a:latin typeface="Arial" pitchFamily="34" charset="0"/>
              <a:cs typeface="Arial" pitchFamily="34" charset="0"/>
            </a:endParaRPr>
          </a:p>
        </p:txBody>
      </p:sp>
      <p:sp>
        <p:nvSpPr>
          <p:cNvPr id="35845" name="Rectangle 8"/>
          <p:cNvSpPr>
            <a:spLocks noGrp="1" noChangeArrowheads="1"/>
          </p:cNvSpPr>
          <p:nvPr>
            <p:ph type="title" idx="4294967295"/>
          </p:nvPr>
        </p:nvSpPr>
        <p:spPr>
          <a:xfrm>
            <a:off x="1219200" y="533400"/>
            <a:ext cx="7543800" cy="762000"/>
          </a:xfrm>
        </p:spPr>
        <p:txBody>
          <a:bodyPr/>
          <a:lstStyle/>
          <a:p>
            <a:pPr eaLnBrk="1" hangingPunct="1"/>
            <a:r>
              <a:rPr lang="en-US" altLang="en-US" sz="4000" dirty="0" err="1">
                <a:latin typeface="Kalaham" pitchFamily="2" charset="0"/>
              </a:rPr>
              <a:t>mbikj;jdj;jpd</a:t>
            </a:r>
            <a:r>
              <a:rPr lang="en-US" altLang="en-US" sz="4000" dirty="0">
                <a:latin typeface="Kalaham" pitchFamily="2" charset="0"/>
              </a:rPr>
              <a:t>; </a:t>
            </a:r>
            <a:r>
              <a:rPr lang="en-US" altLang="en-US" sz="4000" dirty="0" err="1">
                <a:latin typeface="Kalaham" pitchFamily="2" charset="0"/>
              </a:rPr>
              <a:t>Mjhuq;fs</a:t>
            </a:r>
            <a:r>
              <a:rPr lang="en-US" altLang="en-US" sz="4000" dirty="0">
                <a:latin typeface="Kalaham" pitchFamily="2" charset="0"/>
              </a:rPr>
              <a:t>;</a:t>
            </a:r>
          </a:p>
        </p:txBody>
      </p:sp>
      <p:sp>
        <p:nvSpPr>
          <p:cNvPr id="7" name="Text Box 7"/>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1676400" y="609600"/>
            <a:ext cx="6705600" cy="1143000"/>
          </a:xfrm>
        </p:spPr>
        <p:txBody>
          <a:bodyPr/>
          <a:lstStyle/>
          <a:p>
            <a:pPr eaLnBrk="1" hangingPunct="1"/>
            <a:r>
              <a:rPr lang="en-US" altLang="en-US" sz="3600" b="1" dirty="0" err="1">
                <a:latin typeface="Kalaham" pitchFamily="2" charset="0"/>
              </a:rPr>
              <a:t>mbikj;jdk</a:t>
            </a:r>
            <a:r>
              <a:rPr lang="en-US" altLang="en-US" sz="3600" b="1" dirty="0">
                <a:latin typeface="Kalaham" pitchFamily="2" charset="0"/>
              </a:rPr>
              <a:t>; </a:t>
            </a:r>
            <a:r>
              <a:rPr lang="en-US" altLang="en-US" sz="3600" b="1" dirty="0" err="1">
                <a:latin typeface="Kalaham" pitchFamily="2" charset="0"/>
              </a:rPr>
              <a:t>njhlu;ghd</a:t>
            </a:r>
            <a:r>
              <a:rPr lang="en-US" altLang="en-US" sz="3600" b="1" dirty="0">
                <a:latin typeface="Kalaham" pitchFamily="2" charset="0"/>
              </a:rPr>
              <a:t> </a:t>
            </a:r>
            <a:r>
              <a:rPr lang="en-US" altLang="en-US" sz="3600" b="1" dirty="0" err="1">
                <a:latin typeface="Kalaham" pitchFamily="2" charset="0"/>
              </a:rPr>
              <a:t>gpNyNkhdpd</a:t>
            </a:r>
            <a:r>
              <a:rPr lang="en-US" altLang="en-US" sz="3600" b="1" dirty="0">
                <a:latin typeface="Kalaham" pitchFamily="2" charset="0"/>
              </a:rPr>
              <a:t>; </a:t>
            </a:r>
            <a:r>
              <a:rPr lang="en-US" altLang="en-US" sz="3600" b="1" dirty="0" err="1">
                <a:latin typeface="Kalaham" pitchFamily="2" charset="0"/>
              </a:rPr>
              <a:t>tpsf;fk</a:t>
            </a:r>
            <a:r>
              <a:rPr lang="en-US" altLang="en-US" sz="3600" b="1" dirty="0">
                <a:latin typeface="Kalaham" pitchFamily="2" charset="0"/>
              </a:rPr>
              <a:t>;</a:t>
            </a:r>
          </a:p>
        </p:txBody>
      </p:sp>
      <p:sp>
        <p:nvSpPr>
          <p:cNvPr id="22532" name="Text Box 4"/>
          <p:cNvSpPr txBox="1">
            <a:spLocks noChangeArrowheads="1"/>
          </p:cNvSpPr>
          <p:nvPr/>
        </p:nvSpPr>
        <p:spPr bwMode="auto">
          <a:xfrm>
            <a:off x="1217613" y="0"/>
            <a:ext cx="7926387" cy="533400"/>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eaLnBrk="1" fontAlgn="base" hangingPunct="1">
              <a:defRPr b="1" i="1">
                <a:solidFill>
                  <a:srgbClr val="FFFFFF"/>
                </a:solidFill>
                <a:latin typeface="Kalaham" pitchFamily="2" charset="0"/>
                <a:ea typeface="+mj-ea"/>
                <a:cs typeface="Arial"/>
              </a:defRPr>
            </a:lvl1pPr>
            <a:lvl2pPr algn="ctr" eaLnBrk="0" fontAlgn="base" hangingPunct="0">
              <a:defRPr sz="4400">
                <a:solidFill>
                  <a:srgbClr val="221F0B"/>
                </a:solidFill>
                <a:latin typeface="Arial" charset="0"/>
              </a:defRPr>
            </a:lvl2pPr>
            <a:lvl3pPr algn="ctr" eaLnBrk="0" fontAlgn="base" hangingPunct="0">
              <a:defRPr sz="4400">
                <a:solidFill>
                  <a:srgbClr val="221F0B"/>
                </a:solidFill>
                <a:latin typeface="Arial" charset="0"/>
              </a:defRPr>
            </a:lvl3pPr>
            <a:lvl4pPr algn="ctr" eaLnBrk="0" fontAlgn="base" hangingPunct="0">
              <a:defRPr sz="4400">
                <a:solidFill>
                  <a:srgbClr val="221F0B"/>
                </a:solidFill>
                <a:latin typeface="Arial" charset="0"/>
              </a:defRPr>
            </a:lvl4pPr>
            <a:lvl5pPr algn="ctr" eaLnBrk="0" fontAlgn="base" hangingPunct="0">
              <a:defRPr sz="4400">
                <a:solidFill>
                  <a:srgbClr val="221F0B"/>
                </a:solidFill>
                <a:latin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r>
              <a:rPr lang="en-US" dirty="0"/>
              <a:t>G.V </a:t>
            </a:r>
            <a:r>
              <a:rPr lang="en-US" dirty="0" err="1"/>
              <a:t>mbikj;jdk</a:t>
            </a:r>
            <a:r>
              <a:rPr lang="en-US" dirty="0"/>
              <a:t>; </a:t>
            </a:r>
            <a:r>
              <a:rPr lang="en-US" dirty="0" err="1"/>
              <a:t>Fwpj;j</a:t>
            </a:r>
            <a:r>
              <a:rPr lang="en-US" dirty="0"/>
              <a:t> </a:t>
            </a:r>
            <a:r>
              <a:rPr lang="en-US" dirty="0" err="1"/>
              <a:t>gTypd</a:t>
            </a:r>
            <a:r>
              <a:rPr lang="en-US" dirty="0"/>
              <a:t>; </a:t>
            </a:r>
            <a:r>
              <a:rPr lang="en-US" dirty="0" err="1"/>
              <a:t>Nghjid</a:t>
            </a:r>
            <a:endParaRPr lang="en-US" dirty="0"/>
          </a:p>
        </p:txBody>
      </p:sp>
      <p:sp>
        <p:nvSpPr>
          <p:cNvPr id="79875" name="Rectangle 6"/>
          <p:cNvSpPr>
            <a:spLocks noChangeArrowheads="1"/>
          </p:cNvSpPr>
          <p:nvPr/>
        </p:nvSpPr>
        <p:spPr bwMode="auto">
          <a:xfrm>
            <a:off x="1295400" y="19050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sz="2800" dirty="0" err="1">
                <a:latin typeface="Kalaham" pitchFamily="2" charset="0"/>
                <a:cs typeface="Arial" pitchFamily="34" charset="0"/>
              </a:rPr>
              <a:t>rl;lg;G+u;tkw;wj</a:t>
            </a:r>
            <a:r>
              <a:rPr lang="en-US" altLang="en-US" sz="2800" dirty="0">
                <a:latin typeface="Kalaham" pitchFamily="2" charset="0"/>
                <a:cs typeface="Arial" pitchFamily="34" charset="0"/>
              </a:rPr>
              <a:t>&gt; </a:t>
            </a:r>
            <a:r>
              <a:rPr lang="en-US" altLang="en-US" sz="2800" dirty="0" err="1">
                <a:latin typeface="Kalaham" pitchFamily="2" charset="0"/>
                <a:cs typeface="Arial" pitchFamily="34" charset="0"/>
              </a:rPr>
              <a:t>tiuaWf;fg;gl;l</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gbepiy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mjpfhuk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kw;Wk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kdrhl;rpia</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mbg;gilahff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nfhz;l</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KbntLg;gJ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Mfpatw;wpd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Kf;fpaj;Jtk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njhlu;ghd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KbTfs</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ve;jnthU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jiytd</a:t>
            </a:r>
            <a:r>
              <a:rPr lang="en-US" altLang="en-US" sz="2800" dirty="0">
                <a:latin typeface="Kalaham" pitchFamily="2" charset="0"/>
                <a:cs typeface="Arial" pitchFamily="34" charset="0"/>
              </a:rPr>
              <a:t>;-</a:t>
            </a:r>
            <a:r>
              <a:rPr lang="en-US" altLang="en-US" sz="2800" dirty="0" err="1">
                <a:latin typeface="Kalaham" pitchFamily="2" charset="0"/>
                <a:cs typeface="Arial" pitchFamily="34" charset="0"/>
              </a:rPr>
              <a:t>mbik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R+o;epiyfAis</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xUjiyg;gl;r</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mwptpg;Gfshy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jPu;f;fg;glhJ</a:t>
            </a:r>
            <a:r>
              <a:rPr lang="en-US" altLang="en-US" sz="2800" dirty="0">
                <a:latin typeface="Kalaham" pitchFamily="2" charset="0"/>
                <a:cs typeface="Arial" pitchFamily="34" charset="0"/>
              </a:rPr>
              <a:t>&gt; </a:t>
            </a:r>
            <a:r>
              <a:rPr lang="en-US" altLang="en-US" sz="2800" dirty="0" err="1">
                <a:latin typeface="Kalaham" pitchFamily="2" charset="0"/>
                <a:cs typeface="Arial" pitchFamily="34" charset="0"/>
              </a:rPr>
              <a:t>khwhf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R+o;epiyf;F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eLtpy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cs;s</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jdpegu;fshy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jPu;f;fg;glhJ</a:t>
            </a:r>
            <a:r>
              <a:rPr lang="en-US" altLang="en-US" sz="2800" dirty="0">
                <a:latin typeface="Kalaham" pitchFamily="2" charset="0"/>
                <a:cs typeface="Arial" pitchFamily="34" charset="0"/>
              </a:rPr>
              <a:t>. </a:t>
            </a:r>
          </a:p>
          <a:p>
            <a:pPr eaLnBrk="1" fontAlgn="base" hangingPunct="1">
              <a:spcBef>
                <a:spcPct val="20000"/>
              </a:spcBef>
              <a:buClr>
                <a:schemeClr val="tx2"/>
              </a:buClr>
              <a:buFont typeface="Wingdings" pitchFamily="2" charset="2"/>
              <a:buChar char="w"/>
            </a:pP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epiyik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gpNyNkhd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Gj;jfj;jpy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tpsf;fg;gl;Ls;sJ</a:t>
            </a:r>
            <a:r>
              <a:rPr lang="en-US" altLang="en-US" sz="2800" dirty="0">
                <a:latin typeface="Kalaham" pitchFamily="2" charset="0"/>
                <a:cs typeface="Arial" pitchFamily="34"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2057400" y="762000"/>
            <a:ext cx="6400800" cy="1143000"/>
          </a:xfrm>
        </p:spPr>
        <p:txBody>
          <a:bodyPr/>
          <a:lstStyle/>
          <a:p>
            <a:pPr eaLnBrk="1" hangingPunct="1"/>
            <a:r>
              <a:rPr lang="en-US" altLang="en-US" sz="3600" b="1" dirty="0" err="1">
                <a:latin typeface="Kalaham" pitchFamily="2" charset="0"/>
              </a:rPr>
              <a:t>gpNyNkhdpd</a:t>
            </a:r>
            <a:r>
              <a:rPr lang="en-US" altLang="en-US" sz="3600" b="1" dirty="0">
                <a:latin typeface="Kalaham" pitchFamily="2" charset="0"/>
              </a:rPr>
              <a:t>; </a:t>
            </a:r>
            <a:r>
              <a:rPr lang="en-US" altLang="en-US" sz="3600" b="1" dirty="0" err="1">
                <a:latin typeface="Kalaham" pitchFamily="2" charset="0"/>
              </a:rPr>
              <a:t>tpsf;fk</a:t>
            </a:r>
            <a:r>
              <a:rPr lang="en-US" altLang="en-US" sz="3600" b="1" dirty="0">
                <a:latin typeface="Kalaham" pitchFamily="2" charset="0"/>
              </a:rPr>
              <a:t>; </a:t>
            </a:r>
            <a:r>
              <a:rPr lang="en-US" altLang="en-US" sz="3600" b="1" dirty="0" err="1">
                <a:latin typeface="Kalaham" pitchFamily="2" charset="0"/>
              </a:rPr>
              <a:t>mbikj;jdj;jpw;F</a:t>
            </a:r>
            <a:endParaRPr lang="en-US" altLang="en-US" sz="3600" b="1" dirty="0">
              <a:latin typeface="Kalaham" pitchFamily="2" charset="0"/>
            </a:endParaRPr>
          </a:p>
        </p:txBody>
      </p:sp>
      <p:sp>
        <p:nvSpPr>
          <p:cNvPr id="80898" name="Rectangle 6"/>
          <p:cNvSpPr>
            <a:spLocks noChangeArrowheads="1"/>
          </p:cNvSpPr>
          <p:nvPr/>
        </p:nvSpPr>
        <p:spPr bwMode="auto">
          <a:xfrm>
            <a:off x="1524000" y="19050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Arial" pitchFamily="34" charset="0"/>
              <a:buChar char="•"/>
            </a:pPr>
            <a:r>
              <a:rPr lang="en-US" altLang="en-US" sz="2800" dirty="0" err="1">
                <a:latin typeface="Kalaham" pitchFamily="2" charset="0"/>
                <a:cs typeface="Arial" pitchFamily="34" charset="0"/>
              </a:rPr>
              <a:t>xNdrpki</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jpUk;gpaJk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tpLtpf;f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gTy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tpUk;Gfpwhu</a:t>
            </a:r>
            <a:r>
              <a:rPr lang="en-US" altLang="en-US" sz="2800" dirty="0">
                <a:latin typeface="Kalaham" pitchFamily="2" charset="0"/>
                <a:cs typeface="Arial" pitchFamily="34" charset="0"/>
              </a:rPr>
              <a:t>; (tr. 15-17)</a:t>
            </a:r>
          </a:p>
          <a:p>
            <a:pPr eaLnBrk="1" fontAlgn="base" hangingPunct="1">
              <a:spcBef>
                <a:spcPct val="20000"/>
              </a:spcBef>
              <a:buClr>
                <a:schemeClr val="tx2"/>
              </a:buClr>
              <a:buFont typeface="Wingdings" pitchFamily="2" charset="2"/>
              <a:buChar char="w"/>
            </a:pPr>
            <a:endParaRPr lang="en-US" altLang="en-US" sz="2800"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dirty="0" err="1">
                <a:latin typeface="Kalaham" pitchFamily="2" charset="0"/>
                <a:cs typeface="Arial" pitchFamily="34" charset="0"/>
              </a:rPr>
              <a:t>gpNyNkhDf;F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mt;thW</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fl;lisapl</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gTYf;F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mjpfhuk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Ue;jJ</a:t>
            </a:r>
            <a:r>
              <a:rPr lang="en-US" altLang="en-US" sz="2800" dirty="0">
                <a:latin typeface="Kalaham" pitchFamily="2" charset="0"/>
                <a:cs typeface="Arial" pitchFamily="34" charset="0"/>
              </a:rPr>
              <a:t> (tr. 17)</a:t>
            </a:r>
          </a:p>
          <a:p>
            <a:pPr eaLnBrk="1" fontAlgn="base" hangingPunct="1">
              <a:spcBef>
                <a:spcPct val="20000"/>
              </a:spcBef>
              <a:buClr>
                <a:schemeClr val="tx2"/>
              </a:buClr>
              <a:buFont typeface="Wingdings" pitchFamily="2" charset="2"/>
              <a:buChar char="w"/>
            </a:pPr>
            <a:endParaRPr lang="en-US" altLang="en-US" sz="2800"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dirty="0" err="1">
                <a:latin typeface="Kalaham" pitchFamily="2" charset="0"/>
                <a:cs typeface="Arial" pitchFamily="34" charset="0"/>
              </a:rPr>
              <a:t>gpNyNkhdpd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nraiy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kdrhl;rp</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rhu;e;jjhfTk</a:t>
            </a:r>
            <a:r>
              <a:rPr lang="en-US" altLang="en-US" sz="2800" dirty="0">
                <a:latin typeface="Kalaham" pitchFamily="2" charset="0"/>
                <a:cs typeface="Arial" pitchFamily="34" charset="0"/>
              </a:rPr>
              <a:t>;&gt; </a:t>
            </a:r>
            <a:r>
              <a:rPr lang="en-US" altLang="en-US" sz="2800" dirty="0" err="1">
                <a:latin typeface="Kalaham" pitchFamily="2" charset="0"/>
                <a:cs typeface="Arial" pitchFamily="34" charset="0"/>
              </a:rPr>
              <a:t>fpwp</a:t>
            </a:r>
            <a:r>
              <a:rPr lang="en-US" altLang="en-US" sz="2800" dirty="0">
                <a:latin typeface="Kalaham" pitchFamily="2" charset="0"/>
                <a:cs typeface="Arial" pitchFamily="34" charset="0"/>
              </a:rPr>
              <a:t>];</a:t>
            </a:r>
            <a:r>
              <a:rPr lang="en-US" altLang="en-US" sz="2800" dirty="0" err="1">
                <a:latin typeface="Kalaham" pitchFamily="2" charset="0"/>
                <a:cs typeface="Arial" pitchFamily="34" charset="0"/>
              </a:rPr>
              <a:t>jt</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md;gpd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newpKiwapypUe;Jk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gTy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Kay;fpwhu</a:t>
            </a:r>
            <a:r>
              <a:rPr lang="en-US" altLang="en-US" sz="2800" dirty="0">
                <a:latin typeface="Kalaham" pitchFamily="2" charset="0"/>
                <a:cs typeface="Arial" pitchFamily="34" charset="0"/>
              </a:rPr>
              <a:t>; (tr. 9&gt; 14&gt; 20&gt; 21)</a:t>
            </a:r>
          </a:p>
        </p:txBody>
      </p:sp>
      <p:sp>
        <p:nvSpPr>
          <p:cNvPr id="7" name="Rectangle 5"/>
          <p:cNvSpPr txBox="1">
            <a:spLocks noChangeArrowheads="1"/>
          </p:cNvSpPr>
          <p:nvPr/>
        </p:nvSpPr>
        <p:spPr bwMode="auto">
          <a:xfrm>
            <a:off x="1219200" y="0"/>
            <a:ext cx="7924800" cy="609600"/>
          </a:xfrm>
          <a:prstGeom prst="rect">
            <a:avLst/>
          </a:prstGeom>
          <a:solidFill>
            <a:schemeClr val="accent2">
              <a:lumMod val="75000"/>
            </a:schemeClr>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ctr" hangingPunct="0">
              <a:spcBef>
                <a:spcPct val="0"/>
              </a:spcBef>
              <a:spcAft>
                <a:spcPct val="0"/>
              </a:spcAft>
              <a:defRPr sz="2400">
                <a:solidFill>
                  <a:schemeClr val="tx1"/>
                </a:solidFill>
                <a:latin typeface="Times New Roman" charset="0"/>
                <a:ea typeface="ＭＳ Ｐゴシック" charset="0"/>
              </a:defRPr>
            </a:lvl6pPr>
            <a:lvl7pPr marL="914400" eaLnBrk="0" fontAlgn="ctr" hangingPunct="0">
              <a:spcBef>
                <a:spcPct val="0"/>
              </a:spcBef>
              <a:spcAft>
                <a:spcPct val="0"/>
              </a:spcAft>
              <a:defRPr sz="2400">
                <a:solidFill>
                  <a:schemeClr val="tx1"/>
                </a:solidFill>
                <a:latin typeface="Times New Roman" charset="0"/>
                <a:ea typeface="ＭＳ Ｐゴシック" charset="0"/>
              </a:defRPr>
            </a:lvl7pPr>
            <a:lvl8pPr marL="1371600" eaLnBrk="0" fontAlgn="ctr" hangingPunct="0">
              <a:spcBef>
                <a:spcPct val="0"/>
              </a:spcBef>
              <a:spcAft>
                <a:spcPct val="0"/>
              </a:spcAft>
              <a:defRPr sz="2400">
                <a:solidFill>
                  <a:schemeClr val="tx1"/>
                </a:solidFill>
                <a:latin typeface="Times New Roman" charset="0"/>
                <a:ea typeface="ＭＳ Ｐゴシック" charset="0"/>
              </a:defRPr>
            </a:lvl8pPr>
            <a:lvl9pPr marL="1828800" eaLnBrk="0" fontAlgn="ctr"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defRPr/>
            </a:pPr>
            <a:r>
              <a:rPr lang="en-US" b="1" i="1" dirty="0">
                <a:solidFill>
                  <a:srgbClr val="FFFFFF"/>
                </a:solidFill>
                <a:latin typeface="Kalaham" pitchFamily="2" charset="0"/>
              </a:rPr>
              <a:t>G.V </a:t>
            </a:r>
            <a:r>
              <a:rPr lang="en-US" b="1" i="1" dirty="0" err="1">
                <a:solidFill>
                  <a:srgbClr val="FFFFFF"/>
                </a:solidFill>
                <a:latin typeface="Kalaham" pitchFamily="2" charset="0"/>
              </a:rPr>
              <a:t>mbikj;jdk</a:t>
            </a:r>
            <a:r>
              <a:rPr lang="en-US" b="1" i="1" dirty="0">
                <a:solidFill>
                  <a:srgbClr val="FFFFFF"/>
                </a:solidFill>
                <a:latin typeface="Kalaham" pitchFamily="2" charset="0"/>
              </a:rPr>
              <a:t>; </a:t>
            </a:r>
            <a:r>
              <a:rPr lang="en-US" b="1" i="1" dirty="0" err="1">
                <a:solidFill>
                  <a:srgbClr val="FFFFFF"/>
                </a:solidFill>
                <a:latin typeface="Kalaham" pitchFamily="2" charset="0"/>
              </a:rPr>
              <a:t>Fwpj;j</a:t>
            </a:r>
            <a:r>
              <a:rPr lang="en-US" b="1" i="1" dirty="0">
                <a:solidFill>
                  <a:srgbClr val="FFFFFF"/>
                </a:solidFill>
                <a:latin typeface="Kalaham" pitchFamily="2" charset="0"/>
              </a:rPr>
              <a:t> </a:t>
            </a:r>
            <a:r>
              <a:rPr lang="en-US" b="1" i="1" dirty="0" err="1">
                <a:solidFill>
                  <a:srgbClr val="FFFFFF"/>
                </a:solidFill>
                <a:latin typeface="Kalaham" pitchFamily="2" charset="0"/>
              </a:rPr>
              <a:t>gTypd</a:t>
            </a:r>
            <a:r>
              <a:rPr lang="en-US" b="1" i="1" dirty="0">
                <a:solidFill>
                  <a:srgbClr val="FFFFFF"/>
                </a:solidFill>
                <a:latin typeface="Kalaham" pitchFamily="2" charset="0"/>
              </a:rPr>
              <a:t>; </a:t>
            </a:r>
            <a:r>
              <a:rPr lang="en-US" b="1" i="1" dirty="0" err="1">
                <a:solidFill>
                  <a:srgbClr val="FFFFFF"/>
                </a:solidFill>
                <a:latin typeface="Kalaham" pitchFamily="2" charset="0"/>
              </a:rPr>
              <a:t>Nghjid</a:t>
            </a:r>
            <a:endParaRPr lang="en-US" b="1" i="1" dirty="0">
              <a:solidFill>
                <a:srgbClr val="FFFFFF"/>
              </a:solidFill>
              <a:latin typeface="Arial" charset="0"/>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1295400" y="2362200"/>
            <a:ext cx="7543800" cy="1143000"/>
          </a:xfrm>
        </p:spPr>
        <p:txBody>
          <a:bodyPr/>
          <a:lstStyle/>
          <a:p>
            <a:pPr eaLnBrk="1" hangingPunct="1"/>
            <a:r>
              <a:rPr lang="en-US" altLang="en-US" sz="6000" b="1" i="1" dirty="0" err="1">
                <a:latin typeface="Kalaham" pitchFamily="2" charset="0"/>
              </a:rPr>
              <a:t>KbTiu</a:t>
            </a:r>
            <a:endParaRPr lang="en-US" altLang="en-US" sz="6000" b="1" i="1" dirty="0">
              <a:latin typeface="Kalaham" pitchFamily="2"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1371600" y="-76200"/>
            <a:ext cx="7543800" cy="1143000"/>
          </a:xfrm>
        </p:spPr>
        <p:txBody>
          <a:bodyPr/>
          <a:lstStyle/>
          <a:p>
            <a:pPr eaLnBrk="1" hangingPunct="1"/>
            <a:r>
              <a:rPr lang="en-US" altLang="en-US" b="1" u="sng">
                <a:latin typeface="Arial" pitchFamily="34" charset="0"/>
              </a:rPr>
              <a:t>Bibliography</a:t>
            </a:r>
          </a:p>
        </p:txBody>
      </p:sp>
      <p:sp>
        <p:nvSpPr>
          <p:cNvPr id="82946" name="Rectangle 5"/>
          <p:cNvSpPr>
            <a:spLocks noChangeArrowheads="1"/>
          </p:cNvSpPr>
          <p:nvPr/>
        </p:nvSpPr>
        <p:spPr bwMode="auto">
          <a:xfrm>
            <a:off x="1143000" y="1066800"/>
            <a:ext cx="8001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buFont typeface="Wingdings" pitchFamily="2" charset="2"/>
              <a:buChar char="w"/>
            </a:pPr>
            <a:r>
              <a:rPr lang="en-US" altLang="en-US" b="1">
                <a:latin typeface="Arial" pitchFamily="34" charset="0"/>
                <a:cs typeface="Arial" pitchFamily="34" charset="0"/>
              </a:rPr>
              <a:t>Arnold, Bill T. and Beyer, Bryan E. </a:t>
            </a:r>
            <a:r>
              <a:rPr lang="en-US" altLang="en-US" b="1" i="1">
                <a:latin typeface="Arial" pitchFamily="34" charset="0"/>
                <a:cs typeface="Arial" pitchFamily="34" charset="0"/>
              </a:rPr>
              <a:t>Readings from the Ancient Near East. </a:t>
            </a:r>
            <a:r>
              <a:rPr lang="en-US" altLang="en-US" b="1">
                <a:latin typeface="Arial" pitchFamily="34" charset="0"/>
                <a:cs typeface="Arial" pitchFamily="34" charset="0"/>
              </a:rPr>
              <a:t>Grand Rapids: Baker, 2002</a:t>
            </a:r>
          </a:p>
          <a:p>
            <a:pPr eaLnBrk="1" fontAlgn="base" hangingPunct="1">
              <a:spcBef>
                <a:spcPct val="20000"/>
              </a:spcBef>
              <a:buClr>
                <a:schemeClr val="tx2"/>
              </a:buClr>
              <a:buFont typeface="Wingdings" pitchFamily="2" charset="2"/>
              <a:buChar char="w"/>
            </a:pPr>
            <a:endParaRPr lang="en-US" altLang="en-US" b="1">
              <a:latin typeface="Arial" pitchFamily="34" charset="0"/>
              <a:cs typeface="Arial" pitchFamily="34" charset="0"/>
            </a:endParaRPr>
          </a:p>
          <a:p>
            <a:pPr eaLnBrk="1" fontAlgn="base" hangingPunct="1">
              <a:spcBef>
                <a:spcPct val="20000"/>
              </a:spcBef>
              <a:buClr>
                <a:schemeClr val="tx2"/>
              </a:buClr>
              <a:buFont typeface="Wingdings" pitchFamily="2" charset="2"/>
              <a:buChar char="w"/>
            </a:pPr>
            <a:r>
              <a:rPr lang="en-US" altLang="en-US" b="1">
                <a:latin typeface="Arial" pitchFamily="34" charset="0"/>
                <a:cs typeface="Arial" pitchFamily="34" charset="0"/>
              </a:rPr>
              <a:t>Chirichigno, Gregory C. </a:t>
            </a:r>
            <a:r>
              <a:rPr lang="en-US" altLang="en-US" b="1" i="1">
                <a:latin typeface="Arial" pitchFamily="34" charset="0"/>
                <a:cs typeface="Arial" pitchFamily="34" charset="0"/>
              </a:rPr>
              <a:t>Debt-Slavery in Israel and the Ancient Near East</a:t>
            </a:r>
            <a:r>
              <a:rPr lang="en-US" altLang="en-US" b="1">
                <a:latin typeface="Arial" pitchFamily="34" charset="0"/>
                <a:cs typeface="Arial" pitchFamily="34" charset="0"/>
              </a:rPr>
              <a:t>. Sheffield: JSOT Press, 1993</a:t>
            </a:r>
          </a:p>
          <a:p>
            <a:pPr eaLnBrk="1" fontAlgn="base" hangingPunct="1">
              <a:spcBef>
                <a:spcPct val="20000"/>
              </a:spcBef>
              <a:buClr>
                <a:schemeClr val="tx2"/>
              </a:buClr>
              <a:buFont typeface="Wingdings" pitchFamily="2" charset="2"/>
              <a:buChar char="w"/>
            </a:pPr>
            <a:endParaRPr lang="en-US" altLang="en-US" b="1">
              <a:latin typeface="Arial" pitchFamily="34" charset="0"/>
              <a:cs typeface="Arial" pitchFamily="34" charset="0"/>
            </a:endParaRPr>
          </a:p>
          <a:p>
            <a:pPr eaLnBrk="1" fontAlgn="base" hangingPunct="1">
              <a:spcBef>
                <a:spcPct val="20000"/>
              </a:spcBef>
              <a:buClr>
                <a:schemeClr val="tx2"/>
              </a:buClr>
              <a:buFont typeface="Wingdings" pitchFamily="2" charset="2"/>
              <a:buChar char="w"/>
            </a:pPr>
            <a:r>
              <a:rPr lang="en-US" altLang="en-US" b="1">
                <a:latin typeface="Arial" pitchFamily="34" charset="0"/>
                <a:cs typeface="Arial" pitchFamily="34" charset="0"/>
              </a:rPr>
              <a:t>Rupprecht, A. </a:t>
            </a:r>
            <a:r>
              <a:rPr lang="en-US" altLang="ja-JP" b="1">
                <a:latin typeface="Arial" pitchFamily="34" charset="0"/>
                <a:cs typeface="Arial" pitchFamily="34" charset="0"/>
              </a:rPr>
              <a:t>"</a:t>
            </a:r>
            <a:r>
              <a:rPr lang="en-US" altLang="en-US" b="1">
                <a:latin typeface="Arial" pitchFamily="34" charset="0"/>
                <a:cs typeface="Arial" pitchFamily="34" charset="0"/>
              </a:rPr>
              <a:t>Slave, Slavery</a:t>
            </a:r>
            <a:r>
              <a:rPr lang="en-US" altLang="ja-JP" b="1">
                <a:latin typeface="Arial" pitchFamily="34" charset="0"/>
                <a:cs typeface="Arial" pitchFamily="34" charset="0"/>
              </a:rPr>
              <a:t>"</a:t>
            </a:r>
            <a:r>
              <a:rPr lang="en-US" altLang="en-US" b="1">
                <a:latin typeface="Arial" pitchFamily="34" charset="0"/>
                <a:cs typeface="Arial" pitchFamily="34" charset="0"/>
              </a:rPr>
              <a:t> in </a:t>
            </a:r>
            <a:r>
              <a:rPr lang="en-US" altLang="en-US" b="1" i="1">
                <a:latin typeface="Arial" pitchFamily="34" charset="0"/>
                <a:cs typeface="Arial" pitchFamily="34" charset="0"/>
              </a:rPr>
              <a:t>The Zondervan Pictorial Encyclopedia of the Bible.</a:t>
            </a:r>
            <a:r>
              <a:rPr lang="en-US" altLang="en-US" b="1">
                <a:latin typeface="Arial" pitchFamily="34" charset="0"/>
                <a:cs typeface="Arial" pitchFamily="34" charset="0"/>
              </a:rPr>
              <a:t> Vol. 4.  ed. Merrill C. Tenney. Zondervan, 1976. pp. 453–460</a:t>
            </a:r>
          </a:p>
          <a:p>
            <a:pPr eaLnBrk="1" fontAlgn="base" hangingPunct="1">
              <a:spcBef>
                <a:spcPct val="20000"/>
              </a:spcBef>
              <a:buClr>
                <a:schemeClr val="tx2"/>
              </a:buClr>
              <a:buFont typeface="Wingdings" pitchFamily="2" charset="2"/>
              <a:buChar char="w"/>
            </a:pPr>
            <a:endParaRPr lang="en-US" altLang="en-US" b="1">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1371600" y="115888"/>
            <a:ext cx="7543800" cy="1143000"/>
          </a:xfrm>
        </p:spPr>
        <p:txBody>
          <a:bodyPr/>
          <a:lstStyle/>
          <a:p>
            <a:pPr eaLnBrk="1" hangingPunct="1"/>
            <a:r>
              <a:rPr lang="en-US" altLang="en-US" b="1" u="sng">
                <a:latin typeface="Arial" pitchFamily="34" charset="0"/>
              </a:rPr>
              <a:t>Useful Websites</a:t>
            </a:r>
          </a:p>
        </p:txBody>
      </p:sp>
      <p:sp>
        <p:nvSpPr>
          <p:cNvPr id="70658" name="Rectangle 5"/>
          <p:cNvSpPr>
            <a:spLocks noChangeArrowheads="1"/>
          </p:cNvSpPr>
          <p:nvPr/>
        </p:nvSpPr>
        <p:spPr bwMode="auto">
          <a:xfrm>
            <a:off x="1295400" y="16764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2800" b="1">
                <a:latin typeface="Arial" pitchFamily="34" charset="0"/>
                <a:cs typeface="Arial" pitchFamily="34" charset="0"/>
                <a:hlinkClick r:id="rId2"/>
              </a:rPr>
              <a:t>http://www.christian-thinktank.com</a:t>
            </a:r>
            <a:r>
              <a:rPr lang="en-US" altLang="en-US" sz="2800" b="1">
                <a:latin typeface="Arial" pitchFamily="34" charset="0"/>
                <a:cs typeface="Arial" pitchFamily="34" charset="0"/>
              </a:rPr>
              <a:t>, Glenn Miller, </a:t>
            </a:r>
            <a:r>
              <a:rPr lang="en-US" altLang="ja-JP" sz="2800" b="1">
                <a:latin typeface="Arial" pitchFamily="34" charset="0"/>
                <a:cs typeface="Arial" pitchFamily="34" charset="0"/>
              </a:rPr>
              <a:t>"</a:t>
            </a:r>
            <a:r>
              <a:rPr lang="en-US" altLang="en-US" sz="2800" b="1">
                <a:latin typeface="Arial" pitchFamily="34" charset="0"/>
                <a:cs typeface="Arial" pitchFamily="34" charset="0"/>
              </a:rPr>
              <a:t>Does God Condone Slavery in the Bible?</a:t>
            </a:r>
            <a:r>
              <a:rPr lang="en-US" altLang="ja-JP" sz="2800" b="1">
                <a:latin typeface="Arial" pitchFamily="34" charset="0"/>
                <a:cs typeface="Arial" pitchFamily="34" charset="0"/>
              </a:rPr>
              <a:t>"</a:t>
            </a:r>
          </a:p>
          <a:p>
            <a:pPr eaLnBrk="1" fontAlgn="base" hangingPunct="1">
              <a:lnSpc>
                <a:spcPct val="90000"/>
              </a:lnSpc>
              <a:spcBef>
                <a:spcPct val="20000"/>
              </a:spcBef>
              <a:buClr>
                <a:schemeClr val="tx2"/>
              </a:buClr>
            </a:pPr>
            <a:endParaRPr lang="en-US" altLang="en-US" sz="2800" b="1">
              <a:latin typeface="Arial" pitchFamily="34"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800" b="1">
                <a:latin typeface="Arial" pitchFamily="34" charset="0"/>
                <a:cs typeface="Arial" pitchFamily="34" charset="0"/>
                <a:hlinkClick r:id="rId3"/>
              </a:rPr>
              <a:t>http://www.bible.org</a:t>
            </a:r>
            <a:r>
              <a:rPr lang="en-US" altLang="en-US" sz="2800" b="1">
                <a:latin typeface="Arial" pitchFamily="34" charset="0"/>
                <a:cs typeface="Arial" pitchFamily="34" charset="0"/>
              </a:rPr>
              <a:t>, Daniel Wallace, </a:t>
            </a:r>
            <a:r>
              <a:rPr lang="en-US" altLang="ja-JP" sz="2800" b="1">
                <a:latin typeface="Arial" pitchFamily="34" charset="0"/>
                <a:cs typeface="Arial" pitchFamily="34" charset="0"/>
              </a:rPr>
              <a:t>"</a:t>
            </a:r>
            <a:r>
              <a:rPr lang="en-US" altLang="en-US" sz="2800" b="1">
                <a:latin typeface="Arial" pitchFamily="34" charset="0"/>
                <a:cs typeface="Arial" pitchFamily="34" charset="0"/>
              </a:rPr>
              <a:t>Some Initial Reflections on Slavery in the New Testament</a:t>
            </a:r>
            <a:r>
              <a:rPr lang="en-US" altLang="ja-JP" sz="2800" b="1">
                <a:latin typeface="Arial" pitchFamily="34" charset="0"/>
                <a:cs typeface="Arial" pitchFamily="34" charset="0"/>
              </a:rPr>
              <a:t>"</a:t>
            </a:r>
          </a:p>
          <a:p>
            <a:pPr eaLnBrk="1" fontAlgn="base" hangingPunct="1">
              <a:lnSpc>
                <a:spcPct val="90000"/>
              </a:lnSpc>
              <a:spcBef>
                <a:spcPct val="20000"/>
              </a:spcBef>
              <a:buClr>
                <a:schemeClr val="tx2"/>
              </a:buClr>
              <a:buFont typeface="Wingdings" pitchFamily="2" charset="2"/>
              <a:buChar char="w"/>
            </a:pPr>
            <a:endParaRPr lang="en-US" altLang="en-US" sz="2800" b="1">
              <a:latin typeface="Arial" pitchFamily="34"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800" b="1">
                <a:latin typeface="Arial" pitchFamily="34" charset="0"/>
                <a:cs typeface="Arial" pitchFamily="34" charset="0"/>
                <a:hlinkClick r:id="rId4"/>
              </a:rPr>
              <a:t>http://www.brfwitness.org</a:t>
            </a:r>
            <a:r>
              <a:rPr lang="en-US" altLang="en-US" sz="2800" b="1">
                <a:latin typeface="Arial" pitchFamily="34" charset="0"/>
                <a:cs typeface="Arial" pitchFamily="34" charset="0"/>
              </a:rPr>
              <a:t>, Harold Martin, </a:t>
            </a:r>
            <a:r>
              <a:rPr lang="en-US" altLang="ja-JP" sz="2800" b="1">
                <a:latin typeface="Arial" pitchFamily="34" charset="0"/>
                <a:cs typeface="Arial" pitchFamily="34" charset="0"/>
              </a:rPr>
              <a:t>"</a:t>
            </a:r>
            <a:r>
              <a:rPr lang="en-US" altLang="en-US" sz="2800" b="1">
                <a:latin typeface="Arial" pitchFamily="34" charset="0"/>
                <a:cs typeface="Arial" pitchFamily="34" charset="0"/>
              </a:rPr>
              <a:t>The Bible Teaching on Slavery</a:t>
            </a:r>
            <a:r>
              <a:rPr lang="en-US" altLang="ja-JP" sz="2800" b="1">
                <a:latin typeface="Arial" pitchFamily="34" charset="0"/>
                <a:cs typeface="Arial" pitchFamily="34" charset="0"/>
              </a:rPr>
              <a:t>"</a:t>
            </a:r>
            <a:endParaRPr lang="en-US" altLang="en-US" sz="2800" b="1">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ffectLst>
                  <a:outerShdw blurRad="38100" dist="38100" dir="2700000" algn="tl">
                    <a:srgbClr val="808080"/>
                  </a:outerShdw>
                </a:effectLst>
                <a:latin typeface="Arial" pitchFamily="34" charset="0"/>
                <a:ea typeface="Geneva" charset="0"/>
              </a:rPr>
              <a:t>Black</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a:extLst>
              <a:ext uri="{FF2B5EF4-FFF2-40B4-BE49-F238E27FC236}">
                <a16:creationId xmlns:a16="http://schemas.microsoft.com/office/drawing/2014/main" id="{A126A759-8AE2-524D-8F83-0876419985FE}"/>
              </a:ext>
            </a:extLst>
          </p:cNvPr>
          <p:cNvSpPr>
            <a:spLocks noGrp="1" noChangeArrowheads="1"/>
          </p:cNvSpPr>
          <p:nvPr>
            <p:ph type="ctrTitle"/>
          </p:nvPr>
        </p:nvSpPr>
        <p:spPr>
          <a:xfrm>
            <a:off x="0" y="6172200"/>
            <a:ext cx="9144000" cy="685800"/>
          </a:xfrm>
        </p:spPr>
        <p:txBody>
          <a:bodyPr/>
          <a:lstStyle/>
          <a:p>
            <a:pPr eaLnBrk="1" hangingPunct="1">
              <a:defRPr/>
            </a:pPr>
            <a:r>
              <a:rPr lang="ta-IN" sz="2800" b="1" dirty="0">
                <a:solidFill>
                  <a:srgbClr val="FFFFFF"/>
                </a:solidFill>
                <a:latin typeface="Arial Unicode MS" pitchFamily="34" charset="-128"/>
                <a:ea typeface="Arial Unicode MS" pitchFamily="34" charset="-128"/>
                <a:cs typeface="Arial Unicode MS" pitchFamily="34" charset="-128"/>
              </a:rPr>
              <a:t>பழைய ஏற்பாடு  பின்னனிகள்</a:t>
            </a:r>
            <a:r>
              <a:rPr lang="en-US" sz="2800" b="1" dirty="0">
                <a:solidFill>
                  <a:srgbClr val="FFFFFF"/>
                </a:solidFill>
                <a:latin typeface="Arial Unicode MS" pitchFamily="34" charset="-128"/>
                <a:ea typeface="Arial Unicode MS" pitchFamily="34" charset="-128"/>
                <a:cs typeface="Arial Unicode MS" pitchFamily="34" charset="-128"/>
              </a:rPr>
              <a:t>BibleStudyDownloads.org</a:t>
            </a:r>
          </a:p>
        </p:txBody>
      </p:sp>
      <p:sp>
        <p:nvSpPr>
          <p:cNvPr id="129027" name="Rectangle 1026">
            <a:extLst>
              <a:ext uri="{FF2B5EF4-FFF2-40B4-BE49-F238E27FC236}">
                <a16:creationId xmlns:a16="http://schemas.microsoft.com/office/drawing/2014/main" id="{6F76717E-33B3-BD44-88B4-3D2F945FF7C6}"/>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a-IN"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இந்த விளக்கக்காட்சியை இலவசமாகப் பெறுங்கள்!</a:t>
            </a:r>
            <a:endParaRPr kumimoji="0" lang="en-US"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9028" name="Picture 7">
            <a:extLst>
              <a:ext uri="{FF2B5EF4-FFF2-40B4-BE49-F238E27FC236}">
                <a16:creationId xmlns:a16="http://schemas.microsoft.com/office/drawing/2014/main" id="{00D05E37-928E-AA47-9A0D-54DCCC9F71E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D833614-80AB-3243-8209-A7162CF74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440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1524000" y="1752600"/>
            <a:ext cx="739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mbikj;jdj;jpd</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ntt;NtW</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tbtq;fs</a:t>
            </a:r>
            <a:r>
              <a:rPr lang="en-US" altLang="en-US" sz="2800" b="1" i="1" dirty="0">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r%f</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Vzpapy</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kpff</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FiwT</a:t>
            </a:r>
            <a:endParaRPr lang="en-US" altLang="en-US" sz="2800" b="1" i="1" dirty="0">
              <a:latin typeface="Kalaham" pitchFamily="2"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tPl;L</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mbikfs</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c.j</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Mgpufhkpd</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tPl;by</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vfpg;jpa</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hfu</a:t>
            </a:r>
            <a:r>
              <a:rPr lang="en-US" altLang="en-US" sz="2800" b="1" i="1" dirty="0">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Nfhapy</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mbikfs</a:t>
            </a:r>
            <a:r>
              <a:rPr lang="en-US" altLang="en-US" sz="2800" b="1" i="1" dirty="0">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Ntiy</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mbikfs</a:t>
            </a:r>
            <a:r>
              <a:rPr lang="en-US" altLang="en-US" sz="2800" b="1" i="1" dirty="0">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sz="2800" b="1" i="1" dirty="0">
                <a:latin typeface="Kalaham" pitchFamily="2" charset="0"/>
                <a:cs typeface="Arial" pitchFamily="34" charset="0"/>
              </a:rPr>
              <a:t>uh[</a:t>
            </a:r>
            <a:r>
              <a:rPr lang="en-US" altLang="en-US" sz="2800" b="1" i="1" dirty="0" err="1">
                <a:latin typeface="Kalaham" pitchFamily="2" charset="0"/>
                <a:cs typeface="Arial" pitchFamily="34" charset="0"/>
              </a:rPr>
              <a:t>hf;fSf;F</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mbikfs</a:t>
            </a:r>
            <a:r>
              <a:rPr lang="en-US" altLang="en-US" sz="2800" b="1" i="1" dirty="0">
                <a:latin typeface="Kalaham" pitchFamily="2" charset="0"/>
                <a:cs typeface="Arial" pitchFamily="34" charset="0"/>
              </a:rPr>
              <a:t>; –– </a:t>
            </a:r>
            <a:r>
              <a:rPr lang="en-US" altLang="en-US" sz="2800" b="1" i="1" dirty="0" err="1">
                <a:latin typeface="Kalaham" pitchFamily="2" charset="0"/>
                <a:cs typeface="Arial" pitchFamily="34" charset="0"/>
              </a:rPr>
              <a:t>rpy</a:t>
            </a:r>
            <a:r>
              <a:rPr lang="en-US" altLang="en-US" sz="2800" b="1" i="1" dirty="0">
                <a:latin typeface="Kalaham" pitchFamily="2" charset="0"/>
                <a:cs typeface="Arial" pitchFamily="34" charset="0"/>
              </a:rPr>
              <a:t> </a:t>
            </a: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Gdpj</a:t>
            </a:r>
            <a:endParaRPr lang="en-US" altLang="en-US" sz="2800" b="1" i="1" dirty="0">
              <a:latin typeface="Kalaham" pitchFamily="2" charset="0"/>
              <a:cs typeface="Arial" pitchFamily="34" charset="0"/>
            </a:endParaRP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efu</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mbikfs</a:t>
            </a:r>
            <a:r>
              <a:rPr lang="en-US" altLang="en-US" sz="2800" b="1" i="1" dirty="0">
                <a:latin typeface="Kalaham" pitchFamily="2" charset="0"/>
                <a:cs typeface="Arial" pitchFamily="34" charset="0"/>
              </a:rPr>
              <a:t>;</a:t>
            </a:r>
          </a:p>
          <a:p>
            <a:pPr eaLnBrk="1" fontAlgn="base" hangingPunct="1">
              <a:lnSpc>
                <a:spcPct val="90000"/>
              </a:lnSpc>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iftpidQu;fs</a:t>
            </a:r>
            <a:r>
              <a:rPr lang="en-US" altLang="en-US" sz="2800" b="1" i="1" dirty="0">
                <a:latin typeface="Kalaham" pitchFamily="2" charset="0"/>
                <a:cs typeface="Arial" pitchFamily="34" charset="0"/>
              </a:rPr>
              <a:t>;</a:t>
            </a:r>
          </a:p>
        </p:txBody>
      </p:sp>
      <p:sp>
        <p:nvSpPr>
          <p:cNvPr id="36867" name="Text Box 6"/>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pic>
        <p:nvPicPr>
          <p:cNvPr id="52226" name="Picture 2">
            <a:extLst>
              <a:ext uri="{FF2B5EF4-FFF2-40B4-BE49-F238E27FC236}">
                <a16:creationId xmlns:a16="http://schemas.microsoft.com/office/drawing/2014/main" id="{572C7FCE-1797-7F46-BF45-B8973EB05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68"/>
            <a:ext cx="3037840" cy="1708785"/>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7"/>
          <p:cNvSpPr>
            <a:spLocks noGrp="1" noChangeArrowheads="1"/>
          </p:cNvSpPr>
          <p:nvPr>
            <p:ph type="title" idx="4294967295"/>
          </p:nvPr>
        </p:nvSpPr>
        <p:spPr>
          <a:xfrm>
            <a:off x="1371600" y="838200"/>
            <a:ext cx="5486400" cy="381000"/>
          </a:xfrm>
        </p:spPr>
        <p:txBody>
          <a:bodyPr/>
          <a:lstStyle/>
          <a:p>
            <a:pPr algn="l" eaLnBrk="1" hangingPunct="1"/>
            <a:r>
              <a:rPr lang="en-US" altLang="en-US" sz="3200" b="1" i="1" dirty="0" err="1">
                <a:solidFill>
                  <a:schemeClr val="tx1"/>
                </a:solidFill>
                <a:latin typeface="Kalaham" pitchFamily="2" charset="0"/>
              </a:rPr>
              <a:t>mbikj;jdj;jpd</a:t>
            </a:r>
            <a:r>
              <a:rPr lang="en-US" altLang="en-US" sz="3200" b="1" i="1" dirty="0">
                <a:solidFill>
                  <a:schemeClr val="tx1"/>
                </a:solidFill>
                <a:latin typeface="Kalaham" pitchFamily="2" charset="0"/>
              </a:rPr>
              <a:t>; </a:t>
            </a:r>
            <a:r>
              <a:rPr lang="en-US" altLang="en-US" sz="3200" b="1" i="1" dirty="0" err="1">
                <a:solidFill>
                  <a:schemeClr val="tx1"/>
                </a:solidFill>
                <a:latin typeface="Kalaham" pitchFamily="2" charset="0"/>
              </a:rPr>
              <a:t>tbtq;fs</a:t>
            </a:r>
            <a:r>
              <a:rPr lang="en-US" altLang="en-US" sz="3200" b="1" i="1" dirty="0">
                <a:solidFill>
                  <a:schemeClr val="tx1"/>
                </a:solidFill>
                <a:latin typeface="Kalaham" pitchFamily="2"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noChangeAspect="1"/>
          </p:cNvGraphicFramePr>
          <p:nvPr/>
        </p:nvGraphicFramePr>
        <p:xfrm>
          <a:off x="7543800" y="152400"/>
          <a:ext cx="1371600" cy="2057400"/>
        </p:xfrm>
        <a:graphic>
          <a:graphicData uri="http://schemas.openxmlformats.org/presentationml/2006/ole">
            <mc:AlternateContent xmlns:mc="http://schemas.openxmlformats.org/markup-compatibility/2006">
              <mc:Choice xmlns:v="urn:schemas-microsoft-com:vml" Requires="v">
                <p:oleObj spid="_x0000_s37924" name="Bitmap Image" r:id="rId3" imgW="876190" imgH="1352381" progId="PBrush">
                  <p:embed/>
                </p:oleObj>
              </mc:Choice>
              <mc:Fallback>
                <p:oleObj name="Bitmap Image" r:id="rId3" imgW="876190" imgH="1352381" progId="PBrush">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
                        <a:ext cx="1371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7890" name="Rectangle 3"/>
          <p:cNvSpPr>
            <a:spLocks noGrp="1" noChangeArrowheads="1"/>
          </p:cNvSpPr>
          <p:nvPr>
            <p:ph type="title"/>
          </p:nvPr>
        </p:nvSpPr>
        <p:spPr>
          <a:xfrm>
            <a:off x="1295400" y="533400"/>
            <a:ext cx="6553200" cy="1143000"/>
          </a:xfrm>
          <a:noFill/>
        </p:spPr>
        <p:txBody>
          <a:bodyPr/>
          <a:lstStyle/>
          <a:p>
            <a:pPr algn="l" eaLnBrk="1" hangingPunct="1"/>
            <a:r>
              <a:rPr lang="en-US" altLang="en-US" sz="3200" b="1" i="1" dirty="0" err="1">
                <a:solidFill>
                  <a:schemeClr val="tx1"/>
                </a:solidFill>
                <a:latin typeface="Kalaham" pitchFamily="2" charset="0"/>
                <a:cs typeface="Arial" pitchFamily="34" charset="0"/>
              </a:rPr>
              <a:t>rhkhupa</a:t>
            </a:r>
            <a:r>
              <a:rPr lang="en-US" altLang="en-US" sz="3200" b="1" i="1" dirty="0">
                <a:solidFill>
                  <a:schemeClr val="tx1"/>
                </a:solidFill>
                <a:latin typeface="Arial" pitchFamily="34" charset="0"/>
              </a:rPr>
              <a:t> </a:t>
            </a:r>
            <a:r>
              <a:rPr lang="en-US" altLang="en-US" sz="3200" b="1" dirty="0" err="1">
                <a:solidFill>
                  <a:schemeClr val="tx1"/>
                </a:solidFill>
                <a:latin typeface="Kalaham" pitchFamily="2" charset="0"/>
              </a:rPr>
              <a:t>tpsf;fk</a:t>
            </a:r>
            <a:endParaRPr lang="en-US" altLang="en-US" sz="3200" b="1" i="1" dirty="0">
              <a:solidFill>
                <a:schemeClr val="tx1"/>
              </a:solidFill>
              <a:latin typeface="Arial" pitchFamily="34" charset="0"/>
            </a:endParaRPr>
          </a:p>
        </p:txBody>
      </p:sp>
      <p:sp>
        <p:nvSpPr>
          <p:cNvPr id="37891" name="Rectangle 4"/>
          <p:cNvSpPr>
            <a:spLocks noChangeArrowheads="1"/>
          </p:cNvSpPr>
          <p:nvPr/>
        </p:nvSpPr>
        <p:spPr bwMode="auto">
          <a:xfrm>
            <a:off x="1295400" y="1524000"/>
            <a:ext cx="7543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20000"/>
              </a:spcBef>
              <a:buClr>
                <a:schemeClr val="tx2"/>
              </a:buClr>
            </a:pPr>
            <a:endParaRPr lang="en-US" altLang="en-US" sz="3200" b="1" i="1"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mbikf;fSdf;F</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rhkhupa</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thu;j;ijapd</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mu;j;jk</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xU</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ntspehl;L</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Njrj;ijr</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Nru;e;j</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egu</a:t>
            </a:r>
            <a:r>
              <a:rPr lang="en-US" altLang="en-US" sz="2800" b="1" i="1" dirty="0">
                <a:latin typeface="Kalaham" pitchFamily="2" charset="0"/>
                <a:cs typeface="Arial" pitchFamily="34" charset="0"/>
              </a:rPr>
              <a:t>;"</a:t>
            </a:r>
          </a:p>
          <a:p>
            <a:pPr eaLnBrk="1" fontAlgn="base" hangingPunct="1">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rpiwg;gpbf;fg;gl;ltu;fs</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tiwaiug;gLj;jg;gl;l</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Rje;jpuj;jpd</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kf;fs</a:t>
            </a:r>
            <a:r>
              <a:rPr lang="en-US" altLang="en-US" sz="2800" b="1" i="1" dirty="0">
                <a:latin typeface="Kalaham" pitchFamily="2" charset="0"/>
                <a:cs typeface="Arial" pitchFamily="34" charset="0"/>
              </a:rPr>
              <a:t>;"</a:t>
            </a:r>
          </a:p>
          <a:p>
            <a:pPr eaLnBrk="1" fontAlgn="base" hangingPunct="1">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rpiwg;gpbf;fg;gl;ltu;fs</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Nghupy</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ifg;gw;wg;gl;ldu</a:t>
            </a:r>
            <a:r>
              <a:rPr lang="en-US" altLang="en-US" sz="2800" b="1" i="1" dirty="0">
                <a:latin typeface="Kalaham" pitchFamily="2" charset="0"/>
                <a:cs typeface="Arial" pitchFamily="34" charset="0"/>
              </a:rPr>
              <a:t>;&gt; “</a:t>
            </a:r>
            <a:r>
              <a:rPr lang="en-US" altLang="en-US" sz="2800" b="1" i="1" dirty="0" err="1">
                <a:latin typeface="Kalaham" pitchFamily="2" charset="0"/>
                <a:cs typeface="Arial" pitchFamily="34" charset="0"/>
              </a:rPr>
              <a:t>cs;Shu</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kf;fs</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my;y</a:t>
            </a:r>
            <a:r>
              <a:rPr lang="en-US" altLang="en-US" sz="2800" b="1" i="1" dirty="0">
                <a:latin typeface="Kalaham" pitchFamily="2" charset="0"/>
                <a:cs typeface="Arial" pitchFamily="34" charset="0"/>
              </a:rPr>
              <a:t>”</a:t>
            </a:r>
          </a:p>
          <a:p>
            <a:pPr eaLnBrk="1" fontAlgn="base" hangingPunct="1">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fhy;tha;fs</a:t>
            </a:r>
            <a:r>
              <a:rPr lang="en-US" altLang="en-US" sz="2800" b="1" i="1" dirty="0">
                <a:latin typeface="Kalaham" pitchFamily="2" charset="0"/>
                <a:cs typeface="Arial" pitchFamily="34" charset="0"/>
              </a:rPr>
              <a:t>;&gt; </a:t>
            </a:r>
            <a:r>
              <a:rPr lang="en-US" altLang="en-US" sz="2800" b="1" i="1" dirty="0" err="1">
                <a:latin typeface="Kalaham" pitchFamily="2" charset="0"/>
                <a:cs typeface="Arial" pitchFamily="34" charset="0"/>
              </a:rPr>
              <a:t>jhtu</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kw;Wk</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mWtil</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gapu;fis</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fl;l</a:t>
            </a:r>
            <a:r>
              <a:rPr lang="en-US" altLang="en-US" sz="2800" b="1" i="1" dirty="0">
                <a:latin typeface="Kalaham" pitchFamily="2" charset="0"/>
                <a:cs typeface="Arial" pitchFamily="34" charset="0"/>
              </a:rPr>
              <a:t> </a:t>
            </a:r>
            <a:r>
              <a:rPr lang="en-US" altLang="en-US" sz="2800" b="1" i="1" dirty="0" err="1">
                <a:latin typeface="Kalaham" pitchFamily="2" charset="0"/>
                <a:cs typeface="Arial" pitchFamily="34" charset="0"/>
              </a:rPr>
              <a:t>gad;gLfpwJ</a:t>
            </a:r>
            <a:endParaRPr lang="en-US" altLang="en-US" sz="2800" b="1" i="1" dirty="0">
              <a:latin typeface="Kalaham" pitchFamily="2" charset="0"/>
              <a:cs typeface="Arial" pitchFamily="34" charset="0"/>
            </a:endParaRPr>
          </a:p>
          <a:p>
            <a:pPr eaLnBrk="1" fontAlgn="base" hangingPunct="1">
              <a:spcBef>
                <a:spcPct val="20000"/>
              </a:spcBef>
              <a:buClr>
                <a:schemeClr val="tx2"/>
              </a:buClr>
              <a:buFont typeface="Wingdings" pitchFamily="2" charset="2"/>
              <a:buChar char="w"/>
            </a:pPr>
            <a:r>
              <a:rPr lang="en-US" altLang="en-US" sz="2800" b="1" i="1" dirty="0" err="1">
                <a:latin typeface="Kalaham" pitchFamily="2" charset="0"/>
                <a:cs typeface="Arial" pitchFamily="34" charset="0"/>
              </a:rPr>
              <a:t>tiwaiug;gLj;J</a:t>
            </a:r>
            <a:endParaRPr lang="en-US" altLang="en-US" sz="2800" b="1" i="1" dirty="0">
              <a:latin typeface="Kalaham" pitchFamily="2" charset="0"/>
              <a:cs typeface="Arial" pitchFamily="34" charset="0"/>
            </a:endParaRPr>
          </a:p>
        </p:txBody>
      </p:sp>
      <p:sp>
        <p:nvSpPr>
          <p:cNvPr id="37892" name="Text Box 5"/>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Image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4"/>
          <p:cNvSpPr txBox="1">
            <a:spLocks noChangeArrowheads="1"/>
          </p:cNvSpPr>
          <p:nvPr/>
        </p:nvSpPr>
        <p:spPr bwMode="auto">
          <a:xfrm>
            <a:off x="6093909" y="4114800"/>
            <a:ext cx="2973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sz="2000" i="1" dirty="0" err="1">
                <a:latin typeface="Kalaham" pitchFamily="2" charset="0"/>
                <a:cs typeface="Arial" pitchFamily="34" charset="0"/>
              </a:rPr>
              <a:t>mbik</a:t>
            </a:r>
            <a:r>
              <a:rPr lang="en-US" altLang="en-US" sz="2000" i="1" dirty="0">
                <a:latin typeface="Kalaham" pitchFamily="2" charset="0"/>
                <a:cs typeface="Arial" pitchFamily="34" charset="0"/>
              </a:rPr>
              <a:t> </a:t>
            </a:r>
            <a:r>
              <a:rPr lang="en-US" altLang="en-US" sz="2000" i="1" dirty="0" err="1">
                <a:latin typeface="Kalaham" pitchFamily="2" charset="0"/>
                <a:cs typeface="Arial" pitchFamily="34" charset="0"/>
              </a:rPr>
              <a:t>Muhag;gLfpwhd</a:t>
            </a:r>
            <a:r>
              <a:rPr lang="en-US" altLang="en-US" sz="2000" i="1" dirty="0">
                <a:latin typeface="Kalaham" pitchFamily="2" charset="0"/>
                <a:cs typeface="Arial" pitchFamily="34" charset="0"/>
              </a:rPr>
              <a:t>;</a:t>
            </a:r>
          </a:p>
        </p:txBody>
      </p:sp>
      <p:sp>
        <p:nvSpPr>
          <p:cNvPr id="38915" name="Text Box 5"/>
          <p:cNvSpPr txBox="1">
            <a:spLocks noChangeArrowheads="1"/>
          </p:cNvSpPr>
          <p:nvPr/>
        </p:nvSpPr>
        <p:spPr bwMode="auto">
          <a:xfrm>
            <a:off x="1219200" y="1371600"/>
            <a:ext cx="4724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7013" indent="-227013"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buFontTx/>
              <a:buChar char="•"/>
            </a:pPr>
            <a:r>
              <a:rPr lang="en-US" altLang="en-US" sz="2800" b="1" i="1" dirty="0">
                <a:latin typeface="Arial" pitchFamily="34" charset="0"/>
                <a:cs typeface="Arial" pitchFamily="34" charset="0"/>
              </a:rPr>
              <a:t> </a:t>
            </a:r>
            <a:r>
              <a:rPr lang="en-US" altLang="en-US" sz="2800" dirty="0" err="1">
                <a:latin typeface="Kalaham" pitchFamily="2" charset="0"/>
                <a:cs typeface="Arial" pitchFamily="34" charset="0"/>
              </a:rPr>
              <a:t>xU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egupd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epiy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kw;nwhUtuhy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thq;fg;gl;lJ</a:t>
            </a:r>
            <a:endParaRPr lang="en-US" altLang="en-US" sz="2800" dirty="0">
              <a:latin typeface="Kalaham" pitchFamily="2" charset="0"/>
              <a:cs typeface="Arial" pitchFamily="34" charset="0"/>
            </a:endParaRPr>
          </a:p>
          <a:p>
            <a:pPr eaLnBrk="1" fontAlgn="base" hangingPunct="1">
              <a:buFontTx/>
              <a:buChar char="•"/>
            </a:pPr>
            <a:r>
              <a:rPr lang="en-US" altLang="en-US" sz="2800" dirty="0" err="1">
                <a:latin typeface="Kalaham" pitchFamily="2" charset="0"/>
                <a:cs typeface="Arial" pitchFamily="34" charset="0"/>
              </a:rPr>
              <a:t>fl;lha</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ciog;gpd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mikg;G</a:t>
            </a:r>
            <a:endParaRPr lang="en-US" altLang="en-US" sz="2800" dirty="0">
              <a:latin typeface="Kalaham" pitchFamily="2" charset="0"/>
              <a:cs typeface="Arial" pitchFamily="34" charset="0"/>
            </a:endParaRPr>
          </a:p>
          <a:p>
            <a:pPr eaLnBrk="1" fontAlgn="base" hangingPunct="1">
              <a:buFontTx/>
              <a:buChar char="•"/>
            </a:pPr>
            <a:r>
              <a:rPr lang="en-US" altLang="en-US" sz="2800" dirty="0" err="1">
                <a:latin typeface="Kalaham" pitchFamily="2" charset="0"/>
                <a:cs typeface="Arial" pitchFamily="34" charset="0"/>
              </a:rPr>
              <a:t>xU</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egupd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tpUg;gj;jpw;F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vjpuhf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mtupd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fl;Lg;ghL</a:t>
            </a:r>
            <a:endParaRPr lang="en-US" altLang="en-US" sz="2800" dirty="0">
              <a:latin typeface="Kalaham" pitchFamily="2" charset="0"/>
              <a:cs typeface="Arial" pitchFamily="34" charset="0"/>
            </a:endParaRPr>
          </a:p>
          <a:p>
            <a:pPr eaLnBrk="1" fontAlgn="base" hangingPunct="1">
              <a:buFontTx/>
              <a:buChar char="•"/>
            </a:pPr>
            <a:r>
              <a:rPr lang="en-US" altLang="en-US" sz="2800" dirty="0" err="1">
                <a:latin typeface="Kalaham" pitchFamily="2" charset="0"/>
                <a:cs typeface="Arial" pitchFamily="34" charset="0"/>
              </a:rPr>
              <a:t>kpff</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Fiwe;j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my;yJ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Cjpak</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y;yhky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fLikahd</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R+o;epiyapy</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xUtuplkpUe;j</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Ntiyiag</a:t>
            </a:r>
            <a:r>
              <a:rPr lang="en-US" altLang="en-US" sz="2800" dirty="0">
                <a:latin typeface="Kalaham" pitchFamily="2" charset="0"/>
                <a:cs typeface="Arial" pitchFamily="34" charset="0"/>
              </a:rPr>
              <a:t>; </a:t>
            </a:r>
            <a:r>
              <a:rPr lang="en-US" altLang="en-US" sz="2800" dirty="0" err="1">
                <a:latin typeface="Kalaham" pitchFamily="2" charset="0"/>
                <a:cs typeface="Arial" pitchFamily="34" charset="0"/>
              </a:rPr>
              <a:t>ghJfhj;jy</a:t>
            </a:r>
            <a:r>
              <a:rPr lang="en-US" altLang="en-US" sz="2800" dirty="0">
                <a:latin typeface="Kalaham" pitchFamily="2" charset="0"/>
                <a:cs typeface="Arial" pitchFamily="34" charset="0"/>
              </a:rPr>
              <a:t>;</a:t>
            </a:r>
          </a:p>
        </p:txBody>
      </p:sp>
      <p:sp>
        <p:nvSpPr>
          <p:cNvPr id="38916" name="Text Box 6"/>
          <p:cNvSpPr txBox="1">
            <a:spLocks noChangeArrowheads="1"/>
          </p:cNvSpPr>
          <p:nvPr/>
        </p:nvSpPr>
        <p:spPr bwMode="auto">
          <a:xfrm>
            <a:off x="1219200" y="0"/>
            <a:ext cx="3853940" cy="46166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dirty="0" err="1">
                <a:solidFill>
                  <a:srgbClr val="FFFFFF"/>
                </a:solidFill>
                <a:latin typeface="Kalaham" pitchFamily="2" charset="0"/>
              </a:rPr>
              <a:t>mwpKfk</a:t>
            </a:r>
            <a:r>
              <a:rPr lang="en-US" altLang="en-US" dirty="0">
                <a:solidFill>
                  <a:srgbClr val="FFFFFF"/>
                </a:solidFill>
                <a:latin typeface="Kalaham" pitchFamily="2" charset="0"/>
              </a:rPr>
              <a:t>; </a:t>
            </a:r>
            <a:r>
              <a:rPr lang="en-US" altLang="en-US" dirty="0" err="1">
                <a:solidFill>
                  <a:srgbClr val="FFFFFF"/>
                </a:solidFill>
                <a:latin typeface="Kalaham" pitchFamily="2" charset="0"/>
              </a:rPr>
              <a:t>kw;Wk</a:t>
            </a:r>
            <a:r>
              <a:rPr lang="en-US" altLang="en-US" dirty="0">
                <a:solidFill>
                  <a:srgbClr val="FFFFFF"/>
                </a:solidFill>
                <a:latin typeface="Kalaham" pitchFamily="2" charset="0"/>
              </a:rPr>
              <a:t>;  </a:t>
            </a:r>
            <a:r>
              <a:rPr lang="en-US" altLang="en-US" dirty="0" err="1">
                <a:solidFill>
                  <a:srgbClr val="FFFFFF"/>
                </a:solidFill>
                <a:latin typeface="Kalaham" pitchFamily="2" charset="0"/>
              </a:rPr>
              <a:t>tpsf;fk</a:t>
            </a:r>
            <a:r>
              <a:rPr lang="en-US" altLang="en-US" dirty="0">
                <a:solidFill>
                  <a:srgbClr val="FFFFFF"/>
                </a:solidFill>
                <a:latin typeface="Kalaham" pitchFamily="2" charset="0"/>
              </a:rPr>
              <a:t>;</a:t>
            </a:r>
          </a:p>
        </p:txBody>
      </p:sp>
      <p:sp>
        <p:nvSpPr>
          <p:cNvPr id="38917" name="Rectangle 7"/>
          <p:cNvSpPr>
            <a:spLocks noGrp="1" noChangeArrowheads="1"/>
          </p:cNvSpPr>
          <p:nvPr>
            <p:ph type="title" idx="4294967295"/>
          </p:nvPr>
        </p:nvSpPr>
        <p:spPr>
          <a:xfrm>
            <a:off x="1371600" y="533400"/>
            <a:ext cx="7543800" cy="762000"/>
          </a:xfrm>
        </p:spPr>
        <p:txBody>
          <a:bodyPr/>
          <a:lstStyle/>
          <a:p>
            <a:pPr algn="l" eaLnBrk="1" hangingPunct="1"/>
            <a:r>
              <a:rPr lang="en-US" altLang="en-US" sz="3200" dirty="0" err="1">
                <a:solidFill>
                  <a:schemeClr val="tx1"/>
                </a:solidFill>
                <a:latin typeface="Kalaham" pitchFamily="2" charset="0"/>
              </a:rPr>
              <a:t>kw;W</a:t>
            </a:r>
            <a:r>
              <a:rPr lang="en-US" altLang="en-US" sz="3200" dirty="0">
                <a:solidFill>
                  <a:schemeClr val="tx1"/>
                </a:solidFill>
                <a:latin typeface="Kalaham" pitchFamily="2" charset="0"/>
              </a:rPr>
              <a:t>;  </a:t>
            </a:r>
            <a:r>
              <a:rPr lang="en-US" altLang="en-US" sz="3200" dirty="0" err="1">
                <a:solidFill>
                  <a:schemeClr val="tx1"/>
                </a:solidFill>
                <a:latin typeface="Kalaham" pitchFamily="2" charset="0"/>
              </a:rPr>
              <a:t>tpsf;fk</a:t>
            </a:r>
            <a:r>
              <a:rPr lang="en-US" altLang="en-US" sz="3200" dirty="0">
                <a:solidFill>
                  <a:schemeClr val="tx1"/>
                </a:solidFill>
                <a:latin typeface="Kalaham" pitchFamily="2" charset="0"/>
              </a:rPr>
              <a:t> </a:t>
            </a:r>
            <a:r>
              <a:rPr lang="en-US" altLang="en-US" sz="3200" b="1" i="1" dirty="0">
                <a:solidFill>
                  <a:schemeClr val="tx1"/>
                </a:solidFill>
                <a:latin typeface="Arial"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descr="Photo courtesy&#10;of Anne Ra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79248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4"/>
          <p:cNvSpPr txBox="1">
            <a:spLocks noChangeArrowheads="1"/>
          </p:cNvSpPr>
          <p:nvPr/>
        </p:nvSpPr>
        <p:spPr bwMode="auto">
          <a:xfrm>
            <a:off x="2971800" y="5486400"/>
            <a:ext cx="4649030"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r>
              <a:rPr lang="en-US" altLang="en-US" i="1" dirty="0">
                <a:latin typeface="Kalaham" pitchFamily="2" charset="0"/>
                <a:cs typeface="Arial" pitchFamily="34" charset="0"/>
              </a:rPr>
              <a:t> </a:t>
            </a:r>
            <a:r>
              <a:rPr lang="en-US" altLang="en-US" i="1" dirty="0" err="1">
                <a:latin typeface="Kalaham" pitchFamily="2" charset="0"/>
                <a:cs typeface="Arial" pitchFamily="34" charset="0"/>
              </a:rPr>
              <a:t>Nuhkpy</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gz;ila</a:t>
            </a:r>
            <a:r>
              <a:rPr lang="en-US" altLang="en-US" i="1" dirty="0">
                <a:latin typeface="Kalaham" pitchFamily="2" charset="0"/>
                <a:cs typeface="Arial" pitchFamily="34" charset="0"/>
              </a:rPr>
              <a:t> </a:t>
            </a:r>
            <a:r>
              <a:rPr lang="en-US" altLang="en-US" i="1" dirty="0" err="1">
                <a:latin typeface="Kalaham" pitchFamily="2" charset="0"/>
                <a:cs typeface="Arial" pitchFamily="34" charset="0"/>
              </a:rPr>
              <a:t>mbikj;jdk</a:t>
            </a:r>
            <a:r>
              <a:rPr lang="en-US" altLang="en-US" i="1" dirty="0">
                <a:latin typeface="Kalaham" pitchFamily="2" charset="0"/>
                <a:cs typeface="Arial" pitchFamily="34" charset="0"/>
              </a:rPr>
              <a:t>;</a:t>
            </a:r>
          </a:p>
        </p:txBody>
      </p:sp>
      <p:sp>
        <p:nvSpPr>
          <p:cNvPr id="39939" name="Text Box 5"/>
          <p:cNvSpPr txBox="1">
            <a:spLocks noChangeArrowheads="1"/>
          </p:cNvSpPr>
          <p:nvPr/>
        </p:nvSpPr>
        <p:spPr bwMode="auto">
          <a:xfrm>
            <a:off x="1219200" y="6248400"/>
            <a:ext cx="792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r>
              <a:rPr lang="en-US" altLang="en-US" sz="1600" b="1" i="1" dirty="0" err="1">
                <a:latin typeface="Kalaham" pitchFamily="2" charset="0"/>
                <a:cs typeface="Arial" pitchFamily="34" charset="0"/>
              </a:rPr>
              <a:t>Nuhkhdpa</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rl;lk</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mbik</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vd;gJ</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xU</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tp</a:t>
            </a:r>
            <a:r>
              <a:rPr lang="en-US" altLang="en-US" sz="1600" b="1" i="1" dirty="0">
                <a:latin typeface="Kalaham" pitchFamily="2" charset="0"/>
                <a:cs typeface="Arial" pitchFamily="34" charset="0"/>
              </a:rPr>
              <a:t>\</a:t>
            </a:r>
            <a:r>
              <a:rPr lang="en-US" altLang="en-US" sz="1600" b="1" i="1" dirty="0" err="1">
                <a:latin typeface="Kalaham" pitchFamily="2" charset="0"/>
                <a:cs typeface="Arial" pitchFamily="34" charset="0"/>
              </a:rPr>
              <a:t>ak</a:t>
            </a:r>
            <a:r>
              <a:rPr lang="en-US" altLang="en-US" sz="1600" b="1" i="1" dirty="0">
                <a:latin typeface="Kalaham" pitchFamily="2" charset="0"/>
                <a:cs typeface="Arial" pitchFamily="34" charset="0"/>
              </a:rPr>
              <a:t>;&gt; </a:t>
            </a:r>
            <a:r>
              <a:rPr lang="en-US" altLang="en-US" sz="1600" b="1" i="1" dirty="0" err="1">
                <a:latin typeface="Kalaham" pitchFamily="2" charset="0"/>
                <a:cs typeface="Arial" pitchFamily="34" charset="0"/>
              </a:rPr>
              <a:t>xU</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rhl;ly</a:t>
            </a:r>
            <a:r>
              <a:rPr lang="en-US" altLang="en-US" sz="1600" b="1" i="1" dirty="0">
                <a:latin typeface="Kalaham" pitchFamily="2" charset="0"/>
                <a:cs typeface="Arial" pitchFamily="34" charset="0"/>
              </a:rPr>
              <a:t>;&gt; </a:t>
            </a:r>
            <a:r>
              <a:rPr lang="en-US" altLang="en-US" sz="1600" b="1" i="1" dirty="0" err="1">
                <a:latin typeface="Kalaham" pitchFamily="2" charset="0"/>
                <a:cs typeface="Arial" pitchFamily="34" charset="0"/>
              </a:rPr>
              <a:t>xU</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kuz</a:t>
            </a:r>
            <a:r>
              <a:rPr lang="en-US" altLang="en-US" sz="1600" b="1" i="1" dirty="0">
                <a:latin typeface="Kalaham" pitchFamily="2" charset="0"/>
                <a:cs typeface="Arial" pitchFamily="34" charset="0"/>
              </a:rPr>
              <a:t> </a:t>
            </a:r>
            <a:r>
              <a:rPr lang="en-US" altLang="en-US" sz="1600" b="1" i="1" dirty="0" err="1">
                <a:latin typeface="Kalaham" pitchFamily="2" charset="0"/>
                <a:cs typeface="Arial" pitchFamily="34" charset="0"/>
              </a:rPr>
              <a:t>nghUs</a:t>
            </a:r>
            <a:r>
              <a:rPr lang="en-US" altLang="en-US" sz="1600" b="1" i="1" dirty="0">
                <a:latin typeface="Kalaham" pitchFamily="2" charset="0"/>
                <a:cs typeface="Arial" pitchFamily="34" charset="0"/>
              </a:rPr>
              <a:t>;</a:t>
            </a:r>
          </a:p>
        </p:txBody>
      </p:sp>
      <p:sp>
        <p:nvSpPr>
          <p:cNvPr id="39940" name="Rectangle 7"/>
          <p:cNvSpPr>
            <a:spLocks noGrp="1" noChangeArrowheads="1"/>
          </p:cNvSpPr>
          <p:nvPr>
            <p:ph type="title" idx="4294967295"/>
          </p:nvPr>
        </p:nvSpPr>
        <p:spPr>
          <a:xfrm>
            <a:off x="1219200" y="0"/>
            <a:ext cx="4267200" cy="533400"/>
          </a:xfrm>
          <a:solidFill>
            <a:srgbClr val="000000"/>
          </a:solidFill>
          <a:ln>
            <a:noFill/>
            <a:miter lim="800000"/>
            <a:headEnd/>
            <a:tailEnd/>
          </a:ln>
        </p:spPr>
        <p:txBody>
          <a:bodyPr/>
          <a:lstStyle/>
          <a:p>
            <a:pPr eaLnBrk="1" hangingPunct="1"/>
            <a:r>
              <a:rPr lang="en-US" altLang="en-US" sz="2400" dirty="0" err="1">
                <a:solidFill>
                  <a:srgbClr val="FFFFFF"/>
                </a:solidFill>
                <a:latin typeface="Kalaham" pitchFamily="2" charset="0"/>
              </a:rPr>
              <a:t>mwpKfk</a:t>
            </a:r>
            <a:r>
              <a:rPr lang="en-US" altLang="en-US" sz="2400" dirty="0">
                <a:solidFill>
                  <a:srgbClr val="FFFFFF"/>
                </a:solidFill>
                <a:latin typeface="Kalaham" pitchFamily="2" charset="0"/>
              </a:rPr>
              <a:t>; </a:t>
            </a:r>
            <a:r>
              <a:rPr lang="en-US" altLang="en-US" sz="2400" dirty="0" err="1">
                <a:solidFill>
                  <a:srgbClr val="FFFFFF"/>
                </a:solidFill>
                <a:latin typeface="Kalaham" pitchFamily="2" charset="0"/>
              </a:rPr>
              <a:t>kw;Wk</a:t>
            </a:r>
            <a:r>
              <a:rPr lang="en-US" altLang="en-US" sz="2400" dirty="0">
                <a:solidFill>
                  <a:srgbClr val="FFFFFF"/>
                </a:solidFill>
                <a:latin typeface="Kalaham" pitchFamily="2" charset="0"/>
              </a:rPr>
              <a:t>;  </a:t>
            </a:r>
            <a:r>
              <a:rPr lang="en-US" altLang="en-US" sz="2400" dirty="0" err="1">
                <a:solidFill>
                  <a:srgbClr val="FFFFFF"/>
                </a:solidFill>
                <a:latin typeface="Kalaham" pitchFamily="2" charset="0"/>
              </a:rPr>
              <a:t>tpsf;fk</a:t>
            </a:r>
            <a:r>
              <a:rPr lang="en-US" altLang="en-US" sz="2400" dirty="0">
                <a:solidFill>
                  <a:srgbClr val="FFFFFF"/>
                </a:solidFill>
                <a:latin typeface="Kalaham" pitchFamily="2" charset="0"/>
              </a:rPr>
              <a:t>;</a:t>
            </a:r>
          </a:p>
        </p:txBody>
      </p:sp>
    </p:spTree>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2657</TotalTime>
  <Words>7358</Words>
  <Application>Microsoft Macintosh PowerPoint</Application>
  <PresentationFormat>On-screen Show (4:3)</PresentationFormat>
  <Paragraphs>392</Paragraphs>
  <Slides>56</Slides>
  <Notes>13</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70" baseType="lpstr">
      <vt:lpstr>Arial Unicode MS</vt:lpstr>
      <vt:lpstr>Arial</vt:lpstr>
      <vt:lpstr>Arial Black</vt:lpstr>
      <vt:lpstr>Calibri</vt:lpstr>
      <vt:lpstr>Comic Sans MS</vt:lpstr>
      <vt:lpstr>Kalaham</vt:lpstr>
      <vt:lpstr>Times New Roman</vt:lpstr>
      <vt:lpstr>Wingdings</vt:lpstr>
      <vt:lpstr>Strategic</vt:lpstr>
      <vt:lpstr>Default Design</vt:lpstr>
      <vt:lpstr>2_Orbit</vt:lpstr>
      <vt:lpstr>49_Blank Presentation</vt:lpstr>
      <vt:lpstr>8_Blank Presentation</vt:lpstr>
      <vt:lpstr>Bitmap Image</vt:lpstr>
      <vt:lpstr>mbikj;jdk;</vt:lpstr>
      <vt:lpstr>tpsf;ff;fhl;rp   </vt:lpstr>
      <vt:lpstr> mbikj;jdk;</vt:lpstr>
      <vt:lpstr>mbikj;jdj;jpd; Njhw;wk;:</vt:lpstr>
      <vt:lpstr>mbikj;jdj;jpd; Mjhuq;fs;</vt:lpstr>
      <vt:lpstr>mbikj;jdj;jpd; tbtq;fs;</vt:lpstr>
      <vt:lpstr>rhkhupa tpsf;fk</vt:lpstr>
      <vt:lpstr>kw;W;  tpsf;fk :</vt:lpstr>
      <vt:lpstr>mwpKfk; kw;Wk;  tpsf;fk;</vt:lpstr>
      <vt:lpstr>Nuhkhdpa kw;Wk; fpNuf;f rl;lq;fs;</vt:lpstr>
      <vt:lpstr>Kf;fpa tpjpKiwfs;</vt:lpstr>
      <vt:lpstr>gz;ila r%fq;fspy; mbikfs;</vt:lpstr>
      <vt:lpstr>gz;ila r%fq;fspy; mbikfs;</vt:lpstr>
      <vt:lpstr>gz;ila r%fq;fspy; mbikfs;</vt:lpstr>
      <vt:lpstr>gz;ila r%fq;fspy; mbikfs;</vt:lpstr>
      <vt:lpstr>gz;ila r%fq;fspy; mbikfs;</vt:lpstr>
      <vt:lpstr>gz;ila r%fq;fspy; mbikfs;</vt:lpstr>
      <vt:lpstr>mbikfspd; rpfpr;ir</vt:lpstr>
      <vt:lpstr>mbikfspd; rpfpr;ir</vt:lpstr>
      <vt:lpstr>mbikfspd; rpfpr;ir</vt:lpstr>
      <vt:lpstr>mbikfspd; rpfpr;ir</vt:lpstr>
      <vt:lpstr>mbikj;jdk; kf;fisg; gw;wp vd;d ntspg;gLj;JfpwJ?</vt:lpstr>
      <vt:lpstr>mbikj;jdk; kf;fisg; gw;wp vd;d ntspg;gLj;JfpwJ?</vt:lpstr>
      <vt:lpstr>mbikj;jdj;ijg; gw;wp nkhirf; rl;lk; vd;d fw;gpf;fpwJ?</vt:lpstr>
      <vt:lpstr>1. mbikfisg; ngWtjw;fhd       rl;lq;fs;</vt:lpstr>
      <vt:lpstr>1. mbikfisg; ngWtjw;fhd rl;lq;fs;</vt:lpstr>
      <vt:lpstr> 2. கையாளுதல் சட்டம்   ahj;jpuhfkk;. 21: 1-11; nyt;. 25: 39-55; cgh. 15: 12-18</vt:lpstr>
      <vt:lpstr>2. கையாளுதல் சட்டம்</vt:lpstr>
      <vt:lpstr>kj cupikfs; njhlu;ghd rl;lk;</vt:lpstr>
      <vt:lpstr>4.  rptpy; cupikfs; njhlu;ghd rl;lq;fs;</vt:lpstr>
      <vt:lpstr>5. mbikfspd; jpUkzq;fs; njhlu;ghd rl;lq;fs;</vt:lpstr>
      <vt:lpstr>Comparing Mosaic Laws and Pagan Laws</vt:lpstr>
      <vt:lpstr>Comparing Mosaic Laws and Pagan Laws</vt:lpstr>
      <vt:lpstr>Comparing Mosaic Laws and Pagan Laws</vt:lpstr>
      <vt:lpstr>Comparing Mosaic Laws and Pagan Laws</vt:lpstr>
      <vt:lpstr>Comparing Mosaic Laws and Pagan Laws</vt:lpstr>
      <vt:lpstr>Comparing Mosaic Laws and Pagan Laws</vt:lpstr>
      <vt:lpstr>Features of slavery during Roman</vt:lpstr>
      <vt:lpstr>Nuhkhdpag; Nguurpd; NghJ mbikj;jdj;jpd; mk;rq;fs;</vt:lpstr>
      <vt:lpstr>Nuhkhdpag; Nguurpd; NghJ mbikj;jdj;jpd; mk;rq;fs;</vt:lpstr>
      <vt:lpstr>Nuhkhdpag; Nguurpd; NghJ mbikj;jdj;jpd; mk;rq;fs;</vt:lpstr>
      <vt:lpstr>Nuhkhdpag; Nguurpd; NghJ mbikj;jdj;jpd; mk;rq;fs;</vt:lpstr>
      <vt:lpstr>Nuhkhdpag; Nguurpd; NghJ mbikj;jdj;jpd; mk;rq;fs;</vt:lpstr>
      <vt:lpstr>Nuhkhdpag; Nguurpd; NghJ mbikj;jdj;jpd; mk;rq;fs;</vt:lpstr>
      <vt:lpstr>Nuhkhdpag; Nguurpd; NghJ mbikj;jdj;jpd; mk;rq;fs;</vt:lpstr>
      <vt:lpstr>Nuhkhdpag; Nguurpd; NghJ mbikj;jdj;jpd; mk;rq;fs;</vt:lpstr>
      <vt:lpstr>"xU kdpjd; xU mbikg; ngz;Zld; clYwT nfhz;lhy;&gt; mjd; Rje;jpuk; xUNghJk; thq;fg;gltpy;iy&gt; Mdhy; NtnwhU Mzpd; kidtpahf khw cWjpG+z;lhy;&gt; mtd; jd; v[khDf;F KO ,og;gPLk; nrYj;j Ntz;Lk;. Mdhy; mts; xU Rje;jpukhd ngz; my;y vd;gjhy;&gt; MNzh my;yJ ngz;Nzh nfhy;yg;gLthu; "(Nytp 19:20 vd;.vy;.b).</vt:lpstr>
      <vt:lpstr> "MfNt&gt; fpwp];J vq;fis cz;ikapNyNa tpLtpj;jpUf;fpwhu;&gt; ,g;NghJ ePq;fs; Rje;jpukhf ,Ug;gij cWjpg;gLj;jpf; nfhs;Sq;fs;&gt; rl;lj;jpd; mbikj;jdj;jpy; kPz;Lk; gpizf;fg;gl Ntz;lhk;" (fyh. 5: 1 vd;.vy;.b)</vt:lpstr>
      <vt:lpstr>G.V mbikj;jdk; Fwpj;j gTypd; Nghjid</vt:lpstr>
      <vt:lpstr>mbikj;jdk; njhlu;ghd gpNyNkhdpd; tpsf;fk;</vt:lpstr>
      <vt:lpstr>gpNyNkhdpd; tpsf;fk; mbikj;jdj;jpw;F</vt:lpstr>
      <vt:lpstr>KbTiu</vt:lpstr>
      <vt:lpstr>Bibliography</vt:lpstr>
      <vt:lpstr>Useful Websites</vt:lpstr>
      <vt:lpstr>Black</vt:lpstr>
      <vt:lpstr>பழைய ஏற்பாடு  பின்னனிகள்BibleStudyDownloads.org</vt:lpstr>
    </vt:vector>
  </TitlesOfParts>
  <Company>PerkinElmer LAS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Slavery</dc:title>
  <dc:creator>cjeffrey</dc:creator>
  <cp:lastModifiedBy>Rick Griffith</cp:lastModifiedBy>
  <cp:revision>103</cp:revision>
  <dcterms:created xsi:type="dcterms:W3CDTF">2005-08-22T08:07:58Z</dcterms:created>
  <dcterms:modified xsi:type="dcterms:W3CDTF">2019-11-23T00:57:46Z</dcterms:modified>
</cp:coreProperties>
</file>