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5" r:id="rId2"/>
    <p:sldMasterId id="2147483694" r:id="rId3"/>
    <p:sldMasterId id="2147483651" r:id="rId4"/>
    <p:sldMasterId id="2147483654" r:id="rId5"/>
    <p:sldMasterId id="2147483658" r:id="rId6"/>
    <p:sldMasterId id="2147483662" r:id="rId7"/>
    <p:sldMasterId id="2147483666" r:id="rId8"/>
    <p:sldMasterId id="2147483676" r:id="rId9"/>
    <p:sldMasterId id="2147483688" r:id="rId10"/>
    <p:sldMasterId id="2147483692" r:id="rId11"/>
    <p:sldMasterId id="2147483697" r:id="rId12"/>
    <p:sldMasterId id="2147483962" r:id="rId13"/>
    <p:sldMasterId id="2147484664" r:id="rId14"/>
  </p:sldMasterIdLst>
  <p:notesMasterIdLst>
    <p:notesMasterId r:id="rId50"/>
  </p:notesMasterIdLst>
  <p:sldIdLst>
    <p:sldId id="256" r:id="rId15"/>
    <p:sldId id="260" r:id="rId16"/>
    <p:sldId id="268" r:id="rId17"/>
    <p:sldId id="290" r:id="rId18"/>
    <p:sldId id="266" r:id="rId19"/>
    <p:sldId id="269" r:id="rId20"/>
    <p:sldId id="270" r:id="rId21"/>
    <p:sldId id="271" r:id="rId22"/>
    <p:sldId id="261" r:id="rId23"/>
    <p:sldId id="272" r:id="rId24"/>
    <p:sldId id="259" r:id="rId25"/>
    <p:sldId id="258" r:id="rId26"/>
    <p:sldId id="262" r:id="rId27"/>
    <p:sldId id="265" r:id="rId28"/>
    <p:sldId id="289" r:id="rId29"/>
    <p:sldId id="275" r:id="rId30"/>
    <p:sldId id="274" r:id="rId31"/>
    <p:sldId id="293" r:id="rId32"/>
    <p:sldId id="277" r:id="rId33"/>
    <p:sldId id="278" r:id="rId34"/>
    <p:sldId id="279" r:id="rId35"/>
    <p:sldId id="276" r:id="rId36"/>
    <p:sldId id="273" r:id="rId37"/>
    <p:sldId id="280" r:id="rId38"/>
    <p:sldId id="281" r:id="rId39"/>
    <p:sldId id="282" r:id="rId40"/>
    <p:sldId id="283" r:id="rId41"/>
    <p:sldId id="284" r:id="rId42"/>
    <p:sldId id="285" r:id="rId43"/>
    <p:sldId id="286" r:id="rId44"/>
    <p:sldId id="287" r:id="rId45"/>
    <p:sldId id="288" r:id="rId46"/>
    <p:sldId id="257" r:id="rId47"/>
    <p:sldId id="291" r:id="rId48"/>
    <p:sldId id="294"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Garamond" charset="0"/>
        <a:ea typeface="ＭＳ Ｐゴシック" charset="0"/>
        <a:cs typeface="ＭＳ Ｐゴシック" charset="0"/>
      </a:defRPr>
    </a:lvl5pPr>
    <a:lvl6pPr marL="2286000" algn="l" defTabSz="457200" rtl="0" eaLnBrk="1" latinLnBrk="0" hangingPunct="1">
      <a:defRPr kern="1200">
        <a:solidFill>
          <a:schemeClr val="tx1"/>
        </a:solidFill>
        <a:latin typeface="Garamond" charset="0"/>
        <a:ea typeface="ＭＳ Ｐゴシック" charset="0"/>
        <a:cs typeface="ＭＳ Ｐゴシック" charset="0"/>
      </a:defRPr>
    </a:lvl6pPr>
    <a:lvl7pPr marL="2743200" algn="l" defTabSz="457200" rtl="0" eaLnBrk="1" latinLnBrk="0" hangingPunct="1">
      <a:defRPr kern="1200">
        <a:solidFill>
          <a:schemeClr val="tx1"/>
        </a:solidFill>
        <a:latin typeface="Garamond" charset="0"/>
        <a:ea typeface="ＭＳ Ｐゴシック" charset="0"/>
        <a:cs typeface="ＭＳ Ｐゴシック" charset="0"/>
      </a:defRPr>
    </a:lvl7pPr>
    <a:lvl8pPr marL="3200400" algn="l" defTabSz="457200" rtl="0" eaLnBrk="1" latinLnBrk="0" hangingPunct="1">
      <a:defRPr kern="1200">
        <a:solidFill>
          <a:schemeClr val="tx1"/>
        </a:solidFill>
        <a:latin typeface="Garamond" charset="0"/>
        <a:ea typeface="ＭＳ Ｐゴシック" charset="0"/>
        <a:cs typeface="ＭＳ Ｐゴシック" charset="0"/>
      </a:defRPr>
    </a:lvl8pPr>
    <a:lvl9pPr marL="3657600" algn="l" defTabSz="457200" rtl="0" eaLnBrk="1" latinLnBrk="0" hangingPunct="1">
      <a:defRPr kern="1200">
        <a:solidFill>
          <a:schemeClr val="tx1"/>
        </a:solidFill>
        <a:latin typeface="Garamond"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0"/>
    <a:srgbClr val="000000"/>
    <a:srgbClr val="045500"/>
    <a:srgbClr val="CC0099"/>
    <a:srgbClr val="EC210C"/>
    <a:srgbClr val="6B33C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p:restoredTop sz="94699"/>
  </p:normalViewPr>
  <p:slideViewPr>
    <p:cSldViewPr>
      <p:cViewPr varScale="1">
        <p:scale>
          <a:sx n="133" d="100"/>
          <a:sy n="133" d="100"/>
        </p:scale>
        <p:origin x="12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0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2" charset="0"/>
                <a:ea typeface="+mn-ea"/>
                <a:cs typeface="+mn-cs"/>
              </a:defRPr>
            </a:lvl1pPr>
          </a:lstStyle>
          <a:p>
            <a:pPr>
              <a:defRPr/>
            </a:pPr>
            <a:endParaRPr lang="en-US"/>
          </a:p>
        </p:txBody>
      </p:sp>
      <p:sp>
        <p:nvSpPr>
          <p:cNvPr id="164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E5CB9A9-1418-9A40-B975-70E8016D0F99}" type="slidenum">
              <a:rPr lang="en-US"/>
              <a:pPr>
                <a:defRPr/>
              </a:pPr>
              <a:t>‹#›</a:t>
            </a:fld>
            <a:endParaRPr lang="en-US"/>
          </a:p>
        </p:txBody>
      </p:sp>
    </p:spTree>
    <p:extLst>
      <p:ext uri="{BB962C8B-B14F-4D97-AF65-F5344CB8AC3E}">
        <p14:creationId xmlns:p14="http://schemas.microsoft.com/office/powerpoint/2010/main" val="27024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6CFAE3F-304E-8244-B57C-A5CA2965ADB1}" type="slidenum">
              <a:rPr lang="en-US" sz="1200">
                <a:latin typeface="Arial" charset="0"/>
              </a:rPr>
              <a:pPr/>
              <a:t>1</a:t>
            </a:fld>
            <a:endParaRPr lang="en-US" sz="1200">
              <a:latin typeface="Arial" charset="0"/>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09BB818-B9FE-D44F-B972-FC1ABD2DAEE1}" type="slidenum">
              <a:rPr lang="en-US" sz="1200">
                <a:latin typeface="Arial" charset="0"/>
              </a:rPr>
              <a:pPr/>
              <a:t>19</a:t>
            </a:fld>
            <a:endParaRPr lang="en-US" sz="1200">
              <a:latin typeface="Arial" charset="0"/>
            </a:endParaRPr>
          </a:p>
        </p:txBody>
      </p:sp>
      <p:sp>
        <p:nvSpPr>
          <p:cNvPr id="193538" name="Rectangle 2"/>
          <p:cNvSpPr>
            <a:spLocks noGrp="1" noRot="1" noChangeAspect="1" noChangeArrowheads="1"/>
          </p:cNvSpPr>
          <p:nvPr>
            <p:ph type="sldImg"/>
          </p:nvPr>
        </p:nvSpPr>
        <p:spPr>
          <a:xfrm>
            <a:off x="1150938" y="692150"/>
            <a:ext cx="4556125" cy="3416300"/>
          </a:xfrm>
          <a:solidFill>
            <a:srgbClr val="FFFFFF"/>
          </a:solidFill>
          <a:ln/>
        </p:spPr>
      </p:sp>
      <p:sp>
        <p:nvSpPr>
          <p:cNvPr id="1935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C0A6F71D-3EE6-FD41-BE22-141F31BC781F}" type="slidenum">
              <a:rPr lang="en-US" sz="1200">
                <a:latin typeface="Arial" charset="0"/>
              </a:rPr>
              <a:pPr/>
              <a:t>20</a:t>
            </a:fld>
            <a:endParaRPr lang="en-US" sz="1200">
              <a:latin typeface="Arial" charset="0"/>
            </a:endParaRPr>
          </a:p>
        </p:txBody>
      </p:sp>
      <p:sp>
        <p:nvSpPr>
          <p:cNvPr id="195586" name="Rectangle 2"/>
          <p:cNvSpPr>
            <a:spLocks noGrp="1" noRot="1" noChangeAspect="1" noChangeArrowheads="1"/>
          </p:cNvSpPr>
          <p:nvPr>
            <p:ph type="sldImg"/>
          </p:nvPr>
        </p:nvSpPr>
        <p:spPr>
          <a:xfrm>
            <a:off x="1150938" y="692150"/>
            <a:ext cx="4556125" cy="3416300"/>
          </a:xfrm>
          <a:solidFill>
            <a:srgbClr val="FFFFFF"/>
          </a:solidFill>
          <a:ln/>
        </p:spPr>
      </p:sp>
      <p:sp>
        <p:nvSpPr>
          <p:cNvPr id="19558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0E435F9-FAE3-0144-80C8-9833457BFA0B}" type="slidenum">
              <a:rPr lang="en-US" sz="1200">
                <a:latin typeface="Arial" charset="0"/>
              </a:rPr>
              <a:pPr/>
              <a:t>21</a:t>
            </a:fld>
            <a:endParaRPr lang="en-US" sz="1200">
              <a:latin typeface="Arial" charset="0"/>
            </a:endParaRPr>
          </a:p>
        </p:txBody>
      </p:sp>
      <p:sp>
        <p:nvSpPr>
          <p:cNvPr id="197634" name="Rectangle 2"/>
          <p:cNvSpPr>
            <a:spLocks noGrp="1" noRot="1" noChangeAspect="1" noChangeArrowheads="1"/>
          </p:cNvSpPr>
          <p:nvPr>
            <p:ph type="sldImg"/>
          </p:nvPr>
        </p:nvSpPr>
        <p:spPr>
          <a:xfrm>
            <a:off x="1150938" y="692150"/>
            <a:ext cx="4556125" cy="3416300"/>
          </a:xfrm>
          <a:solidFill>
            <a:srgbClr val="FFFFFF"/>
          </a:solidFill>
          <a:ln/>
        </p:spPr>
      </p:sp>
      <p:sp>
        <p:nvSpPr>
          <p:cNvPr id="19763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FD91923-31FF-0D43-90A2-66FCBA1B4D12}" type="slidenum">
              <a:rPr lang="en-US" sz="1200">
                <a:latin typeface="Arial" charset="0"/>
              </a:rPr>
              <a:pPr/>
              <a:t>23</a:t>
            </a:fld>
            <a:endParaRPr lang="en-US" sz="1200">
              <a:latin typeface="Arial"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a:latin typeface="Arial" charset="0"/>
                <a:ea typeface="ＭＳ Ｐゴシック" charset="0"/>
                <a:cs typeface="ＭＳ Ｐゴシック" charset="0"/>
              </a:rPr>
              <a:t>Imad Shehadeh, </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The Predicament of Islamic Monotheism,</a:t>
            </a:r>
            <a:r>
              <a:rPr lang="en-US" altLang="ja-JP" sz="1800">
                <a:latin typeface="Arial" charset="0"/>
                <a:ea typeface="ＭＳ Ｐゴシック" charset="0"/>
                <a:cs typeface="ＭＳ Ｐゴシック" charset="0"/>
              </a:rPr>
              <a:t>"</a:t>
            </a:r>
            <a:r>
              <a:rPr lang="en-US" sz="1800">
                <a:latin typeface="Arial" charset="0"/>
                <a:ea typeface="ＭＳ Ｐゴシック" charset="0"/>
                <a:cs typeface="ＭＳ Ｐゴシック" charset="0"/>
              </a:rPr>
              <a:t> Bibliotheca Sacra 161 (April-June 2004): 162.</a:t>
            </a:r>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790635C-3739-AC41-9005-7A4ACC67B9E2}" type="slidenum">
              <a:rPr lang="en-US" sz="1200">
                <a:latin typeface="Arial" charset="0"/>
              </a:rPr>
              <a:pPr/>
              <a:t>24</a:t>
            </a:fld>
            <a:endParaRPr lang="en-US" sz="1200">
              <a:latin typeface="Arial"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FA5B1C4D-3A07-964C-AAA3-778F3EBD1681}" type="slidenum">
              <a:rPr lang="en-US" sz="1200">
                <a:latin typeface="Arial" charset="0"/>
              </a:rPr>
              <a:pPr/>
              <a:t>25</a:t>
            </a:fld>
            <a:endParaRPr lang="en-US" sz="1200">
              <a:latin typeface="Arial" charset="0"/>
            </a:endParaRPr>
          </a:p>
        </p:txBody>
      </p:sp>
      <p:sp>
        <p:nvSpPr>
          <p:cNvPr id="204802" name="Rectangle 2"/>
          <p:cNvSpPr>
            <a:spLocks noGrp="1" noRot="1" noChangeAspect="1" noChangeArrowheads="1"/>
          </p:cNvSpPr>
          <p:nvPr>
            <p:ph type="sldImg"/>
          </p:nvPr>
        </p:nvSpPr>
        <p:spPr>
          <a:solidFill>
            <a:srgbClr val="FFFFFF"/>
          </a:solidFill>
          <a:ln/>
        </p:spPr>
      </p:sp>
      <p:sp>
        <p:nvSpPr>
          <p:cNvPr id="20480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2361B09-833B-9742-9262-B1D62B98166A}" type="slidenum">
              <a:rPr lang="en-US" sz="1200">
                <a:latin typeface="Arial" charset="0"/>
              </a:rPr>
              <a:pPr/>
              <a:t>26</a:t>
            </a:fld>
            <a:endParaRPr lang="en-US" sz="1200">
              <a:latin typeface="Arial" charset="0"/>
            </a:endParaRPr>
          </a:p>
        </p:txBody>
      </p:sp>
      <p:sp>
        <p:nvSpPr>
          <p:cNvPr id="206850" name="Rectangle 2"/>
          <p:cNvSpPr>
            <a:spLocks noGrp="1" noRot="1" noChangeAspect="1" noChangeArrowheads="1"/>
          </p:cNvSpPr>
          <p:nvPr>
            <p:ph type="sldImg"/>
          </p:nvPr>
        </p:nvSpPr>
        <p:spPr>
          <a:solidFill>
            <a:srgbClr val="FFFFFF"/>
          </a:solidFill>
          <a:ln/>
        </p:spPr>
      </p:sp>
      <p:sp>
        <p:nvSpPr>
          <p:cNvPr id="2068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A3C164C-D748-4849-A279-D303A61470A8}" type="slidenum">
              <a:rPr lang="en-US" sz="1200">
                <a:latin typeface="Arial" charset="0"/>
              </a:rPr>
              <a:pPr/>
              <a:t>27</a:t>
            </a:fld>
            <a:endParaRPr lang="en-US" sz="1200">
              <a:latin typeface="Arial" charset="0"/>
            </a:endParaRPr>
          </a:p>
        </p:txBody>
      </p:sp>
      <p:sp>
        <p:nvSpPr>
          <p:cNvPr id="208898" name="Rectangle 2"/>
          <p:cNvSpPr>
            <a:spLocks noGrp="1" noRot="1" noChangeAspect="1" noChangeArrowheads="1"/>
          </p:cNvSpPr>
          <p:nvPr>
            <p:ph type="sldImg"/>
          </p:nvPr>
        </p:nvSpPr>
        <p:spPr>
          <a:solidFill>
            <a:srgbClr val="FFFFFF"/>
          </a:solidFill>
          <a:ln/>
        </p:spPr>
      </p:sp>
      <p:sp>
        <p:nvSpPr>
          <p:cNvPr id="2088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6DD1C2EA-A886-8142-BBAE-B33FED74834A}" type="slidenum">
              <a:rPr lang="en-US" sz="1200">
                <a:latin typeface="Arial" charset="0"/>
              </a:rPr>
              <a:pPr/>
              <a:t>28</a:t>
            </a:fld>
            <a:endParaRPr lang="en-US" sz="1200">
              <a:latin typeface="Arial" charset="0"/>
            </a:endParaRPr>
          </a:p>
        </p:txBody>
      </p:sp>
      <p:sp>
        <p:nvSpPr>
          <p:cNvPr id="210946" name="Rectangle 2"/>
          <p:cNvSpPr>
            <a:spLocks noGrp="1" noRot="1" noChangeAspect="1" noChangeArrowheads="1"/>
          </p:cNvSpPr>
          <p:nvPr>
            <p:ph type="sldImg"/>
          </p:nvPr>
        </p:nvSpPr>
        <p:spPr>
          <a:solidFill>
            <a:srgbClr val="FFFFFF"/>
          </a:solidFill>
          <a:ln/>
        </p:spPr>
      </p:sp>
      <p:sp>
        <p:nvSpPr>
          <p:cNvPr id="21094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7D54FD4B-0280-4545-8A92-D7CFD851A1A9}" type="slidenum">
              <a:rPr lang="en-US" sz="1200">
                <a:latin typeface="Arial" charset="0"/>
              </a:rPr>
              <a:pPr/>
              <a:t>29</a:t>
            </a:fld>
            <a:endParaRPr lang="en-US" sz="1200">
              <a:latin typeface="Arial" charset="0"/>
            </a:endParaRPr>
          </a:p>
        </p:txBody>
      </p:sp>
      <p:sp>
        <p:nvSpPr>
          <p:cNvPr id="212994" name="Rectangle 2"/>
          <p:cNvSpPr>
            <a:spLocks noGrp="1" noRot="1" noChangeAspect="1" noChangeArrowheads="1"/>
          </p:cNvSpPr>
          <p:nvPr>
            <p:ph type="sldImg"/>
          </p:nvPr>
        </p:nvSpPr>
        <p:spPr>
          <a:solidFill>
            <a:srgbClr val="FFFFFF"/>
          </a:solidFill>
          <a:ln/>
        </p:spPr>
      </p:sp>
      <p:sp>
        <p:nvSpPr>
          <p:cNvPr id="21299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18BA724E-E4D4-DA46-AE39-5D5E2BAC1278}" type="slidenum">
              <a:rPr lang="en-US" sz="1200">
                <a:latin typeface="Arial" charset="0"/>
              </a:rPr>
              <a:pPr/>
              <a:t>2</a:t>
            </a:fld>
            <a:endParaRPr lang="en-US" sz="1200">
              <a:latin typeface="Arial" charset="0"/>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27A2962D-CB85-BB4E-B197-0EF44A4E44A1}" type="slidenum">
              <a:rPr lang="en-US" sz="1200">
                <a:latin typeface="Arial" charset="0"/>
              </a:rPr>
              <a:pPr/>
              <a:t>30</a:t>
            </a:fld>
            <a:endParaRPr lang="en-US" sz="1200">
              <a:latin typeface="Arial" charset="0"/>
            </a:endParaRPr>
          </a:p>
        </p:txBody>
      </p:sp>
      <p:sp>
        <p:nvSpPr>
          <p:cNvPr id="215042" name="Rectangle 2"/>
          <p:cNvSpPr>
            <a:spLocks noGrp="1" noRot="1" noChangeAspect="1" noChangeArrowheads="1"/>
          </p:cNvSpPr>
          <p:nvPr>
            <p:ph type="sldImg"/>
          </p:nvPr>
        </p:nvSpPr>
        <p:spPr>
          <a:solidFill>
            <a:srgbClr val="FFFFFF"/>
          </a:solidFill>
          <a:ln/>
        </p:spPr>
      </p:sp>
      <p:sp>
        <p:nvSpPr>
          <p:cNvPr id="2150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495A502-8780-3D45-A6DC-619359598EEB}" type="slidenum">
              <a:rPr lang="en-US" sz="1200">
                <a:latin typeface="Arial" charset="0"/>
              </a:rPr>
              <a:pPr/>
              <a:t>31</a:t>
            </a:fld>
            <a:endParaRPr lang="en-US" sz="1200">
              <a:latin typeface="Arial"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B4DB98D-8C63-3F48-94E1-9F6360B47BA4}" type="slidenum">
              <a:rPr lang="en-US" sz="1200">
                <a:latin typeface="Arial" charset="0"/>
              </a:rPr>
              <a:pPr/>
              <a:t>32</a:t>
            </a:fld>
            <a:endParaRPr lang="en-US" sz="1200">
              <a:latin typeface="Arial" charset="0"/>
            </a:endParaRPr>
          </a:p>
        </p:txBody>
      </p:sp>
      <p:sp>
        <p:nvSpPr>
          <p:cNvPr id="219138" name="Rectangle 2"/>
          <p:cNvSpPr>
            <a:spLocks noGrp="1" noRot="1" noChangeAspect="1" noChangeArrowheads="1"/>
          </p:cNvSpPr>
          <p:nvPr>
            <p:ph type="sldImg"/>
          </p:nvPr>
        </p:nvSpPr>
        <p:spPr>
          <a:solidFill>
            <a:srgbClr val="FFFFFF"/>
          </a:solidFill>
          <a:ln/>
        </p:spPr>
      </p:sp>
      <p:sp>
        <p:nvSpPr>
          <p:cNvPr id="21913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43B99B4C-2A9B-EA42-BBCE-62D093E7E456}" type="slidenum">
              <a:rPr lang="en-US" sz="1200">
                <a:latin typeface="Arial" charset="0"/>
              </a:rPr>
              <a:pPr/>
              <a:t>5</a:t>
            </a:fld>
            <a:endParaRPr lang="en-US" sz="1200">
              <a:latin typeface="Arial"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Lao-Tzu, Tao-te-ching.  Tr. Léon Wieger.  English version by Derek Bryce (Lampeter, UK: Llanerch Pub., 1991), 13; cited by Bill Cooper, After the Flood (Chichester, England: New Wine Press, 1995), 16.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0A7E323-DDAF-3748-8BB3-CBFCEBA4E048}" type="slidenum">
              <a:rPr lang="en-US" sz="1200">
                <a:latin typeface="Arial" charset="0"/>
              </a:rPr>
              <a:pPr/>
              <a:t>6</a:t>
            </a:fld>
            <a:endParaRPr lang="en-US" sz="1200">
              <a:latin typeface="Arial"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Hesiod.  Theogony, tr. Norman Brown (New York: Bobbs-Merrill, 1953), 15; cited by </a:t>
            </a:r>
            <a:r>
              <a:rPr lang="en-US">
                <a:latin typeface="Times" charset="0"/>
                <a:ea typeface="ＭＳ Ｐゴシック" charset="0"/>
                <a:cs typeface="ＭＳ Ｐゴシック" charset="0"/>
              </a:rPr>
              <a:t>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a:t>
            </a:r>
            <a:r>
              <a:rPr lang="en-US">
                <a:latin typeface="Times New Roman" charset="0"/>
                <a:ea typeface="ＭＳ Ｐゴシック" charset="0"/>
                <a:cs typeface="ＭＳ Ｐゴシック" charset="0"/>
              </a:rPr>
              <a:t>19.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0C03FB4B-4B7F-3845-893A-6A9BCE80FED7}" type="slidenum">
              <a:rPr lang="en-US" sz="1200">
                <a:latin typeface="Arial" charset="0"/>
              </a:rPr>
              <a:pPr/>
              <a:t>7</a:t>
            </a:fld>
            <a:endParaRPr lang="en-US" sz="1200">
              <a:latin typeface="Arial"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Jonathan Barnes, Early Greek Philosophy (Harmondsworth, England: Penguin Classics, 1987), 95-97; cited by Cooper, 19.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AB6F9E64-A2F6-9240-83A9-2668E6CC88E4}" type="slidenum">
              <a:rPr lang="en-US" sz="1200">
                <a:latin typeface="Arial" charset="0"/>
              </a:rPr>
              <a:pPr/>
              <a:t>8</a:t>
            </a:fld>
            <a:endParaRPr lang="en-US" sz="1200">
              <a:latin typeface="Arial"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Plato, Timaeus and Criteas, tr. Desmond Lee (Harmondsworth, England: Penguin Classics, 1965), 42; cited by Cooper, 20.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6B01161-8A20-244D-924A-2B46BD258BA3}" type="slidenum">
              <a:rPr lang="en-US" sz="1200">
                <a:latin typeface="Arial" charset="0"/>
              </a:rPr>
              <a:pPr/>
              <a:t>10</a:t>
            </a:fld>
            <a:endParaRPr lang="en-US" sz="1200">
              <a:latin typeface="Arial" charset="0"/>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Jonathan Barnes, </a:t>
            </a:r>
            <a:r>
              <a:rPr lang="en-US" i="1">
                <a:latin typeface="Times" charset="0"/>
                <a:ea typeface="ＭＳ Ｐゴシック" charset="0"/>
                <a:cs typeface="ＭＳ Ｐゴシック" charset="0"/>
              </a:rPr>
              <a:t>Early Greek Philosophy</a:t>
            </a:r>
            <a:r>
              <a:rPr lang="en-US">
                <a:latin typeface="Times" charset="0"/>
                <a:ea typeface="ＭＳ Ｐゴシック" charset="0"/>
                <a:cs typeface="ＭＳ Ｐゴシック" charset="0"/>
              </a:rPr>
              <a:t> (Harmondsworth, England: Penguin Classics, 1987), 73; cited by Bill Cooper, </a:t>
            </a:r>
            <a:r>
              <a:rPr lang="en-US" i="1">
                <a:latin typeface="Times" charset="0"/>
                <a:ea typeface="ＭＳ Ｐゴシック" charset="0"/>
                <a:cs typeface="ＭＳ Ｐゴシック" charset="0"/>
              </a:rPr>
              <a:t>After the Flood</a:t>
            </a:r>
            <a:r>
              <a:rPr lang="en-US">
                <a:latin typeface="Times" charset="0"/>
                <a:ea typeface="ＭＳ Ｐゴシック" charset="0"/>
                <a:cs typeface="ＭＳ Ｐゴシック" charset="0"/>
              </a:rPr>
              <a:t> (Chichester, England: New Wine Press, 1995), 21.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90050A56-B579-6A4D-B777-E583BC6BE494}" type="slidenum">
              <a:rPr lang="en-US" sz="1200">
                <a:latin typeface="Arial" charset="0"/>
              </a:rPr>
              <a:pPr/>
              <a:t>14</a:t>
            </a:fld>
            <a:endParaRPr lang="en-US" sz="1200">
              <a:latin typeface="Arial"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D07F631E-2561-0440-A390-C3D41E3A5FED}" type="slidenum">
              <a:rPr lang="en-US" sz="1200">
                <a:latin typeface="Arial" charset="0"/>
              </a:rPr>
              <a:pPr/>
              <a:t>15</a:t>
            </a:fld>
            <a:endParaRPr lang="en-US" sz="1200">
              <a:latin typeface="Arial" charset="0"/>
            </a:endParaRPr>
          </a:p>
        </p:txBody>
      </p:sp>
      <p:sp>
        <p:nvSpPr>
          <p:cNvPr id="189442" name="Rectangle 2"/>
          <p:cNvSpPr>
            <a:spLocks noGrp="1" noRot="1" noChangeAspect="1" noChangeArrowheads="1"/>
          </p:cNvSpPr>
          <p:nvPr>
            <p:ph type="sldImg"/>
          </p:nvPr>
        </p:nvSpPr>
        <p:spPr>
          <a:solidFill>
            <a:srgbClr val="FFFFFF"/>
          </a:solidFill>
          <a:ln/>
        </p:spPr>
      </p:sp>
      <p:sp>
        <p:nvSpPr>
          <p:cNvPr id="189443"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967F01A-F147-1045-9653-AD5ACAE441B2}" type="slidenum">
              <a:rPr lang="en-US"/>
              <a:pPr>
                <a:defRPr/>
              </a:pPr>
              <a:t>‹#›</a:t>
            </a:fld>
            <a:endParaRPr lang="en-US"/>
          </a:p>
        </p:txBody>
      </p:sp>
    </p:spTree>
    <p:extLst>
      <p:ext uri="{BB962C8B-B14F-4D97-AF65-F5344CB8AC3E}">
        <p14:creationId xmlns:p14="http://schemas.microsoft.com/office/powerpoint/2010/main" val="6353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AB8E08E-7269-4F49-B993-3C0A4C885EC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11951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3041DCA-11BF-3340-9741-4CF8E313A6E5}" type="slidenum">
              <a:rPr lang="en-US"/>
              <a:pPr>
                <a:defRPr/>
              </a:pPr>
              <a:t>‹#›</a:t>
            </a:fld>
            <a:endParaRPr lang="en-US"/>
          </a:p>
        </p:txBody>
      </p:sp>
    </p:spTree>
    <p:extLst>
      <p:ext uri="{BB962C8B-B14F-4D97-AF65-F5344CB8AC3E}">
        <p14:creationId xmlns:p14="http://schemas.microsoft.com/office/powerpoint/2010/main" val="25736068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924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457200"/>
            <a:ext cx="5619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5F4D4C3-9568-F24E-9255-0EC9657187F0}" type="slidenum">
              <a:rPr lang="en-US"/>
              <a:pPr>
                <a:defRPr/>
              </a:pPr>
              <a:t>‹#›</a:t>
            </a:fld>
            <a:endParaRPr lang="en-US"/>
          </a:p>
        </p:txBody>
      </p:sp>
    </p:spTree>
    <p:extLst>
      <p:ext uri="{BB962C8B-B14F-4D97-AF65-F5344CB8AC3E}">
        <p14:creationId xmlns:p14="http://schemas.microsoft.com/office/powerpoint/2010/main" val="12531690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18787"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96B20-BB76-DA4C-99B9-02A493A98F77}" type="slidenum">
              <a:rPr lang="en-US"/>
              <a:pPr>
                <a:defRPr/>
              </a:pPr>
              <a:t>‹#›</a:t>
            </a:fld>
            <a:endParaRPr lang="en-US"/>
          </a:p>
        </p:txBody>
      </p:sp>
    </p:spTree>
    <p:extLst>
      <p:ext uri="{BB962C8B-B14F-4D97-AF65-F5344CB8AC3E}">
        <p14:creationId xmlns:p14="http://schemas.microsoft.com/office/powerpoint/2010/main" val="14417555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904A3-2212-974A-94F2-342D434B18AD}" type="slidenum">
              <a:rPr lang="en-US"/>
              <a:pPr>
                <a:defRPr/>
              </a:pPr>
              <a:t>‹#›</a:t>
            </a:fld>
            <a:endParaRPr lang="en-US"/>
          </a:p>
        </p:txBody>
      </p:sp>
    </p:spTree>
    <p:extLst>
      <p:ext uri="{BB962C8B-B14F-4D97-AF65-F5344CB8AC3E}">
        <p14:creationId xmlns:p14="http://schemas.microsoft.com/office/powerpoint/2010/main" val="4282706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8BF37-88AB-444F-9E8D-18DDFDE5B08E}" type="slidenum">
              <a:rPr lang="en-US"/>
              <a:pPr>
                <a:defRPr/>
              </a:pPr>
              <a:t>‹#›</a:t>
            </a:fld>
            <a:endParaRPr lang="en-US"/>
          </a:p>
        </p:txBody>
      </p:sp>
    </p:spTree>
    <p:extLst>
      <p:ext uri="{BB962C8B-B14F-4D97-AF65-F5344CB8AC3E}">
        <p14:creationId xmlns:p14="http://schemas.microsoft.com/office/powerpoint/2010/main" val="16416418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64645-AF65-964F-825B-341730518168}" type="slidenum">
              <a:rPr lang="en-US"/>
              <a:pPr>
                <a:defRPr/>
              </a:pPr>
              <a:t>‹#›</a:t>
            </a:fld>
            <a:endParaRPr lang="en-US"/>
          </a:p>
        </p:txBody>
      </p:sp>
    </p:spTree>
    <p:extLst>
      <p:ext uri="{BB962C8B-B14F-4D97-AF65-F5344CB8AC3E}">
        <p14:creationId xmlns:p14="http://schemas.microsoft.com/office/powerpoint/2010/main" val="1593349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74EA68-F4B5-5E49-A62B-DBD54E3C6ECD}" type="slidenum">
              <a:rPr lang="en-US"/>
              <a:pPr>
                <a:defRPr/>
              </a:pPr>
              <a:t>‹#›</a:t>
            </a:fld>
            <a:endParaRPr lang="en-US"/>
          </a:p>
        </p:txBody>
      </p:sp>
    </p:spTree>
    <p:extLst>
      <p:ext uri="{BB962C8B-B14F-4D97-AF65-F5344CB8AC3E}">
        <p14:creationId xmlns:p14="http://schemas.microsoft.com/office/powerpoint/2010/main" val="36152655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39EA19-93A3-9C49-9C9A-6A82930693C2}" type="slidenum">
              <a:rPr lang="en-US"/>
              <a:pPr>
                <a:defRPr/>
              </a:pPr>
              <a:t>‹#›</a:t>
            </a:fld>
            <a:endParaRPr lang="en-US"/>
          </a:p>
        </p:txBody>
      </p:sp>
    </p:spTree>
    <p:extLst>
      <p:ext uri="{BB962C8B-B14F-4D97-AF65-F5344CB8AC3E}">
        <p14:creationId xmlns:p14="http://schemas.microsoft.com/office/powerpoint/2010/main" val="4231204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34E5D4-D28C-9E42-B603-F2C584AFEFBB}" type="slidenum">
              <a:rPr lang="en-US"/>
              <a:pPr>
                <a:defRPr/>
              </a:pPr>
              <a:t>‹#›</a:t>
            </a:fld>
            <a:endParaRPr lang="en-US"/>
          </a:p>
        </p:txBody>
      </p:sp>
    </p:spTree>
    <p:extLst>
      <p:ext uri="{BB962C8B-B14F-4D97-AF65-F5344CB8AC3E}">
        <p14:creationId xmlns:p14="http://schemas.microsoft.com/office/powerpoint/2010/main" val="33330280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B0786-2E73-5242-8060-C12E98F8F20D}" type="slidenum">
              <a:rPr lang="en-US"/>
              <a:pPr>
                <a:defRPr/>
              </a:pPr>
              <a:t>‹#›</a:t>
            </a:fld>
            <a:endParaRPr lang="en-US"/>
          </a:p>
        </p:txBody>
      </p:sp>
    </p:spTree>
    <p:extLst>
      <p:ext uri="{BB962C8B-B14F-4D97-AF65-F5344CB8AC3E}">
        <p14:creationId xmlns:p14="http://schemas.microsoft.com/office/powerpoint/2010/main" val="360411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7DC85-216D-194D-A1D9-2F41B3F06CC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3914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17D2A-056E-8547-A9F9-6DA3533EB5DE}" type="slidenum">
              <a:rPr lang="en-US"/>
              <a:pPr>
                <a:defRPr/>
              </a:pPr>
              <a:t>‹#›</a:t>
            </a:fld>
            <a:endParaRPr lang="en-US"/>
          </a:p>
        </p:txBody>
      </p:sp>
    </p:spTree>
    <p:extLst>
      <p:ext uri="{BB962C8B-B14F-4D97-AF65-F5344CB8AC3E}">
        <p14:creationId xmlns:p14="http://schemas.microsoft.com/office/powerpoint/2010/main" val="26460967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351ED7-C376-7E48-A637-7FC730C770E6}" type="slidenum">
              <a:rPr lang="en-US"/>
              <a:pPr>
                <a:defRPr/>
              </a:pPr>
              <a:t>‹#›</a:t>
            </a:fld>
            <a:endParaRPr lang="en-US"/>
          </a:p>
        </p:txBody>
      </p:sp>
    </p:spTree>
    <p:extLst>
      <p:ext uri="{BB962C8B-B14F-4D97-AF65-F5344CB8AC3E}">
        <p14:creationId xmlns:p14="http://schemas.microsoft.com/office/powerpoint/2010/main" val="2853091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238F3-BBEB-634F-A049-25591CE442B8}" type="slidenum">
              <a:rPr lang="en-US"/>
              <a:pPr>
                <a:defRPr/>
              </a:pPr>
              <a:t>‹#›</a:t>
            </a:fld>
            <a:endParaRPr lang="en-US"/>
          </a:p>
        </p:txBody>
      </p:sp>
    </p:spTree>
    <p:extLst>
      <p:ext uri="{BB962C8B-B14F-4D97-AF65-F5344CB8AC3E}">
        <p14:creationId xmlns:p14="http://schemas.microsoft.com/office/powerpoint/2010/main" val="1442634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F6453D-0C67-B64D-AF3A-55B2B51BE5DA}" type="slidenum">
              <a:rPr lang="en-US"/>
              <a:pPr>
                <a:defRPr/>
              </a:pPr>
              <a:t>‹#›</a:t>
            </a:fld>
            <a:endParaRPr lang="en-US"/>
          </a:p>
        </p:txBody>
      </p:sp>
    </p:spTree>
    <p:extLst>
      <p:ext uri="{BB962C8B-B14F-4D97-AF65-F5344CB8AC3E}">
        <p14:creationId xmlns:p14="http://schemas.microsoft.com/office/powerpoint/2010/main" val="24919591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626B4-3417-504E-8F74-05E1ACA33276}" type="slidenum">
              <a:rPr lang="en-US"/>
              <a:pPr>
                <a:defRPr/>
              </a:pPr>
              <a:t>‹#›</a:t>
            </a:fld>
            <a:endParaRPr lang="en-US"/>
          </a:p>
        </p:txBody>
      </p:sp>
    </p:spTree>
    <p:extLst>
      <p:ext uri="{BB962C8B-B14F-4D97-AF65-F5344CB8AC3E}">
        <p14:creationId xmlns:p14="http://schemas.microsoft.com/office/powerpoint/2010/main" val="514176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054C1-D446-4343-9B65-7932B2451EA0}" type="slidenum">
              <a:rPr lang="en-US"/>
              <a:pPr>
                <a:defRPr/>
              </a:pPr>
              <a:t>‹#›</a:t>
            </a:fld>
            <a:endParaRPr lang="en-US"/>
          </a:p>
        </p:txBody>
      </p:sp>
    </p:spTree>
    <p:extLst>
      <p:ext uri="{BB962C8B-B14F-4D97-AF65-F5344CB8AC3E}">
        <p14:creationId xmlns:p14="http://schemas.microsoft.com/office/powerpoint/2010/main" val="37117305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7263D-9377-AF43-A571-00374FFD27E6}" type="slidenum">
              <a:rPr lang="en-US"/>
              <a:pPr>
                <a:defRPr/>
              </a:pPr>
              <a:t>‹#›</a:t>
            </a:fld>
            <a:endParaRPr lang="en-US"/>
          </a:p>
        </p:txBody>
      </p:sp>
    </p:spTree>
    <p:extLst>
      <p:ext uri="{BB962C8B-B14F-4D97-AF65-F5344CB8AC3E}">
        <p14:creationId xmlns:p14="http://schemas.microsoft.com/office/powerpoint/2010/main" val="3781335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46C357-8376-CD43-A529-F6E0AB92E620}" type="slidenum">
              <a:rPr lang="en-US"/>
              <a:pPr>
                <a:defRPr/>
              </a:pPr>
              <a:t>‹#›</a:t>
            </a:fld>
            <a:endParaRPr lang="en-US"/>
          </a:p>
        </p:txBody>
      </p:sp>
    </p:spTree>
    <p:extLst>
      <p:ext uri="{BB962C8B-B14F-4D97-AF65-F5344CB8AC3E}">
        <p14:creationId xmlns:p14="http://schemas.microsoft.com/office/powerpoint/2010/main" val="977914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54F633-E711-8041-87C1-42D53FB444F2}" type="slidenum">
              <a:rPr lang="en-US"/>
              <a:pPr>
                <a:defRPr/>
              </a:pPr>
              <a:t>‹#›</a:t>
            </a:fld>
            <a:endParaRPr lang="en-US"/>
          </a:p>
        </p:txBody>
      </p:sp>
    </p:spTree>
    <p:extLst>
      <p:ext uri="{BB962C8B-B14F-4D97-AF65-F5344CB8AC3E}">
        <p14:creationId xmlns:p14="http://schemas.microsoft.com/office/powerpoint/2010/main" val="22197364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EB38D7-24B2-6C42-862B-E705E57D02D7}" type="slidenum">
              <a:rPr lang="en-US"/>
              <a:pPr>
                <a:defRPr/>
              </a:pPr>
              <a:t>‹#›</a:t>
            </a:fld>
            <a:endParaRPr lang="en-US"/>
          </a:p>
        </p:txBody>
      </p:sp>
    </p:spTree>
    <p:extLst>
      <p:ext uri="{BB962C8B-B14F-4D97-AF65-F5344CB8AC3E}">
        <p14:creationId xmlns:p14="http://schemas.microsoft.com/office/powerpoint/2010/main" val="289142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E7A7F68-64BE-A34A-AB58-FD710F92229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786695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A9A5D-C8B0-EE4D-B88A-DA975B3152D9}" type="slidenum">
              <a:rPr lang="en-US"/>
              <a:pPr>
                <a:defRPr/>
              </a:pPr>
              <a:t>‹#›</a:t>
            </a:fld>
            <a:endParaRPr lang="en-US"/>
          </a:p>
        </p:txBody>
      </p:sp>
    </p:spTree>
    <p:extLst>
      <p:ext uri="{BB962C8B-B14F-4D97-AF65-F5344CB8AC3E}">
        <p14:creationId xmlns:p14="http://schemas.microsoft.com/office/powerpoint/2010/main" val="24787699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2EC35-E67E-EF46-8D36-F3ECC838A906}" type="slidenum">
              <a:rPr lang="en-US"/>
              <a:pPr>
                <a:defRPr/>
              </a:pPr>
              <a:t>‹#›</a:t>
            </a:fld>
            <a:endParaRPr lang="en-US"/>
          </a:p>
        </p:txBody>
      </p:sp>
    </p:spTree>
    <p:extLst>
      <p:ext uri="{BB962C8B-B14F-4D97-AF65-F5344CB8AC3E}">
        <p14:creationId xmlns:p14="http://schemas.microsoft.com/office/powerpoint/2010/main" val="240348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3B5E8-DBC8-A646-B87A-0091305DC46F}" type="slidenum">
              <a:rPr lang="en-US"/>
              <a:pPr>
                <a:defRPr/>
              </a:pPr>
              <a:t>‹#›</a:t>
            </a:fld>
            <a:endParaRPr lang="en-US"/>
          </a:p>
        </p:txBody>
      </p:sp>
    </p:spTree>
    <p:extLst>
      <p:ext uri="{BB962C8B-B14F-4D97-AF65-F5344CB8AC3E}">
        <p14:creationId xmlns:p14="http://schemas.microsoft.com/office/powerpoint/2010/main" val="19881479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1B83C-970A-6140-B219-112AB7DDFC95}" type="slidenum">
              <a:rPr lang="en-US"/>
              <a:pPr>
                <a:defRPr/>
              </a:pPr>
              <a:t>‹#›</a:t>
            </a:fld>
            <a:endParaRPr lang="en-US"/>
          </a:p>
        </p:txBody>
      </p:sp>
    </p:spTree>
    <p:extLst>
      <p:ext uri="{BB962C8B-B14F-4D97-AF65-F5344CB8AC3E}">
        <p14:creationId xmlns:p14="http://schemas.microsoft.com/office/powerpoint/2010/main" val="1460064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46313" y="1903413"/>
            <a:ext cx="4648200" cy="3048000"/>
          </a:xfrm>
        </p:spPr>
        <p:txBody>
          <a:bodyPr/>
          <a:lstStyle>
            <a:lvl1pPr>
              <a:defRPr/>
            </a:lvl1pPr>
          </a:lstStyle>
          <a:p>
            <a:r>
              <a:rPr lang="en-US"/>
              <a:t>Click to edit Master title style</a:t>
            </a:r>
          </a:p>
        </p:txBody>
      </p:sp>
      <p:sp>
        <p:nvSpPr>
          <p:cNvPr id="289795" name="Rectangle 3"/>
          <p:cNvSpPr>
            <a:spLocks noGrp="1" noChangeArrowheads="1"/>
          </p:cNvSpPr>
          <p:nvPr>
            <p:ph type="subTitle" idx="1"/>
          </p:nvPr>
        </p:nvSpPr>
        <p:spPr>
          <a:xfrm>
            <a:off x="1219200" y="5257800"/>
            <a:ext cx="6553200" cy="762000"/>
          </a:xfrm>
        </p:spPr>
        <p:txBody>
          <a:bodyPr/>
          <a:lstStyle>
            <a:lvl1pPr marL="0" indent="0" algn="ctr">
              <a:buFont typeface="Trebuchet MS" pitchFamily="-112" charset="0"/>
              <a:buNone/>
              <a:defRPr sz="2800">
                <a:solidFill>
                  <a:srgbClr val="000000"/>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B6F362-2590-3148-8E36-F1166453D7A4}" type="slidenum">
              <a:rPr lang="en-US"/>
              <a:pPr>
                <a:defRPr/>
              </a:pPr>
              <a:t>‹#›</a:t>
            </a:fld>
            <a:endParaRPr lang="en-US"/>
          </a:p>
        </p:txBody>
      </p:sp>
    </p:spTree>
    <p:extLst>
      <p:ext uri="{BB962C8B-B14F-4D97-AF65-F5344CB8AC3E}">
        <p14:creationId xmlns:p14="http://schemas.microsoft.com/office/powerpoint/2010/main" val="15621149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BD036-2524-3F42-A9B4-A5B58667A373}" type="slidenum">
              <a:rPr lang="en-US"/>
              <a:pPr>
                <a:defRPr/>
              </a:pPr>
              <a:t>‹#›</a:t>
            </a:fld>
            <a:endParaRPr lang="en-US"/>
          </a:p>
        </p:txBody>
      </p:sp>
    </p:spTree>
    <p:extLst>
      <p:ext uri="{BB962C8B-B14F-4D97-AF65-F5344CB8AC3E}">
        <p14:creationId xmlns:p14="http://schemas.microsoft.com/office/powerpoint/2010/main" val="5935312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531C0-092C-134D-83D0-728B507E7BA5}" type="slidenum">
              <a:rPr lang="en-US"/>
              <a:pPr>
                <a:defRPr/>
              </a:pPr>
              <a:t>‹#›</a:t>
            </a:fld>
            <a:endParaRPr lang="en-US"/>
          </a:p>
        </p:txBody>
      </p:sp>
    </p:spTree>
    <p:extLst>
      <p:ext uri="{BB962C8B-B14F-4D97-AF65-F5344CB8AC3E}">
        <p14:creationId xmlns:p14="http://schemas.microsoft.com/office/powerpoint/2010/main" val="39685985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4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FADF4-CB2C-AC42-ABE2-B06AB04E8AE8}" type="slidenum">
              <a:rPr lang="en-US"/>
              <a:pPr>
                <a:defRPr/>
              </a:pPr>
              <a:t>‹#›</a:t>
            </a:fld>
            <a:endParaRPr lang="en-US"/>
          </a:p>
        </p:txBody>
      </p:sp>
    </p:spTree>
    <p:extLst>
      <p:ext uri="{BB962C8B-B14F-4D97-AF65-F5344CB8AC3E}">
        <p14:creationId xmlns:p14="http://schemas.microsoft.com/office/powerpoint/2010/main" val="382394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7FADD7-7870-A64B-B811-E7EFAF00AFAB}" type="slidenum">
              <a:rPr lang="en-US"/>
              <a:pPr>
                <a:defRPr/>
              </a:pPr>
              <a:t>‹#›</a:t>
            </a:fld>
            <a:endParaRPr lang="en-US"/>
          </a:p>
        </p:txBody>
      </p:sp>
    </p:spTree>
    <p:extLst>
      <p:ext uri="{BB962C8B-B14F-4D97-AF65-F5344CB8AC3E}">
        <p14:creationId xmlns:p14="http://schemas.microsoft.com/office/powerpoint/2010/main" val="4124013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4D7AC7-F902-8B4D-80ED-76B568831AFD}" type="slidenum">
              <a:rPr lang="en-US"/>
              <a:pPr>
                <a:defRPr/>
              </a:pPr>
              <a:t>‹#›</a:t>
            </a:fld>
            <a:endParaRPr lang="en-US"/>
          </a:p>
        </p:txBody>
      </p:sp>
    </p:spTree>
    <p:extLst>
      <p:ext uri="{BB962C8B-B14F-4D97-AF65-F5344CB8AC3E}">
        <p14:creationId xmlns:p14="http://schemas.microsoft.com/office/powerpoint/2010/main" val="230322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053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5053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27871A9-F4F1-5746-AE05-FBC100133ACF}" type="slidenum">
              <a:rPr lang="en-US"/>
              <a:pPr>
                <a:defRPr/>
              </a:pPr>
              <a:t>‹#›</a:t>
            </a:fld>
            <a:endParaRPr lang="en-US"/>
          </a:p>
        </p:txBody>
      </p:sp>
    </p:spTree>
    <p:extLst>
      <p:ext uri="{BB962C8B-B14F-4D97-AF65-F5344CB8AC3E}">
        <p14:creationId xmlns:p14="http://schemas.microsoft.com/office/powerpoint/2010/main" val="3748510760"/>
      </p:ext>
    </p:extLst>
  </p:cSld>
  <p:clrMapOvr>
    <a:masterClrMapping/>
  </p:clrMapOvr>
  <p:transition spd="med">
    <p:randomBar dir="ver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2EDCF5-E582-A548-AC90-0A71EC3E4792}" type="slidenum">
              <a:rPr lang="en-US"/>
              <a:pPr>
                <a:defRPr/>
              </a:pPr>
              <a:t>‹#›</a:t>
            </a:fld>
            <a:endParaRPr lang="en-US"/>
          </a:p>
        </p:txBody>
      </p:sp>
    </p:spTree>
    <p:extLst>
      <p:ext uri="{BB962C8B-B14F-4D97-AF65-F5344CB8AC3E}">
        <p14:creationId xmlns:p14="http://schemas.microsoft.com/office/powerpoint/2010/main" val="3865670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C28A4A-8313-6940-99C9-5D8C79989410}" type="slidenum">
              <a:rPr lang="en-US"/>
              <a:pPr>
                <a:defRPr/>
              </a:pPr>
              <a:t>‹#›</a:t>
            </a:fld>
            <a:endParaRPr lang="en-US"/>
          </a:p>
        </p:txBody>
      </p:sp>
    </p:spTree>
    <p:extLst>
      <p:ext uri="{BB962C8B-B14F-4D97-AF65-F5344CB8AC3E}">
        <p14:creationId xmlns:p14="http://schemas.microsoft.com/office/powerpoint/2010/main" val="22841500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80F02-CAA3-5045-A3C7-81164FC7B270}" type="slidenum">
              <a:rPr lang="en-US"/>
              <a:pPr>
                <a:defRPr/>
              </a:pPr>
              <a:t>‹#›</a:t>
            </a:fld>
            <a:endParaRPr lang="en-US"/>
          </a:p>
        </p:txBody>
      </p:sp>
    </p:spTree>
    <p:extLst>
      <p:ext uri="{BB962C8B-B14F-4D97-AF65-F5344CB8AC3E}">
        <p14:creationId xmlns:p14="http://schemas.microsoft.com/office/powerpoint/2010/main" val="34748262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EB2888-1C4A-EE4D-A15E-95C22B5E49F2}" type="slidenum">
              <a:rPr lang="en-US"/>
              <a:pPr>
                <a:defRPr/>
              </a:pPr>
              <a:t>‹#›</a:t>
            </a:fld>
            <a:endParaRPr lang="en-US"/>
          </a:p>
        </p:txBody>
      </p:sp>
    </p:spTree>
    <p:extLst>
      <p:ext uri="{BB962C8B-B14F-4D97-AF65-F5344CB8AC3E}">
        <p14:creationId xmlns:p14="http://schemas.microsoft.com/office/powerpoint/2010/main" val="1023917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13" y="6096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413" y="6096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E19305-5126-4A46-AAE8-57B0AD5E2E1A}" type="slidenum">
              <a:rPr lang="en-US"/>
              <a:pPr>
                <a:defRPr/>
              </a:pPr>
              <a:t>‹#›</a:t>
            </a:fld>
            <a:endParaRPr lang="en-US"/>
          </a:p>
        </p:txBody>
      </p:sp>
    </p:spTree>
    <p:extLst>
      <p:ext uri="{BB962C8B-B14F-4D97-AF65-F5344CB8AC3E}">
        <p14:creationId xmlns:p14="http://schemas.microsoft.com/office/powerpoint/2010/main" val="22487082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1580B-1D3E-5C44-8181-94FFA6EE8867}" type="slidenum">
              <a:rPr lang="en-US"/>
              <a:pPr>
                <a:defRPr/>
              </a:pPr>
              <a:t>‹#›</a:t>
            </a:fld>
            <a:endParaRPr lang="en-US"/>
          </a:p>
        </p:txBody>
      </p:sp>
    </p:spTree>
    <p:extLst>
      <p:ext uri="{BB962C8B-B14F-4D97-AF65-F5344CB8AC3E}">
        <p14:creationId xmlns:p14="http://schemas.microsoft.com/office/powerpoint/2010/main" val="24399340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42AA4D-C817-A942-BCB7-40F4E5BC8B6E}" type="slidenum">
              <a:rPr lang="en-US"/>
              <a:pPr>
                <a:defRPr/>
              </a:pPr>
              <a:t>‹#›</a:t>
            </a:fld>
            <a:endParaRPr lang="en-US"/>
          </a:p>
        </p:txBody>
      </p:sp>
    </p:spTree>
    <p:extLst>
      <p:ext uri="{BB962C8B-B14F-4D97-AF65-F5344CB8AC3E}">
        <p14:creationId xmlns:p14="http://schemas.microsoft.com/office/powerpoint/2010/main" val="1690606678"/>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361A6-3B1B-6B43-8B59-871165EE90D1}" type="slidenum">
              <a:rPr lang="en-US"/>
              <a:pPr>
                <a:defRPr/>
              </a:pPr>
              <a:t>‹#›</a:t>
            </a:fld>
            <a:endParaRPr lang="en-US"/>
          </a:p>
        </p:txBody>
      </p:sp>
    </p:spTree>
    <p:extLst>
      <p:ext uri="{BB962C8B-B14F-4D97-AF65-F5344CB8AC3E}">
        <p14:creationId xmlns:p14="http://schemas.microsoft.com/office/powerpoint/2010/main" val="3238901116"/>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41161-5394-0047-B28B-ED89E74FC548}" type="slidenum">
              <a:rPr lang="en-US"/>
              <a:pPr>
                <a:defRPr/>
              </a:pPr>
              <a:t>‹#›</a:t>
            </a:fld>
            <a:endParaRPr lang="en-US"/>
          </a:p>
        </p:txBody>
      </p:sp>
    </p:spTree>
    <p:extLst>
      <p:ext uri="{BB962C8B-B14F-4D97-AF65-F5344CB8AC3E}">
        <p14:creationId xmlns:p14="http://schemas.microsoft.com/office/powerpoint/2010/main" val="4130938643"/>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5A9DE-2FE9-3240-8627-32F80E83450D}" type="slidenum">
              <a:rPr lang="en-US"/>
              <a:pPr>
                <a:defRPr/>
              </a:pPr>
              <a:t>‹#›</a:t>
            </a:fld>
            <a:endParaRPr lang="en-US"/>
          </a:p>
        </p:txBody>
      </p:sp>
    </p:spTree>
    <p:extLst>
      <p:ext uri="{BB962C8B-B14F-4D97-AF65-F5344CB8AC3E}">
        <p14:creationId xmlns:p14="http://schemas.microsoft.com/office/powerpoint/2010/main" val="1430983895"/>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2225A3-499E-9B40-9B72-96B0769C9806}" type="slidenum">
              <a:rPr lang="en-US"/>
              <a:pPr>
                <a:defRPr/>
              </a:pPr>
              <a:t>‹#›</a:t>
            </a:fld>
            <a:endParaRPr lang="en-US"/>
          </a:p>
        </p:txBody>
      </p:sp>
    </p:spTree>
    <p:extLst>
      <p:ext uri="{BB962C8B-B14F-4D97-AF65-F5344CB8AC3E}">
        <p14:creationId xmlns:p14="http://schemas.microsoft.com/office/powerpoint/2010/main" val="3970388906"/>
      </p:ext>
    </p:extLst>
  </p:cSld>
  <p:clrMapOvr>
    <a:masterClrMapping/>
  </p:clrMapOvr>
  <p:transition spd="med">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0ABE2B-C13B-C74C-9C23-51373D9C0642}" type="slidenum">
              <a:rPr lang="en-US"/>
              <a:pPr>
                <a:defRPr/>
              </a:pPr>
              <a:t>‹#›</a:t>
            </a:fld>
            <a:endParaRPr lang="en-US"/>
          </a:p>
        </p:txBody>
      </p:sp>
    </p:spTree>
    <p:extLst>
      <p:ext uri="{BB962C8B-B14F-4D97-AF65-F5344CB8AC3E}">
        <p14:creationId xmlns:p14="http://schemas.microsoft.com/office/powerpoint/2010/main" val="2868182201"/>
      </p:ext>
    </p:extLst>
  </p:cSld>
  <p:clrMapOvr>
    <a:masterClrMapping/>
  </p:clrMapOvr>
  <p:transition spd="med">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8198F4-6C84-0F48-A438-077B8B7D1027}" type="slidenum">
              <a:rPr lang="en-US"/>
              <a:pPr>
                <a:defRPr/>
              </a:pPr>
              <a:t>‹#›</a:t>
            </a:fld>
            <a:endParaRPr lang="en-US"/>
          </a:p>
        </p:txBody>
      </p:sp>
    </p:spTree>
    <p:extLst>
      <p:ext uri="{BB962C8B-B14F-4D97-AF65-F5344CB8AC3E}">
        <p14:creationId xmlns:p14="http://schemas.microsoft.com/office/powerpoint/2010/main" val="3412192388"/>
      </p:ext>
    </p:extLst>
  </p:cSld>
  <p:clrMapOvr>
    <a:masterClrMapping/>
  </p:clrMapOvr>
  <p:transition spd="med">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DCB0C9-AA95-3D42-A6EB-379DAEDA9A80}" type="slidenum">
              <a:rPr lang="en-US"/>
              <a:pPr>
                <a:defRPr/>
              </a:pPr>
              <a:t>‹#›</a:t>
            </a:fld>
            <a:endParaRPr lang="en-US"/>
          </a:p>
        </p:txBody>
      </p:sp>
    </p:spTree>
    <p:extLst>
      <p:ext uri="{BB962C8B-B14F-4D97-AF65-F5344CB8AC3E}">
        <p14:creationId xmlns:p14="http://schemas.microsoft.com/office/powerpoint/2010/main" val="351724550"/>
      </p:ext>
    </p:extLst>
  </p:cSld>
  <p:clrMapOvr>
    <a:masterClrMapping/>
  </p:clrMapOvr>
  <p:transition spd="med">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18214-1029-5B4E-9C2B-5786A512BFB9}" type="slidenum">
              <a:rPr lang="en-US"/>
              <a:pPr>
                <a:defRPr/>
              </a:pPr>
              <a:t>‹#›</a:t>
            </a:fld>
            <a:endParaRPr lang="en-US"/>
          </a:p>
        </p:txBody>
      </p:sp>
    </p:spTree>
    <p:extLst>
      <p:ext uri="{BB962C8B-B14F-4D97-AF65-F5344CB8AC3E}">
        <p14:creationId xmlns:p14="http://schemas.microsoft.com/office/powerpoint/2010/main" val="1273953863"/>
      </p:ext>
    </p:extLst>
  </p:cSld>
  <p:clrMapOvr>
    <a:masterClrMapping/>
  </p:clrMapOvr>
  <p:transition spd="med">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3C4252-6E52-4F4E-A193-67F2339BC7DD}" type="slidenum">
              <a:rPr lang="en-US"/>
              <a:pPr>
                <a:defRPr/>
              </a:pPr>
              <a:t>‹#›</a:t>
            </a:fld>
            <a:endParaRPr lang="en-US"/>
          </a:p>
        </p:txBody>
      </p:sp>
    </p:spTree>
    <p:extLst>
      <p:ext uri="{BB962C8B-B14F-4D97-AF65-F5344CB8AC3E}">
        <p14:creationId xmlns:p14="http://schemas.microsoft.com/office/powerpoint/2010/main" val="3496696736"/>
      </p:ext>
    </p:extLst>
  </p:cSld>
  <p:clrMapOvr>
    <a:masterClrMapping/>
  </p:clrMapOvr>
  <p:transition spd="med">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80A70-FE03-604E-9A35-DF0E22314DD9}" type="slidenum">
              <a:rPr lang="en-US"/>
              <a:pPr>
                <a:defRPr/>
              </a:pPr>
              <a:t>‹#›</a:t>
            </a:fld>
            <a:endParaRPr lang="en-US"/>
          </a:p>
        </p:txBody>
      </p:sp>
    </p:spTree>
    <p:extLst>
      <p:ext uri="{BB962C8B-B14F-4D97-AF65-F5344CB8AC3E}">
        <p14:creationId xmlns:p14="http://schemas.microsoft.com/office/powerpoint/2010/main" val="393288433"/>
      </p:ext>
    </p:extLst>
  </p:cSld>
  <p:clrMapOvr>
    <a:masterClrMapping/>
  </p:clrMapOvr>
  <p:transitio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0605-D983-1B40-94BF-E628D83E9354}" type="slidenum">
              <a:rPr lang="en-US"/>
              <a:pPr>
                <a:defRPr/>
              </a:pPr>
              <a:t>‹#›</a:t>
            </a:fld>
            <a:endParaRPr lang="en-US"/>
          </a:p>
        </p:txBody>
      </p:sp>
    </p:spTree>
    <p:extLst>
      <p:ext uri="{BB962C8B-B14F-4D97-AF65-F5344CB8AC3E}">
        <p14:creationId xmlns:p14="http://schemas.microsoft.com/office/powerpoint/2010/main" val="4061926321"/>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302F92A-9EEE-5547-9125-7D785D20968C}" type="slidenum">
              <a:rPr lang="en-US"/>
              <a:pPr>
                <a:defRPr/>
              </a:pPr>
              <a:t>‹#›</a:t>
            </a:fld>
            <a:endParaRPr lang="en-US"/>
          </a:p>
        </p:txBody>
      </p:sp>
    </p:spTree>
    <p:extLst>
      <p:ext uri="{BB962C8B-B14F-4D97-AF65-F5344CB8AC3E}">
        <p14:creationId xmlns:p14="http://schemas.microsoft.com/office/powerpoint/2010/main" val="203075057"/>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DFB471F-98E8-964B-901B-10C9149587B8}" type="slidenum">
              <a:rPr lang="en-US"/>
              <a:pPr>
                <a:defRPr/>
              </a:pPr>
              <a:t>‹#›</a:t>
            </a:fld>
            <a:endParaRPr lang="en-US"/>
          </a:p>
        </p:txBody>
      </p:sp>
    </p:spTree>
    <p:extLst>
      <p:ext uri="{BB962C8B-B14F-4D97-AF65-F5344CB8AC3E}">
        <p14:creationId xmlns:p14="http://schemas.microsoft.com/office/powerpoint/2010/main" val="504140258"/>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D1C225CC-13F6-5941-B639-582029436700}" type="slidenum">
              <a:rPr lang="en-US"/>
              <a:pPr>
                <a:defRPr/>
              </a:pPr>
              <a:t>‹#›</a:t>
            </a:fld>
            <a:endParaRPr lang="en-US"/>
          </a:p>
        </p:txBody>
      </p:sp>
    </p:spTree>
    <p:extLst>
      <p:ext uri="{BB962C8B-B14F-4D97-AF65-F5344CB8AC3E}">
        <p14:creationId xmlns:p14="http://schemas.microsoft.com/office/powerpoint/2010/main" val="336036242"/>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88C5262-6FA2-7D40-A99B-1D16BFA21C6B}" type="slidenum">
              <a:rPr lang="en-US"/>
              <a:pPr>
                <a:defRPr/>
              </a:pPr>
              <a:t>‹#›</a:t>
            </a:fld>
            <a:endParaRPr lang="en-US"/>
          </a:p>
        </p:txBody>
      </p:sp>
    </p:spTree>
    <p:extLst>
      <p:ext uri="{BB962C8B-B14F-4D97-AF65-F5344CB8AC3E}">
        <p14:creationId xmlns:p14="http://schemas.microsoft.com/office/powerpoint/2010/main" val="1621129134"/>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503C5A6-CC19-6D44-B839-80B0E65C663F}" type="slidenum">
              <a:rPr lang="en-US"/>
              <a:pPr>
                <a:defRPr/>
              </a:pPr>
              <a:t>‹#›</a:t>
            </a:fld>
            <a:endParaRPr lang="en-US"/>
          </a:p>
        </p:txBody>
      </p:sp>
    </p:spTree>
    <p:extLst>
      <p:ext uri="{BB962C8B-B14F-4D97-AF65-F5344CB8AC3E}">
        <p14:creationId xmlns:p14="http://schemas.microsoft.com/office/powerpoint/2010/main" val="214316784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7EED481-A77A-0C4F-92E7-DB8C6FA7B06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444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B61A27B-B303-B442-9785-E95765371CB2}" type="slidenum">
              <a:rPr lang="en-US"/>
              <a:pPr>
                <a:defRPr/>
              </a:pPr>
              <a:t>‹#›</a:t>
            </a:fld>
            <a:endParaRPr lang="en-US"/>
          </a:p>
        </p:txBody>
      </p:sp>
    </p:spTree>
    <p:extLst>
      <p:ext uri="{BB962C8B-B14F-4D97-AF65-F5344CB8AC3E}">
        <p14:creationId xmlns:p14="http://schemas.microsoft.com/office/powerpoint/2010/main" val="3072680852"/>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293238A-580B-7043-82B0-E3AD88BA42DB}" type="slidenum">
              <a:rPr lang="en-US"/>
              <a:pPr>
                <a:defRPr/>
              </a:pPr>
              <a:t>‹#›</a:t>
            </a:fld>
            <a:endParaRPr lang="en-US"/>
          </a:p>
        </p:txBody>
      </p:sp>
    </p:spTree>
    <p:extLst>
      <p:ext uri="{BB962C8B-B14F-4D97-AF65-F5344CB8AC3E}">
        <p14:creationId xmlns:p14="http://schemas.microsoft.com/office/powerpoint/2010/main" val="1468933251"/>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444BEA-DB2E-8446-B6DC-6FB5BC6FE2D6}" type="slidenum">
              <a:rPr lang="en-US"/>
              <a:pPr>
                <a:defRPr/>
              </a:pPr>
              <a:t>‹#›</a:t>
            </a:fld>
            <a:endParaRPr lang="en-US"/>
          </a:p>
        </p:txBody>
      </p:sp>
    </p:spTree>
    <p:extLst>
      <p:ext uri="{BB962C8B-B14F-4D97-AF65-F5344CB8AC3E}">
        <p14:creationId xmlns:p14="http://schemas.microsoft.com/office/powerpoint/2010/main" val="1889482690"/>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2BD68F8-7078-4F4A-8E6A-9940FD11E16E}" type="slidenum">
              <a:rPr lang="en-US"/>
              <a:pPr>
                <a:defRPr/>
              </a:pPr>
              <a:t>‹#›</a:t>
            </a:fld>
            <a:endParaRPr lang="en-US"/>
          </a:p>
        </p:txBody>
      </p:sp>
    </p:spTree>
    <p:extLst>
      <p:ext uri="{BB962C8B-B14F-4D97-AF65-F5344CB8AC3E}">
        <p14:creationId xmlns:p14="http://schemas.microsoft.com/office/powerpoint/2010/main" val="2926845321"/>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393CF-0D3D-1745-960C-55675B9390F3}" type="slidenum">
              <a:rPr lang="en-US"/>
              <a:pPr>
                <a:defRPr/>
              </a:pPr>
              <a:t>‹#›</a:t>
            </a:fld>
            <a:endParaRPr lang="en-US"/>
          </a:p>
        </p:txBody>
      </p:sp>
    </p:spTree>
    <p:extLst>
      <p:ext uri="{BB962C8B-B14F-4D97-AF65-F5344CB8AC3E}">
        <p14:creationId xmlns:p14="http://schemas.microsoft.com/office/powerpoint/2010/main" val="1203028423"/>
      </p:ext>
    </p:extLst>
  </p:cSld>
  <p:clrMapOvr>
    <a:masterClrMapping/>
  </p:clrMapOvr>
  <p:transitio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2BF9D-A485-474A-A8D5-9B6DDF65D3E6}" type="slidenum">
              <a:rPr lang="en-US"/>
              <a:pPr>
                <a:defRPr/>
              </a:pPr>
              <a:t>‹#›</a:t>
            </a:fld>
            <a:endParaRPr lang="en-US"/>
          </a:p>
        </p:txBody>
      </p:sp>
    </p:spTree>
    <p:extLst>
      <p:ext uri="{BB962C8B-B14F-4D97-AF65-F5344CB8AC3E}">
        <p14:creationId xmlns:p14="http://schemas.microsoft.com/office/powerpoint/2010/main" val="1934659036"/>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C9332-B973-3B44-A23C-E80C74531C6A}" type="slidenum">
              <a:rPr lang="en-US"/>
              <a:pPr>
                <a:defRPr/>
              </a:pPr>
              <a:t>‹#›</a:t>
            </a:fld>
            <a:endParaRPr lang="en-US"/>
          </a:p>
        </p:txBody>
      </p:sp>
    </p:spTree>
    <p:extLst>
      <p:ext uri="{BB962C8B-B14F-4D97-AF65-F5344CB8AC3E}">
        <p14:creationId xmlns:p14="http://schemas.microsoft.com/office/powerpoint/2010/main" val="3452945634"/>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066A13-F296-F749-AA45-6A27C9A975B8}" type="slidenum">
              <a:rPr lang="en-US"/>
              <a:pPr>
                <a:defRPr/>
              </a:pPr>
              <a:t>‹#›</a:t>
            </a:fld>
            <a:endParaRPr lang="en-US"/>
          </a:p>
        </p:txBody>
      </p:sp>
    </p:spTree>
    <p:extLst>
      <p:ext uri="{BB962C8B-B14F-4D97-AF65-F5344CB8AC3E}">
        <p14:creationId xmlns:p14="http://schemas.microsoft.com/office/powerpoint/2010/main" val="3495350994"/>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D9A04E-DE41-5241-AD20-5C101BD5E0DF}" type="slidenum">
              <a:rPr lang="en-US"/>
              <a:pPr>
                <a:defRPr/>
              </a:pPr>
              <a:t>‹#›</a:t>
            </a:fld>
            <a:endParaRPr lang="en-US"/>
          </a:p>
        </p:txBody>
      </p:sp>
    </p:spTree>
    <p:extLst>
      <p:ext uri="{BB962C8B-B14F-4D97-AF65-F5344CB8AC3E}">
        <p14:creationId xmlns:p14="http://schemas.microsoft.com/office/powerpoint/2010/main" val="543890718"/>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73DEF-725D-9643-849A-809043B3D45A}" type="slidenum">
              <a:rPr lang="en-US"/>
              <a:pPr>
                <a:defRPr/>
              </a:pPr>
              <a:t>‹#›</a:t>
            </a:fld>
            <a:endParaRPr lang="en-US"/>
          </a:p>
        </p:txBody>
      </p:sp>
    </p:spTree>
    <p:extLst>
      <p:ext uri="{BB962C8B-B14F-4D97-AF65-F5344CB8AC3E}">
        <p14:creationId xmlns:p14="http://schemas.microsoft.com/office/powerpoint/2010/main" val="605934119"/>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48140E9-2685-D24A-91A6-46C3A64C3B8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017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F29985-2F76-5042-83FB-D2AD73FEA98A}" type="slidenum">
              <a:rPr lang="en-US"/>
              <a:pPr>
                <a:defRPr/>
              </a:pPr>
              <a:t>‹#›</a:t>
            </a:fld>
            <a:endParaRPr lang="en-US"/>
          </a:p>
        </p:txBody>
      </p:sp>
    </p:spTree>
    <p:extLst>
      <p:ext uri="{BB962C8B-B14F-4D97-AF65-F5344CB8AC3E}">
        <p14:creationId xmlns:p14="http://schemas.microsoft.com/office/powerpoint/2010/main" val="1487438096"/>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945FD-39CF-D943-B01B-AAA612AABB54}" type="slidenum">
              <a:rPr lang="en-US"/>
              <a:pPr>
                <a:defRPr/>
              </a:pPr>
              <a:t>‹#›</a:t>
            </a:fld>
            <a:endParaRPr lang="en-US"/>
          </a:p>
        </p:txBody>
      </p:sp>
    </p:spTree>
    <p:extLst>
      <p:ext uri="{BB962C8B-B14F-4D97-AF65-F5344CB8AC3E}">
        <p14:creationId xmlns:p14="http://schemas.microsoft.com/office/powerpoint/2010/main" val="3027354722"/>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F535E-0AF9-B742-BBB5-41D392D098DE}" type="slidenum">
              <a:rPr lang="en-US"/>
              <a:pPr>
                <a:defRPr/>
              </a:pPr>
              <a:t>‹#›</a:t>
            </a:fld>
            <a:endParaRPr lang="en-US"/>
          </a:p>
        </p:txBody>
      </p:sp>
    </p:spTree>
    <p:extLst>
      <p:ext uri="{BB962C8B-B14F-4D97-AF65-F5344CB8AC3E}">
        <p14:creationId xmlns:p14="http://schemas.microsoft.com/office/powerpoint/2010/main" val="636179840"/>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55C7F2-BA47-CB4E-BFD1-DDC8561822A8}" type="slidenum">
              <a:rPr lang="en-US"/>
              <a:pPr>
                <a:defRPr/>
              </a:pPr>
              <a:t>‹#›</a:t>
            </a:fld>
            <a:endParaRPr lang="en-US"/>
          </a:p>
        </p:txBody>
      </p:sp>
    </p:spTree>
    <p:extLst>
      <p:ext uri="{BB962C8B-B14F-4D97-AF65-F5344CB8AC3E}">
        <p14:creationId xmlns:p14="http://schemas.microsoft.com/office/powerpoint/2010/main" val="1788380292"/>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3565BC-F1AB-0F41-99FB-09D13A16572C}" type="slidenum">
              <a:rPr lang="en-US"/>
              <a:pPr>
                <a:defRPr/>
              </a:pPr>
              <a:t>‹#›</a:t>
            </a:fld>
            <a:endParaRPr lang="en-US"/>
          </a:p>
        </p:txBody>
      </p:sp>
    </p:spTree>
    <p:extLst>
      <p:ext uri="{BB962C8B-B14F-4D97-AF65-F5344CB8AC3E}">
        <p14:creationId xmlns:p14="http://schemas.microsoft.com/office/powerpoint/2010/main" val="4251850942"/>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E00675-FD28-1E47-9D48-8C8BCB731557}" type="slidenum">
              <a:rPr lang="en-US"/>
              <a:pPr>
                <a:defRPr/>
              </a:pPr>
              <a:t>‹#›</a:t>
            </a:fld>
            <a:endParaRPr lang="en-US"/>
          </a:p>
        </p:txBody>
      </p:sp>
    </p:spTree>
    <p:extLst>
      <p:ext uri="{BB962C8B-B14F-4D97-AF65-F5344CB8AC3E}">
        <p14:creationId xmlns:p14="http://schemas.microsoft.com/office/powerpoint/2010/main" val="4256476985"/>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13E2D-A192-AA41-8627-75EEA4CE64FB}" type="slidenum">
              <a:rPr lang="en-US"/>
              <a:pPr>
                <a:defRPr/>
              </a:pPr>
              <a:t>‹#›</a:t>
            </a:fld>
            <a:endParaRPr lang="en-US"/>
          </a:p>
        </p:txBody>
      </p:sp>
    </p:spTree>
    <p:extLst>
      <p:ext uri="{BB962C8B-B14F-4D97-AF65-F5344CB8AC3E}">
        <p14:creationId xmlns:p14="http://schemas.microsoft.com/office/powerpoint/2010/main" val="222294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0FC20B-16C7-9242-9C87-3B2AB9A17733}" type="slidenum">
              <a:rPr lang="en-US"/>
              <a:pPr>
                <a:defRPr/>
              </a:pPr>
              <a:t>‹#›</a:t>
            </a:fld>
            <a:endParaRPr lang="en-US"/>
          </a:p>
        </p:txBody>
      </p:sp>
    </p:spTree>
    <p:extLst>
      <p:ext uri="{BB962C8B-B14F-4D97-AF65-F5344CB8AC3E}">
        <p14:creationId xmlns:p14="http://schemas.microsoft.com/office/powerpoint/2010/main" val="268546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B2AAA-2860-9A42-9372-57711C02D0A2}" type="slidenum">
              <a:rPr lang="en-US"/>
              <a:pPr>
                <a:defRPr/>
              </a:pPr>
              <a:t>‹#›</a:t>
            </a:fld>
            <a:endParaRPr lang="en-US"/>
          </a:p>
        </p:txBody>
      </p:sp>
    </p:spTree>
    <p:extLst>
      <p:ext uri="{BB962C8B-B14F-4D97-AF65-F5344CB8AC3E}">
        <p14:creationId xmlns:p14="http://schemas.microsoft.com/office/powerpoint/2010/main" val="277996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A4BE5-1431-504C-8A4D-E80E3111CD47}" type="slidenum">
              <a:rPr lang="en-US"/>
              <a:pPr>
                <a:defRPr/>
              </a:pPr>
              <a:t>‹#›</a:t>
            </a:fld>
            <a:endParaRPr lang="en-US"/>
          </a:p>
        </p:txBody>
      </p:sp>
    </p:spTree>
    <p:extLst>
      <p:ext uri="{BB962C8B-B14F-4D97-AF65-F5344CB8AC3E}">
        <p14:creationId xmlns:p14="http://schemas.microsoft.com/office/powerpoint/2010/main" val="2984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53D5AAA-93A6-6544-A5C6-CED1C675818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79097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850497-7AD8-3A47-8886-C35B03117386}" type="slidenum">
              <a:rPr lang="en-US"/>
              <a:pPr>
                <a:defRPr/>
              </a:pPr>
              <a:t>‹#›</a:t>
            </a:fld>
            <a:endParaRPr lang="en-US"/>
          </a:p>
        </p:txBody>
      </p:sp>
    </p:spTree>
    <p:extLst>
      <p:ext uri="{BB962C8B-B14F-4D97-AF65-F5344CB8AC3E}">
        <p14:creationId xmlns:p14="http://schemas.microsoft.com/office/powerpoint/2010/main" val="3648235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EBCDD4-9A7B-964D-A4BD-0F6D7A77B9FC}" type="slidenum">
              <a:rPr lang="en-US"/>
              <a:pPr>
                <a:defRPr/>
              </a:pPr>
              <a:t>‹#›</a:t>
            </a:fld>
            <a:endParaRPr lang="en-US"/>
          </a:p>
        </p:txBody>
      </p:sp>
    </p:spTree>
    <p:extLst>
      <p:ext uri="{BB962C8B-B14F-4D97-AF65-F5344CB8AC3E}">
        <p14:creationId xmlns:p14="http://schemas.microsoft.com/office/powerpoint/2010/main" val="1708436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4A0A09-8698-0E4D-BEED-4FEEDFFC7AD2}" type="slidenum">
              <a:rPr lang="en-US"/>
              <a:pPr>
                <a:defRPr/>
              </a:pPr>
              <a:t>‹#›</a:t>
            </a:fld>
            <a:endParaRPr lang="en-US"/>
          </a:p>
        </p:txBody>
      </p:sp>
    </p:spTree>
    <p:extLst>
      <p:ext uri="{BB962C8B-B14F-4D97-AF65-F5344CB8AC3E}">
        <p14:creationId xmlns:p14="http://schemas.microsoft.com/office/powerpoint/2010/main" val="2336288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3F6E2C-B6BD-9E4D-99DB-9C0E036CB468}" type="slidenum">
              <a:rPr lang="en-US"/>
              <a:pPr>
                <a:defRPr/>
              </a:pPr>
              <a:t>‹#›</a:t>
            </a:fld>
            <a:endParaRPr lang="en-US"/>
          </a:p>
        </p:txBody>
      </p:sp>
    </p:spTree>
    <p:extLst>
      <p:ext uri="{BB962C8B-B14F-4D97-AF65-F5344CB8AC3E}">
        <p14:creationId xmlns:p14="http://schemas.microsoft.com/office/powerpoint/2010/main" val="580605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C41B2-A73E-C040-B5DD-0A1BCB7C8462}" type="slidenum">
              <a:rPr lang="en-US"/>
              <a:pPr>
                <a:defRPr/>
              </a:pPr>
              <a:t>‹#›</a:t>
            </a:fld>
            <a:endParaRPr lang="en-US"/>
          </a:p>
        </p:txBody>
      </p:sp>
    </p:spTree>
    <p:extLst>
      <p:ext uri="{BB962C8B-B14F-4D97-AF65-F5344CB8AC3E}">
        <p14:creationId xmlns:p14="http://schemas.microsoft.com/office/powerpoint/2010/main" val="156849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5680F-694A-0F43-BA27-ADB0A5E0D66B}" type="slidenum">
              <a:rPr lang="en-US"/>
              <a:pPr>
                <a:defRPr/>
              </a:pPr>
              <a:t>‹#›</a:t>
            </a:fld>
            <a:endParaRPr lang="en-US"/>
          </a:p>
        </p:txBody>
      </p:sp>
    </p:spTree>
    <p:extLst>
      <p:ext uri="{BB962C8B-B14F-4D97-AF65-F5344CB8AC3E}">
        <p14:creationId xmlns:p14="http://schemas.microsoft.com/office/powerpoint/2010/main" val="182029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5153F-58CA-1847-A933-587EC56718DD}" type="slidenum">
              <a:rPr lang="en-US"/>
              <a:pPr>
                <a:defRPr/>
              </a:pPr>
              <a:t>‹#›</a:t>
            </a:fld>
            <a:endParaRPr lang="en-US"/>
          </a:p>
        </p:txBody>
      </p:sp>
    </p:spTree>
    <p:extLst>
      <p:ext uri="{BB962C8B-B14F-4D97-AF65-F5344CB8AC3E}">
        <p14:creationId xmlns:p14="http://schemas.microsoft.com/office/powerpoint/2010/main" val="2747618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8915"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EBF5ED-B907-8148-8316-44829318E3A8}" type="slidenum">
              <a:rPr lang="en-US"/>
              <a:pPr>
                <a:defRPr/>
              </a:pPr>
              <a:t>‹#›</a:t>
            </a:fld>
            <a:endParaRPr lang="en-US"/>
          </a:p>
        </p:txBody>
      </p:sp>
    </p:spTree>
    <p:extLst>
      <p:ext uri="{BB962C8B-B14F-4D97-AF65-F5344CB8AC3E}">
        <p14:creationId xmlns:p14="http://schemas.microsoft.com/office/powerpoint/2010/main" val="3271616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77061-1803-744A-9137-8AB27CF34D5B}" type="slidenum">
              <a:rPr lang="en-US"/>
              <a:pPr>
                <a:defRPr/>
              </a:pPr>
              <a:t>‹#›</a:t>
            </a:fld>
            <a:endParaRPr lang="en-US"/>
          </a:p>
        </p:txBody>
      </p:sp>
    </p:spTree>
    <p:extLst>
      <p:ext uri="{BB962C8B-B14F-4D97-AF65-F5344CB8AC3E}">
        <p14:creationId xmlns:p14="http://schemas.microsoft.com/office/powerpoint/2010/main" val="3050403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A94DD8-0387-E344-B559-E49A20002975}" type="slidenum">
              <a:rPr lang="en-US"/>
              <a:pPr>
                <a:defRPr/>
              </a:pPr>
              <a:t>‹#›</a:t>
            </a:fld>
            <a:endParaRPr lang="en-US"/>
          </a:p>
        </p:txBody>
      </p:sp>
    </p:spTree>
    <p:extLst>
      <p:ext uri="{BB962C8B-B14F-4D97-AF65-F5344CB8AC3E}">
        <p14:creationId xmlns:p14="http://schemas.microsoft.com/office/powerpoint/2010/main" val="324718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6B3BB9B-6565-0C47-999F-00ED3CA772FD}"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0499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6A652-E594-1E4F-8BC1-AD8BCAA6DC74}" type="slidenum">
              <a:rPr lang="en-US"/>
              <a:pPr>
                <a:defRPr/>
              </a:pPr>
              <a:t>‹#›</a:t>
            </a:fld>
            <a:endParaRPr lang="en-US"/>
          </a:p>
        </p:txBody>
      </p:sp>
    </p:spTree>
    <p:extLst>
      <p:ext uri="{BB962C8B-B14F-4D97-AF65-F5344CB8AC3E}">
        <p14:creationId xmlns:p14="http://schemas.microsoft.com/office/powerpoint/2010/main" val="267471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71E20A-CC42-B647-9B5B-D0051A7DBB22}" type="slidenum">
              <a:rPr lang="en-US"/>
              <a:pPr>
                <a:defRPr/>
              </a:pPr>
              <a:t>‹#›</a:t>
            </a:fld>
            <a:endParaRPr lang="en-US"/>
          </a:p>
        </p:txBody>
      </p:sp>
    </p:spTree>
    <p:extLst>
      <p:ext uri="{BB962C8B-B14F-4D97-AF65-F5344CB8AC3E}">
        <p14:creationId xmlns:p14="http://schemas.microsoft.com/office/powerpoint/2010/main" val="3074616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B7673B-A385-3B48-9997-C4504604527F}" type="slidenum">
              <a:rPr lang="en-US"/>
              <a:pPr>
                <a:defRPr/>
              </a:pPr>
              <a:t>‹#›</a:t>
            </a:fld>
            <a:endParaRPr lang="en-US"/>
          </a:p>
        </p:txBody>
      </p:sp>
    </p:spTree>
    <p:extLst>
      <p:ext uri="{BB962C8B-B14F-4D97-AF65-F5344CB8AC3E}">
        <p14:creationId xmlns:p14="http://schemas.microsoft.com/office/powerpoint/2010/main" val="417010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D77287-59B1-1D4D-9D35-25034AC8F37D}" type="slidenum">
              <a:rPr lang="en-US"/>
              <a:pPr>
                <a:defRPr/>
              </a:pPr>
              <a:t>‹#›</a:t>
            </a:fld>
            <a:endParaRPr lang="en-US"/>
          </a:p>
        </p:txBody>
      </p:sp>
    </p:spTree>
    <p:extLst>
      <p:ext uri="{BB962C8B-B14F-4D97-AF65-F5344CB8AC3E}">
        <p14:creationId xmlns:p14="http://schemas.microsoft.com/office/powerpoint/2010/main" val="824747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BBB5B-C322-9D49-A6CE-66E7EE23C836}" type="slidenum">
              <a:rPr lang="en-US"/>
              <a:pPr>
                <a:defRPr/>
              </a:pPr>
              <a:t>‹#›</a:t>
            </a:fld>
            <a:endParaRPr lang="en-US"/>
          </a:p>
        </p:txBody>
      </p:sp>
    </p:spTree>
    <p:extLst>
      <p:ext uri="{BB962C8B-B14F-4D97-AF65-F5344CB8AC3E}">
        <p14:creationId xmlns:p14="http://schemas.microsoft.com/office/powerpoint/2010/main" val="2019313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CC33C3-ABC3-2348-A282-70FD90073791}" type="slidenum">
              <a:rPr lang="en-US"/>
              <a:pPr>
                <a:defRPr/>
              </a:pPr>
              <a:t>‹#›</a:t>
            </a:fld>
            <a:endParaRPr lang="en-US"/>
          </a:p>
        </p:txBody>
      </p:sp>
    </p:spTree>
    <p:extLst>
      <p:ext uri="{BB962C8B-B14F-4D97-AF65-F5344CB8AC3E}">
        <p14:creationId xmlns:p14="http://schemas.microsoft.com/office/powerpoint/2010/main" val="1559938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342438-88EB-F043-80D8-4F008EBFD8C3}" type="slidenum">
              <a:rPr lang="en-US"/>
              <a:pPr>
                <a:defRPr/>
              </a:pPr>
              <a:t>‹#›</a:t>
            </a:fld>
            <a:endParaRPr lang="en-US"/>
          </a:p>
        </p:txBody>
      </p:sp>
    </p:spTree>
    <p:extLst>
      <p:ext uri="{BB962C8B-B14F-4D97-AF65-F5344CB8AC3E}">
        <p14:creationId xmlns:p14="http://schemas.microsoft.com/office/powerpoint/2010/main" val="2710332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E5107-7CFB-4540-ACF6-7727CF6635C5}" type="slidenum">
              <a:rPr lang="en-US"/>
              <a:pPr>
                <a:defRPr/>
              </a:pPr>
              <a:t>‹#›</a:t>
            </a:fld>
            <a:endParaRPr lang="en-US"/>
          </a:p>
        </p:txBody>
      </p:sp>
    </p:spTree>
    <p:extLst>
      <p:ext uri="{BB962C8B-B14F-4D97-AF65-F5344CB8AC3E}">
        <p14:creationId xmlns:p14="http://schemas.microsoft.com/office/powerpoint/2010/main" val="42729073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43011"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130BB3-E327-734C-9719-05FA658F8482}" type="slidenum">
              <a:rPr lang="en-US"/>
              <a:pPr>
                <a:defRPr/>
              </a:pPr>
              <a:t>‹#›</a:t>
            </a:fld>
            <a:endParaRPr lang="en-US"/>
          </a:p>
        </p:txBody>
      </p:sp>
    </p:spTree>
    <p:extLst>
      <p:ext uri="{BB962C8B-B14F-4D97-AF65-F5344CB8AC3E}">
        <p14:creationId xmlns:p14="http://schemas.microsoft.com/office/powerpoint/2010/main" val="1191057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10780-C09C-E341-B16C-C4AAE0117475}" type="slidenum">
              <a:rPr lang="en-US"/>
              <a:pPr>
                <a:defRPr/>
              </a:pPr>
              <a:t>‹#›</a:t>
            </a:fld>
            <a:endParaRPr lang="en-US"/>
          </a:p>
        </p:txBody>
      </p:sp>
    </p:spTree>
    <p:extLst>
      <p:ext uri="{BB962C8B-B14F-4D97-AF65-F5344CB8AC3E}">
        <p14:creationId xmlns:p14="http://schemas.microsoft.com/office/powerpoint/2010/main" val="421354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258447F-FD3F-2746-9C92-70E8F28B112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38388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02906-C15F-C74F-83F1-84084322CC48}" type="slidenum">
              <a:rPr lang="en-US"/>
              <a:pPr>
                <a:defRPr/>
              </a:pPr>
              <a:t>‹#›</a:t>
            </a:fld>
            <a:endParaRPr lang="en-US"/>
          </a:p>
        </p:txBody>
      </p:sp>
    </p:spTree>
    <p:extLst>
      <p:ext uri="{BB962C8B-B14F-4D97-AF65-F5344CB8AC3E}">
        <p14:creationId xmlns:p14="http://schemas.microsoft.com/office/powerpoint/2010/main" val="2257704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301E7-DB75-7245-AC79-7B472D2B2843}" type="slidenum">
              <a:rPr lang="en-US"/>
              <a:pPr>
                <a:defRPr/>
              </a:pPr>
              <a:t>‹#›</a:t>
            </a:fld>
            <a:endParaRPr lang="en-US"/>
          </a:p>
        </p:txBody>
      </p:sp>
    </p:spTree>
    <p:extLst>
      <p:ext uri="{BB962C8B-B14F-4D97-AF65-F5344CB8AC3E}">
        <p14:creationId xmlns:p14="http://schemas.microsoft.com/office/powerpoint/2010/main" val="339993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161F6A-1DE3-5947-952F-B92CC1639ABA}" type="slidenum">
              <a:rPr lang="en-US"/>
              <a:pPr>
                <a:defRPr/>
              </a:pPr>
              <a:t>‹#›</a:t>
            </a:fld>
            <a:endParaRPr lang="en-US"/>
          </a:p>
        </p:txBody>
      </p:sp>
    </p:spTree>
    <p:extLst>
      <p:ext uri="{BB962C8B-B14F-4D97-AF65-F5344CB8AC3E}">
        <p14:creationId xmlns:p14="http://schemas.microsoft.com/office/powerpoint/2010/main" val="1941714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B41B8-4D4A-0E4B-A27A-5D3687F3910B}" type="slidenum">
              <a:rPr lang="en-US"/>
              <a:pPr>
                <a:defRPr/>
              </a:pPr>
              <a:t>‹#›</a:t>
            </a:fld>
            <a:endParaRPr lang="en-US"/>
          </a:p>
        </p:txBody>
      </p:sp>
    </p:spTree>
    <p:extLst>
      <p:ext uri="{BB962C8B-B14F-4D97-AF65-F5344CB8AC3E}">
        <p14:creationId xmlns:p14="http://schemas.microsoft.com/office/powerpoint/2010/main" val="1914238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2C1D7-8DBC-5E48-B9B8-58BC5BCF9C17}" type="slidenum">
              <a:rPr lang="en-US"/>
              <a:pPr>
                <a:defRPr/>
              </a:pPr>
              <a:t>‹#›</a:t>
            </a:fld>
            <a:endParaRPr lang="en-US"/>
          </a:p>
        </p:txBody>
      </p:sp>
    </p:spTree>
    <p:extLst>
      <p:ext uri="{BB962C8B-B14F-4D97-AF65-F5344CB8AC3E}">
        <p14:creationId xmlns:p14="http://schemas.microsoft.com/office/powerpoint/2010/main" val="16746660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44223-29F6-3441-8461-A7389378C348}" type="slidenum">
              <a:rPr lang="en-US"/>
              <a:pPr>
                <a:defRPr/>
              </a:pPr>
              <a:t>‹#›</a:t>
            </a:fld>
            <a:endParaRPr lang="en-US"/>
          </a:p>
        </p:txBody>
      </p:sp>
    </p:spTree>
    <p:extLst>
      <p:ext uri="{BB962C8B-B14F-4D97-AF65-F5344CB8AC3E}">
        <p14:creationId xmlns:p14="http://schemas.microsoft.com/office/powerpoint/2010/main" val="2375773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9F1912-335E-9541-856D-DEDAF6D5ABBC}" type="slidenum">
              <a:rPr lang="en-US"/>
              <a:pPr>
                <a:defRPr/>
              </a:pPr>
              <a:t>‹#›</a:t>
            </a:fld>
            <a:endParaRPr lang="en-US"/>
          </a:p>
        </p:txBody>
      </p:sp>
    </p:spTree>
    <p:extLst>
      <p:ext uri="{BB962C8B-B14F-4D97-AF65-F5344CB8AC3E}">
        <p14:creationId xmlns:p14="http://schemas.microsoft.com/office/powerpoint/2010/main" val="3902692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4957C9-D5FC-924F-9912-A14312D58523}" type="slidenum">
              <a:rPr lang="en-US"/>
              <a:pPr>
                <a:defRPr/>
              </a:pPr>
              <a:t>‹#›</a:t>
            </a:fld>
            <a:endParaRPr lang="en-US"/>
          </a:p>
        </p:txBody>
      </p:sp>
    </p:spTree>
    <p:extLst>
      <p:ext uri="{BB962C8B-B14F-4D97-AF65-F5344CB8AC3E}">
        <p14:creationId xmlns:p14="http://schemas.microsoft.com/office/powerpoint/2010/main" val="2315952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11AB5C-2344-FF4E-961F-E650172A0C67}" type="slidenum">
              <a:rPr lang="en-US"/>
              <a:pPr>
                <a:defRPr/>
              </a:pPr>
              <a:t>‹#›</a:t>
            </a:fld>
            <a:endParaRPr lang="en-US"/>
          </a:p>
        </p:txBody>
      </p:sp>
    </p:spTree>
    <p:extLst>
      <p:ext uri="{BB962C8B-B14F-4D97-AF65-F5344CB8AC3E}">
        <p14:creationId xmlns:p14="http://schemas.microsoft.com/office/powerpoint/2010/main" val="165601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600200"/>
            <a:ext cx="7772400" cy="1143000"/>
          </a:xfrm>
        </p:spPr>
        <p:txBody>
          <a:bodyPr anchor="b"/>
          <a:lstStyle>
            <a:lvl1pPr>
              <a:defRPr/>
            </a:lvl1pPr>
          </a:lstStyle>
          <a:p>
            <a:r>
              <a:rPr lang="en-US"/>
              <a:t>Click to edit Master title style</a:t>
            </a:r>
          </a:p>
        </p:txBody>
      </p:sp>
      <p:sp>
        <p:nvSpPr>
          <p:cNvPr id="50179" name="Rectangle 3"/>
          <p:cNvSpPr>
            <a:spLocks noGrp="1" noChangeArrowheads="1"/>
          </p:cNvSpPr>
          <p:nvPr>
            <p:ph type="subTitle" idx="1"/>
          </p:nvPr>
        </p:nvSpPr>
        <p:spPr>
          <a:xfrm>
            <a:off x="1371600" y="3276600"/>
            <a:ext cx="6400800" cy="1752600"/>
          </a:xfrm>
        </p:spPr>
        <p:txBody>
          <a:bodyPr/>
          <a:lstStyle>
            <a:lvl1pPr marL="0" indent="0" algn="ctr">
              <a:buFont typeface="Monotype Sorts" pitchFamily="-112" charset="2"/>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00F639D-3AF9-B541-BEE4-49FE2A2514EF}" type="slidenum">
              <a:rPr lang="en-US"/>
              <a:pPr>
                <a:defRPr/>
              </a:pPr>
              <a:t>‹#›</a:t>
            </a:fld>
            <a:endParaRPr lang="en-US"/>
          </a:p>
        </p:txBody>
      </p:sp>
    </p:spTree>
    <p:extLst>
      <p:ext uri="{BB962C8B-B14F-4D97-AF65-F5344CB8AC3E}">
        <p14:creationId xmlns:p14="http://schemas.microsoft.com/office/powerpoint/2010/main" val="66626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D78EEA7-E728-074A-ACFB-F64E076683B9}"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2930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BAC3B71-60FF-6C4A-8640-830F69E5433B}" type="slidenum">
              <a:rPr lang="en-US"/>
              <a:pPr>
                <a:defRPr/>
              </a:pPr>
              <a:t>‹#›</a:t>
            </a:fld>
            <a:endParaRPr lang="en-US"/>
          </a:p>
        </p:txBody>
      </p:sp>
    </p:spTree>
    <p:extLst>
      <p:ext uri="{BB962C8B-B14F-4D97-AF65-F5344CB8AC3E}">
        <p14:creationId xmlns:p14="http://schemas.microsoft.com/office/powerpoint/2010/main" val="48965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4B0FBD0-6721-CC4A-9C19-D4216D757C7D}" type="slidenum">
              <a:rPr lang="en-US"/>
              <a:pPr>
                <a:defRPr/>
              </a:pPr>
              <a:t>‹#›</a:t>
            </a:fld>
            <a:endParaRPr lang="en-US"/>
          </a:p>
        </p:txBody>
      </p:sp>
    </p:spTree>
    <p:extLst>
      <p:ext uri="{BB962C8B-B14F-4D97-AF65-F5344CB8AC3E}">
        <p14:creationId xmlns:p14="http://schemas.microsoft.com/office/powerpoint/2010/main" val="2573004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59C0ADE-37A6-6345-BB42-A47FF5E0A228}" type="slidenum">
              <a:rPr lang="en-US"/>
              <a:pPr>
                <a:defRPr/>
              </a:pPr>
              <a:t>‹#›</a:t>
            </a:fld>
            <a:endParaRPr lang="en-US"/>
          </a:p>
        </p:txBody>
      </p:sp>
    </p:spTree>
    <p:extLst>
      <p:ext uri="{BB962C8B-B14F-4D97-AF65-F5344CB8AC3E}">
        <p14:creationId xmlns:p14="http://schemas.microsoft.com/office/powerpoint/2010/main" val="396443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CB654939-CA64-2E49-A0A6-2DC75267D68F}" type="slidenum">
              <a:rPr lang="en-US"/>
              <a:pPr>
                <a:defRPr/>
              </a:pPr>
              <a:t>‹#›</a:t>
            </a:fld>
            <a:endParaRPr lang="en-US"/>
          </a:p>
        </p:txBody>
      </p:sp>
    </p:spTree>
    <p:extLst>
      <p:ext uri="{BB962C8B-B14F-4D97-AF65-F5344CB8AC3E}">
        <p14:creationId xmlns:p14="http://schemas.microsoft.com/office/powerpoint/2010/main" val="196201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0E4BDD05-2FA0-5B44-9A6D-28D1E0853C5C}" type="slidenum">
              <a:rPr lang="en-US"/>
              <a:pPr>
                <a:defRPr/>
              </a:pPr>
              <a:t>‹#›</a:t>
            </a:fld>
            <a:endParaRPr lang="en-US"/>
          </a:p>
        </p:txBody>
      </p:sp>
    </p:spTree>
    <p:extLst>
      <p:ext uri="{BB962C8B-B14F-4D97-AF65-F5344CB8AC3E}">
        <p14:creationId xmlns:p14="http://schemas.microsoft.com/office/powerpoint/2010/main" val="2202157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CEBA199-22E6-9643-8500-A2BBE0DF9AC2}" type="slidenum">
              <a:rPr lang="en-US"/>
              <a:pPr>
                <a:defRPr/>
              </a:pPr>
              <a:t>‹#›</a:t>
            </a:fld>
            <a:endParaRPr lang="en-US"/>
          </a:p>
        </p:txBody>
      </p:sp>
    </p:spTree>
    <p:extLst>
      <p:ext uri="{BB962C8B-B14F-4D97-AF65-F5344CB8AC3E}">
        <p14:creationId xmlns:p14="http://schemas.microsoft.com/office/powerpoint/2010/main" val="12252553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4019582-696E-8D4B-9912-F0444D4CB0BD}" type="slidenum">
              <a:rPr lang="en-US"/>
              <a:pPr>
                <a:defRPr/>
              </a:pPr>
              <a:t>‹#›</a:t>
            </a:fld>
            <a:endParaRPr lang="en-US"/>
          </a:p>
        </p:txBody>
      </p:sp>
    </p:spTree>
    <p:extLst>
      <p:ext uri="{BB962C8B-B14F-4D97-AF65-F5344CB8AC3E}">
        <p14:creationId xmlns:p14="http://schemas.microsoft.com/office/powerpoint/2010/main" val="4211200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026CDA4-FBD3-C74B-B412-80B02C795B25}" type="slidenum">
              <a:rPr lang="en-US"/>
              <a:pPr>
                <a:defRPr/>
              </a:pPr>
              <a:t>‹#›</a:t>
            </a:fld>
            <a:endParaRPr lang="en-US"/>
          </a:p>
        </p:txBody>
      </p:sp>
    </p:spTree>
    <p:extLst>
      <p:ext uri="{BB962C8B-B14F-4D97-AF65-F5344CB8AC3E}">
        <p14:creationId xmlns:p14="http://schemas.microsoft.com/office/powerpoint/2010/main" val="3261246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ADBF469-95DA-CA4B-8D1B-9DE809ED8E54}" type="slidenum">
              <a:rPr lang="en-US"/>
              <a:pPr>
                <a:defRPr/>
              </a:pPr>
              <a:t>‹#›</a:t>
            </a:fld>
            <a:endParaRPr lang="en-US"/>
          </a:p>
        </p:txBody>
      </p:sp>
    </p:spTree>
    <p:extLst>
      <p:ext uri="{BB962C8B-B14F-4D97-AF65-F5344CB8AC3E}">
        <p14:creationId xmlns:p14="http://schemas.microsoft.com/office/powerpoint/2010/main" val="6484115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C2B1CAA-79E4-0C46-B5D7-109E9BF73F42}" type="slidenum">
              <a:rPr lang="en-US"/>
              <a:pPr>
                <a:defRPr/>
              </a:pPr>
              <a:t>‹#›</a:t>
            </a:fld>
            <a:endParaRPr lang="en-US"/>
          </a:p>
        </p:txBody>
      </p:sp>
    </p:spTree>
    <p:extLst>
      <p:ext uri="{BB962C8B-B14F-4D97-AF65-F5344CB8AC3E}">
        <p14:creationId xmlns:p14="http://schemas.microsoft.com/office/powerpoint/2010/main" val="75059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B81D69A-7828-5A4A-9E77-350D8195333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6623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57347"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AC34320-1A79-0945-A827-D434E0EA8418}" type="slidenum">
              <a:rPr lang="en-US"/>
              <a:pPr>
                <a:defRPr/>
              </a:pPr>
              <a:t>‹#›</a:t>
            </a:fld>
            <a:endParaRPr lang="en-US"/>
          </a:p>
        </p:txBody>
      </p:sp>
    </p:spTree>
    <p:extLst>
      <p:ext uri="{BB962C8B-B14F-4D97-AF65-F5344CB8AC3E}">
        <p14:creationId xmlns:p14="http://schemas.microsoft.com/office/powerpoint/2010/main" val="2384843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C7287-6683-2F4B-9D2B-9F6E859F1F17}" type="slidenum">
              <a:rPr lang="en-US"/>
              <a:pPr>
                <a:defRPr/>
              </a:pPr>
              <a:t>‹#›</a:t>
            </a:fld>
            <a:endParaRPr lang="en-US"/>
          </a:p>
        </p:txBody>
      </p:sp>
    </p:spTree>
    <p:extLst>
      <p:ext uri="{BB962C8B-B14F-4D97-AF65-F5344CB8AC3E}">
        <p14:creationId xmlns:p14="http://schemas.microsoft.com/office/powerpoint/2010/main" val="21331893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C7B888-A322-D348-8363-1039247CEEC6}" type="slidenum">
              <a:rPr lang="en-US"/>
              <a:pPr>
                <a:defRPr/>
              </a:pPr>
              <a:t>‹#›</a:t>
            </a:fld>
            <a:endParaRPr lang="en-US"/>
          </a:p>
        </p:txBody>
      </p:sp>
    </p:spTree>
    <p:extLst>
      <p:ext uri="{BB962C8B-B14F-4D97-AF65-F5344CB8AC3E}">
        <p14:creationId xmlns:p14="http://schemas.microsoft.com/office/powerpoint/2010/main" val="2564210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C5F2A4-2F87-1148-A16E-CA3686B16B98}" type="slidenum">
              <a:rPr lang="en-US"/>
              <a:pPr>
                <a:defRPr/>
              </a:pPr>
              <a:t>‹#›</a:t>
            </a:fld>
            <a:endParaRPr lang="en-US"/>
          </a:p>
        </p:txBody>
      </p:sp>
    </p:spTree>
    <p:extLst>
      <p:ext uri="{BB962C8B-B14F-4D97-AF65-F5344CB8AC3E}">
        <p14:creationId xmlns:p14="http://schemas.microsoft.com/office/powerpoint/2010/main" val="3879801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4ED60B-D54D-FE49-B565-6B439E0FDAA2}" type="slidenum">
              <a:rPr lang="en-US"/>
              <a:pPr>
                <a:defRPr/>
              </a:pPr>
              <a:t>‹#›</a:t>
            </a:fld>
            <a:endParaRPr lang="en-US"/>
          </a:p>
        </p:txBody>
      </p:sp>
    </p:spTree>
    <p:extLst>
      <p:ext uri="{BB962C8B-B14F-4D97-AF65-F5344CB8AC3E}">
        <p14:creationId xmlns:p14="http://schemas.microsoft.com/office/powerpoint/2010/main" val="28222647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01C101-938F-1F4C-80B9-2E37DF2F7013}" type="slidenum">
              <a:rPr lang="en-US"/>
              <a:pPr>
                <a:defRPr/>
              </a:pPr>
              <a:t>‹#›</a:t>
            </a:fld>
            <a:endParaRPr lang="en-US"/>
          </a:p>
        </p:txBody>
      </p:sp>
    </p:spTree>
    <p:extLst>
      <p:ext uri="{BB962C8B-B14F-4D97-AF65-F5344CB8AC3E}">
        <p14:creationId xmlns:p14="http://schemas.microsoft.com/office/powerpoint/2010/main" val="4135436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6521D2-0F73-A540-A639-110A3049EC98}" type="slidenum">
              <a:rPr lang="en-US"/>
              <a:pPr>
                <a:defRPr/>
              </a:pPr>
              <a:t>‹#›</a:t>
            </a:fld>
            <a:endParaRPr lang="en-US"/>
          </a:p>
        </p:txBody>
      </p:sp>
    </p:spTree>
    <p:extLst>
      <p:ext uri="{BB962C8B-B14F-4D97-AF65-F5344CB8AC3E}">
        <p14:creationId xmlns:p14="http://schemas.microsoft.com/office/powerpoint/2010/main" val="2627460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6D784-F26D-064D-9977-B78B91674B29}" type="slidenum">
              <a:rPr lang="en-US"/>
              <a:pPr>
                <a:defRPr/>
              </a:pPr>
              <a:t>‹#›</a:t>
            </a:fld>
            <a:endParaRPr lang="en-US"/>
          </a:p>
        </p:txBody>
      </p:sp>
    </p:spTree>
    <p:extLst>
      <p:ext uri="{BB962C8B-B14F-4D97-AF65-F5344CB8AC3E}">
        <p14:creationId xmlns:p14="http://schemas.microsoft.com/office/powerpoint/2010/main" val="4993863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41315-4CCA-784A-95C7-017B6BEFDCE7}" type="slidenum">
              <a:rPr lang="en-US"/>
              <a:pPr>
                <a:defRPr/>
              </a:pPr>
              <a:t>‹#›</a:t>
            </a:fld>
            <a:endParaRPr lang="en-US"/>
          </a:p>
        </p:txBody>
      </p:sp>
    </p:spTree>
    <p:extLst>
      <p:ext uri="{BB962C8B-B14F-4D97-AF65-F5344CB8AC3E}">
        <p14:creationId xmlns:p14="http://schemas.microsoft.com/office/powerpoint/2010/main" val="1212631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0AB1A-B69A-CB40-884B-75A53010B5E4}" type="slidenum">
              <a:rPr lang="en-US"/>
              <a:pPr>
                <a:defRPr/>
              </a:pPr>
              <a:t>‹#›</a:t>
            </a:fld>
            <a:endParaRPr lang="en-US"/>
          </a:p>
        </p:txBody>
      </p:sp>
    </p:spTree>
    <p:extLst>
      <p:ext uri="{BB962C8B-B14F-4D97-AF65-F5344CB8AC3E}">
        <p14:creationId xmlns:p14="http://schemas.microsoft.com/office/powerpoint/2010/main" val="92224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D4C6C2-448E-2441-A222-FBC64689CE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5702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2FFAF-AB03-3C4B-9C0A-38DBA8C18466}" type="slidenum">
              <a:rPr lang="en-US"/>
              <a:pPr>
                <a:defRPr/>
              </a:pPr>
              <a:t>‹#›</a:t>
            </a:fld>
            <a:endParaRPr lang="en-US"/>
          </a:p>
        </p:txBody>
      </p:sp>
    </p:spTree>
    <p:extLst>
      <p:ext uri="{BB962C8B-B14F-4D97-AF65-F5344CB8AC3E}">
        <p14:creationId xmlns:p14="http://schemas.microsoft.com/office/powerpoint/2010/main" val="2743276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685800" y="1066800"/>
            <a:ext cx="7772400" cy="1143000"/>
          </a:xfrm>
        </p:spPr>
        <p:txBody>
          <a:bodyPr/>
          <a:lstStyle>
            <a:lvl1pPr algn="ctr">
              <a:defRPr b="1"/>
            </a:lvl1pPr>
          </a:lstStyle>
          <a:p>
            <a:r>
              <a:rPr lang="en-US"/>
              <a:t>Click to edit Master title style</a:t>
            </a:r>
          </a:p>
        </p:txBody>
      </p:sp>
      <p:sp>
        <p:nvSpPr>
          <p:cNvPr id="69636" name="Rectangle 4"/>
          <p:cNvSpPr>
            <a:spLocks noGrp="1" noChangeArrowheads="1"/>
          </p:cNvSpPr>
          <p:nvPr>
            <p:ph type="subTitle" idx="1"/>
          </p:nvPr>
        </p:nvSpPr>
        <p:spPr>
          <a:xfrm>
            <a:off x="1371600" y="32004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838200" y="6248400"/>
            <a:ext cx="1905000" cy="457200"/>
          </a:xfr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400800" y="6248400"/>
            <a:ext cx="1905000" cy="457200"/>
          </a:xfrm>
        </p:spPr>
        <p:txBody>
          <a:bodyPr/>
          <a:lstStyle>
            <a:lvl1pPr>
              <a:defRPr/>
            </a:lvl1pPr>
          </a:lstStyle>
          <a:p>
            <a:pPr>
              <a:defRPr/>
            </a:pPr>
            <a:fld id="{C38089A6-81E6-2048-97D4-6B955C12E7C3}" type="slidenum">
              <a:rPr lang="en-US"/>
              <a:pPr>
                <a:defRPr/>
              </a:pPr>
              <a:t>‹#›</a:t>
            </a:fld>
            <a:endParaRPr lang="en-US"/>
          </a:p>
        </p:txBody>
      </p:sp>
    </p:spTree>
    <p:extLst>
      <p:ext uri="{BB962C8B-B14F-4D97-AF65-F5344CB8AC3E}">
        <p14:creationId xmlns:p14="http://schemas.microsoft.com/office/powerpoint/2010/main" val="1418985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3F1292-3049-3144-A703-96D87155F2C9}" type="slidenum">
              <a:rPr lang="en-US"/>
              <a:pPr>
                <a:defRPr/>
              </a:pPr>
              <a:t>‹#›</a:t>
            </a:fld>
            <a:endParaRPr lang="en-US"/>
          </a:p>
        </p:txBody>
      </p:sp>
    </p:spTree>
    <p:extLst>
      <p:ext uri="{BB962C8B-B14F-4D97-AF65-F5344CB8AC3E}">
        <p14:creationId xmlns:p14="http://schemas.microsoft.com/office/powerpoint/2010/main" val="8378083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D434C11-5B8B-484B-978F-8622AED76571}" type="slidenum">
              <a:rPr lang="en-US"/>
              <a:pPr>
                <a:defRPr/>
              </a:pPr>
              <a:t>‹#›</a:t>
            </a:fld>
            <a:endParaRPr lang="en-US"/>
          </a:p>
        </p:txBody>
      </p:sp>
    </p:spTree>
    <p:extLst>
      <p:ext uri="{BB962C8B-B14F-4D97-AF65-F5344CB8AC3E}">
        <p14:creationId xmlns:p14="http://schemas.microsoft.com/office/powerpoint/2010/main" val="1269575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7526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F1B218A-2C87-D043-8E42-242BABAD1A08}" type="slidenum">
              <a:rPr lang="en-US"/>
              <a:pPr>
                <a:defRPr/>
              </a:pPr>
              <a:t>‹#›</a:t>
            </a:fld>
            <a:endParaRPr lang="en-US"/>
          </a:p>
        </p:txBody>
      </p:sp>
    </p:spTree>
    <p:extLst>
      <p:ext uri="{BB962C8B-B14F-4D97-AF65-F5344CB8AC3E}">
        <p14:creationId xmlns:p14="http://schemas.microsoft.com/office/powerpoint/2010/main" val="33249066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A4088A7B-FDBD-4E4E-BCFF-F5D7B94F6B3B}" type="slidenum">
              <a:rPr lang="en-US"/>
              <a:pPr>
                <a:defRPr/>
              </a:pPr>
              <a:t>‹#›</a:t>
            </a:fld>
            <a:endParaRPr lang="en-US"/>
          </a:p>
        </p:txBody>
      </p:sp>
    </p:spTree>
    <p:extLst>
      <p:ext uri="{BB962C8B-B14F-4D97-AF65-F5344CB8AC3E}">
        <p14:creationId xmlns:p14="http://schemas.microsoft.com/office/powerpoint/2010/main" val="2610912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CFA238B-FE12-E746-91F0-49450A652370}" type="slidenum">
              <a:rPr lang="en-US"/>
              <a:pPr>
                <a:defRPr/>
              </a:pPr>
              <a:t>‹#›</a:t>
            </a:fld>
            <a:endParaRPr lang="en-US"/>
          </a:p>
        </p:txBody>
      </p:sp>
    </p:spTree>
    <p:extLst>
      <p:ext uri="{BB962C8B-B14F-4D97-AF65-F5344CB8AC3E}">
        <p14:creationId xmlns:p14="http://schemas.microsoft.com/office/powerpoint/2010/main" val="31993158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C9B0D68-6C15-4C46-825B-785B21882D4A}" type="slidenum">
              <a:rPr lang="en-US"/>
              <a:pPr>
                <a:defRPr/>
              </a:pPr>
              <a:t>‹#›</a:t>
            </a:fld>
            <a:endParaRPr lang="en-US"/>
          </a:p>
        </p:txBody>
      </p:sp>
    </p:spTree>
    <p:extLst>
      <p:ext uri="{BB962C8B-B14F-4D97-AF65-F5344CB8AC3E}">
        <p14:creationId xmlns:p14="http://schemas.microsoft.com/office/powerpoint/2010/main" val="7011957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D86F6B7-B295-2244-A4F1-2CC3153EE705}" type="slidenum">
              <a:rPr lang="en-US"/>
              <a:pPr>
                <a:defRPr/>
              </a:pPr>
              <a:t>‹#›</a:t>
            </a:fld>
            <a:endParaRPr lang="en-US"/>
          </a:p>
        </p:txBody>
      </p:sp>
    </p:spTree>
    <p:extLst>
      <p:ext uri="{BB962C8B-B14F-4D97-AF65-F5344CB8AC3E}">
        <p14:creationId xmlns:p14="http://schemas.microsoft.com/office/powerpoint/2010/main" val="14794085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5CE6213-0854-7F47-BE44-324833929281}" type="slidenum">
              <a:rPr lang="en-US"/>
              <a:pPr>
                <a:defRPr/>
              </a:pPr>
              <a:t>‹#›</a:t>
            </a:fld>
            <a:endParaRPr lang="en-US"/>
          </a:p>
        </p:txBody>
      </p:sp>
    </p:spTree>
    <p:extLst>
      <p:ext uri="{BB962C8B-B14F-4D97-AF65-F5344CB8AC3E}">
        <p14:creationId xmlns:p14="http://schemas.microsoft.com/office/powerpoint/2010/main" val="150569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3.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4.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5.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2.xml"/><Relationship Id="rId16" Type="http://schemas.openxmlformats.org/officeDocument/2006/relationships/image" Target="../media/image9.jpe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8.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6F5F55E-379A-DA47-9BAA-E841C37368E2}"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Garamond" pitchFamily="-112" charset="0"/>
                  <a:ea typeface="+mn-ea"/>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Garamond" pitchFamily="-112" charset="0"/>
                <a:ea typeface="+mn-ea"/>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22"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1" fontAlgn="base" hangingPunct="1">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1" fontAlgn="base" hangingPunct="1">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1" fontAlgn="base" hangingPunct="1">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1" fontAlgn="base" hangingPunct="1">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1" fontAlgn="base" hangingPunct="1">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1" fontAlgn="base" hangingPunct="1">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1" fontAlgn="base" hangingPunct="1">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77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7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7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50800" dist="38099"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Verdana" charset="0"/>
              </a:defRPr>
            </a:lvl1pPr>
          </a:lstStyle>
          <a:p>
            <a:pPr>
              <a:defRPr/>
            </a:pPr>
            <a:fld id="{E3037FD3-DD7E-C741-8589-28FF6F1815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Verdana"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90000"/>
        <a:buFont typeface="Monotype Sorts" charset="0"/>
        <a:buChar char="h"/>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onotype Sorts" charset="0"/>
        <a:buChar char="g"/>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Monotype Sorts" charset="0"/>
        <a:buChar char="h"/>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Monotype Sorts" charset="0"/>
        <a:buChar char="g"/>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Monotype Sorts" charset="0"/>
        <a:buChar char="h"/>
        <a:defRPr sz="2000">
          <a:solidFill>
            <a:schemeClr val="tx1"/>
          </a:solidFill>
          <a:latin typeface="+mn-lt"/>
          <a:ea typeface="+mn-ea"/>
        </a:defRPr>
      </a:lvl5pPr>
      <a:lvl6pPr marL="25146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6pPr>
      <a:lvl7pPr marL="29718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7pPr>
      <a:lvl8pPr marL="34290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8pPr>
      <a:lvl9pPr marL="3886200" indent="-228600" algn="l" rtl="0" fontAlgn="base">
        <a:spcBef>
          <a:spcPct val="20000"/>
        </a:spcBef>
        <a:spcAft>
          <a:spcPct val="0"/>
        </a:spcAft>
        <a:buSzPct val="90000"/>
        <a:buFont typeface="Monotype Sorts" pitchFamily="-112" charset="2"/>
        <a:buChar char="h"/>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cs typeface="+mn-cs"/>
              </a:defRPr>
            </a:lvl1pPr>
          </a:lstStyle>
          <a:p>
            <a:pPr>
              <a:defRPr/>
            </a:pPr>
            <a:endParaRPr lang="en-US"/>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ヒラギノ角ゴ Pro W3" charset="0"/>
                <a:cs typeface="ヒラギノ角ゴ Pro W3" charset="0"/>
              </a:defRPr>
            </a:lvl1pPr>
          </a:lstStyle>
          <a:p>
            <a:pPr>
              <a:defRPr/>
            </a:pPr>
            <a:fld id="{63F5A495-5A59-5C4E-BED4-659B26C2F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1598613" y="609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8243" name="Rectangle 3"/>
          <p:cNvSpPr>
            <a:spLocks noGrp="1" noChangeArrowheads="1"/>
          </p:cNvSpPr>
          <p:nvPr>
            <p:ph type="body" idx="1"/>
          </p:nvPr>
        </p:nvSpPr>
        <p:spPr bwMode="auto">
          <a:xfrm>
            <a:off x="760413"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288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2887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charset="0"/>
              </a:defRPr>
            </a:lvl1pPr>
          </a:lstStyle>
          <a:p>
            <a:pPr>
              <a:defRPr/>
            </a:pPr>
            <a:fld id="{5FA8E0A8-C4C4-8A48-A347-6144D72816B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6"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rebuchet MS"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FFDB45"/>
        </a:buClr>
        <a:buFont typeface="Trebuchet M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DB45"/>
        </a:buClr>
        <a:buFont typeface="Trebuchet M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DB45"/>
        </a:buClr>
        <a:buFont typeface="Trebuchet M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DB45"/>
        </a:buClr>
        <a:buFont typeface="Trebuchet MS" charset="0"/>
        <a:buChar char="•"/>
        <a:defRPr sz="2000">
          <a:solidFill>
            <a:schemeClr val="tx1"/>
          </a:solidFill>
          <a:latin typeface="+mn-lt"/>
          <a:ea typeface="+mn-ea"/>
        </a:defRPr>
      </a:lvl5pPr>
      <a:lvl6pPr marL="25146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6pPr>
      <a:lvl7pPr marL="29718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7pPr>
      <a:lvl8pPr marL="34290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8pPr>
      <a:lvl9pPr marL="3886200" indent="-228600" algn="l" rtl="0" fontAlgn="base">
        <a:spcBef>
          <a:spcPct val="20000"/>
        </a:spcBef>
        <a:spcAft>
          <a:spcPct val="0"/>
        </a:spcAft>
        <a:buClr>
          <a:srgbClr val="FFDB45"/>
        </a:buClr>
        <a:buFont typeface="Trebuchet MS" pitchFamily="-112"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rebuchet MS" pitchFamily="-112" charset="0"/>
                <a:ea typeface="+mn-ea"/>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rebuchet MS" pitchFamily="-112" charset="0"/>
                <a:ea typeface="+mn-ea"/>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rebuchet MS" charset="0"/>
                <a:ea typeface="ヒラギノ角ゴ Pro W3" charset="0"/>
                <a:cs typeface="ヒラギノ角ゴ Pro W3" charset="0"/>
              </a:defRPr>
            </a:lvl1pPr>
          </a:lstStyle>
          <a:p>
            <a:pPr>
              <a:defRPr/>
            </a:pPr>
            <a:fld id="{258BA8B7-63C0-044F-AB73-03E32AE3DA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base" hangingPunct="1">
              <a:spcBef>
                <a:spcPct val="0"/>
              </a:spcBef>
              <a:defRPr sz="1400">
                <a:solidFill>
                  <a:srgbClr val="000000"/>
                </a:solidFill>
                <a:effectLst/>
                <a:latin typeface="Times New Roman"/>
                <a:ea typeface="+mn-ea"/>
                <a:cs typeface="+mn-cs"/>
              </a:defRPr>
            </a:lvl1pPr>
          </a:lstStyle>
          <a:p>
            <a:pPr>
              <a:defRPr/>
            </a:pPr>
            <a:endParaRPr lang="en-US"/>
          </a:p>
        </p:txBody>
      </p:sp>
      <p:sp>
        <p:nvSpPr>
          <p:cNvPr id="276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base" hangingPunct="1">
              <a:spcBef>
                <a:spcPct val="0"/>
              </a:spcBef>
              <a:defRPr sz="1400">
                <a:solidFill>
                  <a:srgbClr val="000000"/>
                </a:solidFill>
                <a:effectLst/>
                <a:latin typeface="Times New Roman" charset="0"/>
              </a:defRPr>
            </a:lvl1pPr>
          </a:lstStyle>
          <a:p>
            <a:pPr>
              <a:defRPr/>
            </a:pPr>
            <a:fld id="{4BCFBE16-638E-2844-916D-1BD21B4C18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7242175" cy="1981200"/>
            <a:chOff x="0" y="0"/>
            <a:chExt cx="4562" cy="1248"/>
          </a:xfrm>
        </p:grpSpPr>
        <p:sp>
          <p:nvSpPr>
            <p:cNvPr id="1495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Garamond" pitchFamily="-112" charset="0"/>
                <a:ea typeface="+mn-ea"/>
                <a:cs typeface="+mn-cs"/>
              </a:endParaRPr>
            </a:p>
          </p:txBody>
        </p:sp>
        <p:sp>
          <p:nvSpPr>
            <p:cNvPr id="1434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950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951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1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4951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charset="0"/>
              </a:defRPr>
            </a:lvl1pPr>
          </a:lstStyle>
          <a:p>
            <a:pPr>
              <a:defRPr/>
            </a:pPr>
            <a:fld id="{A5E9FB8B-719E-634A-A3ED-16600E266E1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3"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46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46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91693184-BB7B-9848-A33D-D9013EA05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6E31A397-33F7-0A4B-B640-C271850A49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B181DB29-4342-E645-91A6-5BDD631FE7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41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41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ea typeface="ヒラギノ角ゴ Pro W3" charset="0"/>
                <a:cs typeface="ヒラギノ角ゴ Pro W3" charset="0"/>
              </a:defRPr>
            </a:lvl1pPr>
          </a:lstStyle>
          <a:p>
            <a:pPr>
              <a:defRPr/>
            </a:pPr>
            <a:fld id="{42EDF242-BF53-A440-8C73-165CFC6EF9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2pPr>
      <a:lvl3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3pPr>
      <a:lvl4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4pPr>
      <a:lvl5pPr algn="ctr" rtl="0" eaLnBrk="0" fontAlgn="base" hangingPunct="0">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5pPr>
      <a:lvl6pPr marL="4572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6pPr>
      <a:lvl7pPr marL="9144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7pPr>
      <a:lvl8pPr marL="13716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8pPr>
      <a:lvl9pPr marL="1828800" algn="ctr" rtl="0" fontAlgn="base">
        <a:spcBef>
          <a:spcPct val="0"/>
        </a:spcBef>
        <a:spcAft>
          <a:spcPct val="0"/>
        </a:spcAft>
        <a:defRPr sz="4400">
          <a:solidFill>
            <a:schemeClr val="tx2"/>
          </a:solidFill>
          <a:latin typeface="Trebuchet MS"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5000"/>
        <a:buFont typeface="Monotype Sorts" charset="0"/>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0"/>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0"/>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0"/>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2"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55"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15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491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4915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charset="0"/>
              </a:defRPr>
            </a:lvl1pPr>
          </a:lstStyle>
          <a:p>
            <a:pPr>
              <a:defRPr/>
            </a:pPr>
            <a:fld id="{CE424D81-BB49-024C-98AD-86F057D4E4A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Tahoma" pitchFamily="-112" charset="-52"/>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DEF441"/>
        </a:buClr>
        <a:buSzPct val="85000"/>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EFF58"/>
        </a:buClr>
        <a:buSzPct val="85000"/>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Clr>
          <a:srgbClr val="DEF441"/>
        </a:buClr>
        <a:buSzPct val="85000"/>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Clr>
          <a:srgbClr val="FEFF58"/>
        </a:buClr>
        <a:buSzPct val="85000"/>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Clr>
          <a:srgbClr val="DEF441"/>
        </a:buClr>
        <a:buSzPct val="85000"/>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6pPr>
      <a:lvl7pPr marL="29718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7pPr>
      <a:lvl8pPr marL="34290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8pPr>
      <a:lvl9pPr marL="3886200" indent="-228600" algn="l" rtl="0" fontAlgn="base">
        <a:spcBef>
          <a:spcPct val="20000"/>
        </a:spcBef>
        <a:spcAft>
          <a:spcPct val="0"/>
        </a:spcAft>
        <a:buClr>
          <a:srgbClr val="DEF441"/>
        </a:buClr>
        <a:buSzPct val="85000"/>
        <a:buFont typeface="Monotype Sorts" pitchFamily="-112"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02C7DBDC-7B80-B042-9543-67413341237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4"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pitchFamily="-112"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pitchFamily="-112" charset="0"/>
        </a:defRPr>
      </a:lvl6pPr>
      <a:lvl7pPr marL="914400" algn="l" rtl="0" eaLnBrk="0" fontAlgn="base" hangingPunct="0">
        <a:lnSpc>
          <a:spcPct val="90000"/>
        </a:lnSpc>
        <a:spcBef>
          <a:spcPct val="0"/>
        </a:spcBef>
        <a:spcAft>
          <a:spcPct val="0"/>
        </a:spcAft>
        <a:defRPr sz="4400" b="1">
          <a:solidFill>
            <a:schemeClr val="tx2"/>
          </a:solidFill>
          <a:latin typeface="Times New Roman" pitchFamily="-112" charset="0"/>
        </a:defRPr>
      </a:lvl7pPr>
      <a:lvl8pPr marL="1371600" algn="l" rtl="0" eaLnBrk="0" fontAlgn="base" hangingPunct="0">
        <a:lnSpc>
          <a:spcPct val="90000"/>
        </a:lnSpc>
        <a:spcBef>
          <a:spcPct val="0"/>
        </a:spcBef>
        <a:spcAft>
          <a:spcPct val="0"/>
        </a:spcAft>
        <a:defRPr sz="4400" b="1">
          <a:solidFill>
            <a:schemeClr val="tx2"/>
          </a:solidFill>
          <a:latin typeface="Times New Roman" pitchFamily="-112" charset="0"/>
        </a:defRPr>
      </a:lvl8pPr>
      <a:lvl9pPr marL="1828800" algn="l" rtl="0" eaLnBrk="0" fontAlgn="base" hangingPunct="0">
        <a:lnSpc>
          <a:spcPct val="90000"/>
        </a:lnSpc>
        <a:spcBef>
          <a:spcPct val="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lnSpc>
          <a:spcPct val="90000"/>
        </a:lnSpc>
        <a:spcBef>
          <a:spcPct val="20000"/>
        </a:spcBef>
        <a:spcAft>
          <a:spcPct val="0"/>
        </a:spcAft>
        <a:buSzPct val="80000"/>
        <a:buFont typeface="Wingdings" pitchFamily="-112" charset="2"/>
        <a:buChar char="l"/>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title"/>
          </p:nvPr>
        </p:nvSpPr>
        <p:spPr bwMode="auto">
          <a:xfrm>
            <a:off x="1143000" y="457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80" name="Rectangle 4"/>
          <p:cNvSpPr>
            <a:spLocks noGrp="1" noChangeArrowheads="1"/>
          </p:cNvSpPr>
          <p:nvPr>
            <p:ph type="body" idx="1"/>
          </p:nvPr>
        </p:nvSpPr>
        <p:spPr bwMode="auto">
          <a:xfrm>
            <a:off x="1143000" y="1752600"/>
            <a:ext cx="7696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Grp="1" noChangeArrowheads="1"/>
          </p:cNvSpPr>
          <p:nvPr>
            <p:ph type="dt" sz="half" idx="2"/>
          </p:nvPr>
        </p:nvSpPr>
        <p:spPr bwMode="auto">
          <a:xfrm>
            <a:off x="1143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8614" name="Rectangle 6"/>
          <p:cNvSpPr>
            <a:spLocks noGrp="1" noChangeArrowheads="1"/>
          </p:cNvSpPr>
          <p:nvPr>
            <p:ph type="ftr" sz="quarter" idx="3"/>
          </p:nvPr>
        </p:nvSpPr>
        <p:spPr bwMode="auto">
          <a:xfrm>
            <a:off x="3505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8615" name="Rectangle 7"/>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5A491E6-5F57-9E4D-922E-169689FA8E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5"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5pPr>
      <a:lvl6pPr marL="4572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SzPct val="10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100000"/>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SzPct val="100000"/>
        <a:buBlip>
          <a:blip r:embed="rId18"/>
        </a:buBlip>
        <a:defRPr kumimoji="1" sz="2000">
          <a:solidFill>
            <a:schemeClr val="tx1"/>
          </a:solidFill>
          <a:latin typeface="+mn-lt"/>
          <a:ea typeface="+mn-ea"/>
        </a:defRPr>
      </a:lvl5pPr>
      <a:lvl6pPr marL="2514600" indent="-228600" algn="l" rtl="0" fontAlgn="base">
        <a:spcBef>
          <a:spcPct val="20000"/>
        </a:spcBef>
        <a:spcAft>
          <a:spcPct val="0"/>
        </a:spcAft>
        <a:buSzPct val="100000"/>
        <a:buBlip>
          <a:blip r:embed="rId18"/>
        </a:buBlip>
        <a:defRPr kumimoji="1" sz="2000">
          <a:solidFill>
            <a:schemeClr val="tx1"/>
          </a:solidFill>
          <a:latin typeface="+mn-lt"/>
          <a:ea typeface="+mn-ea"/>
        </a:defRPr>
      </a:lvl6pPr>
      <a:lvl7pPr marL="2971800" indent="-228600" algn="l" rtl="0" fontAlgn="base">
        <a:spcBef>
          <a:spcPct val="20000"/>
        </a:spcBef>
        <a:spcAft>
          <a:spcPct val="0"/>
        </a:spcAft>
        <a:buSzPct val="100000"/>
        <a:buBlip>
          <a:blip r:embed="rId18"/>
        </a:buBlip>
        <a:defRPr kumimoji="1" sz="2000">
          <a:solidFill>
            <a:schemeClr val="tx1"/>
          </a:solidFill>
          <a:latin typeface="+mn-lt"/>
          <a:ea typeface="+mn-ea"/>
        </a:defRPr>
      </a:lvl7pPr>
      <a:lvl8pPr marL="3429000" indent="-228600" algn="l" rtl="0" fontAlgn="base">
        <a:spcBef>
          <a:spcPct val="20000"/>
        </a:spcBef>
        <a:spcAft>
          <a:spcPct val="0"/>
        </a:spcAft>
        <a:buSzPct val="100000"/>
        <a:buBlip>
          <a:blip r:embed="rId18"/>
        </a:buBlip>
        <a:defRPr kumimoji="1" sz="2000">
          <a:solidFill>
            <a:schemeClr val="tx1"/>
          </a:solidFill>
          <a:latin typeface="+mn-lt"/>
          <a:ea typeface="+mn-ea"/>
        </a:defRPr>
      </a:lvl8pPr>
      <a:lvl9pPr marL="3886200" indent="-228600" algn="l" rtl="0" fontAlgn="base">
        <a:spcBef>
          <a:spcPct val="20000"/>
        </a:spcBef>
        <a:spcAft>
          <a:spcPct val="0"/>
        </a:spcAft>
        <a:buSzPct val="100000"/>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2.xml"/><Relationship Id="rId21" Type="http://schemas.openxmlformats.org/officeDocument/2006/relationships/image" Target="../media/image25.png"/><Relationship Id="rId34" Type="http://schemas.openxmlformats.org/officeDocument/2006/relationships/image" Target="../media/image30.png"/><Relationship Id="rId7" Type="http://schemas.openxmlformats.org/officeDocument/2006/relationships/image" Target="../media/image18.png"/><Relationship Id="rId12" Type="http://schemas.openxmlformats.org/officeDocument/2006/relationships/oleObject" Target="../embeddings/oleObject5.bin"/><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oleObject" Target="../embeddings/oleObject14.bin"/><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png"/><Relationship Id="rId24" Type="http://schemas.openxmlformats.org/officeDocument/2006/relationships/oleObject" Target="../embeddings/oleObject11.bin"/><Relationship Id="rId32" Type="http://schemas.openxmlformats.org/officeDocument/2006/relationships/image" Target="../media/image33.png"/><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oleObject" Target="../embeddings/oleObject13.bin"/><Relationship Id="rId36" Type="http://schemas.openxmlformats.org/officeDocument/2006/relationships/image" Target="../media/image35.png"/><Relationship Id="rId10" Type="http://schemas.openxmlformats.org/officeDocument/2006/relationships/oleObject" Target="../embeddings/oleObject4.bin"/><Relationship Id="rId19" Type="http://schemas.openxmlformats.org/officeDocument/2006/relationships/image" Target="../media/image24.png"/><Relationship Id="rId31" Type="http://schemas.openxmlformats.org/officeDocument/2006/relationships/image" Target="../media/image32.png"/><Relationship Id="rId4" Type="http://schemas.openxmlformats.org/officeDocument/2006/relationships/oleObject" Target="../embeddings/oleObject1.bin"/><Relationship Id="rId9" Type="http://schemas.openxmlformats.org/officeDocument/2006/relationships/image" Target="../media/image19.png"/><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4.png"/><Relationship Id="rId8"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8.xml"/><Relationship Id="rId4" Type="http://schemas.openxmlformats.org/officeDocument/2006/relationships/image" Target="../media/image3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36.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685800" y="1600200"/>
            <a:ext cx="7772400" cy="1219200"/>
          </a:xfrm>
        </p:spPr>
        <p:txBody>
          <a:bodyPr/>
          <a:lstStyle/>
          <a:p>
            <a:pPr eaLnBrk="1" hangingPunct="1">
              <a:defRPr/>
            </a:pPr>
            <a:r>
              <a:rPr lang="ta-IN" u="sng"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ஒரே </a:t>
            </a:r>
            <a:br>
              <a:rPr lang="en-US" u="sng"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br>
            <a:r>
              <a:rPr lang="ta-IN" u="sng"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இறைவன் தத்துவம்</a:t>
            </a:r>
            <a:br>
              <a:rPr lang="ta-IN" u="sng"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br>
            <a:endParaRPr lang="en-US" u="sng" dirty="0">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165890" name="Text Box 8"/>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solidFill>
                  <a:schemeClr val="bg2"/>
                </a:solidFill>
                <a:latin typeface="Arial Unicode MS" pitchFamily="34" charset="-128"/>
                <a:ea typeface="Arial Unicode MS" pitchFamily="34" charset="-128"/>
                <a:cs typeface="Arial Unicode MS" pitchFamily="34" charset="-128"/>
              </a:rPr>
              <a:t>161</a:t>
            </a:r>
          </a:p>
        </p:txBody>
      </p:sp>
      <p:sp>
        <p:nvSpPr>
          <p:cNvPr id="5" name="Rectangle 3"/>
          <p:cNvSpPr txBox="1">
            <a:spLocks noChangeArrowheads="1"/>
          </p:cNvSpPr>
          <p:nvPr/>
        </p:nvSpPr>
        <p:spPr bwMode="auto">
          <a:xfrm>
            <a:off x="1905000" y="2895600"/>
            <a:ext cx="5334000" cy="2362200"/>
          </a:xfrm>
          <a:prstGeom prst="rect">
            <a:avLst/>
          </a:prstGeom>
          <a:noFill/>
          <a:ln w="9525">
            <a:no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lnSpc>
                <a:spcPct val="90000"/>
              </a:lnSpc>
              <a:spcBef>
                <a:spcPct val="20000"/>
              </a:spcBef>
              <a:buClr>
                <a:srgbClr val="FFDB45"/>
              </a:buClr>
              <a:buFont typeface="Trebuchet MS" charset="0"/>
              <a:buNone/>
              <a:defRPr/>
            </a:pPr>
            <a:r>
              <a:rPr lang="ta-IN" sz="3200" b="1" dirty="0">
                <a:solidFill>
                  <a:srgbClr val="EBFFF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பண்டைய கால  மத்திய கிழக்கின் கொள்கைக்கு  எதிராக சென்ற ஒரு அடிப்படை யூத நம்பிக்கை இதுவாகும் </a:t>
            </a:r>
          </a:p>
        </p:txBody>
      </p:sp>
      <p:sp>
        <p:nvSpPr>
          <p:cNvPr id="6" name="Rectangle 5"/>
          <p:cNvSpPr>
            <a:spLocks noChangeArrowheads="1"/>
          </p:cNvSpPr>
          <p:nvPr/>
        </p:nvSpPr>
        <p:spPr bwMode="auto">
          <a:xfrm>
            <a:off x="2339975" y="6092825"/>
            <a:ext cx="6804025"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fontAlgn="auto">
              <a:spcBef>
                <a:spcPct val="20000"/>
              </a:spcBef>
              <a:spcAft>
                <a:spcPts val="0"/>
              </a:spcAft>
              <a:buClr>
                <a:srgbClr val="FFCC00"/>
              </a:buClr>
              <a:buSzPct val="70000"/>
              <a:buFont typeface="Wingdings" charset="0"/>
              <a:buNone/>
              <a:defRPr/>
            </a:pPr>
            <a:r>
              <a:rPr lang="en-US" sz="1600" b="1" kern="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ta-IN" sz="2000" b="1" kern="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டாக்டர்</a:t>
            </a:r>
            <a:r>
              <a:rPr lang="en-US" sz="2000" b="1" kern="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ta-IN" sz="2000" b="1" kern="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ரிக் கிரிஃத் </a:t>
            </a:r>
            <a:r>
              <a:rPr lang="en-US" sz="2000" b="1" kern="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r>
              <a:rPr lang="ta-IN" sz="2000" b="1" kern="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சிங்கப்பூர் வேதாகம கல்லூரி </a:t>
            </a:r>
            <a:r>
              <a:rPr lang="en-US" sz="2000" b="1" kern="0"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143000" y="124918"/>
            <a:ext cx="7848600" cy="1371600"/>
          </a:xfrm>
        </p:spPr>
        <p:txBody>
          <a:bodyPr/>
          <a:lstStyle/>
          <a:p>
            <a:pPr eaLnBrk="1" hangingPunct="1"/>
            <a:r>
              <a:rPr kumimoji="0" lang="ta-IN" sz="3200" b="1" dirty="0">
                <a:latin typeface="Arial Unicode MS" pitchFamily="34" charset="-128"/>
                <a:ea typeface="Arial Unicode MS" pitchFamily="34" charset="-128"/>
                <a:cs typeface="Arial Unicode MS" pitchFamily="34" charset="-128"/>
              </a:rPr>
              <a:t>முதல் பரிணாம கொள்கை  எழுத்தாளர்</a:t>
            </a:r>
            <a:endParaRPr kumimoji="0" lang="en-US" sz="3200" b="1" dirty="0">
              <a:latin typeface="Arial Unicode MS" pitchFamily="34" charset="-128"/>
              <a:ea typeface="Arial Unicode MS" pitchFamily="34" charset="-128"/>
              <a:cs typeface="Arial Unicode MS" pitchFamily="34" charset="-128"/>
            </a:endParaRPr>
          </a:p>
        </p:txBody>
      </p:sp>
      <p:sp>
        <p:nvSpPr>
          <p:cNvPr id="181250" name="Text Box 6"/>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Unicode MS" pitchFamily="34" charset="-128"/>
                <a:ea typeface="Arial Unicode MS" pitchFamily="34" charset="-128"/>
                <a:cs typeface="Arial Unicode MS" pitchFamily="34" charset="-128"/>
              </a:rPr>
              <a:t>162</a:t>
            </a:r>
          </a:p>
        </p:txBody>
      </p:sp>
      <p:sp>
        <p:nvSpPr>
          <p:cNvPr id="5" name="Rectangle 4"/>
          <p:cNvSpPr txBox="1">
            <a:spLocks noChangeArrowheads="1"/>
          </p:cNvSpPr>
          <p:nvPr/>
        </p:nvSpPr>
        <p:spPr bwMode="auto">
          <a:xfrm>
            <a:off x="990600" y="1524000"/>
            <a:ext cx="8001000" cy="4724400"/>
          </a:xfrm>
          <a:prstGeom prst="rect">
            <a:avLst/>
          </a:prstGeom>
          <a:noFill/>
          <a:ln w="9525">
            <a:noFill/>
            <a:miter lim="800000"/>
            <a:headEnd/>
            <a:tailEnd/>
          </a:ln>
        </p:spPr>
        <p:txBody>
          <a:bodyPr/>
          <a:lstStyle/>
          <a:p>
            <a:pPr marL="342900" indent="-342900" eaLnBrk="1" hangingPunct="1">
              <a:lnSpc>
                <a:spcPct val="90000"/>
              </a:lnSpc>
              <a:spcBef>
                <a:spcPct val="20000"/>
              </a:spcBef>
              <a:buSzPct val="100000"/>
              <a:buFontTx/>
              <a:buBlip>
                <a:blip r:embed="rId3"/>
              </a:buBlip>
              <a:defRPr/>
            </a:pPr>
            <a:r>
              <a:rPr lang="ta-IN" sz="2800" b="1" kern="0" dirty="0">
                <a:latin typeface="Arial Unicode MS" pitchFamily="34" charset="-128"/>
                <a:ea typeface="Arial Unicode MS" pitchFamily="34" charset="-128"/>
                <a:cs typeface="Arial Unicode MS" pitchFamily="34" charset="-128"/>
              </a:rPr>
              <a:t>அனாக்ஸிமண்டர் (கி.மு. 610-540) தேல்ஸின் கீழ் படித்தார் மற்றும் படைப்புவாதத்திற்கு பதிவு செய்யப்பட்ட முதல் சவாலை வழங்குகினார்.</a:t>
            </a:r>
            <a:endParaRPr lang="en-US" sz="2800" b="1" kern="0" dirty="0">
              <a:latin typeface="Arial Unicode MS" pitchFamily="34" charset="-128"/>
              <a:ea typeface="Arial Unicode MS" pitchFamily="34" charset="-128"/>
              <a:cs typeface="Arial Unicode MS" pitchFamily="34" charset="-128"/>
            </a:endParaRPr>
          </a:p>
          <a:p>
            <a:pPr eaLnBrk="1" hangingPunct="1">
              <a:lnSpc>
                <a:spcPct val="90000"/>
              </a:lnSpc>
              <a:spcBef>
                <a:spcPct val="20000"/>
              </a:spcBef>
              <a:buSzPct val="100000"/>
              <a:defRPr/>
            </a:pPr>
            <a:endParaRPr lang="ta-IN" sz="2800" b="1" kern="0" dirty="0">
              <a:latin typeface="Arial Unicode MS" pitchFamily="34" charset="-128"/>
              <a:ea typeface="Arial Unicode MS" pitchFamily="34" charset="-128"/>
              <a:cs typeface="Arial Unicode MS" pitchFamily="34" charset="-128"/>
            </a:endParaRPr>
          </a:p>
          <a:p>
            <a:pPr marL="342900" indent="-342900" eaLnBrk="1" hangingPunct="1">
              <a:lnSpc>
                <a:spcPct val="90000"/>
              </a:lnSpc>
              <a:spcBef>
                <a:spcPct val="20000"/>
              </a:spcBef>
              <a:buSzPct val="100000"/>
              <a:buFontTx/>
              <a:buBlip>
                <a:blip r:embed="rId3"/>
              </a:buBlip>
              <a:defRPr/>
            </a:pPr>
            <a:r>
              <a:rPr lang="ta-IN" sz="2800" b="1" kern="0" dirty="0">
                <a:latin typeface="Arial Unicode MS" pitchFamily="34" charset="-128"/>
                <a:ea typeface="Arial Unicode MS" pitchFamily="34" charset="-128"/>
                <a:cs typeface="Arial Unicode MS" pitchFamily="34" charset="-128"/>
              </a:rPr>
              <a:t>அவர் ஒருவேளை எழுதப்பட்ட முதல் பரிணாம கொள்கை வாதி. ப்ளூடார்ச் அனாக்ஸிமண்டர் கூறினார்: "... முதலில், மனிதர்கள் வேறு வகையான விலங்குகளிலிருந்து பிறந்தவர்கள்.“</a:t>
            </a:r>
            <a:endParaRPr lang="en-US" sz="2800" b="1" kern="0" dirty="0">
              <a:latin typeface="Arial Unicode MS" pitchFamily="34" charset="-128"/>
              <a:ea typeface="Arial Unicode MS" pitchFamily="34" charset="-128"/>
              <a:cs typeface="Arial Unicode MS" pitchFamily="34" charset="-128"/>
            </a:endParaRPr>
          </a:p>
          <a:p>
            <a:pPr eaLnBrk="1" hangingPunct="1">
              <a:lnSpc>
                <a:spcPct val="90000"/>
              </a:lnSpc>
              <a:spcBef>
                <a:spcPct val="20000"/>
              </a:spcBef>
              <a:buSzPct val="100000"/>
              <a:defRPr/>
            </a:pPr>
            <a:endParaRPr lang="ta-IN" sz="2800" b="1" kern="0" dirty="0">
              <a:latin typeface="Arial Unicode MS" pitchFamily="34" charset="-128"/>
              <a:ea typeface="Arial Unicode MS" pitchFamily="34" charset="-128"/>
              <a:cs typeface="Arial Unicode MS" pitchFamily="34" charset="-128"/>
            </a:endParaRPr>
          </a:p>
          <a:p>
            <a:pPr marL="342900" indent="-342900" eaLnBrk="1" hangingPunct="1">
              <a:lnSpc>
                <a:spcPct val="90000"/>
              </a:lnSpc>
              <a:spcBef>
                <a:spcPct val="20000"/>
              </a:spcBef>
              <a:buSzPct val="100000"/>
              <a:buFontTx/>
              <a:buBlip>
                <a:blip r:embed="rId3"/>
              </a:buBlip>
              <a:defRPr/>
            </a:pPr>
            <a:r>
              <a:rPr lang="ta-IN" sz="2800" b="1" kern="0" dirty="0">
                <a:latin typeface="Arial Unicode MS" pitchFamily="34" charset="-128"/>
                <a:ea typeface="Arial Unicode MS" pitchFamily="34" charset="-128"/>
                <a:cs typeface="Arial Unicode MS" pitchFamily="34" charset="-128"/>
              </a:rPr>
              <a:t>அவரது கோட்பாடு மிகவும் வளர்ச்சியடைந்துள்ளது, அவர் மற்றவர்களின் போதனைகளில்  கட்டியெழுப்பியிருக்கலாம்.</a:t>
            </a:r>
            <a:endParaRPr lang="en-US" sz="2800" b="1" kern="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Rot="1" noChangeArrowheads="1"/>
          </p:cNvSpPr>
          <p:nvPr>
            <p:ph type="title"/>
          </p:nvPr>
        </p:nvSpPr>
        <p:spPr>
          <a:xfrm>
            <a:off x="457200" y="-76200"/>
            <a:ext cx="8229600" cy="1143000"/>
          </a:xfrm>
        </p:spPr>
        <p:txBody>
          <a:bodyPr/>
          <a:lstStyle/>
          <a:p>
            <a:pPr>
              <a:defRPr/>
            </a:pPr>
            <a:r>
              <a:rPr lang="ta-IN" sz="4000" dirty="0">
                <a:latin typeface="Arial Unicode MS" pitchFamily="34" charset="-128"/>
                <a:ea typeface="Arial Unicode MS" pitchFamily="34" charset="-128"/>
                <a:cs typeface="Arial Unicode MS" pitchFamily="34" charset="-128"/>
              </a:rPr>
              <a:t>செல்வாக்கு மிக்க உயர் கடவுள்கள்</a:t>
            </a:r>
            <a:endParaRPr lang="en-US" sz="4000" dirty="0">
              <a:latin typeface="Arial Unicode MS" pitchFamily="34" charset="-128"/>
              <a:ea typeface="Arial Unicode MS" pitchFamily="34" charset="-128"/>
              <a:cs typeface="Arial Unicode MS" pitchFamily="34" charset="-128"/>
            </a:endParaRPr>
          </a:p>
        </p:txBody>
      </p:sp>
      <p:graphicFrame>
        <p:nvGraphicFramePr>
          <p:cNvPr id="8286" name="Group 94"/>
          <p:cNvGraphicFramePr>
            <a:graphicFrameLocks noGrp="1"/>
          </p:cNvGraphicFramePr>
          <p:nvPr>
            <p:extLst>
              <p:ext uri="{D42A27DB-BD31-4B8C-83A1-F6EECF244321}">
                <p14:modId xmlns:p14="http://schemas.microsoft.com/office/powerpoint/2010/main" val="238416765"/>
              </p:ext>
            </p:extLst>
          </p:nvPr>
        </p:nvGraphicFramePr>
        <p:xfrm>
          <a:off x="0" y="944563"/>
          <a:ext cx="8991600" cy="6166804"/>
        </p:xfrm>
        <a:graphic>
          <a:graphicData uri="http://schemas.openxmlformats.org/drawingml/2006/table">
            <a:tbl>
              <a:tblPr/>
              <a:tblGrid>
                <a:gridCol w="1828800">
                  <a:extLst>
                    <a:ext uri="{9D8B030D-6E8A-4147-A177-3AD203B41FA5}">
                      <a16:colId xmlns:a16="http://schemas.microsoft.com/office/drawing/2014/main" val="20000"/>
                    </a:ext>
                  </a:extLst>
                </a:gridCol>
                <a:gridCol w="1878013">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49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சமயம்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பெரும் கடவுள்</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குணாதிசயம்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இஸ்ரவேலில் அதன் தாக்கம் </a:t>
                      </a:r>
                      <a:endParaRPr kumimoji="0" lang="en-US" altLang="zh-CN" sz="2000" b="1" i="0" u="none" strike="noStrike" cap="none" normalizeH="0" baseline="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60337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சுமேரியர்கள்</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நன்னார் ( பாவம்)</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ஆபிரகாமினால்  ஆரம்பத்தில்  ஆராதனை செய்யப்பட்டது</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a:t>
                      </a: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யோசு 24:2</a:t>
                      </a:r>
                      <a:r>
                        <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24:2)</a:t>
                      </a: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2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அசீரியர்கள்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அணு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400" b="1" i="0" u="none" strike="noStrike" cap="none" normalizeH="0" baseline="0" dirty="0">
                        <a:ln>
                          <a:noFill/>
                        </a:ln>
                        <a:solidFill>
                          <a:schemeClr val="tx1"/>
                        </a:solidFill>
                        <a:effectLst>
                          <a:glow rad="101600">
                            <a:schemeClr val="bg2">
                              <a:alpha val="75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ஒன்றுமில்லை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பாபிலோனியர்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மார்டுக்</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மார்டுக் உயர்த்த கடவுளாக உயர்த்தப்பட்டது</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புதிய வடிவமானது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7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எகிப்தியர்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அமோன்</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அதிக கடவுளை கொண்ட பழங் கால மக்கள்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ஒன்றுமில்லை </a:t>
                      </a:r>
                      <a:endParaRPr kumimoji="0" lang="en-US" altLang="zh-CN" sz="24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3300" name="Rectangle 60"/>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3301" name="Text Box 64"/>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58" name="Group 290"/>
          <p:cNvGraphicFramePr>
            <a:graphicFrameLocks noGrp="1"/>
          </p:cNvGraphicFramePr>
          <p:nvPr>
            <p:extLst>
              <p:ext uri="{D42A27DB-BD31-4B8C-83A1-F6EECF244321}">
                <p14:modId xmlns:p14="http://schemas.microsoft.com/office/powerpoint/2010/main" val="562330541"/>
              </p:ext>
            </p:extLst>
          </p:nvPr>
        </p:nvGraphicFramePr>
        <p:xfrm>
          <a:off x="76200" y="1143000"/>
          <a:ext cx="8991600" cy="5601026"/>
        </p:xfrm>
        <a:graphic>
          <a:graphicData uri="http://schemas.openxmlformats.org/drawingml/2006/table">
            <a:tbl>
              <a:tblPr/>
              <a:tblGrid>
                <a:gridCol w="1814513">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2524125">
                  <a:extLst>
                    <a:ext uri="{9D8B030D-6E8A-4147-A177-3AD203B41FA5}">
                      <a16:colId xmlns:a16="http://schemas.microsoft.com/office/drawing/2014/main" val="20002"/>
                    </a:ext>
                  </a:extLst>
                </a:gridCol>
                <a:gridCol w="2760662">
                  <a:extLst>
                    <a:ext uri="{9D8B030D-6E8A-4147-A177-3AD203B41FA5}">
                      <a16:colId xmlns:a16="http://schemas.microsoft.com/office/drawing/2014/main" val="20003"/>
                    </a:ext>
                  </a:extLst>
                </a:gridCol>
              </a:tblGrid>
              <a:tr h="822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சமயம்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பெரும் கடவுள்</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குணாதிசயம்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இஸ்ரவேலில் அதன் தாக்கம்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120556">
                <a:tc>
                  <a:txBody>
                    <a:bodyPr/>
                    <a:lstStyle/>
                    <a:p>
                      <a:r>
                        <a:rPr lang="ta-IN" sz="2000" dirty="0">
                          <a:latin typeface="Arial Unicode MS" pitchFamily="34" charset="-128"/>
                          <a:ea typeface="Arial Unicode MS" pitchFamily="34" charset="-128"/>
                          <a:cs typeface="Arial Unicode MS" pitchFamily="34" charset="-128"/>
                        </a:rPr>
                        <a:t>கானானியர்கள் </a:t>
                      </a:r>
                    </a:p>
                    <a:p>
                      <a:r>
                        <a:rPr lang="ta-IN" sz="2000" dirty="0">
                          <a:latin typeface="Arial Unicode MS" pitchFamily="34" charset="-128"/>
                          <a:ea typeface="Arial Unicode MS" pitchFamily="34" charset="-128"/>
                          <a:cs typeface="Arial Unicode MS" pitchFamily="34" charset="-128"/>
                        </a:rPr>
                        <a:t> </a:t>
                      </a:r>
                      <a:endParaRPr lang="en-GB" sz="2000" dirty="0">
                        <a:latin typeface="Arial Unicode MS" pitchFamily="34" charset="-128"/>
                        <a:ea typeface="Arial Unicode MS" pitchFamily="34" charset="-128"/>
                        <a:cs typeface="Arial Unicode MS" pitchFamily="34" charset="-128"/>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பாகால் </a:t>
                      </a:r>
                      <a:r>
                        <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a:t>
                      </a: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யோபேர்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a-IN" sz="2000" dirty="0">
                          <a:latin typeface="Arial Unicode MS" pitchFamily="34" charset="-128"/>
                          <a:ea typeface="Arial Unicode MS" pitchFamily="34" charset="-128"/>
                          <a:cs typeface="Arial Unicode MS" pitchFamily="34" charset="-128"/>
                        </a:rPr>
                        <a:t>மோசமான நடைமுறைகள்</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உயர்வு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382">
                <a:tc>
                  <a:txBody>
                    <a:bodyPr/>
                    <a:lstStyle/>
                    <a:p>
                      <a:r>
                        <a:rPr lang="ta-IN" sz="2000" dirty="0">
                          <a:latin typeface="Arial Unicode MS" pitchFamily="34" charset="-128"/>
                          <a:ea typeface="Arial Unicode MS" pitchFamily="34" charset="-128"/>
                          <a:cs typeface="Arial Unicode MS" pitchFamily="34" charset="-128"/>
                        </a:rPr>
                        <a:t>சிதோனியர் </a:t>
                      </a:r>
                      <a:endParaRPr lang="en-GB" sz="2000" dirty="0">
                        <a:latin typeface="Arial Unicode MS" pitchFamily="34" charset="-128"/>
                        <a:ea typeface="Arial Unicode MS" pitchFamily="34" charset="-128"/>
                        <a:cs typeface="Arial Unicode MS" pitchFamily="34" charset="-128"/>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அஷ்தரோத்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0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1 </a:t>
                      </a: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இராஜா </a:t>
                      </a:r>
                      <a:r>
                        <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 11:5, 33 </a:t>
                      </a: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382">
                <a:tc>
                  <a:txBody>
                    <a:bodyPr/>
                    <a:lstStyle/>
                    <a:p>
                      <a:r>
                        <a:rPr lang="ta-IN" sz="2000" dirty="0">
                          <a:latin typeface="Arial Unicode MS" pitchFamily="34" charset="-128"/>
                          <a:ea typeface="Arial Unicode MS" pitchFamily="34" charset="-128"/>
                          <a:cs typeface="Arial Unicode MS" pitchFamily="34" charset="-128"/>
                        </a:rPr>
                        <a:t>பெலிஸ்தியர் </a:t>
                      </a:r>
                      <a:endParaRPr lang="en-GB" sz="2000" dirty="0">
                        <a:latin typeface="Arial Unicode MS" pitchFamily="34" charset="-128"/>
                        <a:ea typeface="Arial Unicode MS" pitchFamily="34" charset="-128"/>
                        <a:cs typeface="Arial Unicode MS" pitchFamily="34" charset="-128"/>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தாகோன்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0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ஒன்றுமில்லை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382">
                <a:tc>
                  <a:txBody>
                    <a:bodyPr/>
                    <a:lstStyle/>
                    <a:p>
                      <a:r>
                        <a:rPr lang="ta-IN" sz="2000" dirty="0">
                          <a:latin typeface="Arial Unicode MS" pitchFamily="34" charset="-128"/>
                          <a:ea typeface="Arial Unicode MS" pitchFamily="34" charset="-128"/>
                          <a:cs typeface="Arial Unicode MS" pitchFamily="34" charset="-128"/>
                        </a:rPr>
                        <a:t>அம்மோனியர் </a:t>
                      </a:r>
                      <a:endParaRPr lang="en-GB" sz="2000" dirty="0">
                        <a:latin typeface="Arial Unicode MS" pitchFamily="34" charset="-128"/>
                        <a:ea typeface="Arial Unicode MS" pitchFamily="34" charset="-128"/>
                        <a:cs typeface="Arial Unicode MS" pitchFamily="34" charset="-128"/>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மோளேக் </a:t>
                      </a: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0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1  </a:t>
                      </a: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இராஜா </a:t>
                      </a:r>
                      <a:r>
                        <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11:5, 33 </a:t>
                      </a: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4382">
                <a:tc>
                  <a:txBody>
                    <a:bodyPr/>
                    <a:lstStyle/>
                    <a:p>
                      <a:r>
                        <a:rPr lang="ta-IN" sz="2000" dirty="0">
                          <a:latin typeface="Arial Unicode MS" pitchFamily="34" charset="-128"/>
                          <a:ea typeface="Arial Unicode MS" pitchFamily="34" charset="-128"/>
                          <a:cs typeface="Arial Unicode MS" pitchFamily="34" charset="-128"/>
                        </a:rPr>
                        <a:t>மோவாபியர் </a:t>
                      </a:r>
                      <a:endParaRPr lang="en-GB" sz="2000" dirty="0">
                        <a:latin typeface="Arial Unicode MS" pitchFamily="34" charset="-128"/>
                        <a:ea typeface="Arial Unicode MS" pitchFamily="34" charset="-128"/>
                        <a:cs typeface="Arial Unicode MS" pitchFamily="34" charset="-128"/>
                      </a:endParaRPr>
                    </a:p>
                  </a:txBody>
                  <a:tcPr marT="45711" marB="45711"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கேமோஸ்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000" b="1" i="0" u="none" strike="noStrike" cap="none" normalizeH="0" baseline="0">
                        <a:ln>
                          <a:noFill/>
                        </a:ln>
                        <a:solidFill>
                          <a:schemeClr val="tx1"/>
                        </a:solidFill>
                        <a:effectLst>
                          <a:glow rad="101600">
                            <a:schemeClr val="bg2">
                              <a:alpha val="75000"/>
                            </a:scheme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1" marB="4571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1 </a:t>
                      </a:r>
                      <a:r>
                        <a:rPr kumimoji="0" lang="ta-IN"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இராஜா </a:t>
                      </a:r>
                      <a:r>
                        <a:rPr kumimoji="0" lang="en-US" altLang="zh-CN" sz="2000" b="1" i="0" u="none" strike="noStrike" cap="none" normalizeH="0" baseline="0" dirty="0">
                          <a:ln>
                            <a:noFill/>
                          </a:ln>
                          <a:solidFill>
                            <a:schemeClr val="tx1"/>
                          </a:solidFill>
                          <a:effectLst>
                            <a:glow rad="101600">
                              <a:schemeClr val="bg2">
                                <a:alpha val="75000"/>
                              </a:schemeClr>
                            </a:glow>
                          </a:effectLst>
                          <a:latin typeface="Arial Unicode MS" pitchFamily="34" charset="-128"/>
                          <a:ea typeface="Arial Unicode MS" pitchFamily="34" charset="-128"/>
                          <a:cs typeface="Arial Unicode MS" pitchFamily="34" charset="-128"/>
                        </a:rPr>
                        <a:t> 11:5</a:t>
                      </a:r>
                    </a:p>
                  </a:txBody>
                  <a:tcPr marT="45711" marB="45711"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323" name="Rectangle 263"/>
          <p:cNvSpPr>
            <a:spLocks noChangeArrowheads="1"/>
          </p:cNvSpPr>
          <p:nvPr/>
        </p:nvSpPr>
        <p:spPr bwMode="auto">
          <a:xfrm>
            <a:off x="174625" y="573405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br>
              <a:rPr lang="en-US" sz="1400"/>
            </a:br>
            <a:endParaRPr lang="en-US">
              <a:latin typeface="Arial" charset="0"/>
            </a:endParaRPr>
          </a:p>
        </p:txBody>
      </p:sp>
      <p:sp>
        <p:nvSpPr>
          <p:cNvPr id="184324" name="Text Box 288"/>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160</a:t>
            </a:r>
          </a:p>
        </p:txBody>
      </p:sp>
      <p:sp>
        <p:nvSpPr>
          <p:cNvPr id="2" name="Title 1"/>
          <p:cNvSpPr>
            <a:spLocks noGrp="1"/>
          </p:cNvSpPr>
          <p:nvPr>
            <p:ph type="title"/>
          </p:nvPr>
        </p:nvSpPr>
        <p:spPr>
          <a:xfrm>
            <a:off x="187325" y="36226"/>
            <a:ext cx="8969375" cy="1143000"/>
          </a:xfrm>
        </p:spPr>
        <p:txBody>
          <a:bodyPr/>
          <a:lstStyle/>
          <a:p>
            <a:r>
              <a:rPr lang="ta-IN" dirty="0">
                <a:latin typeface="Arial Unicode MS" pitchFamily="34" charset="-128"/>
                <a:ea typeface="Arial Unicode MS" pitchFamily="34" charset="-128"/>
                <a:cs typeface="Arial Unicode MS" pitchFamily="34" charset="-128"/>
              </a:rPr>
              <a:t>செல்வாக்கு மிக்க உயர் கடவுள்கள்</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5334000" y="579438"/>
            <a:ext cx="2971800" cy="1706562"/>
          </a:xfrm>
        </p:spPr>
        <p:txBody>
          <a:bodyPr/>
          <a:lstStyle/>
          <a:p>
            <a:pPr algn="l">
              <a:defRPr/>
            </a:pPr>
            <a:r>
              <a:rPr lang="ta-IN" sz="4800" dirty="0">
                <a:latin typeface="Arial Unicode MS" pitchFamily="34" charset="-128"/>
                <a:ea typeface="Arial Unicode MS" pitchFamily="34" charset="-128"/>
                <a:cs typeface="Arial Unicode MS" pitchFamily="34" charset="-128"/>
              </a:rPr>
              <a:t>அந்நிய தேவர்கள்</a:t>
            </a:r>
            <a:endParaRPr lang="en-US" sz="4800" dirty="0">
              <a:latin typeface="Arial Unicode MS" pitchFamily="34" charset="-128"/>
              <a:ea typeface="Arial Unicode MS" pitchFamily="34" charset="-128"/>
              <a:cs typeface="Arial Unicode MS" pitchFamily="34" charset="-128"/>
            </a:endParaRPr>
          </a:p>
        </p:txBody>
      </p:sp>
      <p:pic>
        <p:nvPicPr>
          <p:cNvPr id="185346" name="Picture 4" descr="Gods"/>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465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Text Box 5"/>
          <p:cNvSpPr txBox="1">
            <a:spLocks noChangeArrowheads="1"/>
          </p:cNvSpPr>
          <p:nvPr/>
        </p:nvSpPr>
        <p:spPr bwMode="auto">
          <a:xfrm>
            <a:off x="7391400" y="138113"/>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b="1">
                <a:latin typeface="Arial Unicode MS" pitchFamily="34" charset="-128"/>
                <a:ea typeface="Arial Unicode MS" pitchFamily="34" charset="-128"/>
                <a:cs typeface="Arial Unicode MS" pitchFamily="34" charset="-128"/>
              </a:rPr>
              <a:t>162-163</a:t>
            </a:r>
          </a:p>
        </p:txBody>
      </p:sp>
      <p:sp>
        <p:nvSpPr>
          <p:cNvPr id="6" name="Rectangle 3"/>
          <p:cNvSpPr txBox="1">
            <a:spLocks noChangeArrowheads="1"/>
          </p:cNvSpPr>
          <p:nvPr/>
        </p:nvSpPr>
        <p:spPr bwMode="auto">
          <a:xfrm>
            <a:off x="5410200" y="2332038"/>
            <a:ext cx="3962400" cy="4525962"/>
          </a:xfrm>
          <a:prstGeom prst="rect">
            <a:avLst/>
          </a:prstGeom>
          <a:noFill/>
          <a:ln w="9525">
            <a:noFill/>
            <a:miter lim="800000"/>
            <a:headEnd/>
            <a:tailEnd/>
          </a:ln>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20000"/>
              </a:spcBef>
              <a:buClr>
                <a:schemeClr val="hlink"/>
              </a:buClr>
              <a:buSzPct val="70000"/>
              <a:buFont typeface="Wingdings" charset="0"/>
              <a:buChar char="n"/>
              <a:defRPr/>
            </a:pPr>
            <a:r>
              <a:rPr lang="ta-IN" sz="36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இயற்கை</a:t>
            </a:r>
          </a:p>
          <a:p>
            <a:pPr eaLnBrk="1" hangingPunct="1">
              <a:spcBef>
                <a:spcPct val="20000"/>
              </a:spcBef>
              <a:buClr>
                <a:schemeClr val="hlink"/>
              </a:buClr>
              <a:buSzPct val="70000"/>
              <a:buFont typeface="Wingdings" charset="0"/>
              <a:buChar char="n"/>
              <a:defRPr/>
            </a:pPr>
            <a:r>
              <a:rPr lang="ta-IN" sz="36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வழிபாடு</a:t>
            </a:r>
          </a:p>
          <a:p>
            <a:pPr eaLnBrk="1" hangingPunct="1">
              <a:spcBef>
                <a:spcPct val="20000"/>
              </a:spcBef>
              <a:buClr>
                <a:schemeClr val="hlink"/>
              </a:buClr>
              <a:buSzPct val="70000"/>
              <a:buFont typeface="Wingdings" charset="0"/>
              <a:buChar char="n"/>
              <a:defRPr/>
            </a:pPr>
            <a:r>
              <a:rPr lang="ta-IN" sz="36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மதகுரு</a:t>
            </a:r>
          </a:p>
          <a:p>
            <a:pPr eaLnBrk="1" hangingPunct="1">
              <a:spcBef>
                <a:spcPct val="20000"/>
              </a:spcBef>
              <a:buClr>
                <a:schemeClr val="hlink"/>
              </a:buClr>
              <a:buSzPct val="70000"/>
              <a:buFont typeface="Wingdings" charset="0"/>
              <a:buChar char="n"/>
              <a:defRPr/>
            </a:pPr>
            <a:r>
              <a:rPr lang="ta-IN" sz="36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உயர் இடங்கள்</a:t>
            </a:r>
          </a:p>
          <a:p>
            <a:pPr eaLnBrk="1" hangingPunct="1">
              <a:spcBef>
                <a:spcPct val="20000"/>
              </a:spcBef>
              <a:buClr>
                <a:schemeClr val="hlink"/>
              </a:buClr>
              <a:buSzPct val="70000"/>
              <a:buFont typeface="Wingdings" charset="0"/>
              <a:buChar char="n"/>
              <a:defRPr/>
            </a:pPr>
            <a:r>
              <a:rPr lang="ta-IN" sz="36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வெறுக்கத்தக்க கூறுகள்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545371" y="138113"/>
            <a:ext cx="8229600" cy="1143000"/>
          </a:xfrm>
        </p:spPr>
        <p:txBody>
          <a:bodyPr/>
          <a:lstStyle/>
          <a:p>
            <a:pPr>
              <a:defRPr/>
            </a:pPr>
            <a:r>
              <a:rPr lang="ta-IN" dirty="0">
                <a:latin typeface="Arial Unicode MS" pitchFamily="34" charset="-128"/>
                <a:ea typeface="Arial Unicode MS" pitchFamily="34" charset="-128"/>
                <a:cs typeface="Arial Unicode MS" pitchFamily="34" charset="-128"/>
              </a:rPr>
              <a:t>அவை எவ்வகையில்  வித்தியாசமானது!</a:t>
            </a:r>
            <a:endParaRPr lang="en-US" dirty="0">
              <a:latin typeface="Arial Unicode MS" pitchFamily="34" charset="-128"/>
              <a:ea typeface="Arial Unicode MS" pitchFamily="34" charset="-128"/>
              <a:cs typeface="Arial Unicode MS" pitchFamily="34" charset="-128"/>
            </a:endParaRPr>
          </a:p>
        </p:txBody>
      </p:sp>
      <p:graphicFrame>
        <p:nvGraphicFramePr>
          <p:cNvPr id="24608" name="Group 32"/>
          <p:cNvGraphicFramePr>
            <a:graphicFrameLocks noGrp="1"/>
          </p:cNvGraphicFramePr>
          <p:nvPr>
            <p:ph type="tbl" idx="1"/>
            <p:extLst>
              <p:ext uri="{D42A27DB-BD31-4B8C-83A1-F6EECF244321}">
                <p14:modId xmlns:p14="http://schemas.microsoft.com/office/powerpoint/2010/main" val="3445345874"/>
              </p:ext>
            </p:extLst>
          </p:nvPr>
        </p:nvGraphicFramePr>
        <p:xfrm>
          <a:off x="381000" y="1447800"/>
          <a:ext cx="8229600" cy="5392946"/>
        </p:xfrm>
        <a:graphic>
          <a:graphicData uri="http://schemas.openxmlformats.org/drawingml/2006/table">
            <a:tbl>
              <a:tblPr/>
              <a:tblGrid>
                <a:gridCol w="239080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958480">
                  <a:extLst>
                    <a:ext uri="{9D8B030D-6E8A-4147-A177-3AD203B41FA5}">
                      <a16:colId xmlns:a16="http://schemas.microsoft.com/office/drawing/2014/main" val="20002"/>
                    </a:ext>
                  </a:extLst>
                </a:gridCol>
              </a:tblGrid>
              <a:tr h="11318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32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ஒரே இறைவன் </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அநேக  இறைவன் </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CC0099"/>
                        </a:gs>
                        <a:gs pos="50000">
                          <a:srgbClr val="5E0047"/>
                        </a:gs>
                        <a:gs pos="100000">
                          <a:srgbClr val="CC0099"/>
                        </a:gs>
                      </a:gsLst>
                      <a:lin ang="5400000" scaled="1"/>
                    </a:gradFill>
                  </a:tcPr>
                </a:tc>
                <a:extLst>
                  <a:ext uri="{0D108BD9-81ED-4DB2-BD59-A6C34878D82A}">
                    <a16:rowId xmlns:a16="http://schemas.microsoft.com/office/drawing/2014/main" val="10000"/>
                  </a:ext>
                </a:extLst>
              </a:tr>
              <a:tr h="1131848">
                <a:tc>
                  <a:txBody>
                    <a:bodyPr/>
                    <a:lstStyle/>
                    <a:p>
                      <a:r>
                        <a:rPr lang="ta-IN" sz="3600" dirty="0">
                          <a:latin typeface="Arial Unicode MS" pitchFamily="34" charset="-128"/>
                          <a:ea typeface="Arial Unicode MS" pitchFamily="34" charset="-128"/>
                          <a:cs typeface="Arial Unicode MS" pitchFamily="34" charset="-128"/>
                        </a:rPr>
                        <a:t>சத்தியம் </a:t>
                      </a:r>
                    </a:p>
                    <a:p>
                      <a:endParaRPr lang="en-GB" sz="3600" dirty="0">
                        <a:latin typeface="Arial Unicode MS" pitchFamily="34" charset="-128"/>
                        <a:ea typeface="Arial Unicode MS" pitchFamily="34" charset="-128"/>
                        <a:cs typeface="Arial Unicode MS" pitchFamily="34" charset="-128"/>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முழுமை </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உறவில்</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2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sz="3600" dirty="0">
                          <a:latin typeface="Arial Unicode MS" pitchFamily="34" charset="-128"/>
                          <a:ea typeface="Arial Unicode MS" pitchFamily="34" charset="-128"/>
                          <a:cs typeface="Arial Unicode MS" pitchFamily="34" charset="-128"/>
                        </a:rPr>
                        <a:t>சிலைகள்</a:t>
                      </a:r>
                    </a:p>
                    <a:p>
                      <a:endParaRPr lang="en-GB" sz="3600" dirty="0">
                        <a:latin typeface="Arial Unicode MS" pitchFamily="34" charset="-128"/>
                        <a:ea typeface="Arial Unicode MS" pitchFamily="34" charset="-128"/>
                        <a:cs typeface="Arial Unicode MS" pitchFamily="34" charset="-128"/>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lang="ta-IN" sz="2800" dirty="0">
                          <a:latin typeface="Arial Unicode MS" pitchFamily="34" charset="-128"/>
                          <a:ea typeface="Arial Unicode MS" pitchFamily="34" charset="-128"/>
                          <a:cs typeface="Arial Unicode MS" pitchFamily="34" charset="-128"/>
                        </a:rPr>
                        <a:t>தடை</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ஏற்றுக்கொள்ளல் </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49545">
                <a:tc>
                  <a:txBody>
                    <a:bodyPr/>
                    <a:lstStyle/>
                    <a:p>
                      <a:r>
                        <a:rPr lang="ta-IN" sz="3600" dirty="0">
                          <a:latin typeface="Arial Unicode MS" pitchFamily="34" charset="-128"/>
                          <a:ea typeface="Arial Unicode MS" pitchFamily="34" charset="-128"/>
                          <a:cs typeface="Arial Unicode MS" pitchFamily="34" charset="-128"/>
                        </a:rPr>
                        <a:t>மதம்</a:t>
                      </a:r>
                      <a:endParaRPr lang="en-GB" sz="3600" dirty="0">
                        <a:latin typeface="Arial Unicode MS" pitchFamily="34" charset="-128"/>
                        <a:ea typeface="Arial Unicode MS" pitchFamily="34" charset="-128"/>
                        <a:cs typeface="Arial Unicode MS" pitchFamily="34" charset="-128"/>
                      </a:endParaRP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யூத</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கிறிஸ்தவம்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இஸ்லாம் </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txBody>
                  <a:tcPr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lang="ta-IN" sz="2800" dirty="0">
                          <a:latin typeface="Arial Unicode MS" pitchFamily="34" charset="-128"/>
                          <a:ea typeface="Arial Unicode MS" pitchFamily="34" charset="-128"/>
                          <a:cs typeface="Arial Unicode MS" pitchFamily="34" charset="-128"/>
                        </a:rPr>
                        <a:t>புத்த இந்து மதம் மார்மனிஸம்</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மொர்மனிஸம்</a:t>
                      </a:r>
                      <a:r>
                        <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kumimoji="0" lang="ta-IN"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பன்மனைவி</a:t>
                      </a:r>
                      <a:r>
                        <a:rPr kumimoji="0" lang="en-US" sz="2800" b="1" i="0" u="none" strike="noStrike" cap="none" normalizeH="0" baseline="0" dirty="0">
                          <a:ln>
                            <a:noFill/>
                          </a:ln>
                          <a:solidFill>
                            <a:schemeClr val="tx1"/>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6392" name="Text Box 31"/>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Unicode MS" pitchFamily="34" charset="-128"/>
                <a:ea typeface="Arial Unicode MS" pitchFamily="34" charset="-128"/>
                <a:cs typeface="Arial Unicode MS" pitchFamily="34" charset="-128"/>
              </a:rPr>
              <a:t>163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p:txBody>
          <a:bodyPr/>
          <a:lstStyle/>
          <a:p>
            <a:pPr>
              <a:defRPr/>
            </a:pPr>
            <a:r>
              <a:rPr lang="ta-IN" sz="2000" dirty="0">
                <a:latin typeface="Arial Unicode MS" pitchFamily="34" charset="-128"/>
                <a:ea typeface="Arial Unicode MS" pitchFamily="34" charset="-128"/>
                <a:cs typeface="Arial Unicode MS" pitchFamily="34" charset="-128"/>
              </a:rPr>
              <a:t>இறைவனை  பற்றிய ஒருவரின் பார்வை அவரது தியாகங்கள், ஒழுக்கம் மற்றும் நோக்கம் பற்றிய  பார்வையை மாற்றுகின்றது</a:t>
            </a:r>
            <a:endParaRPr lang="en-US" sz="2000" dirty="0">
              <a:latin typeface="Arial Unicode MS" pitchFamily="34" charset="-128"/>
              <a:ea typeface="Arial Unicode MS" pitchFamily="34" charset="-128"/>
              <a:cs typeface="Arial Unicode MS" pitchFamily="34" charset="-128"/>
            </a:endParaRPr>
          </a:p>
        </p:txBody>
      </p:sp>
      <p:sp>
        <p:nvSpPr>
          <p:cNvPr id="241667" name="Text Box 3"/>
          <p:cNvSpPr txBox="1">
            <a:spLocks noChangeArrowheads="1"/>
          </p:cNvSpPr>
          <p:nvPr/>
        </p:nvSpPr>
        <p:spPr bwMode="auto">
          <a:xfrm>
            <a:off x="942181" y="1630362"/>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2800" dirty="0">
                <a:latin typeface="Arial Unicode MS" pitchFamily="34" charset="-128"/>
                <a:ea typeface="Arial Unicode MS" pitchFamily="34" charset="-128"/>
                <a:cs typeface="Arial Unicode MS" pitchFamily="34" charset="-128"/>
              </a:rPr>
              <a:t>அந்நியர்</a:t>
            </a:r>
            <a:endParaRPr lang="en-US" sz="2800" dirty="0">
              <a:latin typeface="Arial Unicode MS" pitchFamily="34" charset="-128"/>
              <a:ea typeface="Arial Unicode MS" pitchFamily="34" charset="-128"/>
              <a:cs typeface="Arial Unicode MS" pitchFamily="34" charset="-128"/>
            </a:endParaRPr>
          </a:p>
        </p:txBody>
      </p:sp>
      <p:sp>
        <p:nvSpPr>
          <p:cNvPr id="241668" name="Text Box 4"/>
          <p:cNvSpPr txBox="1">
            <a:spLocks noChangeArrowheads="1"/>
          </p:cNvSpPr>
          <p:nvPr/>
        </p:nvSpPr>
        <p:spPr bwMode="auto">
          <a:xfrm>
            <a:off x="1295400" y="2424113"/>
            <a:ext cx="220979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ta-IN" sz="1600" dirty="0">
                <a:latin typeface="Arial Unicode MS" pitchFamily="34" charset="-128"/>
                <a:ea typeface="Arial Unicode MS" pitchFamily="34" charset="-128"/>
                <a:cs typeface="Arial Unicode MS" pitchFamily="34" charset="-128"/>
              </a:rPr>
              <a:t>பயங்கரமான கடவுள்</a:t>
            </a:r>
            <a:endParaRPr lang="en-US" sz="1600" dirty="0">
              <a:latin typeface="Arial Unicode MS" pitchFamily="34" charset="-128"/>
              <a:ea typeface="Arial Unicode MS" pitchFamily="34" charset="-128"/>
              <a:cs typeface="Arial Unicode MS" pitchFamily="34" charset="-128"/>
            </a:endParaRPr>
          </a:p>
        </p:txBody>
      </p:sp>
      <p:sp>
        <p:nvSpPr>
          <p:cNvPr id="241669" name="Text Box 5"/>
          <p:cNvSpPr txBox="1">
            <a:spLocks noChangeArrowheads="1"/>
          </p:cNvSpPr>
          <p:nvPr/>
        </p:nvSpPr>
        <p:spPr bwMode="auto">
          <a:xfrm>
            <a:off x="-76200" y="3060700"/>
            <a:ext cx="488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ஒப்பிடுகையில் மனிதன் சரி என பார்க்கப்படுகிறான்</a:t>
            </a:r>
            <a:endParaRPr lang="en-US" sz="1600" dirty="0">
              <a:latin typeface="Arial Unicode MS" pitchFamily="34" charset="-128"/>
              <a:ea typeface="Arial Unicode MS" pitchFamily="34" charset="-128"/>
              <a:cs typeface="Arial Unicode MS" pitchFamily="34" charset="-128"/>
            </a:endParaRPr>
          </a:p>
        </p:txBody>
      </p:sp>
      <p:sp>
        <p:nvSpPr>
          <p:cNvPr id="241670" name="Text Box 6"/>
          <p:cNvSpPr txBox="1">
            <a:spLocks noChangeArrowheads="1"/>
          </p:cNvSpPr>
          <p:nvPr/>
        </p:nvSpPr>
        <p:spPr bwMode="auto">
          <a:xfrm>
            <a:off x="-137410" y="3647216"/>
            <a:ext cx="51054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இன்பம் மற்றும் பொருள் தேவைகளை நாடுகிறது</a:t>
            </a:r>
            <a:endParaRPr lang="en-US" sz="1600" dirty="0">
              <a:latin typeface="Arial Unicode MS" pitchFamily="34" charset="-128"/>
              <a:ea typeface="Arial Unicode MS" pitchFamily="34" charset="-128"/>
              <a:cs typeface="Arial Unicode MS" pitchFamily="34" charset="-128"/>
            </a:endParaRPr>
          </a:p>
        </p:txBody>
      </p:sp>
      <p:sp>
        <p:nvSpPr>
          <p:cNvPr id="241671" name="Text Box 7"/>
          <p:cNvSpPr txBox="1">
            <a:spLocks noChangeArrowheads="1"/>
          </p:cNvSpPr>
          <p:nvPr/>
        </p:nvSpPr>
        <p:spPr bwMode="auto">
          <a:xfrm>
            <a:off x="228600" y="4330831"/>
            <a:ext cx="396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தியாகங்கள் பாலியல், உணவு மற்றும் பணத்திற்காக தெய்வத்தை அளித்து  திருப்திப்படுத்துகின்றமை </a:t>
            </a:r>
          </a:p>
        </p:txBody>
      </p:sp>
      <p:sp>
        <p:nvSpPr>
          <p:cNvPr id="241672" name="Text Box 8"/>
          <p:cNvSpPr txBox="1">
            <a:spLocks noChangeArrowheads="1"/>
          </p:cNvSpPr>
          <p:nvPr/>
        </p:nvSpPr>
        <p:spPr bwMode="auto">
          <a:xfrm>
            <a:off x="0" y="5349875"/>
            <a:ext cx="4495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b="1" dirty="0">
                <a:latin typeface="Arial Unicode MS" pitchFamily="34" charset="-128"/>
                <a:ea typeface="Arial Unicode MS" pitchFamily="34" charset="-128"/>
                <a:cs typeface="Arial Unicode MS" pitchFamily="34" charset="-128"/>
              </a:rPr>
              <a:t>உள்ளூர் தெய்வம் வணங்குகிறவர்களை  பணக்காரர்களாக ஆக்குகிறது</a:t>
            </a:r>
            <a:endParaRPr lang="en-US" sz="1600" dirty="0">
              <a:latin typeface="Arial Unicode MS" pitchFamily="34" charset="-128"/>
              <a:ea typeface="Arial Unicode MS" pitchFamily="34" charset="-128"/>
              <a:cs typeface="Arial Unicode MS" pitchFamily="34" charset="-128"/>
            </a:endParaRPr>
          </a:p>
        </p:txBody>
      </p:sp>
      <p:sp>
        <p:nvSpPr>
          <p:cNvPr id="241673" name="Text Box 9"/>
          <p:cNvSpPr txBox="1">
            <a:spLocks noChangeArrowheads="1"/>
          </p:cNvSpPr>
          <p:nvPr/>
        </p:nvSpPr>
        <p:spPr bwMode="auto">
          <a:xfrm>
            <a:off x="-228600" y="6091863"/>
            <a:ext cx="46482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செல்வத்திற்காக மற்றவர்களை படுகொலை செய்யதல் </a:t>
            </a:r>
            <a:endParaRPr lang="en-US" sz="1600" dirty="0">
              <a:latin typeface="Arial Unicode MS" pitchFamily="34" charset="-128"/>
              <a:ea typeface="Arial Unicode MS" pitchFamily="34" charset="-128"/>
              <a:cs typeface="Arial Unicode MS" pitchFamily="34" charset="-128"/>
            </a:endParaRPr>
          </a:p>
        </p:txBody>
      </p:sp>
      <p:sp>
        <p:nvSpPr>
          <p:cNvPr id="241674" name="Line 10"/>
          <p:cNvSpPr>
            <a:spLocks noChangeShapeType="1"/>
          </p:cNvSpPr>
          <p:nvPr/>
        </p:nvSpPr>
        <p:spPr bwMode="auto">
          <a:xfrm>
            <a:off x="2262188" y="2798763"/>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75" name="Line 11"/>
          <p:cNvSpPr>
            <a:spLocks noChangeShapeType="1"/>
          </p:cNvSpPr>
          <p:nvPr/>
        </p:nvSpPr>
        <p:spPr bwMode="auto">
          <a:xfrm>
            <a:off x="2262188" y="3416184"/>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76" name="Line 12"/>
          <p:cNvSpPr>
            <a:spLocks noChangeShapeType="1"/>
          </p:cNvSpPr>
          <p:nvPr/>
        </p:nvSpPr>
        <p:spPr bwMode="auto">
          <a:xfrm>
            <a:off x="2262188" y="4002219"/>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77" name="Line 13"/>
          <p:cNvSpPr>
            <a:spLocks noChangeShapeType="1"/>
          </p:cNvSpPr>
          <p:nvPr/>
        </p:nvSpPr>
        <p:spPr bwMode="auto">
          <a:xfrm>
            <a:off x="2262188"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78" name="Line 14"/>
          <p:cNvSpPr>
            <a:spLocks noChangeShapeType="1"/>
          </p:cNvSpPr>
          <p:nvPr/>
        </p:nvSpPr>
        <p:spPr bwMode="auto">
          <a:xfrm>
            <a:off x="2262188" y="5767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79" name="Text Box 15"/>
          <p:cNvSpPr txBox="1">
            <a:spLocks noChangeArrowheads="1"/>
          </p:cNvSpPr>
          <p:nvPr/>
        </p:nvSpPr>
        <p:spPr bwMode="auto">
          <a:xfrm>
            <a:off x="5199205" y="1645352"/>
            <a:ext cx="2306638" cy="655637"/>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2800" dirty="0">
                <a:latin typeface="Arial Unicode MS" pitchFamily="34" charset="-128"/>
                <a:ea typeface="Arial Unicode MS" pitchFamily="34" charset="-128"/>
                <a:cs typeface="Arial Unicode MS" pitchFamily="34" charset="-128"/>
              </a:rPr>
              <a:t>இஸ்ரவேலர்</a:t>
            </a:r>
            <a:endParaRPr lang="en-US" sz="2800" dirty="0">
              <a:latin typeface="Arial Unicode MS" pitchFamily="34" charset="-128"/>
              <a:ea typeface="Arial Unicode MS" pitchFamily="34" charset="-128"/>
              <a:cs typeface="Arial Unicode MS" pitchFamily="34" charset="-128"/>
            </a:endParaRPr>
          </a:p>
        </p:txBody>
      </p:sp>
      <p:sp>
        <p:nvSpPr>
          <p:cNvPr id="241680" name="Text Box 16"/>
          <p:cNvSpPr txBox="1">
            <a:spLocks noChangeArrowheads="1"/>
          </p:cNvSpPr>
          <p:nvPr/>
        </p:nvSpPr>
        <p:spPr bwMode="auto">
          <a:xfrm>
            <a:off x="5411788" y="2373313"/>
            <a:ext cx="18430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பரிசுத்த தேவன் </a:t>
            </a:r>
            <a:endParaRPr lang="en-US" sz="1600" dirty="0">
              <a:latin typeface="Arial Unicode MS" pitchFamily="34" charset="-128"/>
              <a:ea typeface="Arial Unicode MS" pitchFamily="34" charset="-128"/>
              <a:cs typeface="Arial Unicode MS" pitchFamily="34" charset="-128"/>
            </a:endParaRPr>
          </a:p>
        </p:txBody>
      </p:sp>
      <p:sp>
        <p:nvSpPr>
          <p:cNvPr id="241681" name="Text Box 17"/>
          <p:cNvSpPr txBox="1">
            <a:spLocks noChangeArrowheads="1"/>
          </p:cNvSpPr>
          <p:nvPr/>
        </p:nvSpPr>
        <p:spPr bwMode="auto">
          <a:xfrm>
            <a:off x="4287043" y="2990056"/>
            <a:ext cx="43830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மனிதன் பாவமுள்ளவனாக </a:t>
            </a:r>
            <a:endParaRPr lang="en-US" sz="1600" dirty="0">
              <a:latin typeface="Arial Unicode MS" pitchFamily="34" charset="-128"/>
              <a:ea typeface="Arial Unicode MS" pitchFamily="34" charset="-128"/>
              <a:cs typeface="Arial Unicode MS" pitchFamily="34" charset="-128"/>
            </a:endParaRPr>
          </a:p>
          <a:p>
            <a:pPr algn="ctr"/>
            <a:r>
              <a:rPr lang="ta-IN" sz="1600" dirty="0">
                <a:latin typeface="Arial Unicode MS" pitchFamily="34" charset="-128"/>
                <a:ea typeface="Arial Unicode MS" pitchFamily="34" charset="-128"/>
                <a:cs typeface="Arial Unicode MS" pitchFamily="34" charset="-128"/>
              </a:rPr>
              <a:t>காணப்படுகிறான்</a:t>
            </a:r>
          </a:p>
        </p:txBody>
      </p:sp>
      <p:sp>
        <p:nvSpPr>
          <p:cNvPr id="241682" name="Text Box 18"/>
          <p:cNvSpPr txBox="1">
            <a:spLocks noChangeArrowheads="1"/>
          </p:cNvSpPr>
          <p:nvPr/>
        </p:nvSpPr>
        <p:spPr bwMode="auto">
          <a:xfrm>
            <a:off x="4384675" y="3770313"/>
            <a:ext cx="41497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ஆவிக்குரிய  தேவைகளுக்கு </a:t>
            </a:r>
            <a:endParaRPr lang="en-US" sz="1600" dirty="0">
              <a:latin typeface="Arial Unicode MS" pitchFamily="34" charset="-128"/>
              <a:ea typeface="Arial Unicode MS" pitchFamily="34" charset="-128"/>
              <a:cs typeface="Arial Unicode MS" pitchFamily="34" charset="-128"/>
            </a:endParaRPr>
          </a:p>
          <a:p>
            <a:pPr algn="ctr"/>
            <a:r>
              <a:rPr lang="ta-IN" sz="1600" dirty="0">
                <a:latin typeface="Arial Unicode MS" pitchFamily="34" charset="-128"/>
                <a:ea typeface="Arial Unicode MS" pitchFamily="34" charset="-128"/>
                <a:cs typeface="Arial Unicode MS" pitchFamily="34" charset="-128"/>
              </a:rPr>
              <a:t> நாடுகின்றமை </a:t>
            </a:r>
            <a:endParaRPr lang="en-US" sz="1600" dirty="0">
              <a:latin typeface="Arial Unicode MS" pitchFamily="34" charset="-128"/>
              <a:ea typeface="Arial Unicode MS" pitchFamily="34" charset="-128"/>
              <a:cs typeface="Arial Unicode MS" pitchFamily="34" charset="-128"/>
            </a:endParaRPr>
          </a:p>
        </p:txBody>
      </p:sp>
      <p:sp>
        <p:nvSpPr>
          <p:cNvPr id="241683" name="Text Box 19"/>
          <p:cNvSpPr txBox="1">
            <a:spLocks noChangeArrowheads="1"/>
          </p:cNvSpPr>
          <p:nvPr/>
        </p:nvSpPr>
        <p:spPr bwMode="auto">
          <a:xfrm>
            <a:off x="4324518" y="4590321"/>
            <a:ext cx="42703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பாவத்திற்கு பரிகாரம் செய்தல்  தேவனையும்  மனிதனையும் சீர்செய்தல் </a:t>
            </a:r>
            <a:endParaRPr lang="en-US" sz="1600" dirty="0">
              <a:latin typeface="Arial Unicode MS" pitchFamily="34" charset="-128"/>
              <a:ea typeface="Arial Unicode MS" pitchFamily="34" charset="-128"/>
              <a:cs typeface="Arial Unicode MS" pitchFamily="34" charset="-128"/>
            </a:endParaRPr>
          </a:p>
        </p:txBody>
      </p:sp>
      <p:sp>
        <p:nvSpPr>
          <p:cNvPr id="241684" name="Text Box 20"/>
          <p:cNvSpPr txBox="1">
            <a:spLocks noChangeArrowheads="1"/>
          </p:cNvSpPr>
          <p:nvPr/>
        </p:nvSpPr>
        <p:spPr bwMode="auto">
          <a:xfrm>
            <a:off x="4419600" y="5487988"/>
            <a:ext cx="38433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தேவன்  பாவத்தை மன்னிக்கிறார்</a:t>
            </a:r>
            <a:endParaRPr lang="en-US" sz="1600" dirty="0">
              <a:latin typeface="Arial Unicode MS" pitchFamily="34" charset="-128"/>
              <a:ea typeface="Arial Unicode MS" pitchFamily="34" charset="-128"/>
              <a:cs typeface="Arial Unicode MS" pitchFamily="34" charset="-128"/>
            </a:endParaRPr>
          </a:p>
        </p:txBody>
      </p:sp>
      <p:sp>
        <p:nvSpPr>
          <p:cNvPr id="241685" name="Text Box 21"/>
          <p:cNvSpPr txBox="1">
            <a:spLocks noChangeArrowheads="1"/>
          </p:cNvSpPr>
          <p:nvPr/>
        </p:nvSpPr>
        <p:spPr bwMode="auto">
          <a:xfrm>
            <a:off x="3978275" y="6096000"/>
            <a:ext cx="5318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ta-IN" sz="1600" dirty="0">
                <a:latin typeface="Arial Unicode MS" pitchFamily="34" charset="-128"/>
                <a:ea typeface="Arial Unicode MS" pitchFamily="34" charset="-128"/>
                <a:cs typeface="Arial Unicode MS" pitchFamily="34" charset="-128"/>
              </a:rPr>
              <a:t>தேவன்  பாவத்தை மன்னிக்கிறார்</a:t>
            </a:r>
            <a:endParaRPr lang="en-US" sz="1600" dirty="0">
              <a:latin typeface="Arial Unicode MS" pitchFamily="34" charset="-128"/>
              <a:ea typeface="Arial Unicode MS" pitchFamily="34" charset="-128"/>
              <a:cs typeface="Arial Unicode MS" pitchFamily="34" charset="-128"/>
            </a:endParaRPr>
          </a:p>
        </p:txBody>
      </p:sp>
      <p:sp>
        <p:nvSpPr>
          <p:cNvPr id="241686" name="Line 22"/>
          <p:cNvSpPr>
            <a:spLocks noChangeShapeType="1"/>
          </p:cNvSpPr>
          <p:nvPr/>
        </p:nvSpPr>
        <p:spPr bwMode="auto">
          <a:xfrm>
            <a:off x="6396402" y="2704424"/>
            <a:ext cx="1587" cy="325437"/>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87" name="Line 23"/>
          <p:cNvSpPr>
            <a:spLocks noChangeShapeType="1"/>
          </p:cNvSpPr>
          <p:nvPr/>
        </p:nvSpPr>
        <p:spPr bwMode="auto">
          <a:xfrm>
            <a:off x="6399213" y="34813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88" name="Line 24"/>
          <p:cNvSpPr>
            <a:spLocks noChangeShapeType="1"/>
          </p:cNvSpPr>
          <p:nvPr/>
        </p:nvSpPr>
        <p:spPr bwMode="auto">
          <a:xfrm>
            <a:off x="6394815" y="4269582"/>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89" name="Line 25"/>
          <p:cNvSpPr>
            <a:spLocks noChangeShapeType="1"/>
          </p:cNvSpPr>
          <p:nvPr/>
        </p:nvSpPr>
        <p:spPr bwMode="auto">
          <a:xfrm>
            <a:off x="6399213" y="5157788"/>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241690" name="Line 26"/>
          <p:cNvSpPr>
            <a:spLocks noChangeShapeType="1"/>
          </p:cNvSpPr>
          <p:nvPr/>
        </p:nvSpPr>
        <p:spPr bwMode="auto">
          <a:xfrm>
            <a:off x="6400800" y="5812632"/>
            <a:ext cx="1587" cy="32861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600">
              <a:latin typeface="Arial Unicode MS" pitchFamily="34" charset="-128"/>
              <a:ea typeface="Arial Unicode MS" pitchFamily="34" charset="-128"/>
              <a:cs typeface="Arial Unicode MS" pitchFamily="34" charset="-128"/>
            </a:endParaRPr>
          </a:p>
        </p:txBody>
      </p:sp>
      <p:sp>
        <p:nvSpPr>
          <p:cNvPr id="188442" name="Text Box 27"/>
          <p:cNvSpPr txBox="1">
            <a:spLocks noChangeArrowheads="1"/>
          </p:cNvSpPr>
          <p:nvPr/>
        </p:nvSpPr>
        <p:spPr bwMode="auto">
          <a:xfrm>
            <a:off x="8305800" y="0"/>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sz="1600" b="1">
                <a:latin typeface="Arial Unicode MS" pitchFamily="34" charset="-128"/>
                <a:ea typeface="Arial Unicode MS" pitchFamily="34" charset="-128"/>
                <a:cs typeface="Arial Unicode MS" pitchFamily="34" charset="-128"/>
              </a:rPr>
              <a:t>163a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7"/>
                                        </p:tgtEl>
                                        <p:attrNameLst>
                                          <p:attrName>style.visibility</p:attrName>
                                        </p:attrNameLst>
                                      </p:cBhvr>
                                      <p:to>
                                        <p:strVal val="visible"/>
                                      </p:to>
                                    </p:set>
                                    <p:animEffect transition="in" filter="blinds(horizontal)">
                                      <p:cBhvr>
                                        <p:cTn id="7" dur="500"/>
                                        <p:tgtEl>
                                          <p:spTgt spid="2416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blinds(horizontal)">
                                      <p:cBhvr>
                                        <p:cTn id="12" dur="500"/>
                                        <p:tgtEl>
                                          <p:spTgt spid="2416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1674"/>
                                        </p:tgtEl>
                                        <p:attrNameLst>
                                          <p:attrName>style.visibility</p:attrName>
                                        </p:attrNameLst>
                                      </p:cBhvr>
                                      <p:to>
                                        <p:strVal val="visible"/>
                                      </p:to>
                                    </p:set>
                                    <p:animEffect transition="in" filter="wipe(up)">
                                      <p:cBhvr>
                                        <p:cTn id="17" dur="500"/>
                                        <p:tgtEl>
                                          <p:spTgt spid="24167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1669"/>
                                        </p:tgtEl>
                                        <p:attrNameLst>
                                          <p:attrName>style.visibility</p:attrName>
                                        </p:attrNameLst>
                                      </p:cBhvr>
                                      <p:to>
                                        <p:strVal val="visible"/>
                                      </p:to>
                                    </p:set>
                                    <p:animEffect transition="in" filter="blinds(horizontal)">
                                      <p:cBhvr>
                                        <p:cTn id="20" dur="500"/>
                                        <p:tgtEl>
                                          <p:spTgt spid="241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1675"/>
                                        </p:tgtEl>
                                        <p:attrNameLst>
                                          <p:attrName>style.visibility</p:attrName>
                                        </p:attrNameLst>
                                      </p:cBhvr>
                                      <p:to>
                                        <p:strVal val="visible"/>
                                      </p:to>
                                    </p:set>
                                    <p:animEffect transition="in" filter="wipe(up)">
                                      <p:cBhvr>
                                        <p:cTn id="25" dur="500"/>
                                        <p:tgtEl>
                                          <p:spTgt spid="24167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1670"/>
                                        </p:tgtEl>
                                        <p:attrNameLst>
                                          <p:attrName>style.visibility</p:attrName>
                                        </p:attrNameLst>
                                      </p:cBhvr>
                                      <p:to>
                                        <p:strVal val="visible"/>
                                      </p:to>
                                    </p:set>
                                    <p:animEffect transition="in" filter="blinds(horizontal)">
                                      <p:cBhvr>
                                        <p:cTn id="28" dur="500"/>
                                        <p:tgtEl>
                                          <p:spTgt spid="2416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41676"/>
                                        </p:tgtEl>
                                        <p:attrNameLst>
                                          <p:attrName>style.visibility</p:attrName>
                                        </p:attrNameLst>
                                      </p:cBhvr>
                                      <p:to>
                                        <p:strVal val="visible"/>
                                      </p:to>
                                    </p:set>
                                    <p:animEffect transition="in" filter="wipe(up)">
                                      <p:cBhvr>
                                        <p:cTn id="33" dur="500"/>
                                        <p:tgtEl>
                                          <p:spTgt spid="24167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1671"/>
                                        </p:tgtEl>
                                        <p:attrNameLst>
                                          <p:attrName>style.visibility</p:attrName>
                                        </p:attrNameLst>
                                      </p:cBhvr>
                                      <p:to>
                                        <p:strVal val="visible"/>
                                      </p:to>
                                    </p:set>
                                    <p:animEffect transition="in" filter="blinds(horizontal)">
                                      <p:cBhvr>
                                        <p:cTn id="36" dur="500"/>
                                        <p:tgtEl>
                                          <p:spTgt spid="2416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41677"/>
                                        </p:tgtEl>
                                        <p:attrNameLst>
                                          <p:attrName>style.visibility</p:attrName>
                                        </p:attrNameLst>
                                      </p:cBhvr>
                                      <p:to>
                                        <p:strVal val="visible"/>
                                      </p:to>
                                    </p:set>
                                    <p:animEffect transition="in" filter="wipe(up)">
                                      <p:cBhvr>
                                        <p:cTn id="41" dur="500"/>
                                        <p:tgtEl>
                                          <p:spTgt spid="241677"/>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1672"/>
                                        </p:tgtEl>
                                        <p:attrNameLst>
                                          <p:attrName>style.visibility</p:attrName>
                                        </p:attrNameLst>
                                      </p:cBhvr>
                                      <p:to>
                                        <p:strVal val="visible"/>
                                      </p:to>
                                    </p:set>
                                    <p:animEffect transition="in" filter="blinds(horizontal)">
                                      <p:cBhvr>
                                        <p:cTn id="44" dur="500"/>
                                        <p:tgtEl>
                                          <p:spTgt spid="2416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1678"/>
                                        </p:tgtEl>
                                        <p:attrNameLst>
                                          <p:attrName>style.visibility</p:attrName>
                                        </p:attrNameLst>
                                      </p:cBhvr>
                                      <p:to>
                                        <p:strVal val="visible"/>
                                      </p:to>
                                    </p:set>
                                    <p:animEffect transition="in" filter="wipe(up)">
                                      <p:cBhvr>
                                        <p:cTn id="49" dur="500"/>
                                        <p:tgtEl>
                                          <p:spTgt spid="24167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41673"/>
                                        </p:tgtEl>
                                        <p:attrNameLst>
                                          <p:attrName>style.visibility</p:attrName>
                                        </p:attrNameLst>
                                      </p:cBhvr>
                                      <p:to>
                                        <p:strVal val="visible"/>
                                      </p:to>
                                    </p:set>
                                    <p:animEffect transition="in" filter="blinds(horizontal)">
                                      <p:cBhvr>
                                        <p:cTn id="52" dur="500"/>
                                        <p:tgtEl>
                                          <p:spTgt spid="2416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1679"/>
                                        </p:tgtEl>
                                        <p:attrNameLst>
                                          <p:attrName>style.visibility</p:attrName>
                                        </p:attrNameLst>
                                      </p:cBhvr>
                                      <p:to>
                                        <p:strVal val="visible"/>
                                      </p:to>
                                    </p:set>
                                    <p:animEffect transition="in" filter="blinds(horizontal)">
                                      <p:cBhvr>
                                        <p:cTn id="57" dur="500"/>
                                        <p:tgtEl>
                                          <p:spTgt spid="24167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41680"/>
                                        </p:tgtEl>
                                        <p:attrNameLst>
                                          <p:attrName>style.visibility</p:attrName>
                                        </p:attrNameLst>
                                      </p:cBhvr>
                                      <p:to>
                                        <p:strVal val="visible"/>
                                      </p:to>
                                    </p:set>
                                    <p:animEffect transition="in" filter="blinds(horizontal)">
                                      <p:cBhvr>
                                        <p:cTn id="60" dur="500"/>
                                        <p:tgtEl>
                                          <p:spTgt spid="24168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41686"/>
                                        </p:tgtEl>
                                        <p:attrNameLst>
                                          <p:attrName>style.visibility</p:attrName>
                                        </p:attrNameLst>
                                      </p:cBhvr>
                                      <p:to>
                                        <p:strVal val="visible"/>
                                      </p:to>
                                    </p:set>
                                    <p:animEffect transition="in" filter="wipe(up)">
                                      <p:cBhvr>
                                        <p:cTn id="65" dur="500"/>
                                        <p:tgtEl>
                                          <p:spTgt spid="24168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1681"/>
                                        </p:tgtEl>
                                        <p:attrNameLst>
                                          <p:attrName>style.visibility</p:attrName>
                                        </p:attrNameLst>
                                      </p:cBhvr>
                                      <p:to>
                                        <p:strVal val="visible"/>
                                      </p:to>
                                    </p:set>
                                    <p:animEffect transition="in" filter="blinds(horizontal)">
                                      <p:cBhvr>
                                        <p:cTn id="68" dur="500"/>
                                        <p:tgtEl>
                                          <p:spTgt spid="24168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41687"/>
                                        </p:tgtEl>
                                        <p:attrNameLst>
                                          <p:attrName>style.visibility</p:attrName>
                                        </p:attrNameLst>
                                      </p:cBhvr>
                                      <p:to>
                                        <p:strVal val="visible"/>
                                      </p:to>
                                    </p:set>
                                    <p:animEffect transition="in" filter="wipe(up)">
                                      <p:cBhvr>
                                        <p:cTn id="73" dur="500"/>
                                        <p:tgtEl>
                                          <p:spTgt spid="24168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1682"/>
                                        </p:tgtEl>
                                        <p:attrNameLst>
                                          <p:attrName>style.visibility</p:attrName>
                                        </p:attrNameLst>
                                      </p:cBhvr>
                                      <p:to>
                                        <p:strVal val="visible"/>
                                      </p:to>
                                    </p:set>
                                    <p:animEffect transition="in" filter="blinds(horizontal)">
                                      <p:cBhvr>
                                        <p:cTn id="76" dur="500"/>
                                        <p:tgtEl>
                                          <p:spTgt spid="24168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41688"/>
                                        </p:tgtEl>
                                        <p:attrNameLst>
                                          <p:attrName>style.visibility</p:attrName>
                                        </p:attrNameLst>
                                      </p:cBhvr>
                                      <p:to>
                                        <p:strVal val="visible"/>
                                      </p:to>
                                    </p:set>
                                    <p:animEffect transition="in" filter="wipe(up)">
                                      <p:cBhvr>
                                        <p:cTn id="81" dur="500"/>
                                        <p:tgtEl>
                                          <p:spTgt spid="24168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241683"/>
                                        </p:tgtEl>
                                        <p:attrNameLst>
                                          <p:attrName>style.visibility</p:attrName>
                                        </p:attrNameLst>
                                      </p:cBhvr>
                                      <p:to>
                                        <p:strVal val="visible"/>
                                      </p:to>
                                    </p:set>
                                    <p:animEffect transition="in" filter="blinds(horizontal)">
                                      <p:cBhvr>
                                        <p:cTn id="84" dur="500"/>
                                        <p:tgtEl>
                                          <p:spTgt spid="24168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41689"/>
                                        </p:tgtEl>
                                        <p:attrNameLst>
                                          <p:attrName>style.visibility</p:attrName>
                                        </p:attrNameLst>
                                      </p:cBhvr>
                                      <p:to>
                                        <p:strVal val="visible"/>
                                      </p:to>
                                    </p:set>
                                    <p:animEffect transition="in" filter="wipe(up)">
                                      <p:cBhvr>
                                        <p:cTn id="89" dur="500"/>
                                        <p:tgtEl>
                                          <p:spTgt spid="24168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41684"/>
                                        </p:tgtEl>
                                        <p:attrNameLst>
                                          <p:attrName>style.visibility</p:attrName>
                                        </p:attrNameLst>
                                      </p:cBhvr>
                                      <p:to>
                                        <p:strVal val="visible"/>
                                      </p:to>
                                    </p:set>
                                    <p:animEffect transition="in" filter="blinds(horizontal)">
                                      <p:cBhvr>
                                        <p:cTn id="92" dur="500"/>
                                        <p:tgtEl>
                                          <p:spTgt spid="2416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41690"/>
                                        </p:tgtEl>
                                        <p:attrNameLst>
                                          <p:attrName>style.visibility</p:attrName>
                                        </p:attrNameLst>
                                      </p:cBhvr>
                                      <p:to>
                                        <p:strVal val="visible"/>
                                      </p:to>
                                    </p:set>
                                    <p:animEffect transition="in" filter="wipe(up)">
                                      <p:cBhvr>
                                        <p:cTn id="97" dur="500"/>
                                        <p:tgtEl>
                                          <p:spTgt spid="241690"/>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241685"/>
                                        </p:tgtEl>
                                        <p:attrNameLst>
                                          <p:attrName>style.visibility</p:attrName>
                                        </p:attrNameLst>
                                      </p:cBhvr>
                                      <p:to>
                                        <p:strVal val="visible"/>
                                      </p:to>
                                    </p:set>
                                    <p:animEffect transition="in" filter="blinds(horizontal)">
                                      <p:cBhvr>
                                        <p:cTn id="100" dur="500"/>
                                        <p:tgtEl>
                                          <p:spTgt spid="24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p:bldP spid="241668" grpId="0"/>
      <p:bldP spid="241669" grpId="0"/>
      <p:bldP spid="241670" grpId="0"/>
      <p:bldP spid="241671" grpId="0"/>
      <p:bldP spid="241672" grpId="0"/>
      <p:bldP spid="241673" grpId="0"/>
      <p:bldP spid="241674" grpId="0" animBg="1"/>
      <p:bldP spid="241675" grpId="0" animBg="1"/>
      <p:bldP spid="241676" grpId="0" animBg="1"/>
      <p:bldP spid="241677" grpId="0" animBg="1"/>
      <p:bldP spid="241678" grpId="0" animBg="1"/>
      <p:bldP spid="241679" grpId="0" animBg="1"/>
      <p:bldP spid="241680" grpId="0"/>
      <p:bldP spid="241681" grpId="0"/>
      <p:bldP spid="241682" grpId="0"/>
      <p:bldP spid="241683" grpId="0"/>
      <p:bldP spid="241684" grpId="0"/>
      <p:bldP spid="241685" grpId="0"/>
      <p:bldP spid="241686" grpId="0" animBg="1"/>
      <p:bldP spid="241687" grpId="0" animBg="1"/>
      <p:bldP spid="241688" grpId="0" animBg="1"/>
      <p:bldP spid="241689" grpId="0" animBg="1"/>
      <p:bldP spid="2416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ctrTitle"/>
          </p:nvPr>
        </p:nvSpPr>
        <p:spPr>
          <a:xfrm>
            <a:off x="0" y="228600"/>
            <a:ext cx="8458200" cy="1143000"/>
          </a:xfrm>
        </p:spPr>
        <p:txBody>
          <a:bodyPr/>
          <a:lstStyle/>
          <a:p>
            <a:pPr eaLnBrk="1" hangingPunct="1"/>
            <a:r>
              <a:rPr lang="ta-IN" sz="6000" b="1" dirty="0">
                <a:latin typeface="Arial Unicode MS" pitchFamily="34" charset="-128"/>
                <a:ea typeface="Arial Unicode MS" pitchFamily="34" charset="-128"/>
                <a:cs typeface="Arial Unicode MS" pitchFamily="34" charset="-128"/>
              </a:rPr>
              <a:t>யூத அறிக்கை </a:t>
            </a:r>
            <a:endParaRPr lang="en-US" sz="6000" b="1" dirty="0">
              <a:latin typeface="Arial Unicode MS" pitchFamily="34" charset="-128"/>
              <a:ea typeface="Arial Unicode MS" pitchFamily="34" charset="-128"/>
              <a:cs typeface="Arial Unicode MS" pitchFamily="34" charset="-128"/>
            </a:endParaRPr>
          </a:p>
        </p:txBody>
      </p:sp>
      <p:sp>
        <p:nvSpPr>
          <p:cNvPr id="4" name="Rectangle 3"/>
          <p:cNvSpPr txBox="1">
            <a:spLocks noChangeArrowheads="1"/>
          </p:cNvSpPr>
          <p:nvPr/>
        </p:nvSpPr>
        <p:spPr bwMode="auto">
          <a:xfrm>
            <a:off x="-152400" y="1600200"/>
            <a:ext cx="7315200" cy="3581400"/>
          </a:xfrm>
          <a:prstGeom prst="rect">
            <a:avLst/>
          </a:prstGeom>
          <a:noFill/>
          <a:ln w="9525">
            <a:noFill/>
            <a:miter lim="800000"/>
            <a:headEnd/>
            <a:tailEnd/>
          </a:ln>
        </p:spPr>
        <p:txBody>
          <a:bodyPr/>
          <a:lstStyle/>
          <a:p>
            <a:pPr algn="r" eaLnBrk="1" hangingPunct="1">
              <a:spcBef>
                <a:spcPct val="20000"/>
              </a:spcBef>
              <a:buSzPct val="90000"/>
              <a:buFont typeface="Wingdings" charset="2"/>
              <a:buNone/>
              <a:defRPr/>
            </a:pPr>
            <a:r>
              <a:rPr lang="en-US" sz="4800" b="1" i="1" kern="0" dirty="0">
                <a:latin typeface="Arial Unicode MS" pitchFamily="34" charset="-128"/>
                <a:ea typeface="Arial Unicode MS" pitchFamily="34" charset="-128"/>
                <a:cs typeface="Arial Unicode MS" pitchFamily="34" charset="-128"/>
              </a:rPr>
              <a:t>"</a:t>
            </a:r>
            <a:r>
              <a:rPr lang="ta-IN" sz="4800" b="1" i="1" kern="0" dirty="0">
                <a:latin typeface="Arial Unicode MS" pitchFamily="34" charset="-128"/>
                <a:ea typeface="Arial Unicode MS" pitchFamily="34" charset="-128"/>
                <a:cs typeface="Arial Unicode MS" pitchFamily="34" charset="-128"/>
              </a:rPr>
              <a:t>இஸ்ரவேலே, கேள்: நம்முடைய தேவனாகிய கர்த்தர் ஒருவரே கர்த்தர்.</a:t>
            </a:r>
            <a:r>
              <a:rPr lang="en-US" sz="4800" b="1" i="1" kern="0" dirty="0">
                <a:latin typeface="Arial Unicode MS" pitchFamily="34" charset="-128"/>
                <a:ea typeface="Arial Unicode MS" pitchFamily="34" charset="-128"/>
                <a:cs typeface="Arial Unicode MS" pitchFamily="34" charset="-128"/>
              </a:rPr>
              <a:t>"</a:t>
            </a:r>
          </a:p>
          <a:p>
            <a:pPr algn="r" eaLnBrk="1" hangingPunct="1">
              <a:spcBef>
                <a:spcPct val="20000"/>
              </a:spcBef>
              <a:buSzPct val="90000"/>
              <a:buFont typeface="Wingdings" charset="2"/>
              <a:buNone/>
              <a:defRPr/>
            </a:pPr>
            <a:r>
              <a:rPr lang="en-US" sz="4800" b="1" i="1" kern="0" dirty="0">
                <a:latin typeface="Arial Unicode MS" pitchFamily="34" charset="-128"/>
                <a:ea typeface="Arial Unicode MS" pitchFamily="34" charset="-128"/>
                <a:cs typeface="Arial Unicode MS" pitchFamily="34" charset="-128"/>
              </a:rPr>
              <a:t>(</a:t>
            </a:r>
            <a:r>
              <a:rPr lang="ta-IN" sz="4800" b="1" dirty="0">
                <a:latin typeface="Arial Unicode MS" pitchFamily="34" charset="-128"/>
                <a:ea typeface="Arial Unicode MS" pitchFamily="34" charset="-128"/>
                <a:cs typeface="Arial Unicode MS" pitchFamily="34" charset="-128"/>
              </a:rPr>
              <a:t>உபா</a:t>
            </a:r>
            <a:r>
              <a:rPr lang="en-US" sz="4800" b="1" i="1" kern="0" dirty="0">
                <a:latin typeface="Arial Unicode MS" pitchFamily="34" charset="-128"/>
                <a:ea typeface="Arial Unicode MS" pitchFamily="34" charset="-128"/>
                <a:cs typeface="Arial Unicode MS" pitchFamily="34" charset="-128"/>
              </a:rPr>
              <a:t>. 6:4)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85800" y="914400"/>
            <a:ext cx="7924800" cy="1371600"/>
          </a:xfrm>
          <a:effectLst>
            <a:outerShdw blurRad="50800" dist="35921" dir="2700000" algn="ctr" rotWithShape="0">
              <a:srgbClr val="EBFFF0">
                <a:alpha val="75000"/>
              </a:srgbClr>
            </a:outerShdw>
          </a:effectLst>
        </p:spPr>
        <p:txBody>
          <a:bodyPr/>
          <a:lstStyle/>
          <a:p>
            <a:pPr eaLnBrk="1" hangingPunct="1">
              <a:defRPr/>
            </a:pPr>
            <a:r>
              <a:rPr lang="ta-IN" sz="5400" b="1" dirty="0">
                <a:latin typeface="Arial Unicode MS" pitchFamily="34" charset="-128"/>
                <a:ea typeface="Arial Unicode MS" pitchFamily="34" charset="-128"/>
                <a:cs typeface="Arial Unicode MS" pitchFamily="34" charset="-128"/>
              </a:rPr>
              <a:t>இஸ்லாத்தின் தினசரி பிரகடனம்</a:t>
            </a:r>
            <a:endParaRPr lang="en-US" sz="5400" b="1" dirty="0">
              <a:latin typeface="Arial Unicode MS" pitchFamily="34" charset="-128"/>
              <a:ea typeface="Arial Unicode MS" pitchFamily="34" charset="-128"/>
              <a:cs typeface="Arial Unicode MS" pitchFamily="34" charset="-128"/>
            </a:endParaRPr>
          </a:p>
        </p:txBody>
      </p:sp>
      <p:sp>
        <p:nvSpPr>
          <p:cNvPr id="6" name="Rectangle 3"/>
          <p:cNvSpPr txBox="1">
            <a:spLocks noChangeArrowheads="1"/>
          </p:cNvSpPr>
          <p:nvPr/>
        </p:nvSpPr>
        <p:spPr bwMode="auto">
          <a:xfrm>
            <a:off x="1524000" y="2819400"/>
            <a:ext cx="6400800" cy="3200400"/>
          </a:xfrm>
          <a:prstGeom prst="rect">
            <a:avLst/>
          </a:prstGeom>
          <a:solidFill>
            <a:schemeClr val="accent5">
              <a:lumMod val="20000"/>
              <a:lumOff val="80000"/>
            </a:schemeClr>
          </a:solidFill>
          <a:ln w="9525">
            <a:noFill/>
            <a:miter lim="800000"/>
            <a:headEnd/>
            <a:tailEnd/>
          </a:ln>
          <a:effectLst>
            <a:outerShdw blurRad="50800" dist="35921" dir="2700000" algn="ctr" rotWithShape="0">
              <a:srgbClr val="EBFFF0">
                <a:alpha val="75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SzPct val="90000"/>
              <a:buFont typeface="Monotype Sorts" charset="0"/>
              <a:buNone/>
              <a:defRPr/>
            </a:pPr>
            <a:r>
              <a:rPr lang="en-US" altLang="ja-JP" sz="3600" b="1" i="1" dirty="0">
                <a:latin typeface="Arial Unicode MS" pitchFamily="34" charset="-128"/>
                <a:ea typeface="Arial Unicode MS" pitchFamily="34" charset="-128"/>
                <a:cs typeface="Arial Unicode MS" pitchFamily="34" charset="-128"/>
              </a:rPr>
              <a:t>“</a:t>
            </a:r>
            <a:r>
              <a:rPr lang="ta-IN" altLang="ja-JP" sz="3600" b="1" i="1" dirty="0">
                <a:latin typeface="Arial Unicode MS" pitchFamily="34" charset="-128"/>
                <a:ea typeface="Arial Unicode MS" pitchFamily="34" charset="-128"/>
                <a:cs typeface="Arial Unicode MS" pitchFamily="34" charset="-128"/>
              </a:rPr>
              <a:t>கடவுள் இல்லையென்றால் கடவுள் இல்லை என்று நான் சான்றலிப்பேன், முஹம்மது கடவுளின் தூதர் என்று நான் சான்றளிக்கிறேன்</a:t>
            </a:r>
            <a:r>
              <a:rPr lang="en-US" altLang="ja-JP" sz="3600" b="1" i="1" dirty="0">
                <a:latin typeface="Arial Unicode MS" pitchFamily="34" charset="-128"/>
                <a:ea typeface="Arial Unicode MS" pitchFamily="34" charset="-128"/>
                <a:cs typeface="Arial Unicode MS" pitchFamily="34" charset="-128"/>
              </a:rPr>
              <a:t>”</a:t>
            </a:r>
            <a:endParaRPr lang="en-US" sz="3600" b="1" i="1"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solidFill>
            <a:srgbClr val="000090"/>
          </a:solidFill>
        </p:spPr>
        <p:txBody>
          <a:bodyPr/>
          <a:lstStyle/>
          <a:p>
            <a:r>
              <a:rPr lang="ta-IN" sz="3600" b="1" dirty="0">
                <a:solidFill>
                  <a:schemeClr val="bg1"/>
                </a:solidFill>
                <a:latin typeface="Arial Unicode MS" pitchFamily="34" charset="-128"/>
                <a:ea typeface="Arial Unicode MS" pitchFamily="34" charset="-128"/>
                <a:cs typeface="Arial Unicode MS" pitchFamily="34" charset="-128"/>
              </a:rPr>
              <a:t>கிறிஸ்தவத்தின் சுருக்கம்</a:t>
            </a:r>
            <a:endParaRPr lang="en-US" sz="3600" b="1" dirty="0">
              <a:solidFill>
                <a:schemeClr val="bg1"/>
              </a:solidFill>
              <a:latin typeface="Arial Unicode MS" pitchFamily="34" charset="-128"/>
              <a:ea typeface="Arial Unicode MS" pitchFamily="34" charset="-128"/>
              <a:cs typeface="Arial Unicode MS" pitchFamily="34" charset="-128"/>
            </a:endParaRPr>
          </a:p>
        </p:txBody>
      </p:sp>
      <p:sp>
        <p:nvSpPr>
          <p:cNvPr id="229378" name="Title 1"/>
          <p:cNvSpPr txBox="1">
            <a:spLocks/>
          </p:cNvSpPr>
          <p:nvPr/>
        </p:nvSpPr>
        <p:spPr bwMode="auto">
          <a:xfrm>
            <a:off x="539750" y="1773238"/>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ctr"/>
            <a:r>
              <a:rPr lang="en-US" sz="3600" b="1" dirty="0">
                <a:solidFill>
                  <a:srgbClr val="000090"/>
                </a:solidFill>
                <a:latin typeface="Arial Unicode MS" pitchFamily="34" charset="-128"/>
                <a:ea typeface="Arial Unicode MS" pitchFamily="34" charset="-128"/>
                <a:cs typeface="Arial Unicode MS" pitchFamily="34" charset="-128"/>
              </a:rPr>
              <a:t>“</a:t>
            </a:r>
            <a:r>
              <a:rPr lang="ta-IN" sz="3600" b="1" dirty="0">
                <a:solidFill>
                  <a:srgbClr val="000090"/>
                </a:solidFill>
                <a:latin typeface="Arial Unicode MS" pitchFamily="34" charset="-128"/>
                <a:ea typeface="Arial Unicode MS" pitchFamily="34" charset="-128"/>
                <a:cs typeface="Arial Unicode MS" pitchFamily="34" charset="-128"/>
              </a:rPr>
              <a:t>நித்தியமும் அழிவில்லாமையும் அதரிசனமுமுள்ள ராஜனுமாய், தாமொருவரே ஞானமுள்ள தேவனுமாயிருக்கிறவருக்கு, கனமும் மகிமையும் சதாகாலங்களிலும் உண்டாயிருப்பதாக</a:t>
            </a:r>
            <a:r>
              <a:rPr lang="en-US" sz="3600" b="1" dirty="0">
                <a:solidFill>
                  <a:srgbClr val="000090"/>
                </a:solidFill>
                <a:latin typeface="Arial Unicode MS" pitchFamily="34" charset="-128"/>
                <a:ea typeface="Arial Unicode MS" pitchFamily="34" charset="-128"/>
                <a:cs typeface="Arial Unicode MS" pitchFamily="34" charset="-128"/>
              </a:rPr>
              <a:t>”</a:t>
            </a:r>
            <a:r>
              <a:rPr lang="ta-IN" sz="3600" b="1" dirty="0">
                <a:solidFill>
                  <a:srgbClr val="000090"/>
                </a:solidFill>
                <a:latin typeface="Arial Unicode MS" pitchFamily="34" charset="-128"/>
                <a:ea typeface="Arial Unicode MS" pitchFamily="34" charset="-128"/>
                <a:cs typeface="Arial Unicode MS" pitchFamily="34" charset="-128"/>
              </a:rPr>
              <a:t>. ஆமென்.</a:t>
            </a:r>
            <a:endParaRPr lang="en-US" sz="3600" b="1" dirty="0">
              <a:solidFill>
                <a:srgbClr val="000090"/>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18738" y="96725"/>
            <a:ext cx="9144000" cy="1143000"/>
          </a:xfrm>
        </p:spPr>
        <p:txBody>
          <a:bodyPr/>
          <a:lstStyle/>
          <a:p>
            <a:pPr eaLnBrk="1" hangingPunct="1"/>
            <a:r>
              <a:rPr lang="ta-IN" sz="3200" dirty="0">
                <a:solidFill>
                  <a:schemeClr val="bg1"/>
                </a:solidFill>
                <a:latin typeface="Arial Unicode MS" pitchFamily="34" charset="-128"/>
                <a:ea typeface="Arial Unicode MS" pitchFamily="34" charset="-128"/>
                <a:cs typeface="Arial Unicode MS" pitchFamily="34" charset="-128"/>
              </a:rPr>
              <a:t>பிற மதங்களுக்கான  புனிதமான நூலுடன்  வேதத்தை  வேறுபடுத்துவோம்…</a:t>
            </a:r>
            <a:endParaRPr lang="en-US" sz="3200" dirty="0">
              <a:solidFill>
                <a:schemeClr val="bg1"/>
              </a:solidFill>
              <a:latin typeface="Arial Unicode MS" pitchFamily="34" charset="-128"/>
              <a:ea typeface="Arial Unicode MS" pitchFamily="34" charset="-128"/>
              <a:cs typeface="Arial Unicode MS" pitchFamily="34" charset="-128"/>
            </a:endParaRPr>
          </a:p>
        </p:txBody>
      </p:sp>
      <p:pic>
        <p:nvPicPr>
          <p:cNvPr id="19251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10330">
            <a:off x="437838" y="1544525"/>
            <a:ext cx="33909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bwMode="auto">
          <a:xfrm>
            <a:off x="4469568" y="1676400"/>
            <a:ext cx="3810000" cy="4114800"/>
          </a:xfrm>
          <a:prstGeom prst="rect">
            <a:avLst/>
          </a:prstGeom>
          <a:noFill/>
          <a:ln w="9525">
            <a:noFill/>
            <a:miter lim="800000"/>
            <a:headEnd/>
            <a:tailEnd/>
          </a:ln>
        </p:spPr>
        <p:txBody>
          <a:bodyPr/>
          <a:lstStyle/>
          <a:p>
            <a:pPr marL="342900" indent="-342900" eaLnBrk="1" hangingPunct="1">
              <a:spcBef>
                <a:spcPct val="20000"/>
              </a:spcBef>
              <a:buFontTx/>
              <a:buChar char="•"/>
              <a:defRPr/>
            </a:pPr>
            <a:r>
              <a:rPr lang="ta-IN" sz="3200" kern="0" dirty="0">
                <a:solidFill>
                  <a:schemeClr val="bg1"/>
                </a:solidFill>
                <a:latin typeface="Arial Unicode MS" pitchFamily="34" charset="-128"/>
                <a:ea typeface="Arial Unicode MS" pitchFamily="34" charset="-128"/>
                <a:cs typeface="Arial Unicode MS" pitchFamily="34" charset="-128"/>
              </a:rPr>
              <a:t>2003 ஆம் ஆண்டில் இந்த ஊடுருவல் வேலை குரானையும் இஸ்லாத்தையும் பற்றியது "இது இருக்கிற வசன்னமாகவே  கூறுகிறது"</a:t>
            </a:r>
            <a:endParaRPr lang="en-US" sz="3200" kern="0"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val="2883089278"/>
              </p:ext>
            </p:extLst>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spid="_x0000_s168477" name="Document" r:id="rId4" imgW="812698" imgH="1549206" progId="Word.Document.8">
                  <p:embed/>
                </p:oleObj>
              </mc:Choice>
              <mc:Fallback>
                <p:oleObj name="Document" r:id="rId4" imgW="812698" imgH="1549206"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19" name="Object 3"/>
          <p:cNvGraphicFramePr>
            <a:graphicFrameLocks noChangeAspect="1"/>
          </p:cNvGraphicFramePr>
          <p:nvPr>
            <p:extLst>
              <p:ext uri="{D42A27DB-BD31-4B8C-83A1-F6EECF244321}">
                <p14:modId xmlns:p14="http://schemas.microsoft.com/office/powerpoint/2010/main" val="253497468"/>
              </p:ext>
            </p:extLst>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spid="_x0000_s168478" name="Document" r:id="rId6" imgW="926984" imgH="2031746" progId="Word.Document.8">
                  <p:embed/>
                </p:oleObj>
              </mc:Choice>
              <mc:Fallback>
                <p:oleObj name="Document" r:id="rId6" imgW="926984" imgH="2031746"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1005064151"/>
              </p:ext>
            </p:extLst>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spid="_x0000_s168479" name="Document" r:id="rId8" imgW="965079" imgH="2793651" progId="Word.Document.8">
                  <p:embed/>
                </p:oleObj>
              </mc:Choice>
              <mc:Fallback>
                <p:oleObj name="Document" r:id="rId8" imgW="965079" imgH="2793651" progId="Word.Documen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879074737"/>
              </p:ext>
            </p:extLst>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spid="_x0000_s168480" name="Document" r:id="rId10" imgW="685714" imgH="2184127" progId="Word.Document.8">
                  <p:embed/>
                </p:oleObj>
              </mc:Choice>
              <mc:Fallback>
                <p:oleObj name="Document" r:id="rId10" imgW="685714" imgH="2184127" progId="Word.Document.8">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853415017"/>
              </p:ext>
            </p:extLst>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spid="_x0000_s168481" name="Document" r:id="rId12" imgW="787302" imgH="1358730" progId="Word.Document.8">
                  <p:embed/>
                </p:oleObj>
              </mc:Choice>
              <mc:Fallback>
                <p:oleObj name="Document" r:id="rId12" imgW="787302" imgH="1358730" progId="Word.Document.8">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3" name="Object 7"/>
          <p:cNvGraphicFramePr>
            <a:graphicFrameLocks noChangeAspect="1"/>
          </p:cNvGraphicFramePr>
          <p:nvPr>
            <p:extLst>
              <p:ext uri="{D42A27DB-BD31-4B8C-83A1-F6EECF244321}">
                <p14:modId xmlns:p14="http://schemas.microsoft.com/office/powerpoint/2010/main" val="2976545650"/>
              </p:ext>
            </p:extLst>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spid="_x0000_s168482" name="Document" r:id="rId14" imgW="685714" imgH="1777778" progId="Word.Document.8">
                  <p:embed/>
                </p:oleObj>
              </mc:Choice>
              <mc:Fallback>
                <p:oleObj name="Document" r:id="rId14" imgW="685714" imgH="1777778" progId="Word.Document.8">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4" name="Object 8"/>
          <p:cNvGraphicFramePr>
            <a:graphicFrameLocks noChangeAspect="1"/>
          </p:cNvGraphicFramePr>
          <p:nvPr>
            <p:extLst>
              <p:ext uri="{D42A27DB-BD31-4B8C-83A1-F6EECF244321}">
                <p14:modId xmlns:p14="http://schemas.microsoft.com/office/powerpoint/2010/main" val="1453941291"/>
              </p:ext>
            </p:extLst>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spid="_x0000_s168483" name="Document" r:id="rId16" imgW="977778" imgH="1434921" progId="Word.Document.8">
                  <p:embed/>
                </p:oleObj>
              </mc:Choice>
              <mc:Fallback>
                <p:oleObj name="Document" r:id="rId16" imgW="977778" imgH="1434921" progId="Word.Document.8">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5" name="Object 9"/>
          <p:cNvGraphicFramePr>
            <a:graphicFrameLocks noChangeAspect="1"/>
          </p:cNvGraphicFramePr>
          <p:nvPr>
            <p:extLst>
              <p:ext uri="{D42A27DB-BD31-4B8C-83A1-F6EECF244321}">
                <p14:modId xmlns:p14="http://schemas.microsoft.com/office/powerpoint/2010/main" val="1990286587"/>
              </p:ext>
            </p:extLst>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spid="_x0000_s168484" name="Picture" r:id="rId18" imgW="508711" imgH="762502" progId="Word.Picture.8">
                  <p:embed/>
                </p:oleObj>
              </mc:Choice>
              <mc:Fallback>
                <p:oleObj name="Picture" r:id="rId18" imgW="508711" imgH="762502" progId="Word.Picture.8">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6" name="Object 10"/>
          <p:cNvGraphicFramePr>
            <a:graphicFrameLocks noChangeAspect="1"/>
          </p:cNvGraphicFramePr>
          <p:nvPr>
            <p:extLst>
              <p:ext uri="{D42A27DB-BD31-4B8C-83A1-F6EECF244321}">
                <p14:modId xmlns:p14="http://schemas.microsoft.com/office/powerpoint/2010/main" val="3222291275"/>
              </p:ext>
            </p:extLst>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spid="_x0000_s168485" name="Document" r:id="rId20" imgW="685714" imgH="977778" progId="Word.Document.8">
                  <p:embed/>
                </p:oleObj>
              </mc:Choice>
              <mc:Fallback>
                <p:oleObj name="Document" r:id="rId20" imgW="685714" imgH="977778" progId="Word.Document.8">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7" name="Object 11"/>
          <p:cNvGraphicFramePr>
            <a:graphicFrameLocks noChangeAspect="1"/>
          </p:cNvGraphicFramePr>
          <p:nvPr>
            <p:extLst>
              <p:ext uri="{D42A27DB-BD31-4B8C-83A1-F6EECF244321}">
                <p14:modId xmlns:p14="http://schemas.microsoft.com/office/powerpoint/2010/main" val="3450847537"/>
              </p:ext>
            </p:extLst>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spid="_x0000_s168486" name="Document" r:id="rId22" imgW="2069841" imgH="2539683" progId="Word.Document.8">
                  <p:embed/>
                </p:oleObj>
              </mc:Choice>
              <mc:Fallback>
                <p:oleObj name="Document" r:id="rId22" imgW="2069841" imgH="2539683" progId="Word.Document.8">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8" name="Object 12"/>
          <p:cNvGraphicFramePr>
            <a:graphicFrameLocks noChangeAspect="1"/>
          </p:cNvGraphicFramePr>
          <p:nvPr>
            <p:extLst>
              <p:ext uri="{D42A27DB-BD31-4B8C-83A1-F6EECF244321}">
                <p14:modId xmlns:p14="http://schemas.microsoft.com/office/powerpoint/2010/main" val="28198121"/>
              </p:ext>
            </p:extLst>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spid="_x0000_s168487" name="Document" r:id="rId24" imgW="1726984" imgH="2539683" progId="Word.Document.8">
                  <p:embed/>
                </p:oleObj>
              </mc:Choice>
              <mc:Fallback>
                <p:oleObj name="Document" r:id="rId24" imgW="1726984" imgH="2539683" progId="Word.Document.8">
                  <p:embed/>
                  <p:pic>
                    <p:nvPicPr>
                      <p:cNvPr id="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29" name="Object 13"/>
          <p:cNvGraphicFramePr>
            <a:graphicFrameLocks noChangeAspect="1"/>
          </p:cNvGraphicFramePr>
          <p:nvPr>
            <p:extLst>
              <p:ext uri="{D42A27DB-BD31-4B8C-83A1-F6EECF244321}">
                <p14:modId xmlns:p14="http://schemas.microsoft.com/office/powerpoint/2010/main" val="4171415252"/>
              </p:ext>
            </p:extLst>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spid="_x0000_s168488" name="Document" r:id="rId26" imgW="2019048" imgH="2539683" progId="Word.Document.8">
                  <p:embed/>
                </p:oleObj>
              </mc:Choice>
              <mc:Fallback>
                <p:oleObj name="Document" r:id="rId26" imgW="2019048" imgH="2539683" progId="Word.Document.8">
                  <p:embed/>
                  <p:pic>
                    <p:nvPicPr>
                      <p:cNvPr id="0"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30" name="Object 14"/>
          <p:cNvGraphicFramePr>
            <a:graphicFrameLocks noChangeAspect="1"/>
          </p:cNvGraphicFramePr>
          <p:nvPr>
            <p:extLst>
              <p:ext uri="{D42A27DB-BD31-4B8C-83A1-F6EECF244321}">
                <p14:modId xmlns:p14="http://schemas.microsoft.com/office/powerpoint/2010/main" val="2120021923"/>
              </p:ext>
            </p:extLst>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spid="_x0000_s168489" name="Picture" r:id="rId28" imgW="1615916" imgH="2987552" progId="Word.Picture.8">
                  <p:embed/>
                </p:oleObj>
              </mc:Choice>
              <mc:Fallback>
                <p:oleObj name="Picture" r:id="rId28" imgW="1615916" imgH="2987552" progId="Word.Picture.8">
                  <p:embed/>
                  <p:pic>
                    <p:nvPicPr>
                      <p:cNvPr id="0"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9231"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34" name="Object 15"/>
          <p:cNvGraphicFramePr>
            <a:graphicFrameLocks noChangeAspect="1"/>
          </p:cNvGraphicFramePr>
          <p:nvPr>
            <p:extLst>
              <p:ext uri="{D42A27DB-BD31-4B8C-83A1-F6EECF244321}">
                <p14:modId xmlns:p14="http://schemas.microsoft.com/office/powerpoint/2010/main" val="1488319746"/>
              </p:ext>
            </p:extLst>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spid="_x0000_s168490" name="Document" r:id="rId33" imgW="2273016" imgH="3047619" progId="Word.Document.8">
                  <p:embed/>
                </p:oleObj>
              </mc:Choice>
              <mc:Fallback>
                <p:oleObj name="Document" r:id="rId33" imgW="2273016" imgH="3047619" progId="Word.Document.8">
                  <p:embed/>
                  <p:pic>
                    <p:nvPicPr>
                      <p:cNvPr id="0" name="Object 1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9235" name="Picture 1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25146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42" name="Rectangle 26"/>
          <p:cNvSpPr>
            <a:spLocks noRot="1" noChangeArrowheads="1"/>
          </p:cNvSpPr>
          <p:nvPr/>
        </p:nvSpPr>
        <p:spPr bwMode="auto">
          <a:xfrm>
            <a:off x="228600" y="503238"/>
            <a:ext cx="8686800" cy="5821362"/>
          </a:xfrm>
          <a:prstGeom prst="rect">
            <a:avLst/>
          </a:prstGeom>
          <a:solidFill>
            <a:schemeClr val="bg1">
              <a:alpha val="67000"/>
            </a:schemeClr>
          </a:solidFill>
          <a:ln w="9525">
            <a:noFill/>
            <a:miter lim="800000"/>
            <a:headEnd/>
            <a:tailEnd/>
          </a:ln>
          <a:effectLst>
            <a:outerShdw blurRad="63500" dist="38099" dir="2700000" algn="ctr" rotWithShape="0">
              <a:schemeClr val="bg2">
                <a:alpha val="74998"/>
              </a:schemeClr>
            </a:outerShdw>
          </a:effectLst>
        </p:spPr>
        <p:txBody>
          <a:bodyPr anchor="ctr"/>
          <a:lstStyle/>
          <a:p>
            <a:pPr algn="ctr" eaLnBrk="1" hangingPunct="1">
              <a:defRPr/>
            </a:pPr>
            <a:r>
              <a:rPr lang="ta-IN" sz="40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அந்நிய  உயர் தெய்வங்கள் இஸ்ரேலில் என்ன மாதிரியான தாக்கத்தை ஏற்படுத்தின?</a:t>
            </a:r>
          </a:p>
        </p:txBody>
      </p:sp>
      <p:sp>
        <p:nvSpPr>
          <p:cNvPr id="167957" name="Text Box 27"/>
          <p:cNvSpPr txBox="1">
            <a:spLocks noChangeArrowheads="1"/>
          </p:cNvSpPr>
          <p:nvPr/>
        </p:nvSpPr>
        <p:spPr bwMode="auto">
          <a:xfrm>
            <a:off x="8458200" y="138113"/>
            <a:ext cx="954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sz="3600" b="1">
                <a:latin typeface="Arial Unicode MS" pitchFamily="34" charset="-128"/>
                <a:ea typeface="Arial Unicode MS" pitchFamily="34" charset="-128"/>
                <a:cs typeface="Arial Unicode MS" pitchFamily="34" charset="-128"/>
              </a:rPr>
              <a:t>161</a:t>
            </a:r>
          </a:p>
        </p:txBody>
      </p:sp>
      <p:sp>
        <p:nvSpPr>
          <p:cNvPr id="9244" name="Rectangle 28"/>
          <p:cNvSpPr>
            <a:spLocks noGrp="1" noChangeArrowheads="1"/>
          </p:cNvSpPr>
          <p:nvPr>
            <p:ph type="ctrTitle"/>
          </p:nvPr>
        </p:nvSpPr>
        <p:spPr>
          <a:xfrm>
            <a:off x="685800" y="533400"/>
            <a:ext cx="7772400" cy="1524000"/>
          </a:xfrm>
          <a:effectLst>
            <a:outerShdw blurRad="63500" dist="38099" dir="2700000" algn="ctr" rotWithShape="0">
              <a:schemeClr val="bg2">
                <a:alpha val="74998"/>
              </a:schemeClr>
            </a:outerShdw>
          </a:effectLst>
        </p:spPr>
        <p:txBody>
          <a:bodyPr/>
          <a:lstStyle/>
          <a:p>
            <a:pPr>
              <a:defRPr/>
            </a:pPr>
            <a:r>
              <a:rPr lang="ta-IN" sz="4000" dirty="0">
                <a:solidFill>
                  <a:schemeClr val="tx1"/>
                </a:solidFill>
                <a:latin typeface="Arial Unicode MS" pitchFamily="34" charset="-128"/>
                <a:ea typeface="Arial Unicode MS" pitchFamily="34" charset="-128"/>
                <a:cs typeface="Arial Unicode MS" pitchFamily="34" charset="-128"/>
              </a:rPr>
              <a:t>அநேக  இறைவன் தத்துவம்</a:t>
            </a:r>
            <a:r>
              <a:rPr lang="en-US" sz="4000" dirty="0">
                <a:solidFill>
                  <a:schemeClr val="tx1"/>
                </a:solidFill>
                <a:latin typeface="Arial Unicode MS" pitchFamily="34" charset="-128"/>
                <a:ea typeface="Arial Unicode MS" pitchFamily="34" charset="-128"/>
                <a:cs typeface="Arial Unicode MS"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dissolve">
                                      <p:cBhvr>
                                        <p:cTn id="7" dur="500"/>
                                        <p:tgtEl>
                                          <p:spTgt spid="9236"/>
                                        </p:tgtEl>
                                      </p:cBhvr>
                                    </p:animEffect>
                                  </p:child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500" fill="hold"/>
                                        <p:tgtEl>
                                          <p:spTgt spid="9218"/>
                                        </p:tgtEl>
                                        <p:attrNameLst>
                                          <p:attrName>ppt_w</p:attrName>
                                        </p:attrNameLst>
                                      </p:cBhvr>
                                      <p:tavLst>
                                        <p:tav tm="0">
                                          <p:val>
                                            <p:fltVal val="0"/>
                                          </p:val>
                                        </p:tav>
                                        <p:tav tm="100000">
                                          <p:val>
                                            <p:strVal val="#ppt_w"/>
                                          </p:val>
                                        </p:tav>
                                      </p:tavLst>
                                    </p:anim>
                                    <p:anim calcmode="lin" valueType="num">
                                      <p:cBhvr>
                                        <p:cTn id="12" dur="500" fill="hold"/>
                                        <p:tgtEl>
                                          <p:spTgt spid="9218"/>
                                        </p:tgtEl>
                                        <p:attrNameLst>
                                          <p:attrName>ppt_h</p:attrName>
                                        </p:attrNameLst>
                                      </p:cBhvr>
                                      <p:tavLst>
                                        <p:tav tm="0">
                                          <p:val>
                                            <p:fltVal val="0"/>
                                          </p:val>
                                        </p:tav>
                                        <p:tav tm="100000">
                                          <p:val>
                                            <p:strVal val="#ppt_h"/>
                                          </p:val>
                                        </p:tav>
                                      </p:tavLst>
                                    </p:anim>
                                    <p:anim calcmode="lin" valueType="num">
                                      <p:cBhvr>
                                        <p:cTn id="13" dur="500" fill="hold"/>
                                        <p:tgtEl>
                                          <p:spTgt spid="9218"/>
                                        </p:tgtEl>
                                        <p:attrNameLst>
                                          <p:attrName>ppt_x</p:attrName>
                                        </p:attrNameLst>
                                      </p:cBhvr>
                                      <p:tavLst>
                                        <p:tav tm="0">
                                          <p:val>
                                            <p:fltVal val="0.5"/>
                                          </p:val>
                                        </p:tav>
                                        <p:tav tm="100000">
                                          <p:val>
                                            <p:strVal val="#ppt_x"/>
                                          </p:val>
                                        </p:tav>
                                      </p:tavLst>
                                    </p:anim>
                                    <p:anim calcmode="lin" valueType="num">
                                      <p:cBhvr>
                                        <p:cTn id="14" dur="500" fill="hold"/>
                                        <p:tgtEl>
                                          <p:spTgt spid="9218"/>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p:cTn id="18" dur="500" fill="hold"/>
                                        <p:tgtEl>
                                          <p:spTgt spid="9219"/>
                                        </p:tgtEl>
                                        <p:attrNameLst>
                                          <p:attrName>ppt_w</p:attrName>
                                        </p:attrNameLst>
                                      </p:cBhvr>
                                      <p:tavLst>
                                        <p:tav tm="0">
                                          <p:val>
                                            <p:fltVal val="0"/>
                                          </p:val>
                                        </p:tav>
                                        <p:tav tm="100000">
                                          <p:val>
                                            <p:strVal val="#ppt_w"/>
                                          </p:val>
                                        </p:tav>
                                      </p:tavLst>
                                    </p:anim>
                                    <p:anim calcmode="lin" valueType="num">
                                      <p:cBhvr>
                                        <p:cTn id="19" dur="500" fill="hold"/>
                                        <p:tgtEl>
                                          <p:spTgt spid="9219"/>
                                        </p:tgtEl>
                                        <p:attrNameLst>
                                          <p:attrName>ppt_h</p:attrName>
                                        </p:attrNameLst>
                                      </p:cBhvr>
                                      <p:tavLst>
                                        <p:tav tm="0">
                                          <p:val>
                                            <p:fltVal val="0"/>
                                          </p:val>
                                        </p:tav>
                                        <p:tav tm="100000">
                                          <p:val>
                                            <p:strVal val="#ppt_h"/>
                                          </p:val>
                                        </p:tav>
                                      </p:tavLst>
                                    </p:anim>
                                    <p:anim calcmode="lin" valueType="num">
                                      <p:cBhvr>
                                        <p:cTn id="20" dur="500" fill="hold"/>
                                        <p:tgtEl>
                                          <p:spTgt spid="9219"/>
                                        </p:tgtEl>
                                        <p:attrNameLst>
                                          <p:attrName>ppt_x</p:attrName>
                                        </p:attrNameLst>
                                      </p:cBhvr>
                                      <p:tavLst>
                                        <p:tav tm="0">
                                          <p:val>
                                            <p:fltVal val="0.5"/>
                                          </p:val>
                                        </p:tav>
                                        <p:tav tm="100000">
                                          <p:val>
                                            <p:strVal val="#ppt_x"/>
                                          </p:val>
                                        </p:tav>
                                      </p:tavLst>
                                    </p:anim>
                                    <p:anim calcmode="lin" valueType="num">
                                      <p:cBhvr>
                                        <p:cTn id="21" dur="500" fill="hold"/>
                                        <p:tgtEl>
                                          <p:spTgt spid="9219"/>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500" fill="hold"/>
                                        <p:tgtEl>
                                          <p:spTgt spid="9220"/>
                                        </p:tgtEl>
                                        <p:attrNameLst>
                                          <p:attrName>ppt_w</p:attrName>
                                        </p:attrNameLst>
                                      </p:cBhvr>
                                      <p:tavLst>
                                        <p:tav tm="0">
                                          <p:val>
                                            <p:fltVal val="0"/>
                                          </p:val>
                                        </p:tav>
                                        <p:tav tm="100000">
                                          <p:val>
                                            <p:strVal val="#ppt_w"/>
                                          </p:val>
                                        </p:tav>
                                      </p:tavLst>
                                    </p:anim>
                                    <p:anim calcmode="lin" valueType="num">
                                      <p:cBhvr>
                                        <p:cTn id="26" dur="500" fill="hold"/>
                                        <p:tgtEl>
                                          <p:spTgt spid="9220"/>
                                        </p:tgtEl>
                                        <p:attrNameLst>
                                          <p:attrName>ppt_h</p:attrName>
                                        </p:attrNameLst>
                                      </p:cBhvr>
                                      <p:tavLst>
                                        <p:tav tm="0">
                                          <p:val>
                                            <p:fltVal val="0"/>
                                          </p:val>
                                        </p:tav>
                                        <p:tav tm="100000">
                                          <p:val>
                                            <p:strVal val="#ppt_h"/>
                                          </p:val>
                                        </p:tav>
                                      </p:tavLst>
                                    </p:anim>
                                    <p:anim calcmode="lin" valueType="num">
                                      <p:cBhvr>
                                        <p:cTn id="27" dur="500" fill="hold"/>
                                        <p:tgtEl>
                                          <p:spTgt spid="9220"/>
                                        </p:tgtEl>
                                        <p:attrNameLst>
                                          <p:attrName>ppt_x</p:attrName>
                                        </p:attrNameLst>
                                      </p:cBhvr>
                                      <p:tavLst>
                                        <p:tav tm="0">
                                          <p:val>
                                            <p:fltVal val="0.5"/>
                                          </p:val>
                                        </p:tav>
                                        <p:tav tm="100000">
                                          <p:val>
                                            <p:strVal val="#ppt_x"/>
                                          </p:val>
                                        </p:tav>
                                      </p:tavLst>
                                    </p:anim>
                                    <p:anim calcmode="lin" valueType="num">
                                      <p:cBhvr>
                                        <p:cTn id="28" dur="500" fill="hold"/>
                                        <p:tgtEl>
                                          <p:spTgt spid="9220"/>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221"/>
                                        </p:tgtEl>
                                        <p:attrNameLst>
                                          <p:attrName>style.visibility</p:attrName>
                                        </p:attrNameLst>
                                      </p:cBhvr>
                                      <p:to>
                                        <p:strVal val="visible"/>
                                      </p:to>
                                    </p:set>
                                    <p:anim calcmode="lin" valueType="num">
                                      <p:cBhvr>
                                        <p:cTn id="32" dur="500" fill="hold"/>
                                        <p:tgtEl>
                                          <p:spTgt spid="9221"/>
                                        </p:tgtEl>
                                        <p:attrNameLst>
                                          <p:attrName>ppt_w</p:attrName>
                                        </p:attrNameLst>
                                      </p:cBhvr>
                                      <p:tavLst>
                                        <p:tav tm="0">
                                          <p:val>
                                            <p:fltVal val="0"/>
                                          </p:val>
                                        </p:tav>
                                        <p:tav tm="100000">
                                          <p:val>
                                            <p:strVal val="#ppt_w"/>
                                          </p:val>
                                        </p:tav>
                                      </p:tavLst>
                                    </p:anim>
                                    <p:anim calcmode="lin" valueType="num">
                                      <p:cBhvr>
                                        <p:cTn id="33" dur="500" fill="hold"/>
                                        <p:tgtEl>
                                          <p:spTgt spid="9221"/>
                                        </p:tgtEl>
                                        <p:attrNameLst>
                                          <p:attrName>ppt_h</p:attrName>
                                        </p:attrNameLst>
                                      </p:cBhvr>
                                      <p:tavLst>
                                        <p:tav tm="0">
                                          <p:val>
                                            <p:fltVal val="0"/>
                                          </p:val>
                                        </p:tav>
                                        <p:tav tm="100000">
                                          <p:val>
                                            <p:strVal val="#ppt_h"/>
                                          </p:val>
                                        </p:tav>
                                      </p:tavLst>
                                    </p:anim>
                                    <p:anim calcmode="lin" valueType="num">
                                      <p:cBhvr>
                                        <p:cTn id="34" dur="500" fill="hold"/>
                                        <p:tgtEl>
                                          <p:spTgt spid="9221"/>
                                        </p:tgtEl>
                                        <p:attrNameLst>
                                          <p:attrName>ppt_x</p:attrName>
                                        </p:attrNameLst>
                                      </p:cBhvr>
                                      <p:tavLst>
                                        <p:tav tm="0">
                                          <p:val>
                                            <p:fltVal val="0.5"/>
                                          </p:val>
                                        </p:tav>
                                        <p:tav tm="100000">
                                          <p:val>
                                            <p:strVal val="#ppt_x"/>
                                          </p:val>
                                        </p:tav>
                                      </p:tavLst>
                                    </p:anim>
                                    <p:anim calcmode="lin" valueType="num">
                                      <p:cBhvr>
                                        <p:cTn id="35" dur="500" fill="hold"/>
                                        <p:tgtEl>
                                          <p:spTgt spid="9221"/>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222"/>
                                        </p:tgtEl>
                                        <p:attrNameLst>
                                          <p:attrName>style.visibility</p:attrName>
                                        </p:attrNameLst>
                                      </p:cBhvr>
                                      <p:to>
                                        <p:strVal val="visible"/>
                                      </p:to>
                                    </p:set>
                                    <p:anim calcmode="lin" valueType="num">
                                      <p:cBhvr>
                                        <p:cTn id="39" dur="500" fill="hold"/>
                                        <p:tgtEl>
                                          <p:spTgt spid="9222"/>
                                        </p:tgtEl>
                                        <p:attrNameLst>
                                          <p:attrName>ppt_w</p:attrName>
                                        </p:attrNameLst>
                                      </p:cBhvr>
                                      <p:tavLst>
                                        <p:tav tm="0">
                                          <p:val>
                                            <p:fltVal val="0"/>
                                          </p:val>
                                        </p:tav>
                                        <p:tav tm="100000">
                                          <p:val>
                                            <p:strVal val="#ppt_w"/>
                                          </p:val>
                                        </p:tav>
                                      </p:tavLst>
                                    </p:anim>
                                    <p:anim calcmode="lin" valueType="num">
                                      <p:cBhvr>
                                        <p:cTn id="40" dur="500" fill="hold"/>
                                        <p:tgtEl>
                                          <p:spTgt spid="9222"/>
                                        </p:tgtEl>
                                        <p:attrNameLst>
                                          <p:attrName>ppt_h</p:attrName>
                                        </p:attrNameLst>
                                      </p:cBhvr>
                                      <p:tavLst>
                                        <p:tav tm="0">
                                          <p:val>
                                            <p:fltVal val="0"/>
                                          </p:val>
                                        </p:tav>
                                        <p:tav tm="100000">
                                          <p:val>
                                            <p:strVal val="#ppt_h"/>
                                          </p:val>
                                        </p:tav>
                                      </p:tavLst>
                                    </p:anim>
                                    <p:anim calcmode="lin" valueType="num">
                                      <p:cBhvr>
                                        <p:cTn id="41" dur="500" fill="hold"/>
                                        <p:tgtEl>
                                          <p:spTgt spid="9222"/>
                                        </p:tgtEl>
                                        <p:attrNameLst>
                                          <p:attrName>ppt_x</p:attrName>
                                        </p:attrNameLst>
                                      </p:cBhvr>
                                      <p:tavLst>
                                        <p:tav tm="0">
                                          <p:val>
                                            <p:fltVal val="0.5"/>
                                          </p:val>
                                        </p:tav>
                                        <p:tav tm="100000">
                                          <p:val>
                                            <p:strVal val="#ppt_x"/>
                                          </p:val>
                                        </p:tav>
                                      </p:tavLst>
                                    </p:anim>
                                    <p:anim calcmode="lin" valueType="num">
                                      <p:cBhvr>
                                        <p:cTn id="42" dur="500" fill="hold"/>
                                        <p:tgtEl>
                                          <p:spTgt spid="9222"/>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223"/>
                                        </p:tgtEl>
                                        <p:attrNameLst>
                                          <p:attrName>style.visibility</p:attrName>
                                        </p:attrNameLst>
                                      </p:cBhvr>
                                      <p:to>
                                        <p:strVal val="visible"/>
                                      </p:to>
                                    </p:set>
                                    <p:anim calcmode="lin" valueType="num">
                                      <p:cBhvr>
                                        <p:cTn id="46" dur="500" fill="hold"/>
                                        <p:tgtEl>
                                          <p:spTgt spid="9223"/>
                                        </p:tgtEl>
                                        <p:attrNameLst>
                                          <p:attrName>ppt_w</p:attrName>
                                        </p:attrNameLst>
                                      </p:cBhvr>
                                      <p:tavLst>
                                        <p:tav tm="0">
                                          <p:val>
                                            <p:fltVal val="0"/>
                                          </p:val>
                                        </p:tav>
                                        <p:tav tm="100000">
                                          <p:val>
                                            <p:strVal val="#ppt_w"/>
                                          </p:val>
                                        </p:tav>
                                      </p:tavLst>
                                    </p:anim>
                                    <p:anim calcmode="lin" valueType="num">
                                      <p:cBhvr>
                                        <p:cTn id="47" dur="500" fill="hold"/>
                                        <p:tgtEl>
                                          <p:spTgt spid="9223"/>
                                        </p:tgtEl>
                                        <p:attrNameLst>
                                          <p:attrName>ppt_h</p:attrName>
                                        </p:attrNameLst>
                                      </p:cBhvr>
                                      <p:tavLst>
                                        <p:tav tm="0">
                                          <p:val>
                                            <p:fltVal val="0"/>
                                          </p:val>
                                        </p:tav>
                                        <p:tav tm="100000">
                                          <p:val>
                                            <p:strVal val="#ppt_h"/>
                                          </p:val>
                                        </p:tav>
                                      </p:tavLst>
                                    </p:anim>
                                    <p:anim calcmode="lin" valueType="num">
                                      <p:cBhvr>
                                        <p:cTn id="48" dur="500" fill="hold"/>
                                        <p:tgtEl>
                                          <p:spTgt spid="9223"/>
                                        </p:tgtEl>
                                        <p:attrNameLst>
                                          <p:attrName>ppt_x</p:attrName>
                                        </p:attrNameLst>
                                      </p:cBhvr>
                                      <p:tavLst>
                                        <p:tav tm="0">
                                          <p:val>
                                            <p:fltVal val="0.5"/>
                                          </p:val>
                                        </p:tav>
                                        <p:tav tm="100000">
                                          <p:val>
                                            <p:strVal val="#ppt_x"/>
                                          </p:val>
                                        </p:tav>
                                      </p:tavLst>
                                    </p:anim>
                                    <p:anim calcmode="lin" valueType="num">
                                      <p:cBhvr>
                                        <p:cTn id="49" dur="500" fill="hold"/>
                                        <p:tgtEl>
                                          <p:spTgt spid="9223"/>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224"/>
                                        </p:tgtEl>
                                        <p:attrNameLst>
                                          <p:attrName>style.visibility</p:attrName>
                                        </p:attrNameLst>
                                      </p:cBhvr>
                                      <p:to>
                                        <p:strVal val="visible"/>
                                      </p:to>
                                    </p:set>
                                    <p:anim calcmode="lin" valueType="num">
                                      <p:cBhvr>
                                        <p:cTn id="53" dur="500" fill="hold"/>
                                        <p:tgtEl>
                                          <p:spTgt spid="9224"/>
                                        </p:tgtEl>
                                        <p:attrNameLst>
                                          <p:attrName>ppt_w</p:attrName>
                                        </p:attrNameLst>
                                      </p:cBhvr>
                                      <p:tavLst>
                                        <p:tav tm="0">
                                          <p:val>
                                            <p:fltVal val="0"/>
                                          </p:val>
                                        </p:tav>
                                        <p:tav tm="100000">
                                          <p:val>
                                            <p:strVal val="#ppt_w"/>
                                          </p:val>
                                        </p:tav>
                                      </p:tavLst>
                                    </p:anim>
                                    <p:anim calcmode="lin" valueType="num">
                                      <p:cBhvr>
                                        <p:cTn id="54" dur="500" fill="hold"/>
                                        <p:tgtEl>
                                          <p:spTgt spid="9224"/>
                                        </p:tgtEl>
                                        <p:attrNameLst>
                                          <p:attrName>ppt_h</p:attrName>
                                        </p:attrNameLst>
                                      </p:cBhvr>
                                      <p:tavLst>
                                        <p:tav tm="0">
                                          <p:val>
                                            <p:fltVal val="0"/>
                                          </p:val>
                                        </p:tav>
                                        <p:tav tm="100000">
                                          <p:val>
                                            <p:strVal val="#ppt_h"/>
                                          </p:val>
                                        </p:tav>
                                      </p:tavLst>
                                    </p:anim>
                                    <p:anim calcmode="lin" valueType="num">
                                      <p:cBhvr>
                                        <p:cTn id="55" dur="500" fill="hold"/>
                                        <p:tgtEl>
                                          <p:spTgt spid="9224"/>
                                        </p:tgtEl>
                                        <p:attrNameLst>
                                          <p:attrName>ppt_x</p:attrName>
                                        </p:attrNameLst>
                                      </p:cBhvr>
                                      <p:tavLst>
                                        <p:tav tm="0">
                                          <p:val>
                                            <p:fltVal val="0.5"/>
                                          </p:val>
                                        </p:tav>
                                        <p:tav tm="100000">
                                          <p:val>
                                            <p:strVal val="#ppt_x"/>
                                          </p:val>
                                        </p:tav>
                                      </p:tavLst>
                                    </p:anim>
                                    <p:anim calcmode="lin" valueType="num">
                                      <p:cBhvr>
                                        <p:cTn id="56" dur="500" fill="hold"/>
                                        <p:tgtEl>
                                          <p:spTgt spid="9224"/>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225"/>
                                        </p:tgtEl>
                                        <p:attrNameLst>
                                          <p:attrName>style.visibility</p:attrName>
                                        </p:attrNameLst>
                                      </p:cBhvr>
                                      <p:to>
                                        <p:strVal val="visible"/>
                                      </p:to>
                                    </p:set>
                                    <p:anim calcmode="lin" valueType="num">
                                      <p:cBhvr>
                                        <p:cTn id="60" dur="500" fill="hold"/>
                                        <p:tgtEl>
                                          <p:spTgt spid="9225"/>
                                        </p:tgtEl>
                                        <p:attrNameLst>
                                          <p:attrName>ppt_w</p:attrName>
                                        </p:attrNameLst>
                                      </p:cBhvr>
                                      <p:tavLst>
                                        <p:tav tm="0">
                                          <p:val>
                                            <p:fltVal val="0"/>
                                          </p:val>
                                        </p:tav>
                                        <p:tav tm="100000">
                                          <p:val>
                                            <p:strVal val="#ppt_w"/>
                                          </p:val>
                                        </p:tav>
                                      </p:tavLst>
                                    </p:anim>
                                    <p:anim calcmode="lin" valueType="num">
                                      <p:cBhvr>
                                        <p:cTn id="61" dur="500" fill="hold"/>
                                        <p:tgtEl>
                                          <p:spTgt spid="9225"/>
                                        </p:tgtEl>
                                        <p:attrNameLst>
                                          <p:attrName>ppt_h</p:attrName>
                                        </p:attrNameLst>
                                      </p:cBhvr>
                                      <p:tavLst>
                                        <p:tav tm="0">
                                          <p:val>
                                            <p:fltVal val="0"/>
                                          </p:val>
                                        </p:tav>
                                        <p:tav tm="100000">
                                          <p:val>
                                            <p:strVal val="#ppt_h"/>
                                          </p:val>
                                        </p:tav>
                                      </p:tavLst>
                                    </p:anim>
                                    <p:anim calcmode="lin" valueType="num">
                                      <p:cBhvr>
                                        <p:cTn id="62" dur="500" fill="hold"/>
                                        <p:tgtEl>
                                          <p:spTgt spid="9225"/>
                                        </p:tgtEl>
                                        <p:attrNameLst>
                                          <p:attrName>ppt_x</p:attrName>
                                        </p:attrNameLst>
                                      </p:cBhvr>
                                      <p:tavLst>
                                        <p:tav tm="0">
                                          <p:val>
                                            <p:fltVal val="0.5"/>
                                          </p:val>
                                        </p:tav>
                                        <p:tav tm="100000">
                                          <p:val>
                                            <p:strVal val="#ppt_x"/>
                                          </p:val>
                                        </p:tav>
                                      </p:tavLst>
                                    </p:anim>
                                    <p:anim calcmode="lin" valueType="num">
                                      <p:cBhvr>
                                        <p:cTn id="63" dur="500" fill="hold"/>
                                        <p:tgtEl>
                                          <p:spTgt spid="9225"/>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p:cTn id="67" dur="500" fill="hold"/>
                                        <p:tgtEl>
                                          <p:spTgt spid="9226"/>
                                        </p:tgtEl>
                                        <p:attrNameLst>
                                          <p:attrName>ppt_w</p:attrName>
                                        </p:attrNameLst>
                                      </p:cBhvr>
                                      <p:tavLst>
                                        <p:tav tm="0">
                                          <p:val>
                                            <p:fltVal val="0"/>
                                          </p:val>
                                        </p:tav>
                                        <p:tav tm="100000">
                                          <p:val>
                                            <p:strVal val="#ppt_w"/>
                                          </p:val>
                                        </p:tav>
                                      </p:tavLst>
                                    </p:anim>
                                    <p:anim calcmode="lin" valueType="num">
                                      <p:cBhvr>
                                        <p:cTn id="68" dur="500" fill="hold"/>
                                        <p:tgtEl>
                                          <p:spTgt spid="9226"/>
                                        </p:tgtEl>
                                        <p:attrNameLst>
                                          <p:attrName>ppt_h</p:attrName>
                                        </p:attrNameLst>
                                      </p:cBhvr>
                                      <p:tavLst>
                                        <p:tav tm="0">
                                          <p:val>
                                            <p:fltVal val="0"/>
                                          </p:val>
                                        </p:tav>
                                        <p:tav tm="100000">
                                          <p:val>
                                            <p:strVal val="#ppt_h"/>
                                          </p:val>
                                        </p:tav>
                                      </p:tavLst>
                                    </p:anim>
                                    <p:anim calcmode="lin" valueType="num">
                                      <p:cBhvr>
                                        <p:cTn id="69" dur="500" fill="hold"/>
                                        <p:tgtEl>
                                          <p:spTgt spid="9226"/>
                                        </p:tgtEl>
                                        <p:attrNameLst>
                                          <p:attrName>ppt_x</p:attrName>
                                        </p:attrNameLst>
                                      </p:cBhvr>
                                      <p:tavLst>
                                        <p:tav tm="0">
                                          <p:val>
                                            <p:fltVal val="0.5"/>
                                          </p:val>
                                        </p:tav>
                                        <p:tav tm="100000">
                                          <p:val>
                                            <p:strVal val="#ppt_x"/>
                                          </p:val>
                                        </p:tav>
                                      </p:tavLst>
                                    </p:anim>
                                    <p:anim calcmode="lin" valueType="num">
                                      <p:cBhvr>
                                        <p:cTn id="70" dur="500" fill="hold"/>
                                        <p:tgtEl>
                                          <p:spTgt spid="9226"/>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227"/>
                                        </p:tgtEl>
                                        <p:attrNameLst>
                                          <p:attrName>style.visibility</p:attrName>
                                        </p:attrNameLst>
                                      </p:cBhvr>
                                      <p:to>
                                        <p:strVal val="visible"/>
                                      </p:to>
                                    </p:set>
                                    <p:anim calcmode="lin" valueType="num">
                                      <p:cBhvr>
                                        <p:cTn id="74" dur="500" fill="hold"/>
                                        <p:tgtEl>
                                          <p:spTgt spid="9227"/>
                                        </p:tgtEl>
                                        <p:attrNameLst>
                                          <p:attrName>ppt_w</p:attrName>
                                        </p:attrNameLst>
                                      </p:cBhvr>
                                      <p:tavLst>
                                        <p:tav tm="0">
                                          <p:val>
                                            <p:fltVal val="0"/>
                                          </p:val>
                                        </p:tav>
                                        <p:tav tm="100000">
                                          <p:val>
                                            <p:strVal val="#ppt_w"/>
                                          </p:val>
                                        </p:tav>
                                      </p:tavLst>
                                    </p:anim>
                                    <p:anim calcmode="lin" valueType="num">
                                      <p:cBhvr>
                                        <p:cTn id="75" dur="500" fill="hold"/>
                                        <p:tgtEl>
                                          <p:spTgt spid="9227"/>
                                        </p:tgtEl>
                                        <p:attrNameLst>
                                          <p:attrName>ppt_h</p:attrName>
                                        </p:attrNameLst>
                                      </p:cBhvr>
                                      <p:tavLst>
                                        <p:tav tm="0">
                                          <p:val>
                                            <p:fltVal val="0"/>
                                          </p:val>
                                        </p:tav>
                                        <p:tav tm="100000">
                                          <p:val>
                                            <p:strVal val="#ppt_h"/>
                                          </p:val>
                                        </p:tav>
                                      </p:tavLst>
                                    </p:anim>
                                    <p:anim calcmode="lin" valueType="num">
                                      <p:cBhvr>
                                        <p:cTn id="76" dur="500" fill="hold"/>
                                        <p:tgtEl>
                                          <p:spTgt spid="9227"/>
                                        </p:tgtEl>
                                        <p:attrNameLst>
                                          <p:attrName>ppt_x</p:attrName>
                                        </p:attrNameLst>
                                      </p:cBhvr>
                                      <p:tavLst>
                                        <p:tav tm="0">
                                          <p:val>
                                            <p:fltVal val="0.5"/>
                                          </p:val>
                                        </p:tav>
                                        <p:tav tm="100000">
                                          <p:val>
                                            <p:strVal val="#ppt_x"/>
                                          </p:val>
                                        </p:tav>
                                      </p:tavLst>
                                    </p:anim>
                                    <p:anim calcmode="lin" valueType="num">
                                      <p:cBhvr>
                                        <p:cTn id="77" dur="500" fill="hold"/>
                                        <p:tgtEl>
                                          <p:spTgt spid="9227"/>
                                        </p:tgtEl>
                                        <p:attrNameLst>
                                          <p:attrName>ppt_y</p:attrName>
                                        </p:attrNameLst>
                                      </p:cBhvr>
                                      <p:tavLst>
                                        <p:tav tm="0">
                                          <p:val>
                                            <p:fltVal val="0.5"/>
                                          </p:val>
                                        </p:tav>
                                        <p:tav tm="100000">
                                          <p:val>
                                            <p:strVal val="#ppt_y"/>
                                          </p:val>
                                        </p:tav>
                                      </p:tavLst>
                                    </p:anim>
                                  </p:child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228"/>
                                        </p:tgtEl>
                                        <p:attrNameLst>
                                          <p:attrName>style.visibility</p:attrName>
                                        </p:attrNameLst>
                                      </p:cBhvr>
                                      <p:to>
                                        <p:strVal val="visible"/>
                                      </p:to>
                                    </p:set>
                                    <p:anim calcmode="lin" valueType="num">
                                      <p:cBhvr>
                                        <p:cTn id="81" dur="500" fill="hold"/>
                                        <p:tgtEl>
                                          <p:spTgt spid="9228"/>
                                        </p:tgtEl>
                                        <p:attrNameLst>
                                          <p:attrName>ppt_w</p:attrName>
                                        </p:attrNameLst>
                                      </p:cBhvr>
                                      <p:tavLst>
                                        <p:tav tm="0">
                                          <p:val>
                                            <p:fltVal val="0"/>
                                          </p:val>
                                        </p:tav>
                                        <p:tav tm="100000">
                                          <p:val>
                                            <p:strVal val="#ppt_w"/>
                                          </p:val>
                                        </p:tav>
                                      </p:tavLst>
                                    </p:anim>
                                    <p:anim calcmode="lin" valueType="num">
                                      <p:cBhvr>
                                        <p:cTn id="82" dur="500" fill="hold"/>
                                        <p:tgtEl>
                                          <p:spTgt spid="9228"/>
                                        </p:tgtEl>
                                        <p:attrNameLst>
                                          <p:attrName>ppt_h</p:attrName>
                                        </p:attrNameLst>
                                      </p:cBhvr>
                                      <p:tavLst>
                                        <p:tav tm="0">
                                          <p:val>
                                            <p:fltVal val="0"/>
                                          </p:val>
                                        </p:tav>
                                        <p:tav tm="100000">
                                          <p:val>
                                            <p:strVal val="#ppt_h"/>
                                          </p:val>
                                        </p:tav>
                                      </p:tavLst>
                                    </p:anim>
                                    <p:anim calcmode="lin" valueType="num">
                                      <p:cBhvr>
                                        <p:cTn id="83" dur="500" fill="hold"/>
                                        <p:tgtEl>
                                          <p:spTgt spid="9228"/>
                                        </p:tgtEl>
                                        <p:attrNameLst>
                                          <p:attrName>ppt_x</p:attrName>
                                        </p:attrNameLst>
                                      </p:cBhvr>
                                      <p:tavLst>
                                        <p:tav tm="0">
                                          <p:val>
                                            <p:fltVal val="0.5"/>
                                          </p:val>
                                        </p:tav>
                                        <p:tav tm="100000">
                                          <p:val>
                                            <p:strVal val="#ppt_x"/>
                                          </p:val>
                                        </p:tav>
                                      </p:tavLst>
                                    </p:anim>
                                    <p:anim calcmode="lin" valueType="num">
                                      <p:cBhvr>
                                        <p:cTn id="84" dur="500" fill="hold"/>
                                        <p:tgtEl>
                                          <p:spTgt spid="9228"/>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229"/>
                                        </p:tgtEl>
                                        <p:attrNameLst>
                                          <p:attrName>style.visibility</p:attrName>
                                        </p:attrNameLst>
                                      </p:cBhvr>
                                      <p:to>
                                        <p:strVal val="visible"/>
                                      </p:to>
                                    </p:set>
                                    <p:anim calcmode="lin" valueType="num">
                                      <p:cBhvr>
                                        <p:cTn id="88" dur="500" fill="hold"/>
                                        <p:tgtEl>
                                          <p:spTgt spid="9229"/>
                                        </p:tgtEl>
                                        <p:attrNameLst>
                                          <p:attrName>ppt_w</p:attrName>
                                        </p:attrNameLst>
                                      </p:cBhvr>
                                      <p:tavLst>
                                        <p:tav tm="0">
                                          <p:val>
                                            <p:fltVal val="0"/>
                                          </p:val>
                                        </p:tav>
                                        <p:tav tm="100000">
                                          <p:val>
                                            <p:strVal val="#ppt_w"/>
                                          </p:val>
                                        </p:tav>
                                      </p:tavLst>
                                    </p:anim>
                                    <p:anim calcmode="lin" valueType="num">
                                      <p:cBhvr>
                                        <p:cTn id="89" dur="500" fill="hold"/>
                                        <p:tgtEl>
                                          <p:spTgt spid="9229"/>
                                        </p:tgtEl>
                                        <p:attrNameLst>
                                          <p:attrName>ppt_h</p:attrName>
                                        </p:attrNameLst>
                                      </p:cBhvr>
                                      <p:tavLst>
                                        <p:tav tm="0">
                                          <p:val>
                                            <p:fltVal val="0"/>
                                          </p:val>
                                        </p:tav>
                                        <p:tav tm="100000">
                                          <p:val>
                                            <p:strVal val="#ppt_h"/>
                                          </p:val>
                                        </p:tav>
                                      </p:tavLst>
                                    </p:anim>
                                    <p:anim calcmode="lin" valueType="num">
                                      <p:cBhvr>
                                        <p:cTn id="90" dur="500" fill="hold"/>
                                        <p:tgtEl>
                                          <p:spTgt spid="9229"/>
                                        </p:tgtEl>
                                        <p:attrNameLst>
                                          <p:attrName>ppt_x</p:attrName>
                                        </p:attrNameLst>
                                      </p:cBhvr>
                                      <p:tavLst>
                                        <p:tav tm="0">
                                          <p:val>
                                            <p:fltVal val="0.5"/>
                                          </p:val>
                                        </p:tav>
                                        <p:tav tm="100000">
                                          <p:val>
                                            <p:strVal val="#ppt_x"/>
                                          </p:val>
                                        </p:tav>
                                      </p:tavLst>
                                    </p:anim>
                                    <p:anim calcmode="lin" valueType="num">
                                      <p:cBhvr>
                                        <p:cTn id="91" dur="500" fill="hold"/>
                                        <p:tgtEl>
                                          <p:spTgt spid="9229"/>
                                        </p:tgtEl>
                                        <p:attrNameLst>
                                          <p:attrName>ppt_y</p:attrName>
                                        </p:attrNameLst>
                                      </p:cBhvr>
                                      <p:tavLst>
                                        <p:tav tm="0">
                                          <p:val>
                                            <p:fltVal val="0.5"/>
                                          </p:val>
                                        </p:tav>
                                        <p:tav tm="100000">
                                          <p:val>
                                            <p:strVal val="#ppt_y"/>
                                          </p:val>
                                        </p:tav>
                                      </p:tavLst>
                                    </p:anim>
                                  </p:child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230"/>
                                        </p:tgtEl>
                                        <p:attrNameLst>
                                          <p:attrName>style.visibility</p:attrName>
                                        </p:attrNameLst>
                                      </p:cBhvr>
                                      <p:to>
                                        <p:strVal val="visible"/>
                                      </p:to>
                                    </p:set>
                                    <p:anim calcmode="lin" valueType="num">
                                      <p:cBhvr>
                                        <p:cTn id="95" dur="500" fill="hold"/>
                                        <p:tgtEl>
                                          <p:spTgt spid="9230"/>
                                        </p:tgtEl>
                                        <p:attrNameLst>
                                          <p:attrName>ppt_w</p:attrName>
                                        </p:attrNameLst>
                                      </p:cBhvr>
                                      <p:tavLst>
                                        <p:tav tm="0">
                                          <p:val>
                                            <p:fltVal val="0"/>
                                          </p:val>
                                        </p:tav>
                                        <p:tav tm="100000">
                                          <p:val>
                                            <p:strVal val="#ppt_w"/>
                                          </p:val>
                                        </p:tav>
                                      </p:tavLst>
                                    </p:anim>
                                    <p:anim calcmode="lin" valueType="num">
                                      <p:cBhvr>
                                        <p:cTn id="96" dur="500" fill="hold"/>
                                        <p:tgtEl>
                                          <p:spTgt spid="9230"/>
                                        </p:tgtEl>
                                        <p:attrNameLst>
                                          <p:attrName>ppt_h</p:attrName>
                                        </p:attrNameLst>
                                      </p:cBhvr>
                                      <p:tavLst>
                                        <p:tav tm="0">
                                          <p:val>
                                            <p:fltVal val="0"/>
                                          </p:val>
                                        </p:tav>
                                        <p:tav tm="100000">
                                          <p:val>
                                            <p:strVal val="#ppt_h"/>
                                          </p:val>
                                        </p:tav>
                                      </p:tavLst>
                                    </p:anim>
                                    <p:anim calcmode="lin" valueType="num">
                                      <p:cBhvr>
                                        <p:cTn id="97" dur="500" fill="hold"/>
                                        <p:tgtEl>
                                          <p:spTgt spid="9230"/>
                                        </p:tgtEl>
                                        <p:attrNameLst>
                                          <p:attrName>ppt_x</p:attrName>
                                        </p:attrNameLst>
                                      </p:cBhvr>
                                      <p:tavLst>
                                        <p:tav tm="0">
                                          <p:val>
                                            <p:fltVal val="0.5"/>
                                          </p:val>
                                        </p:tav>
                                        <p:tav tm="100000">
                                          <p:val>
                                            <p:strVal val="#ppt_x"/>
                                          </p:val>
                                        </p:tav>
                                      </p:tavLst>
                                    </p:anim>
                                    <p:anim calcmode="lin" valueType="num">
                                      <p:cBhvr>
                                        <p:cTn id="98" dur="500" fill="hold"/>
                                        <p:tgtEl>
                                          <p:spTgt spid="9230"/>
                                        </p:tgtEl>
                                        <p:attrNameLst>
                                          <p:attrName>ppt_y</p:attrName>
                                        </p:attrNameLst>
                                      </p:cBhvr>
                                      <p:tavLst>
                                        <p:tav tm="0">
                                          <p:val>
                                            <p:fltVal val="0.5"/>
                                          </p:val>
                                        </p:tav>
                                        <p:tav tm="100000">
                                          <p:val>
                                            <p:strVal val="#ppt_y"/>
                                          </p:val>
                                        </p:tav>
                                      </p:tavLst>
                                    </p:anim>
                                  </p:child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231"/>
                                        </p:tgtEl>
                                        <p:attrNameLst>
                                          <p:attrName>style.visibility</p:attrName>
                                        </p:attrNameLst>
                                      </p:cBhvr>
                                      <p:to>
                                        <p:strVal val="visible"/>
                                      </p:to>
                                    </p:set>
                                    <p:anim calcmode="lin" valueType="num">
                                      <p:cBhvr>
                                        <p:cTn id="102" dur="500" fill="hold"/>
                                        <p:tgtEl>
                                          <p:spTgt spid="9231"/>
                                        </p:tgtEl>
                                        <p:attrNameLst>
                                          <p:attrName>ppt_w</p:attrName>
                                        </p:attrNameLst>
                                      </p:cBhvr>
                                      <p:tavLst>
                                        <p:tav tm="0">
                                          <p:val>
                                            <p:fltVal val="0"/>
                                          </p:val>
                                        </p:tav>
                                        <p:tav tm="100000">
                                          <p:val>
                                            <p:strVal val="#ppt_w"/>
                                          </p:val>
                                        </p:tav>
                                      </p:tavLst>
                                    </p:anim>
                                    <p:anim calcmode="lin" valueType="num">
                                      <p:cBhvr>
                                        <p:cTn id="103" dur="500" fill="hold"/>
                                        <p:tgtEl>
                                          <p:spTgt spid="9231"/>
                                        </p:tgtEl>
                                        <p:attrNameLst>
                                          <p:attrName>ppt_h</p:attrName>
                                        </p:attrNameLst>
                                      </p:cBhvr>
                                      <p:tavLst>
                                        <p:tav tm="0">
                                          <p:val>
                                            <p:fltVal val="0"/>
                                          </p:val>
                                        </p:tav>
                                        <p:tav tm="100000">
                                          <p:val>
                                            <p:strVal val="#ppt_h"/>
                                          </p:val>
                                        </p:tav>
                                      </p:tavLst>
                                    </p:anim>
                                    <p:anim calcmode="lin" valueType="num">
                                      <p:cBhvr>
                                        <p:cTn id="104" dur="500" fill="hold"/>
                                        <p:tgtEl>
                                          <p:spTgt spid="9231"/>
                                        </p:tgtEl>
                                        <p:attrNameLst>
                                          <p:attrName>ppt_x</p:attrName>
                                        </p:attrNameLst>
                                      </p:cBhvr>
                                      <p:tavLst>
                                        <p:tav tm="0">
                                          <p:val>
                                            <p:fltVal val="0.5"/>
                                          </p:val>
                                        </p:tav>
                                        <p:tav tm="100000">
                                          <p:val>
                                            <p:strVal val="#ppt_x"/>
                                          </p:val>
                                        </p:tav>
                                      </p:tavLst>
                                    </p:anim>
                                    <p:anim calcmode="lin" valueType="num">
                                      <p:cBhvr>
                                        <p:cTn id="105" dur="500" fill="hold"/>
                                        <p:tgtEl>
                                          <p:spTgt spid="9231"/>
                                        </p:tgtEl>
                                        <p:attrNameLst>
                                          <p:attrName>ppt_y</p:attrName>
                                        </p:attrNameLst>
                                      </p:cBhvr>
                                      <p:tavLst>
                                        <p:tav tm="0">
                                          <p:val>
                                            <p:fltVal val="0.5"/>
                                          </p:val>
                                        </p:tav>
                                        <p:tav tm="100000">
                                          <p:val>
                                            <p:strVal val="#ppt_y"/>
                                          </p:val>
                                        </p:tav>
                                      </p:tavLst>
                                    </p:anim>
                                  </p:child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232"/>
                                        </p:tgtEl>
                                        <p:attrNameLst>
                                          <p:attrName>style.visibility</p:attrName>
                                        </p:attrNameLst>
                                      </p:cBhvr>
                                      <p:to>
                                        <p:strVal val="visible"/>
                                      </p:to>
                                    </p:set>
                                    <p:anim calcmode="lin" valueType="num">
                                      <p:cBhvr>
                                        <p:cTn id="109" dur="500" fill="hold"/>
                                        <p:tgtEl>
                                          <p:spTgt spid="9232"/>
                                        </p:tgtEl>
                                        <p:attrNameLst>
                                          <p:attrName>ppt_w</p:attrName>
                                        </p:attrNameLst>
                                      </p:cBhvr>
                                      <p:tavLst>
                                        <p:tav tm="0">
                                          <p:val>
                                            <p:fltVal val="0"/>
                                          </p:val>
                                        </p:tav>
                                        <p:tav tm="100000">
                                          <p:val>
                                            <p:strVal val="#ppt_w"/>
                                          </p:val>
                                        </p:tav>
                                      </p:tavLst>
                                    </p:anim>
                                    <p:anim calcmode="lin" valueType="num">
                                      <p:cBhvr>
                                        <p:cTn id="110" dur="500" fill="hold"/>
                                        <p:tgtEl>
                                          <p:spTgt spid="9232"/>
                                        </p:tgtEl>
                                        <p:attrNameLst>
                                          <p:attrName>ppt_h</p:attrName>
                                        </p:attrNameLst>
                                      </p:cBhvr>
                                      <p:tavLst>
                                        <p:tav tm="0">
                                          <p:val>
                                            <p:fltVal val="0"/>
                                          </p:val>
                                        </p:tav>
                                        <p:tav tm="100000">
                                          <p:val>
                                            <p:strVal val="#ppt_h"/>
                                          </p:val>
                                        </p:tav>
                                      </p:tavLst>
                                    </p:anim>
                                    <p:anim calcmode="lin" valueType="num">
                                      <p:cBhvr>
                                        <p:cTn id="111" dur="500" fill="hold"/>
                                        <p:tgtEl>
                                          <p:spTgt spid="9232"/>
                                        </p:tgtEl>
                                        <p:attrNameLst>
                                          <p:attrName>ppt_x</p:attrName>
                                        </p:attrNameLst>
                                      </p:cBhvr>
                                      <p:tavLst>
                                        <p:tav tm="0">
                                          <p:val>
                                            <p:fltVal val="0.5"/>
                                          </p:val>
                                        </p:tav>
                                        <p:tav tm="100000">
                                          <p:val>
                                            <p:strVal val="#ppt_x"/>
                                          </p:val>
                                        </p:tav>
                                      </p:tavLst>
                                    </p:anim>
                                    <p:anim calcmode="lin" valueType="num">
                                      <p:cBhvr>
                                        <p:cTn id="112" dur="500" fill="hold"/>
                                        <p:tgtEl>
                                          <p:spTgt spid="9232"/>
                                        </p:tgtEl>
                                        <p:attrNameLst>
                                          <p:attrName>ppt_y</p:attrName>
                                        </p:attrNameLst>
                                      </p:cBhvr>
                                      <p:tavLst>
                                        <p:tav tm="0">
                                          <p:val>
                                            <p:fltVal val="0.5"/>
                                          </p:val>
                                        </p:tav>
                                        <p:tav tm="100000">
                                          <p:val>
                                            <p:strVal val="#ppt_y"/>
                                          </p:val>
                                        </p:tav>
                                      </p:tavLst>
                                    </p:anim>
                                  </p:child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233"/>
                                        </p:tgtEl>
                                        <p:attrNameLst>
                                          <p:attrName>style.visibility</p:attrName>
                                        </p:attrNameLst>
                                      </p:cBhvr>
                                      <p:to>
                                        <p:strVal val="visible"/>
                                      </p:to>
                                    </p:set>
                                    <p:anim calcmode="lin" valueType="num">
                                      <p:cBhvr>
                                        <p:cTn id="116" dur="500" fill="hold"/>
                                        <p:tgtEl>
                                          <p:spTgt spid="9233"/>
                                        </p:tgtEl>
                                        <p:attrNameLst>
                                          <p:attrName>ppt_w</p:attrName>
                                        </p:attrNameLst>
                                      </p:cBhvr>
                                      <p:tavLst>
                                        <p:tav tm="0">
                                          <p:val>
                                            <p:fltVal val="0"/>
                                          </p:val>
                                        </p:tav>
                                        <p:tav tm="100000">
                                          <p:val>
                                            <p:strVal val="#ppt_w"/>
                                          </p:val>
                                        </p:tav>
                                      </p:tavLst>
                                    </p:anim>
                                    <p:anim calcmode="lin" valueType="num">
                                      <p:cBhvr>
                                        <p:cTn id="117" dur="500" fill="hold"/>
                                        <p:tgtEl>
                                          <p:spTgt spid="9233"/>
                                        </p:tgtEl>
                                        <p:attrNameLst>
                                          <p:attrName>ppt_h</p:attrName>
                                        </p:attrNameLst>
                                      </p:cBhvr>
                                      <p:tavLst>
                                        <p:tav tm="0">
                                          <p:val>
                                            <p:fltVal val="0"/>
                                          </p:val>
                                        </p:tav>
                                        <p:tav tm="100000">
                                          <p:val>
                                            <p:strVal val="#ppt_h"/>
                                          </p:val>
                                        </p:tav>
                                      </p:tavLst>
                                    </p:anim>
                                    <p:anim calcmode="lin" valueType="num">
                                      <p:cBhvr>
                                        <p:cTn id="118" dur="500" fill="hold"/>
                                        <p:tgtEl>
                                          <p:spTgt spid="9233"/>
                                        </p:tgtEl>
                                        <p:attrNameLst>
                                          <p:attrName>ppt_x</p:attrName>
                                        </p:attrNameLst>
                                      </p:cBhvr>
                                      <p:tavLst>
                                        <p:tav tm="0">
                                          <p:val>
                                            <p:fltVal val="0.5"/>
                                          </p:val>
                                        </p:tav>
                                        <p:tav tm="100000">
                                          <p:val>
                                            <p:strVal val="#ppt_x"/>
                                          </p:val>
                                        </p:tav>
                                      </p:tavLst>
                                    </p:anim>
                                    <p:anim calcmode="lin" valueType="num">
                                      <p:cBhvr>
                                        <p:cTn id="119" dur="500" fill="hold"/>
                                        <p:tgtEl>
                                          <p:spTgt spid="9233"/>
                                        </p:tgtEl>
                                        <p:attrNameLst>
                                          <p:attrName>ppt_y</p:attrName>
                                        </p:attrNameLst>
                                      </p:cBhvr>
                                      <p:tavLst>
                                        <p:tav tm="0">
                                          <p:val>
                                            <p:fltVal val="0.5"/>
                                          </p:val>
                                        </p:tav>
                                        <p:tav tm="100000">
                                          <p:val>
                                            <p:strVal val="#ppt_y"/>
                                          </p:val>
                                        </p:tav>
                                      </p:tavLst>
                                    </p:anim>
                                  </p:child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234"/>
                                        </p:tgtEl>
                                        <p:attrNameLst>
                                          <p:attrName>style.visibility</p:attrName>
                                        </p:attrNameLst>
                                      </p:cBhvr>
                                      <p:to>
                                        <p:strVal val="visible"/>
                                      </p:to>
                                    </p:set>
                                    <p:anim calcmode="lin" valueType="num">
                                      <p:cBhvr>
                                        <p:cTn id="123" dur="500" fill="hold"/>
                                        <p:tgtEl>
                                          <p:spTgt spid="9234"/>
                                        </p:tgtEl>
                                        <p:attrNameLst>
                                          <p:attrName>ppt_w</p:attrName>
                                        </p:attrNameLst>
                                      </p:cBhvr>
                                      <p:tavLst>
                                        <p:tav tm="0">
                                          <p:val>
                                            <p:fltVal val="0"/>
                                          </p:val>
                                        </p:tav>
                                        <p:tav tm="100000">
                                          <p:val>
                                            <p:strVal val="#ppt_w"/>
                                          </p:val>
                                        </p:tav>
                                      </p:tavLst>
                                    </p:anim>
                                    <p:anim calcmode="lin" valueType="num">
                                      <p:cBhvr>
                                        <p:cTn id="124" dur="500" fill="hold"/>
                                        <p:tgtEl>
                                          <p:spTgt spid="9234"/>
                                        </p:tgtEl>
                                        <p:attrNameLst>
                                          <p:attrName>ppt_h</p:attrName>
                                        </p:attrNameLst>
                                      </p:cBhvr>
                                      <p:tavLst>
                                        <p:tav tm="0">
                                          <p:val>
                                            <p:fltVal val="0"/>
                                          </p:val>
                                        </p:tav>
                                        <p:tav tm="100000">
                                          <p:val>
                                            <p:strVal val="#ppt_h"/>
                                          </p:val>
                                        </p:tav>
                                      </p:tavLst>
                                    </p:anim>
                                    <p:anim calcmode="lin" valueType="num">
                                      <p:cBhvr>
                                        <p:cTn id="125" dur="500" fill="hold"/>
                                        <p:tgtEl>
                                          <p:spTgt spid="9234"/>
                                        </p:tgtEl>
                                        <p:attrNameLst>
                                          <p:attrName>ppt_x</p:attrName>
                                        </p:attrNameLst>
                                      </p:cBhvr>
                                      <p:tavLst>
                                        <p:tav tm="0">
                                          <p:val>
                                            <p:fltVal val="0.5"/>
                                          </p:val>
                                        </p:tav>
                                        <p:tav tm="100000">
                                          <p:val>
                                            <p:strVal val="#ppt_x"/>
                                          </p:val>
                                        </p:tav>
                                      </p:tavLst>
                                    </p:anim>
                                    <p:anim calcmode="lin" valueType="num">
                                      <p:cBhvr>
                                        <p:cTn id="126" dur="500" fill="hold"/>
                                        <p:tgtEl>
                                          <p:spTgt spid="9234"/>
                                        </p:tgtEl>
                                        <p:attrNameLst>
                                          <p:attrName>ppt_y</p:attrName>
                                        </p:attrNameLst>
                                      </p:cBhvr>
                                      <p:tavLst>
                                        <p:tav tm="0">
                                          <p:val>
                                            <p:fltVal val="0.5"/>
                                          </p:val>
                                        </p:tav>
                                        <p:tav tm="100000">
                                          <p:val>
                                            <p:strVal val="#ppt_y"/>
                                          </p:val>
                                        </p:tav>
                                      </p:tavLst>
                                    </p:anim>
                                  </p:child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235"/>
                                        </p:tgtEl>
                                        <p:attrNameLst>
                                          <p:attrName>style.visibility</p:attrName>
                                        </p:attrNameLst>
                                      </p:cBhvr>
                                      <p:to>
                                        <p:strVal val="visible"/>
                                      </p:to>
                                    </p:set>
                                    <p:anim calcmode="lin" valueType="num">
                                      <p:cBhvr>
                                        <p:cTn id="130" dur="500" fill="hold"/>
                                        <p:tgtEl>
                                          <p:spTgt spid="9235"/>
                                        </p:tgtEl>
                                        <p:attrNameLst>
                                          <p:attrName>ppt_w</p:attrName>
                                        </p:attrNameLst>
                                      </p:cBhvr>
                                      <p:tavLst>
                                        <p:tav tm="0">
                                          <p:val>
                                            <p:fltVal val="0"/>
                                          </p:val>
                                        </p:tav>
                                        <p:tav tm="100000">
                                          <p:val>
                                            <p:strVal val="#ppt_w"/>
                                          </p:val>
                                        </p:tav>
                                      </p:tavLst>
                                    </p:anim>
                                    <p:anim calcmode="lin" valueType="num">
                                      <p:cBhvr>
                                        <p:cTn id="131" dur="500" fill="hold"/>
                                        <p:tgtEl>
                                          <p:spTgt spid="9235"/>
                                        </p:tgtEl>
                                        <p:attrNameLst>
                                          <p:attrName>ppt_h</p:attrName>
                                        </p:attrNameLst>
                                      </p:cBhvr>
                                      <p:tavLst>
                                        <p:tav tm="0">
                                          <p:val>
                                            <p:fltVal val="0"/>
                                          </p:val>
                                        </p:tav>
                                        <p:tav tm="100000">
                                          <p:val>
                                            <p:strVal val="#ppt_h"/>
                                          </p:val>
                                        </p:tav>
                                      </p:tavLst>
                                    </p:anim>
                                    <p:anim calcmode="lin" valueType="num">
                                      <p:cBhvr>
                                        <p:cTn id="132" dur="500" fill="hold"/>
                                        <p:tgtEl>
                                          <p:spTgt spid="9235"/>
                                        </p:tgtEl>
                                        <p:attrNameLst>
                                          <p:attrName>ppt_x</p:attrName>
                                        </p:attrNameLst>
                                      </p:cBhvr>
                                      <p:tavLst>
                                        <p:tav tm="0">
                                          <p:val>
                                            <p:fltVal val="0.5"/>
                                          </p:val>
                                        </p:tav>
                                        <p:tav tm="100000">
                                          <p:val>
                                            <p:strVal val="#ppt_x"/>
                                          </p:val>
                                        </p:tav>
                                      </p:tavLst>
                                    </p:anim>
                                    <p:anim calcmode="lin" valueType="num">
                                      <p:cBhvr>
                                        <p:cTn id="133" dur="500" fill="hold"/>
                                        <p:tgtEl>
                                          <p:spTgt spid="9235"/>
                                        </p:tgtEl>
                                        <p:attrNameLst>
                                          <p:attrName>ppt_y</p:attrName>
                                        </p:attrNameLst>
                                      </p:cBhvr>
                                      <p:tavLst>
                                        <p:tav tm="0">
                                          <p:val>
                                            <p:fltVal val="0.5"/>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1" presetClass="entr" presetSubtype="0" fill="hold" grpId="0" nodeType="clickEffect">
                                  <p:stCondLst>
                                    <p:cond delay="0"/>
                                  </p:stCondLst>
                                  <p:iterate type="lt">
                                    <p:tmPct val="5000"/>
                                  </p:iterate>
                                  <p:childTnLst>
                                    <p:set>
                                      <p:cBhvr>
                                        <p:cTn id="137" dur="1" fill="hold">
                                          <p:stCondLst>
                                            <p:cond delay="0"/>
                                          </p:stCondLst>
                                        </p:cTn>
                                        <p:tgtEl>
                                          <p:spTgt spid="9242"/>
                                        </p:tgtEl>
                                        <p:attrNameLst>
                                          <p:attrName>style.visibility</p:attrName>
                                        </p:attrNameLst>
                                      </p:cBhvr>
                                      <p:to>
                                        <p:strVal val="visible"/>
                                      </p:to>
                                    </p:set>
                                    <p:anim calcmode="lin" valueType="num">
                                      <p:cBhvr>
                                        <p:cTn id="138" dur="1000" fill="hold"/>
                                        <p:tgtEl>
                                          <p:spTgt spid="9242"/>
                                        </p:tgtEl>
                                        <p:attrNameLst>
                                          <p:attrName>ppt_w</p:attrName>
                                        </p:attrNameLst>
                                      </p:cBhvr>
                                      <p:tavLst>
                                        <p:tav tm="0">
                                          <p:val>
                                            <p:fltVal val="0"/>
                                          </p:val>
                                        </p:tav>
                                        <p:tav tm="100000">
                                          <p:val>
                                            <p:strVal val="#ppt_w"/>
                                          </p:val>
                                        </p:tav>
                                      </p:tavLst>
                                    </p:anim>
                                    <p:anim calcmode="lin" valueType="num">
                                      <p:cBhvr>
                                        <p:cTn id="139" dur="1000" fill="hold"/>
                                        <p:tgtEl>
                                          <p:spTgt spid="9242"/>
                                        </p:tgtEl>
                                        <p:attrNameLst>
                                          <p:attrName>ppt_h</p:attrName>
                                        </p:attrNameLst>
                                      </p:cBhvr>
                                      <p:tavLst>
                                        <p:tav tm="0">
                                          <p:val>
                                            <p:fltVal val="0"/>
                                          </p:val>
                                        </p:tav>
                                        <p:tav tm="100000">
                                          <p:val>
                                            <p:strVal val="#ppt_h"/>
                                          </p:val>
                                        </p:tav>
                                      </p:tavLst>
                                    </p:anim>
                                    <p:anim calcmode="lin" valueType="num">
                                      <p:cBhvr>
                                        <p:cTn id="140" dur="1000" fill="hold"/>
                                        <p:tgtEl>
                                          <p:spTgt spid="9242"/>
                                        </p:tgtEl>
                                        <p:attrNameLst>
                                          <p:attrName>style.rotation</p:attrName>
                                        </p:attrNameLst>
                                      </p:cBhvr>
                                      <p:tavLst>
                                        <p:tav tm="0">
                                          <p:val>
                                            <p:fltVal val="90"/>
                                          </p:val>
                                        </p:tav>
                                        <p:tav tm="100000">
                                          <p:val>
                                            <p:fltVal val="0"/>
                                          </p:val>
                                        </p:tav>
                                      </p:tavLst>
                                    </p:anim>
                                    <p:animEffect transition="in" filter="fade">
                                      <p:cBhvr>
                                        <p:cTn id="141"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274638"/>
            <a:ext cx="6858000" cy="1173162"/>
          </a:xfrm>
        </p:spPr>
        <p:txBody>
          <a:bodyPr/>
          <a:lstStyle/>
          <a:p>
            <a:pPr eaLnBrk="1" hangingPunct="1">
              <a:defRPr/>
            </a:pPr>
            <a:r>
              <a:rPr lang="ta-IN" sz="4000" b="1" dirty="0">
                <a:solidFill>
                  <a:schemeClr val="tx1"/>
                </a:solidFill>
                <a:latin typeface="Arial Unicode MS" pitchFamily="34" charset="-128"/>
                <a:ea typeface="Arial Unicode MS" pitchFamily="34" charset="-128"/>
                <a:cs typeface="Arial Unicode MS" pitchFamily="34" charset="-128"/>
              </a:rPr>
              <a:t>எட்வர்ட் கிப்பனின் கூற்றுப்படி  குர்ஆன்</a:t>
            </a:r>
            <a:endParaRPr lang="en-US" sz="4000" b="1" dirty="0">
              <a:solidFill>
                <a:schemeClr val="tx1"/>
              </a:solidFill>
              <a:latin typeface="Arial Unicode MS" pitchFamily="34" charset="-128"/>
              <a:ea typeface="Arial Unicode MS" pitchFamily="34" charset="-128"/>
              <a:cs typeface="Arial Unicode MS" pitchFamily="34" charset="-128"/>
            </a:endParaRPr>
          </a:p>
        </p:txBody>
      </p:sp>
      <p:pic>
        <p:nvPicPr>
          <p:cNvPr id="194562"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933180">
            <a:off x="7543800" y="0"/>
            <a:ext cx="1908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28600" y="1600200"/>
            <a:ext cx="8305800" cy="5257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20000"/>
              </a:spcBef>
              <a:buClr>
                <a:schemeClr val="hlink"/>
              </a:buClr>
              <a:buSzPct val="80000"/>
              <a:buFont typeface="Wingdings" charset="0"/>
              <a:buNone/>
              <a:defRPr/>
            </a:pP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"[குர்ஆன்] என்பது கதைகள்  மற்றும் கட்டளை அறிவிப்பின் ஒரு இழைபற்ற உணர்ச்சிக் கொந்தளிப்பு ஆகும், இது எப்போதாவது ஒரு உணர்வு அல்லது யோசனையை உற்சாகப்படுத்துகிறது, இது சில நேரங்களில் தூசியில் ஊர்ந்து செல்வதோடு சில நேரங்களில் மேகங்களில் தொலைந்து போகிறது. இது மோசடியோ ,  பரிபூரண பயன்பாடு, கொடுமை மற்றும் அநீதி ஆகியவை பெரும்பாலும் விசுவாசத்தைப் பரப்புவதற்கு அடிபணிந்தன...</a:t>
            </a:r>
          </a:p>
          <a:p>
            <a:pPr eaLnBrk="1" hangingPunct="1">
              <a:spcBef>
                <a:spcPct val="20000"/>
              </a:spcBef>
              <a:buClr>
                <a:schemeClr val="hlink"/>
              </a:buClr>
              <a:buSzPct val="80000"/>
              <a:buFont typeface="Wingdings" charset="0"/>
              <a:buNone/>
              <a:defRPr/>
            </a:pP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யூதர்கள் மற்றும் விக்கிரகாராதனைகார்களை  படுகொலை செய்ய முகமது கட்டளையிட்டார் அல்லது ஒப்புதல் அளித்தார். . .</a:t>
            </a:r>
            <a:endParaRPr lang="en-US"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5562600" cy="1173162"/>
          </a:xfrm>
        </p:spPr>
        <p:txBody>
          <a:bodyPr/>
          <a:lstStyle/>
          <a:p>
            <a:pPr eaLnBrk="1" hangingPunct="1">
              <a:defRPr/>
            </a:pPr>
            <a:r>
              <a:rPr lang="ta-IN" sz="4000" b="1" dirty="0">
                <a:solidFill>
                  <a:schemeClr val="tx1"/>
                </a:solidFill>
                <a:latin typeface="Arial Unicode MS" pitchFamily="34" charset="-128"/>
                <a:ea typeface="Arial Unicode MS" pitchFamily="34" charset="-128"/>
                <a:cs typeface="Arial Unicode MS" pitchFamily="34" charset="-128"/>
              </a:rPr>
              <a:t>குர்ஆன் எட்வர்ட் கிப்பனின் கூற்றுப்படி</a:t>
            </a:r>
            <a:endParaRPr lang="en-US" sz="4000" b="1" dirty="0">
              <a:solidFill>
                <a:schemeClr val="tx1"/>
              </a:solidFill>
              <a:latin typeface="Arial Unicode MS" pitchFamily="34" charset="-128"/>
              <a:ea typeface="Arial Unicode MS" pitchFamily="34" charset="-128"/>
              <a:cs typeface="Arial Unicode MS" pitchFamily="34" charset="-128"/>
            </a:endParaRPr>
          </a:p>
        </p:txBody>
      </p:sp>
      <p:pic>
        <p:nvPicPr>
          <p:cNvPr id="196610" name="Picture 4" descr="Qu'ran"/>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53200" y="0"/>
            <a:ext cx="17526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81000" y="1828800"/>
            <a:ext cx="8229600" cy="44958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20000"/>
              </a:spcBef>
              <a:buClr>
                <a:schemeClr val="hlink"/>
              </a:buClr>
              <a:buSzPct val="80000"/>
              <a:buFont typeface="Wingdings" charset="0"/>
              <a:buNone/>
              <a:defRPr/>
            </a:pPr>
            <a:r>
              <a:rPr lang="ta-IN" sz="28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"முகமது ஒரு மனிதனின் பசியின்மை மற்றும் ஒரு தீர்க்கதரிசியின் கூற்றுறை  துஷ்பிரயோகம் செய்தார். ஒரு சிறப்பு வெளிப்பாடு அவர் தனது தேசத்தின் மீது விதித்த சட்டங்களிலிருந்து அவரை விடுவித்தது. பெண் பாலினம், பிடி  இல்லாமல், அவரது ஆசைகளுக்கு கைவிடப்பட்டது.“</a:t>
            </a:r>
            <a:endParaRPr lang="en-US" sz="28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eaLnBrk="1" hangingPunct="1">
              <a:spcBef>
                <a:spcPct val="20000"/>
              </a:spcBef>
              <a:buClr>
                <a:schemeClr val="hlink"/>
              </a:buClr>
              <a:buSzPct val="80000"/>
              <a:buFont typeface="Wingdings" charset="0"/>
              <a:buNone/>
              <a:defRPr/>
            </a:pPr>
            <a:endParaRPr lang="ta-IN" sz="28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eaLnBrk="1" hangingPunct="1">
              <a:spcBef>
                <a:spcPct val="20000"/>
              </a:spcBef>
              <a:buClr>
                <a:schemeClr val="hlink"/>
              </a:buClr>
              <a:buSzPct val="80000"/>
              <a:buFont typeface="Wingdings" charset="0"/>
              <a:buNone/>
              <a:defRPr/>
            </a:pP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 எட்வர்ட் கிப்பன், ரோமானிய பேரரசின் சரிவு மற்றும் வீழ்ச்சி, தொகுதி. 5 (ரிச்சர்ட்சன், குரானின் இரகசியங்கள், 65-66 இல் மேற்கோள் காட்டப்பட்டுள்ளது)</a:t>
            </a:r>
            <a:endParaRPr lang="en-US"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145410" name="Rectangle 2"/>
          <p:cNvSpPr>
            <a:spLocks noGrp="1" noChangeArrowheads="1"/>
          </p:cNvSpPr>
          <p:nvPr>
            <p:ph type="ctrTitle"/>
          </p:nvPr>
        </p:nvSpPr>
        <p:spPr>
          <a:xfrm>
            <a:off x="4648200" y="228600"/>
            <a:ext cx="4495800" cy="1219200"/>
          </a:xfrm>
          <a:effectLst>
            <a:outerShdw blurRad="50800" dist="35921" dir="2700000" algn="ctr" rotWithShape="0">
              <a:srgbClr val="FFCC66">
                <a:alpha val="75000"/>
              </a:srgbClr>
            </a:outerShdw>
          </a:effectLst>
        </p:spPr>
        <p:txBody>
          <a:bodyPr/>
          <a:lstStyle/>
          <a:p>
            <a:pPr eaLnBrk="1" hangingPunct="1">
              <a:defRPr/>
            </a:pPr>
            <a:r>
              <a:rPr lang="ta-IN" b="1" dirty="0">
                <a:latin typeface="Arial Unicode MS" pitchFamily="34" charset="-128"/>
                <a:ea typeface="Arial Unicode MS" pitchFamily="34" charset="-128"/>
                <a:cs typeface="Arial Unicode MS" pitchFamily="34" charset="-128"/>
              </a:rPr>
              <a:t>குர்ஆன் எவ்வாறு ஆரம்பிக்கிறது </a:t>
            </a:r>
            <a:endParaRPr lang="en-US" b="1" dirty="0">
              <a:latin typeface="Arial Unicode MS" pitchFamily="34" charset="-128"/>
              <a:ea typeface="Arial Unicode MS" pitchFamily="34" charset="-128"/>
              <a:cs typeface="Arial Unicode MS" pitchFamily="34" charset="-128"/>
            </a:endParaRPr>
          </a:p>
        </p:txBody>
      </p:sp>
      <p:pic>
        <p:nvPicPr>
          <p:cNvPr id="198659" name="Picture 4" descr="Qur'a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175" y="-76200"/>
            <a:ext cx="456882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2362200"/>
            <a:ext cx="9144000" cy="4495800"/>
          </a:xfrm>
          <a:prstGeom prst="rect">
            <a:avLst/>
          </a:prstGeom>
          <a:solidFill>
            <a:schemeClr val="bg1">
              <a:lumMod val="40000"/>
              <a:lumOff val="60000"/>
              <a:alpha val="36000"/>
            </a:schemeClr>
          </a:solidFill>
          <a:ln w="9525">
            <a:noFill/>
            <a:miter lim="800000"/>
            <a:headEnd/>
            <a:tailEnd/>
          </a:ln>
          <a:effectLst>
            <a:outerShdw blurRad="50800" dist="38100" dir="2700000" algn="tl" rotWithShape="0">
              <a:srgbClr val="EBFFF0">
                <a:alpha val="40000"/>
              </a:srgbClr>
            </a:outerShdw>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SzPct val="90000"/>
              <a:buFont typeface="Monotype Sorts" charset="0"/>
              <a:buNone/>
              <a:defRPr/>
            </a:pPr>
            <a:r>
              <a:rPr lang="ta-IN" sz="2800" b="1" dirty="0">
                <a:solidFill>
                  <a:schemeClr val="tx2"/>
                </a:solidFill>
                <a:effectLst>
                  <a:glow rad="228600">
                    <a:srgbClr val="EBFFF0">
                      <a:alpha val="40000"/>
                    </a:srgbClr>
                  </a:glow>
                </a:effectLst>
                <a:latin typeface="Arial Unicode MS" pitchFamily="34" charset="-128"/>
                <a:ea typeface="Arial Unicode MS" pitchFamily="34" charset="-128"/>
                <a:cs typeface="Arial Unicode MS" pitchFamily="34" charset="-128"/>
              </a:rPr>
              <a:t>"அல்லாஹ்வின் நாமத்தினாலே, மிக்க இரக்கமுள்ளவர் , மிக்க கருணையாளர். உலகங்களை நேசிப்பவரும், பராமரிப்பவருமான அல்லாஹ்வைப் புகழ்ந்து பேசுங்கள்; மிக்க அருளாளர், மிக்க கருணையாளர்; நியாயத்தீர்ப்பு நாளின் எஜமானர். நாங்கள் தேடுகிறோம்.</a:t>
            </a:r>
          </a:p>
          <a:p>
            <a:pPr algn="ctr" eaLnBrk="1" hangingPunct="1">
              <a:spcBef>
                <a:spcPct val="20000"/>
              </a:spcBef>
              <a:buSzPct val="90000"/>
              <a:buFont typeface="Monotype Sorts" charset="0"/>
              <a:buNone/>
              <a:defRPr/>
            </a:pPr>
            <a:r>
              <a:rPr lang="ta-IN" sz="2800" b="1" dirty="0">
                <a:solidFill>
                  <a:schemeClr val="tx2"/>
                </a:solidFill>
                <a:effectLst>
                  <a:glow rad="228600">
                    <a:srgbClr val="EBFFF0">
                      <a:alpha val="40000"/>
                    </a:srgbClr>
                  </a:glow>
                </a:effectLst>
                <a:latin typeface="Arial Unicode MS" pitchFamily="34" charset="-128"/>
                <a:ea typeface="Arial Unicode MS" pitchFamily="34" charset="-128"/>
                <a:cs typeface="Arial Unicode MS" pitchFamily="34" charset="-128"/>
              </a:rPr>
              <a:t>நேரடியான வழியை எங்களுக்குக் காட்டுங்கள், நீங்கள் யாருக்கு அருள் புரிந்தீர்கள், யாருடைய (பகுதி) கோபம் இல்லாதவர்கள், வழிதவறாதவர்கள் ஆகியோரின் வழி. "</a:t>
            </a:r>
            <a:endParaRPr lang="en-US" sz="2800" b="1" dirty="0">
              <a:solidFill>
                <a:schemeClr val="tx2"/>
              </a:solidFill>
              <a:effectLst>
                <a:glow rad="228600">
                  <a:srgbClr val="EBFFF0">
                    <a:alpha val="40000"/>
                  </a:srgbClr>
                </a:glo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rot="5400000">
            <a:off x="3779838" y="1570037"/>
            <a:ext cx="62484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2" name="Picture 5" descr="Solar"/>
          <p:cNvPicPr>
            <a:picLocks noChangeAspect="1" noChangeArrowheads="1"/>
          </p:cNvPicPr>
          <p:nvPr/>
        </p:nvPicPr>
        <p:blipFill>
          <a:blip r:embed="rId4" cstate="screen">
            <a:extLst>
              <a:ext uri="{28A0092B-C50C-407E-A947-70E740481C1C}">
                <a14:useLocalDpi xmlns:a14="http://schemas.microsoft.com/office/drawing/2010/main" val="0"/>
              </a:ext>
            </a:extLst>
          </a:blip>
          <a:srcRect l="-49" t="-67" r="2460" b="67"/>
          <a:stretch>
            <a:fillRect/>
          </a:stretch>
        </p:blipFill>
        <p:spPr bwMode="auto">
          <a:xfrm rot="5400000">
            <a:off x="-763244" y="1263390"/>
            <a:ext cx="6172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0" y="76200"/>
            <a:ext cx="9144000" cy="533400"/>
          </a:xfrm>
          <a:gradFill rotWithShape="0">
            <a:gsLst>
              <a:gs pos="0">
                <a:schemeClr val="bg1">
                  <a:gamma/>
                  <a:shade val="46275"/>
                  <a:invGamma/>
                </a:schemeClr>
              </a:gs>
              <a:gs pos="50000">
                <a:schemeClr val="bg1"/>
              </a:gs>
              <a:gs pos="100000">
                <a:schemeClr val="bg1">
                  <a:gamma/>
                  <a:shade val="46275"/>
                  <a:invGamma/>
                </a:schemeClr>
              </a:gs>
            </a:gsLst>
            <a:lin ang="5400000" scaled="1"/>
          </a:gradFill>
          <a:ln w="38100">
            <a:solidFill>
              <a:schemeClr val="folHlink"/>
            </a:solidFill>
          </a:ln>
        </p:spPr>
        <p:txBody>
          <a:bodyPr/>
          <a:lstStyle/>
          <a:p>
            <a:pPr>
              <a:defRPr/>
            </a:pPr>
            <a:r>
              <a:rPr lang="ta-IN" sz="2800" dirty="0">
                <a:latin typeface="Arial Unicode MS" pitchFamily="34" charset="-128"/>
                <a:ea typeface="Arial Unicode MS" pitchFamily="34" charset="-128"/>
                <a:cs typeface="Arial Unicode MS" pitchFamily="34" charset="-128"/>
              </a:rPr>
              <a:t>ஆனால் எல்லா இறைவன் தத்துவமும்  ஒன்றல்ல…</a:t>
            </a:r>
            <a:endParaRPr lang="en-US" sz="2800" dirty="0">
              <a:latin typeface="Arial Unicode MS" pitchFamily="34" charset="-128"/>
              <a:ea typeface="Arial Unicode MS" pitchFamily="34" charset="-128"/>
              <a:cs typeface="Arial Unicode MS" pitchFamily="34" charset="-128"/>
            </a:endParaRPr>
          </a:p>
        </p:txBody>
      </p:sp>
      <p:sp>
        <p:nvSpPr>
          <p:cNvPr id="77830" name="Rectangle 6"/>
          <p:cNvSpPr>
            <a:spLocks noChangeArrowheads="1"/>
          </p:cNvSpPr>
          <p:nvPr/>
        </p:nvSpPr>
        <p:spPr bwMode="auto">
          <a:xfrm>
            <a:off x="5029200" y="5334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u="sng"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31" name="Rectangle 7"/>
          <p:cNvSpPr>
            <a:spLocks noChangeArrowheads="1"/>
          </p:cNvSpPr>
          <p:nvPr/>
        </p:nvSpPr>
        <p:spPr bwMode="auto">
          <a:xfrm>
            <a:off x="1524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32" name="Rectangle 8"/>
          <p:cNvSpPr>
            <a:spLocks noChangeArrowheads="1"/>
          </p:cNvSpPr>
          <p:nvPr/>
        </p:nvSpPr>
        <p:spPr bwMode="auto">
          <a:xfrm>
            <a:off x="4991100" y="1066800"/>
            <a:ext cx="41148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34" name="Rectangle 10"/>
          <p:cNvSpPr>
            <a:spLocks noChangeArrowheads="1"/>
          </p:cNvSpPr>
          <p:nvPr/>
        </p:nvSpPr>
        <p:spPr bwMode="auto">
          <a:xfrm>
            <a:off x="1333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38" name="Rectangle 14"/>
          <p:cNvSpPr>
            <a:spLocks noChangeArrowheads="1"/>
          </p:cNvSpPr>
          <p:nvPr/>
        </p:nvSpPr>
        <p:spPr bwMode="auto">
          <a:xfrm>
            <a:off x="1143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r>
              <a:rPr lang="ta-IN" sz="24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அவரது விருப்பத்திலிருந்தே  வளர்ச்சி  பண்புக்கூறுகள்</a:t>
            </a:r>
            <a:endParaRPr lang="en-US" sz="24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40" name="Rectangle 16"/>
          <p:cNvSpPr>
            <a:spLocks noChangeArrowheads="1"/>
          </p:cNvSpPr>
          <p:nvPr/>
        </p:nvSpPr>
        <p:spPr bwMode="auto">
          <a:xfrm>
            <a:off x="238318" y="4038600"/>
            <a:ext cx="42672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defRPr/>
            </a:pPr>
            <a:r>
              <a:rPr lang="ta-IN" sz="24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அடிப்படையில் தன்னிச்சையானது</a:t>
            </a:r>
            <a:r>
              <a:rPr lang="en-US" sz="24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n-US" sz="24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lgn="ctr" eaLnBrk="1" hangingPunct="1">
              <a:spcBef>
                <a:spcPct val="20000"/>
              </a:spcBef>
              <a:buClr>
                <a:schemeClr val="hlink"/>
              </a:buClr>
              <a:buSzPct val="70000"/>
              <a:buFont typeface="Wingdings" charset="0"/>
              <a:buNone/>
              <a:defRPr/>
            </a:pPr>
            <a:endParaRPr lang="en-US" sz="24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42" name="Rectangle 18"/>
          <p:cNvSpPr>
            <a:spLocks noChangeArrowheads="1"/>
          </p:cNvSpPr>
          <p:nvPr/>
        </p:nvSpPr>
        <p:spPr bwMode="auto">
          <a:xfrm>
            <a:off x="1524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44" name="Rectangle 20"/>
          <p:cNvSpPr>
            <a:spLocks noChangeArrowheads="1"/>
          </p:cNvSpPr>
          <p:nvPr/>
        </p:nvSpPr>
        <p:spPr bwMode="auto">
          <a:xfrm>
            <a:off x="4972050" y="1676400"/>
            <a:ext cx="41529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45" name="Rectangle 21"/>
          <p:cNvSpPr>
            <a:spLocks noChangeArrowheads="1"/>
          </p:cNvSpPr>
          <p:nvPr/>
        </p:nvSpPr>
        <p:spPr bwMode="auto">
          <a:xfrm>
            <a:off x="4953000" y="2971800"/>
            <a:ext cx="4191000" cy="10668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46" name="Rectangle 22"/>
          <p:cNvSpPr>
            <a:spLocks noChangeArrowheads="1"/>
          </p:cNvSpPr>
          <p:nvPr/>
        </p:nvSpPr>
        <p:spPr bwMode="auto">
          <a:xfrm>
            <a:off x="4762500" y="4267200"/>
            <a:ext cx="4381500" cy="6096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47" name="Rectangle 23"/>
          <p:cNvSpPr>
            <a:spLocks noChangeArrowheads="1"/>
          </p:cNvSpPr>
          <p:nvPr/>
        </p:nvSpPr>
        <p:spPr bwMode="auto">
          <a:xfrm>
            <a:off x="4991100" y="4953000"/>
            <a:ext cx="4267200" cy="114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buFont typeface="Wingdings" charset="0"/>
              <a:buNone/>
              <a:defRPr/>
            </a:pPr>
            <a:endParaRPr lang="en-US" sz="2000"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77849" name="Text Box 25"/>
          <p:cNvSpPr txBox="1">
            <a:spLocks noChangeArrowheads="1"/>
          </p:cNvSpPr>
          <p:nvPr/>
        </p:nvSpPr>
        <p:spPr bwMode="auto">
          <a:xfrm>
            <a:off x="288925" y="6172200"/>
            <a:ext cx="8855075" cy="707886"/>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algn="ctr">
              <a:defRPr/>
            </a:pPr>
            <a:r>
              <a:rPr lang="ta-IN" sz="2000" b="1" dirty="0">
                <a:latin typeface="Arial Unicode MS" pitchFamily="34" charset="-128"/>
                <a:ea typeface="Arial Unicode MS" pitchFamily="34" charset="-128"/>
                <a:cs typeface="Arial Unicode MS" pitchFamily="34" charset="-128"/>
              </a:rPr>
              <a:t>இமாத் ஷெஹாதே, "இஸ்லாமிய ஏகத்துவத்தின் முன்கணிப்பு," பிப்லியோதெக்கா சேக்ரா 161 (ஏப்ரல்-ஜூன் 2004): 162.</a:t>
            </a:r>
            <a:endParaRPr lang="en-US" sz="2000" b="1" dirty="0">
              <a:latin typeface="Arial Unicode MS" pitchFamily="34" charset="-128"/>
              <a:ea typeface="Arial Unicode MS" pitchFamily="34" charset="-128"/>
              <a:cs typeface="Arial Unicode MS" pitchFamily="34" charset="-128"/>
            </a:endParaRPr>
          </a:p>
        </p:txBody>
      </p:sp>
      <p:sp>
        <p:nvSpPr>
          <p:cNvPr id="18" name="Rectangle 3"/>
          <p:cNvSpPr txBox="1">
            <a:spLocks noChangeArrowheads="1"/>
          </p:cNvSpPr>
          <p:nvPr/>
        </p:nvSpPr>
        <p:spPr bwMode="auto">
          <a:xfrm>
            <a:off x="152400" y="762000"/>
            <a:ext cx="4114800" cy="609600"/>
          </a:xfrm>
          <a:prstGeom prst="rect">
            <a:avLst/>
          </a:prstGeom>
          <a:noFill/>
          <a:ln w="9525">
            <a:noFill/>
            <a:miter lim="800000"/>
            <a:headEnd/>
            <a:tailEnd/>
          </a:ln>
          <a:effec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spcBef>
                <a:spcPct val="20000"/>
              </a:spcBef>
              <a:buClr>
                <a:schemeClr val="hlink"/>
              </a:buClr>
              <a:buSzPct val="70000"/>
              <a:buFont typeface="Wingdings" charset="0"/>
              <a:buNone/>
              <a:defRPr/>
            </a:pPr>
            <a:r>
              <a:rPr lang="ta-IN" sz="2800" u="sng"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இஸ்லாமிய</a:t>
            </a:r>
            <a:endParaRPr lang="en-US" sz="2800" u="sng"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3" name="Rectangle 2"/>
          <p:cNvSpPr/>
          <p:nvPr/>
        </p:nvSpPr>
        <p:spPr>
          <a:xfrm>
            <a:off x="518288" y="1295002"/>
            <a:ext cx="3161443" cy="461665"/>
          </a:xfrm>
          <a:prstGeom prst="rect">
            <a:avLst/>
          </a:prstGeom>
        </p:spPr>
        <p:txBody>
          <a:bodyPr wrap="none">
            <a:spAutoFit/>
          </a:bodyPr>
          <a:lstStyle/>
          <a:p>
            <a:r>
              <a:rPr lang="ta-IN" sz="2400" dirty="0">
                <a:latin typeface="Arial Unicode MS" pitchFamily="34" charset="-128"/>
                <a:ea typeface="Arial Unicode MS" pitchFamily="34" charset="-128"/>
                <a:cs typeface="Arial Unicode MS" pitchFamily="34" charset="-128"/>
              </a:rPr>
              <a:t> திரித்துவ இல்லாமை </a:t>
            </a:r>
            <a:endParaRPr lang="en-GB" sz="2400" dirty="0">
              <a:latin typeface="Arial Unicode MS" pitchFamily="34" charset="-128"/>
              <a:ea typeface="Arial Unicode MS" pitchFamily="34" charset="-128"/>
              <a:cs typeface="Arial Unicode MS" pitchFamily="34" charset="-128"/>
            </a:endParaRPr>
          </a:p>
        </p:txBody>
      </p:sp>
      <p:sp>
        <p:nvSpPr>
          <p:cNvPr id="4" name="Rectangle 3"/>
          <p:cNvSpPr/>
          <p:nvPr/>
        </p:nvSpPr>
        <p:spPr>
          <a:xfrm>
            <a:off x="152400" y="2063234"/>
            <a:ext cx="4439036" cy="461665"/>
          </a:xfrm>
          <a:prstGeom prst="rect">
            <a:avLst/>
          </a:prstGeom>
        </p:spPr>
        <p:txBody>
          <a:bodyPr wrap="none">
            <a:spAutoFit/>
          </a:bodyPr>
          <a:lstStyle/>
          <a:p>
            <a:r>
              <a:rPr lang="ta-IN" sz="2400" dirty="0">
                <a:latin typeface="Arial Unicode MS" pitchFamily="34" charset="-128"/>
                <a:ea typeface="Arial Unicode MS" pitchFamily="34" charset="-128"/>
                <a:cs typeface="Arial Unicode MS" pitchFamily="34" charset="-128"/>
              </a:rPr>
              <a:t>தனக்குள் எந்த உறவும் இல்லை</a:t>
            </a:r>
          </a:p>
        </p:txBody>
      </p:sp>
      <p:sp>
        <p:nvSpPr>
          <p:cNvPr id="6" name="Rectangle 5"/>
          <p:cNvSpPr/>
          <p:nvPr/>
        </p:nvSpPr>
        <p:spPr>
          <a:xfrm>
            <a:off x="656329" y="5047446"/>
            <a:ext cx="3106941" cy="830997"/>
          </a:xfrm>
          <a:prstGeom prst="rect">
            <a:avLst/>
          </a:prstGeom>
        </p:spPr>
        <p:txBody>
          <a:bodyPr wrap="none">
            <a:spAutoFit/>
          </a:bodyPr>
          <a:lstStyle/>
          <a:p>
            <a:pPr algn="ctr"/>
            <a:r>
              <a:rPr lang="ta-IN" sz="2400" dirty="0">
                <a:latin typeface="Arial Unicode MS" pitchFamily="34" charset="-128"/>
                <a:ea typeface="Arial Unicode MS" pitchFamily="34" charset="-128"/>
                <a:cs typeface="Arial Unicode MS" pitchFamily="34" charset="-128"/>
              </a:rPr>
              <a:t>அறியவோ நம்பவோ </a:t>
            </a:r>
            <a:endParaRPr lang="en-US" sz="2400" dirty="0">
              <a:latin typeface="Arial Unicode MS" pitchFamily="34" charset="-128"/>
              <a:ea typeface="Arial Unicode MS" pitchFamily="34" charset="-128"/>
              <a:cs typeface="Arial Unicode MS" pitchFamily="34" charset="-128"/>
            </a:endParaRPr>
          </a:p>
          <a:p>
            <a:pPr algn="ctr"/>
            <a:r>
              <a:rPr lang="ta-IN" sz="2400" dirty="0">
                <a:latin typeface="Arial Unicode MS" pitchFamily="34" charset="-128"/>
                <a:ea typeface="Arial Unicode MS" pitchFamily="34" charset="-128"/>
                <a:cs typeface="Arial Unicode MS" pitchFamily="34" charset="-128"/>
              </a:rPr>
              <a:t>முடியாது</a:t>
            </a:r>
            <a:endParaRPr lang="en-GB" sz="2400" dirty="0">
              <a:latin typeface="Arial Unicode MS" pitchFamily="34" charset="-128"/>
              <a:ea typeface="Arial Unicode MS" pitchFamily="34" charset="-128"/>
              <a:cs typeface="Arial Unicode MS" pitchFamily="34" charset="-128"/>
            </a:endParaRPr>
          </a:p>
        </p:txBody>
      </p:sp>
      <p:sp>
        <p:nvSpPr>
          <p:cNvPr id="7" name="Rectangle 6"/>
          <p:cNvSpPr/>
          <p:nvPr/>
        </p:nvSpPr>
        <p:spPr>
          <a:xfrm>
            <a:off x="6190732" y="1295002"/>
            <a:ext cx="1715534" cy="461665"/>
          </a:xfrm>
          <a:prstGeom prst="rect">
            <a:avLst/>
          </a:prstGeom>
        </p:spPr>
        <p:txBody>
          <a:bodyPr wrap="none">
            <a:spAutoFit/>
          </a:bodyPr>
          <a:lstStyle/>
          <a:p>
            <a:pPr algn="ctr"/>
            <a:r>
              <a:rPr lang="ta-IN" sz="2400" dirty="0">
                <a:latin typeface="Arial Unicode MS" pitchFamily="34" charset="-128"/>
                <a:ea typeface="Arial Unicode MS" pitchFamily="34" charset="-128"/>
                <a:cs typeface="Arial Unicode MS" pitchFamily="34" charset="-128"/>
              </a:rPr>
              <a:t>திரித்துவம் </a:t>
            </a:r>
            <a:endParaRPr lang="en-GB" sz="2400" dirty="0">
              <a:latin typeface="Arial Unicode MS" pitchFamily="34" charset="-128"/>
              <a:ea typeface="Arial Unicode MS" pitchFamily="34" charset="-128"/>
              <a:cs typeface="Arial Unicode MS" pitchFamily="34" charset="-128"/>
            </a:endParaRPr>
          </a:p>
        </p:txBody>
      </p:sp>
      <p:sp>
        <p:nvSpPr>
          <p:cNvPr id="8" name="Rectangle 7"/>
          <p:cNvSpPr/>
          <p:nvPr/>
        </p:nvSpPr>
        <p:spPr>
          <a:xfrm>
            <a:off x="5126147" y="1991153"/>
            <a:ext cx="3555781" cy="461665"/>
          </a:xfrm>
          <a:prstGeom prst="rect">
            <a:avLst/>
          </a:prstGeom>
        </p:spPr>
        <p:txBody>
          <a:bodyPr wrap="none">
            <a:spAutoFit/>
          </a:bodyPr>
          <a:lstStyle/>
          <a:p>
            <a:pPr algn="ctr"/>
            <a:r>
              <a:rPr lang="ta-IN" sz="2400" dirty="0">
                <a:latin typeface="Arial Unicode MS" pitchFamily="34" charset="-128"/>
                <a:ea typeface="Arial Unicode MS" pitchFamily="34" charset="-128"/>
                <a:cs typeface="Arial Unicode MS" pitchFamily="34" charset="-128"/>
              </a:rPr>
              <a:t>தனக்குள்ளேயே உறவில்</a:t>
            </a:r>
            <a:endParaRPr lang="en-GB" sz="2400" dirty="0">
              <a:latin typeface="Arial Unicode MS" pitchFamily="34" charset="-128"/>
              <a:ea typeface="Arial Unicode MS" pitchFamily="34" charset="-128"/>
              <a:cs typeface="Arial Unicode MS" pitchFamily="34" charset="-128"/>
            </a:endParaRPr>
          </a:p>
        </p:txBody>
      </p:sp>
      <p:sp>
        <p:nvSpPr>
          <p:cNvPr id="9" name="Rectangle 8"/>
          <p:cNvSpPr/>
          <p:nvPr/>
        </p:nvSpPr>
        <p:spPr>
          <a:xfrm>
            <a:off x="4820587" y="2826737"/>
            <a:ext cx="4572000" cy="830997"/>
          </a:xfrm>
          <a:prstGeom prst="rect">
            <a:avLst/>
          </a:prstGeom>
        </p:spPr>
        <p:txBody>
          <a:bodyPr>
            <a:spAutoFit/>
          </a:bodyPr>
          <a:lstStyle/>
          <a:p>
            <a:pPr algn="ctr"/>
            <a:r>
              <a:rPr lang="ta-IN" sz="2400" dirty="0">
                <a:latin typeface="Arial Unicode MS" pitchFamily="34" charset="-128"/>
                <a:ea typeface="Arial Unicode MS" pitchFamily="34" charset="-128"/>
                <a:cs typeface="Arial Unicode MS" pitchFamily="34" charset="-128"/>
              </a:rPr>
              <a:t>பரிசுத்தம்   இயற்கையிலிருந்து  வளர்ச்சி  என்று கூறுகிறது</a:t>
            </a:r>
            <a:endParaRPr lang="en-GB" sz="2400" dirty="0">
              <a:latin typeface="Arial Unicode MS" pitchFamily="34" charset="-128"/>
              <a:ea typeface="Arial Unicode MS" pitchFamily="34" charset="-128"/>
              <a:cs typeface="Arial Unicode MS" pitchFamily="34" charset="-128"/>
            </a:endParaRPr>
          </a:p>
        </p:txBody>
      </p:sp>
      <p:sp>
        <p:nvSpPr>
          <p:cNvPr id="10" name="Rectangle 9"/>
          <p:cNvSpPr/>
          <p:nvPr/>
        </p:nvSpPr>
        <p:spPr>
          <a:xfrm>
            <a:off x="5015632" y="4278868"/>
            <a:ext cx="3930884" cy="461665"/>
          </a:xfrm>
          <a:prstGeom prst="rect">
            <a:avLst/>
          </a:prstGeom>
        </p:spPr>
        <p:txBody>
          <a:bodyPr wrap="none">
            <a:spAutoFit/>
          </a:bodyPr>
          <a:lstStyle/>
          <a:p>
            <a:pPr algn="ctr"/>
            <a:r>
              <a:rPr lang="ta-IN" sz="2400" dirty="0">
                <a:latin typeface="Arial Unicode MS" pitchFamily="34" charset="-128"/>
                <a:ea typeface="Arial Unicode MS" pitchFamily="34" charset="-128"/>
                <a:cs typeface="Arial Unicode MS" pitchFamily="34" charset="-128"/>
              </a:rPr>
              <a:t>இயல்பாகவே நிலையானது</a:t>
            </a:r>
            <a:endParaRPr lang="en-GB" sz="2400" dirty="0">
              <a:latin typeface="Arial Unicode MS" pitchFamily="34" charset="-128"/>
              <a:ea typeface="Arial Unicode MS" pitchFamily="34" charset="-128"/>
              <a:cs typeface="Arial Unicode MS" pitchFamily="34" charset="-128"/>
            </a:endParaRPr>
          </a:p>
        </p:txBody>
      </p:sp>
      <p:sp>
        <p:nvSpPr>
          <p:cNvPr id="11" name="Rectangle 10"/>
          <p:cNvSpPr/>
          <p:nvPr/>
        </p:nvSpPr>
        <p:spPr>
          <a:xfrm>
            <a:off x="4667250" y="4971724"/>
            <a:ext cx="4572000" cy="830997"/>
          </a:xfrm>
          <a:prstGeom prst="rect">
            <a:avLst/>
          </a:prstGeom>
        </p:spPr>
        <p:txBody>
          <a:bodyPr>
            <a:spAutoFit/>
          </a:bodyPr>
          <a:lstStyle/>
          <a:p>
            <a:pPr algn="ctr"/>
            <a:r>
              <a:rPr lang="ta-IN" sz="2400" dirty="0">
                <a:latin typeface="Arial Unicode MS" pitchFamily="34" charset="-128"/>
                <a:ea typeface="Arial Unicode MS" pitchFamily="34" charset="-128"/>
                <a:cs typeface="Arial Unicode MS" pitchFamily="34" charset="-128"/>
              </a:rPr>
              <a:t>அறியவும்  மற்றும் நம்பகமானதாக இருக்க முடியும்</a:t>
            </a:r>
            <a:endParaRPr lang="en-GB" sz="2400" dirty="0">
              <a:latin typeface="Arial Unicode MS" pitchFamily="34" charset="-128"/>
              <a:ea typeface="Arial Unicode MS" pitchFamily="34" charset="-128"/>
              <a:cs typeface="Arial Unicode MS" pitchFamily="34" charset="-128"/>
            </a:endParaRPr>
          </a:p>
        </p:txBody>
      </p:sp>
      <p:sp>
        <p:nvSpPr>
          <p:cNvPr id="12" name="Rectangle 11"/>
          <p:cNvSpPr/>
          <p:nvPr/>
        </p:nvSpPr>
        <p:spPr>
          <a:xfrm>
            <a:off x="6074323" y="697468"/>
            <a:ext cx="2036135" cy="523220"/>
          </a:xfrm>
          <a:prstGeom prst="rect">
            <a:avLst/>
          </a:prstGeom>
        </p:spPr>
        <p:txBody>
          <a:bodyPr wrap="none">
            <a:spAutoFit/>
          </a:bodyPr>
          <a:lstStyle/>
          <a:p>
            <a:r>
              <a:rPr lang="ta-IN" sz="2800" u="sng" dirty="0">
                <a:latin typeface="Arial Unicode MS" pitchFamily="34" charset="-128"/>
                <a:ea typeface="Arial Unicode MS" pitchFamily="34" charset="-128"/>
                <a:cs typeface="Arial Unicode MS" pitchFamily="34" charset="-128"/>
              </a:rPr>
              <a:t>வேதாகமம்</a:t>
            </a:r>
            <a:r>
              <a:rPr lang="ta-IN" sz="2800" dirty="0">
                <a:latin typeface="Arial Unicode MS" pitchFamily="34" charset="-128"/>
                <a:ea typeface="Arial Unicode MS" pitchFamily="34" charset="-128"/>
                <a:cs typeface="Arial Unicode MS" pitchFamily="34" charset="-128"/>
              </a:rPr>
              <a:t> </a:t>
            </a:r>
            <a:endParaRPr lang="en-GB"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nodePh="1">
                                  <p:stCondLst>
                                    <p:cond delay="0"/>
                                  </p:stCondLst>
                                  <p:endCondLst>
                                    <p:cond evt="begin" delay="0">
                                      <p:tn val="5"/>
                                    </p:cond>
                                  </p:endCondLst>
                                  <p:childTnLst>
                                    <p:set>
                                      <p:cBhvr>
                                        <p:cTn id="6" dur="1" fill="hold">
                                          <p:stCondLst>
                                            <p:cond delay="0"/>
                                          </p:stCondLst>
                                        </p:cTn>
                                        <p:tgtEl>
                                          <p:spTgt spid="77831"/>
                                        </p:tgtEl>
                                        <p:attrNameLst>
                                          <p:attrName>style.visibility</p:attrName>
                                        </p:attrNameLst>
                                      </p:cBhvr>
                                      <p:to>
                                        <p:strVal val="visible"/>
                                      </p:to>
                                    </p:set>
                                    <p:animScale>
                                      <p:cBhvr>
                                        <p:cTn id="7" dur="1000" decel="50000" fill="hold">
                                          <p:stCondLst>
                                            <p:cond delay="0"/>
                                          </p:stCondLst>
                                        </p:cTn>
                                        <p:tgtEl>
                                          <p:spTgt spid="778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7831"/>
                                        </p:tgtEl>
                                        <p:attrNameLst>
                                          <p:attrName>ppt_x</p:attrName>
                                          <p:attrName>ppt_y</p:attrName>
                                        </p:attrNameLst>
                                      </p:cBhvr>
                                    </p:animMotion>
                                    <p:animEffect transition="in" filter="fade">
                                      <p:cBhvr>
                                        <p:cTn id="9" dur="1000"/>
                                        <p:tgtEl>
                                          <p:spTgt spid="778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77832"/>
                                        </p:tgtEl>
                                        <p:attrNameLst>
                                          <p:attrName>style.visibility</p:attrName>
                                        </p:attrNameLst>
                                      </p:cBhvr>
                                      <p:to>
                                        <p:strVal val="visible"/>
                                      </p:to>
                                    </p:set>
                                    <p:animScale>
                                      <p:cBhvr>
                                        <p:cTn id="14" dur="1000" decel="50000" fill="hold">
                                          <p:stCondLst>
                                            <p:cond delay="0"/>
                                          </p:stCondLst>
                                        </p:cTn>
                                        <p:tgtEl>
                                          <p:spTgt spid="778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7832"/>
                                        </p:tgtEl>
                                        <p:attrNameLst>
                                          <p:attrName>ppt_x</p:attrName>
                                          <p:attrName>ppt_y</p:attrName>
                                        </p:attrNameLst>
                                      </p:cBhvr>
                                    </p:animMotion>
                                    <p:animEffect transition="in" filter="fade">
                                      <p:cBhvr>
                                        <p:cTn id="16" dur="1000"/>
                                        <p:tgtEl>
                                          <p:spTgt spid="778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nodePh="1">
                                  <p:stCondLst>
                                    <p:cond delay="0"/>
                                  </p:stCondLst>
                                  <p:endCondLst>
                                    <p:cond evt="begin" delay="0">
                                      <p:tn val="19"/>
                                    </p:cond>
                                  </p:endCondLst>
                                  <p:childTnLst>
                                    <p:set>
                                      <p:cBhvr>
                                        <p:cTn id="20" dur="1" fill="hold">
                                          <p:stCondLst>
                                            <p:cond delay="0"/>
                                          </p:stCondLst>
                                        </p:cTn>
                                        <p:tgtEl>
                                          <p:spTgt spid="77834"/>
                                        </p:tgtEl>
                                        <p:attrNameLst>
                                          <p:attrName>style.visibility</p:attrName>
                                        </p:attrNameLst>
                                      </p:cBhvr>
                                      <p:to>
                                        <p:strVal val="visible"/>
                                      </p:to>
                                    </p:set>
                                    <p:animScale>
                                      <p:cBhvr>
                                        <p:cTn id="21" dur="1000" decel="50000" fill="hold">
                                          <p:stCondLst>
                                            <p:cond delay="0"/>
                                          </p:stCondLst>
                                        </p:cTn>
                                        <p:tgtEl>
                                          <p:spTgt spid="778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7834"/>
                                        </p:tgtEl>
                                        <p:attrNameLst>
                                          <p:attrName>ppt_x</p:attrName>
                                          <p:attrName>ppt_y</p:attrName>
                                        </p:attrNameLst>
                                      </p:cBhvr>
                                    </p:animMotion>
                                    <p:animEffect transition="in" filter="fade">
                                      <p:cBhvr>
                                        <p:cTn id="23" dur="1000"/>
                                        <p:tgtEl>
                                          <p:spTgt spid="778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nodePh="1">
                                  <p:stCondLst>
                                    <p:cond delay="0"/>
                                  </p:stCondLst>
                                  <p:endCondLst>
                                    <p:cond evt="begin" delay="0">
                                      <p:tn val="26"/>
                                    </p:cond>
                                  </p:endCondLst>
                                  <p:childTnLst>
                                    <p:set>
                                      <p:cBhvr>
                                        <p:cTn id="27" dur="1" fill="hold">
                                          <p:stCondLst>
                                            <p:cond delay="0"/>
                                          </p:stCondLst>
                                        </p:cTn>
                                        <p:tgtEl>
                                          <p:spTgt spid="77844"/>
                                        </p:tgtEl>
                                        <p:attrNameLst>
                                          <p:attrName>style.visibility</p:attrName>
                                        </p:attrNameLst>
                                      </p:cBhvr>
                                      <p:to>
                                        <p:strVal val="visible"/>
                                      </p:to>
                                    </p:set>
                                    <p:animScale>
                                      <p:cBhvr>
                                        <p:cTn id="28" dur="1000" decel="50000" fill="hold">
                                          <p:stCondLst>
                                            <p:cond delay="0"/>
                                          </p:stCondLst>
                                        </p:cTn>
                                        <p:tgtEl>
                                          <p:spTgt spid="778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7844"/>
                                        </p:tgtEl>
                                        <p:attrNameLst>
                                          <p:attrName>ppt_x</p:attrName>
                                          <p:attrName>ppt_y</p:attrName>
                                        </p:attrNameLst>
                                      </p:cBhvr>
                                    </p:animMotion>
                                    <p:animEffect transition="in" filter="fade">
                                      <p:cBhvr>
                                        <p:cTn id="30" dur="1000"/>
                                        <p:tgtEl>
                                          <p:spTgt spid="778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77838"/>
                                        </p:tgtEl>
                                        <p:attrNameLst>
                                          <p:attrName>style.visibility</p:attrName>
                                        </p:attrNameLst>
                                      </p:cBhvr>
                                      <p:to>
                                        <p:strVal val="visible"/>
                                      </p:to>
                                    </p:set>
                                    <p:animScale>
                                      <p:cBhvr>
                                        <p:cTn id="35" dur="1000" decel="50000" fill="hold">
                                          <p:stCondLst>
                                            <p:cond delay="0"/>
                                          </p:stCondLst>
                                        </p:cTn>
                                        <p:tgtEl>
                                          <p:spTgt spid="77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7838"/>
                                        </p:tgtEl>
                                        <p:attrNameLst>
                                          <p:attrName>ppt_x</p:attrName>
                                          <p:attrName>ppt_y</p:attrName>
                                        </p:attrNameLst>
                                      </p:cBhvr>
                                    </p:animMotion>
                                    <p:animEffect transition="in" filter="fade">
                                      <p:cBhvr>
                                        <p:cTn id="37" dur="1000"/>
                                        <p:tgtEl>
                                          <p:spTgt spid="778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77845"/>
                                        </p:tgtEl>
                                        <p:attrNameLst>
                                          <p:attrName>style.visibility</p:attrName>
                                        </p:attrNameLst>
                                      </p:cBhvr>
                                      <p:to>
                                        <p:strVal val="visible"/>
                                      </p:to>
                                    </p:set>
                                    <p:animScale>
                                      <p:cBhvr>
                                        <p:cTn id="42" dur="1000" decel="50000" fill="hold">
                                          <p:stCondLst>
                                            <p:cond delay="0"/>
                                          </p:stCondLst>
                                        </p:cTn>
                                        <p:tgtEl>
                                          <p:spTgt spid="77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7845"/>
                                        </p:tgtEl>
                                        <p:attrNameLst>
                                          <p:attrName>ppt_x</p:attrName>
                                          <p:attrName>ppt_y</p:attrName>
                                        </p:attrNameLst>
                                      </p:cBhvr>
                                    </p:animMotion>
                                    <p:animEffect transition="in" filter="fade">
                                      <p:cBhvr>
                                        <p:cTn id="44" dur="1000"/>
                                        <p:tgtEl>
                                          <p:spTgt spid="7784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7840"/>
                                        </p:tgtEl>
                                        <p:attrNameLst>
                                          <p:attrName>style.visibility</p:attrName>
                                        </p:attrNameLst>
                                      </p:cBhvr>
                                      <p:to>
                                        <p:strVal val="visible"/>
                                      </p:to>
                                    </p:set>
                                    <p:animScale>
                                      <p:cBhvr>
                                        <p:cTn id="49" dur="1000" decel="50000" fill="hold">
                                          <p:stCondLst>
                                            <p:cond delay="0"/>
                                          </p:stCondLst>
                                        </p:cTn>
                                        <p:tgtEl>
                                          <p:spTgt spid="778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7840"/>
                                        </p:tgtEl>
                                        <p:attrNameLst>
                                          <p:attrName>ppt_x</p:attrName>
                                          <p:attrName>ppt_y</p:attrName>
                                        </p:attrNameLst>
                                      </p:cBhvr>
                                    </p:animMotion>
                                    <p:animEffect transition="in" filter="fade">
                                      <p:cBhvr>
                                        <p:cTn id="51" dur="1000"/>
                                        <p:tgtEl>
                                          <p:spTgt spid="778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nodePh="1">
                                  <p:stCondLst>
                                    <p:cond delay="0"/>
                                  </p:stCondLst>
                                  <p:endCondLst>
                                    <p:cond evt="begin" delay="0">
                                      <p:tn val="54"/>
                                    </p:cond>
                                  </p:endCondLst>
                                  <p:childTnLst>
                                    <p:set>
                                      <p:cBhvr>
                                        <p:cTn id="55" dur="1" fill="hold">
                                          <p:stCondLst>
                                            <p:cond delay="0"/>
                                          </p:stCondLst>
                                        </p:cTn>
                                        <p:tgtEl>
                                          <p:spTgt spid="77846"/>
                                        </p:tgtEl>
                                        <p:attrNameLst>
                                          <p:attrName>style.visibility</p:attrName>
                                        </p:attrNameLst>
                                      </p:cBhvr>
                                      <p:to>
                                        <p:strVal val="visible"/>
                                      </p:to>
                                    </p:set>
                                    <p:animScale>
                                      <p:cBhvr>
                                        <p:cTn id="56" dur="1000" decel="50000" fill="hold">
                                          <p:stCondLst>
                                            <p:cond delay="0"/>
                                          </p:stCondLst>
                                        </p:cTn>
                                        <p:tgtEl>
                                          <p:spTgt spid="778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7846"/>
                                        </p:tgtEl>
                                        <p:attrNameLst>
                                          <p:attrName>ppt_x</p:attrName>
                                          <p:attrName>ppt_y</p:attrName>
                                        </p:attrNameLst>
                                      </p:cBhvr>
                                    </p:animMotion>
                                    <p:animEffect transition="in" filter="fade">
                                      <p:cBhvr>
                                        <p:cTn id="58" dur="1000"/>
                                        <p:tgtEl>
                                          <p:spTgt spid="778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grpId="0" nodeType="clickEffect" nodePh="1">
                                  <p:stCondLst>
                                    <p:cond delay="0"/>
                                  </p:stCondLst>
                                  <p:endCondLst>
                                    <p:cond evt="begin" delay="0">
                                      <p:tn val="61"/>
                                    </p:cond>
                                  </p:endCondLst>
                                  <p:childTnLst>
                                    <p:set>
                                      <p:cBhvr>
                                        <p:cTn id="62" dur="1" fill="hold">
                                          <p:stCondLst>
                                            <p:cond delay="0"/>
                                          </p:stCondLst>
                                        </p:cTn>
                                        <p:tgtEl>
                                          <p:spTgt spid="77842"/>
                                        </p:tgtEl>
                                        <p:attrNameLst>
                                          <p:attrName>style.visibility</p:attrName>
                                        </p:attrNameLst>
                                      </p:cBhvr>
                                      <p:to>
                                        <p:strVal val="visible"/>
                                      </p:to>
                                    </p:set>
                                    <p:animScale>
                                      <p:cBhvr>
                                        <p:cTn id="63" dur="1000" decel="50000" fill="hold">
                                          <p:stCondLst>
                                            <p:cond delay="0"/>
                                          </p:stCondLst>
                                        </p:cTn>
                                        <p:tgtEl>
                                          <p:spTgt spid="778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77842"/>
                                        </p:tgtEl>
                                        <p:attrNameLst>
                                          <p:attrName>ppt_x</p:attrName>
                                          <p:attrName>ppt_y</p:attrName>
                                        </p:attrNameLst>
                                      </p:cBhvr>
                                    </p:animMotion>
                                    <p:animEffect transition="in" filter="fade">
                                      <p:cBhvr>
                                        <p:cTn id="65" dur="1000"/>
                                        <p:tgtEl>
                                          <p:spTgt spid="778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presetSubtype="0" fill="hold" grpId="0" nodeType="clickEffect" nodePh="1">
                                  <p:stCondLst>
                                    <p:cond delay="0"/>
                                  </p:stCondLst>
                                  <p:endCondLst>
                                    <p:cond evt="begin" delay="0">
                                      <p:tn val="68"/>
                                    </p:cond>
                                  </p:endCondLst>
                                  <p:childTnLst>
                                    <p:set>
                                      <p:cBhvr>
                                        <p:cTn id="69" dur="1" fill="hold">
                                          <p:stCondLst>
                                            <p:cond delay="0"/>
                                          </p:stCondLst>
                                        </p:cTn>
                                        <p:tgtEl>
                                          <p:spTgt spid="77847"/>
                                        </p:tgtEl>
                                        <p:attrNameLst>
                                          <p:attrName>style.visibility</p:attrName>
                                        </p:attrNameLst>
                                      </p:cBhvr>
                                      <p:to>
                                        <p:strVal val="visible"/>
                                      </p:to>
                                    </p:set>
                                    <p:animScale>
                                      <p:cBhvr>
                                        <p:cTn id="70" dur="1000" decel="50000" fill="hold">
                                          <p:stCondLst>
                                            <p:cond delay="0"/>
                                          </p:stCondLst>
                                        </p:cTn>
                                        <p:tgtEl>
                                          <p:spTgt spid="778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7847"/>
                                        </p:tgtEl>
                                        <p:attrNameLst>
                                          <p:attrName>ppt_x</p:attrName>
                                          <p:attrName>ppt_y</p:attrName>
                                        </p:attrNameLst>
                                      </p:cBhvr>
                                    </p:animMotion>
                                    <p:animEffect transition="in" filter="fade">
                                      <p:cBhvr>
                                        <p:cTn id="72" dur="1000"/>
                                        <p:tgtEl>
                                          <p:spTgt spid="77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77834" grpId="0"/>
      <p:bldP spid="77838" grpId="0"/>
      <p:bldP spid="77840" grpId="0"/>
      <p:bldP spid="77842" grpId="0"/>
      <p:bldP spid="77844" grpId="0"/>
      <p:bldP spid="77845" grpId="0"/>
      <p:bldP spid="77846" grpId="0"/>
      <p:bldP spid="778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29" name="Group 2"/>
          <p:cNvGrpSpPr>
            <a:grpSpLocks/>
          </p:cNvGrpSpPr>
          <p:nvPr/>
        </p:nvGrpSpPr>
        <p:grpSpPr bwMode="auto">
          <a:xfrm>
            <a:off x="-3127" y="0"/>
            <a:ext cx="9350375" cy="7031038"/>
            <a:chOff x="-34" y="0"/>
            <a:chExt cx="5890"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78180"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Arial Unicode MS" pitchFamily="34" charset="-128"/>
              <a:ea typeface="Arial Unicode MS" pitchFamily="34" charset="-128"/>
              <a:cs typeface="Arial Unicode MS" pitchFamily="34" charset="-128"/>
            </a:endParaRPr>
          </a:p>
        </p:txBody>
      </p:sp>
      <p:sp>
        <p:nvSpPr>
          <p:cNvPr id="178186" name="Rectangle 10"/>
          <p:cNvSpPr>
            <a:spLocks noChangeArrowheads="1"/>
          </p:cNvSpPr>
          <p:nvPr/>
        </p:nvSpPr>
        <p:spPr bwMode="auto">
          <a:xfrm rot="1619911">
            <a:off x="4717982" y="4194906"/>
            <a:ext cx="2133600"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78187" name="Rectangle 11"/>
          <p:cNvSpPr>
            <a:spLocks noChangeArrowheads="1"/>
          </p:cNvSpPr>
          <p:nvPr/>
        </p:nvSpPr>
        <p:spPr bwMode="auto">
          <a:xfrm rot="-1572683">
            <a:off x="2554052" y="4241377"/>
            <a:ext cx="1790394"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square"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78188" name="Rectangle 12"/>
          <p:cNvSpPr>
            <a:spLocks noChangeArrowheads="1"/>
          </p:cNvSpPr>
          <p:nvPr/>
        </p:nvSpPr>
        <p:spPr bwMode="auto">
          <a:xfrm rot="5400000">
            <a:off x="3928123" y="2324645"/>
            <a:ext cx="1440154"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square"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78189" name="AutoShape 13"/>
          <p:cNvSpPr>
            <a:spLocks noChangeArrowheads="1"/>
          </p:cNvSpPr>
          <p:nvPr/>
        </p:nvSpPr>
        <p:spPr bwMode="auto">
          <a:xfrm rot="50350481">
            <a:off x="6060282" y="4678243"/>
            <a:ext cx="1695450"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78191" name="AutoShape 15"/>
          <p:cNvSpPr>
            <a:spLocks noChangeArrowheads="1"/>
          </p:cNvSpPr>
          <p:nvPr/>
        </p:nvSpPr>
        <p:spPr bwMode="auto">
          <a:xfrm rot="14452042">
            <a:off x="1507332" y="4661575"/>
            <a:ext cx="1747837"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78194" name="Text Box 18"/>
          <p:cNvSpPr txBox="1">
            <a:spLocks noChangeArrowheads="1"/>
          </p:cNvSpPr>
          <p:nvPr/>
        </p:nvSpPr>
        <p:spPr bwMode="auto">
          <a:xfrm>
            <a:off x="1219200" y="4708524"/>
            <a:ext cx="222567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குமாரன்</a:t>
            </a:r>
            <a:endParaRPr lang="en-US" sz="3600" b="1" i="1" dirty="0">
              <a:solidFill>
                <a:schemeClr val="bg1"/>
              </a:solidFill>
              <a:latin typeface="Arial Unicode MS" pitchFamily="34" charset="-128"/>
              <a:ea typeface="Arial Unicode MS" pitchFamily="34" charset="-128"/>
              <a:cs typeface="Arial Unicode MS" pitchFamily="34" charset="-128"/>
            </a:endParaRPr>
          </a:p>
        </p:txBody>
      </p:sp>
      <p:sp>
        <p:nvSpPr>
          <p:cNvPr id="178195" name="AutoShape 19"/>
          <p:cNvSpPr>
            <a:spLocks noChangeArrowheads="1"/>
          </p:cNvSpPr>
          <p:nvPr/>
        </p:nvSpPr>
        <p:spPr bwMode="auto">
          <a:xfrm>
            <a:off x="3624263" y="1055568"/>
            <a:ext cx="2016125" cy="733663"/>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grpSp>
        <p:nvGrpSpPr>
          <p:cNvPr id="4" name="Group 20"/>
          <p:cNvGrpSpPr>
            <a:grpSpLocks/>
          </p:cNvGrpSpPr>
          <p:nvPr/>
        </p:nvGrpSpPr>
        <p:grpSpPr bwMode="auto">
          <a:xfrm>
            <a:off x="3138488" y="2862263"/>
            <a:ext cx="2917825" cy="1752600"/>
            <a:chOff x="1977" y="1803"/>
            <a:chExt cx="183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78198" name="Text Box 22"/>
            <p:cNvSpPr txBox="1">
              <a:spLocks noChangeArrowheads="1"/>
            </p:cNvSpPr>
            <p:nvPr/>
          </p:nvSpPr>
          <p:spPr bwMode="auto">
            <a:xfrm>
              <a:off x="1977" y="2024"/>
              <a:ext cx="1838" cy="48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eaLnBrk="1" hangingPunct="1">
                <a:defRPr/>
              </a:pPr>
              <a:r>
                <a:rPr lang="ta-IN" sz="4400" b="1" i="1" dirty="0">
                  <a:solidFill>
                    <a:schemeClr val="bg1"/>
                  </a:solidFill>
                  <a:latin typeface="Arial Unicode MS" pitchFamily="34" charset="-128"/>
                  <a:ea typeface="Arial Unicode MS" pitchFamily="34" charset="-128"/>
                  <a:cs typeface="Arial Unicode MS" pitchFamily="34" charset="-128"/>
                </a:rPr>
                <a:t>தேவனே </a:t>
              </a:r>
              <a:endParaRPr lang="en-US" sz="4400" b="1" i="1" dirty="0">
                <a:solidFill>
                  <a:schemeClr val="bg1"/>
                </a:solidFill>
                <a:latin typeface="Arial Unicode MS" pitchFamily="34" charset="-128"/>
                <a:ea typeface="Arial Unicode MS" pitchFamily="34" charset="-128"/>
                <a:cs typeface="Arial Unicode MS" pitchFamily="34" charset="-128"/>
              </a:endParaRPr>
            </a:p>
          </p:txBody>
        </p:sp>
      </p:grpSp>
      <p:sp>
        <p:nvSpPr>
          <p:cNvPr id="178199" name="Text Box 23"/>
          <p:cNvSpPr txBox="1">
            <a:spLocks noChangeArrowheads="1"/>
          </p:cNvSpPr>
          <p:nvPr/>
        </p:nvSpPr>
        <p:spPr bwMode="auto">
          <a:xfrm>
            <a:off x="3757661" y="1153487"/>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ta-IN" sz="4000" b="1" i="1" dirty="0">
                <a:solidFill>
                  <a:schemeClr val="bg1"/>
                </a:solidFill>
                <a:latin typeface="Arial Unicode MS" pitchFamily="34" charset="-128"/>
                <a:ea typeface="Arial Unicode MS" pitchFamily="34" charset="-128"/>
                <a:cs typeface="Arial Unicode MS" pitchFamily="34" charset="-128"/>
              </a:rPr>
              <a:t>பிதா </a:t>
            </a:r>
            <a:endParaRPr lang="en-US" sz="4000" b="1" i="1" dirty="0">
              <a:solidFill>
                <a:schemeClr val="bg1"/>
              </a:solidFill>
              <a:latin typeface="Arial Unicode MS" pitchFamily="34" charset="-128"/>
              <a:ea typeface="Arial Unicode MS" pitchFamily="34" charset="-128"/>
              <a:cs typeface="Arial Unicode MS" pitchFamily="34" charset="-128"/>
            </a:endParaRPr>
          </a:p>
        </p:txBody>
      </p:sp>
      <p:sp>
        <p:nvSpPr>
          <p:cNvPr id="178200" name="Text Box 24"/>
          <p:cNvSpPr txBox="1">
            <a:spLocks noChangeArrowheads="1"/>
          </p:cNvSpPr>
          <p:nvPr/>
        </p:nvSpPr>
        <p:spPr bwMode="auto">
          <a:xfrm>
            <a:off x="5486400" y="4708525"/>
            <a:ext cx="30480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ஆவியானவர்</a:t>
            </a:r>
            <a:r>
              <a:rPr lang="ta-IN" sz="4000" b="1" i="1" dirty="0">
                <a:solidFill>
                  <a:schemeClr val="bg1"/>
                </a:solidFill>
                <a:latin typeface="Arial Unicode MS" pitchFamily="34" charset="-128"/>
                <a:ea typeface="Arial Unicode MS" pitchFamily="34" charset="-128"/>
                <a:cs typeface="Arial Unicode MS" pitchFamily="34" charset="-128"/>
              </a:rPr>
              <a:t> </a:t>
            </a:r>
            <a:endParaRPr lang="en-US" sz="4000" b="1" i="1" dirty="0">
              <a:solidFill>
                <a:schemeClr val="bg1"/>
              </a:solidFill>
              <a:latin typeface="Arial Unicode MS" pitchFamily="34" charset="-128"/>
              <a:ea typeface="Arial Unicode MS" pitchFamily="34" charset="-128"/>
              <a:cs typeface="Arial Unicode MS" pitchFamily="34" charset="-128"/>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ta-IN"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rPr>
              <a:t>இல்லை </a:t>
            </a:r>
            <a:endParaRPr lang="en-US"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ta-IN"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rPr>
              <a:t>இல்லை </a:t>
            </a:r>
            <a:endParaRPr lang="en-US"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ta-IN"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rPr>
              <a:t>இல்லை </a:t>
            </a:r>
            <a:endParaRPr lang="en-US"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endParaRPr>
          </a:p>
        </p:txBody>
      </p:sp>
      <p:sp>
        <p:nvSpPr>
          <p:cNvPr id="178204" name="Text Box 28"/>
          <p:cNvSpPr txBox="1">
            <a:spLocks noChangeArrowheads="1"/>
          </p:cNvSpPr>
          <p:nvPr/>
        </p:nvSpPr>
        <p:spPr bwMode="auto">
          <a:xfrm>
            <a:off x="0" y="6553200"/>
            <a:ext cx="8534400" cy="30777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ta-IN" sz="1400" b="1" dirty="0">
                <a:solidFill>
                  <a:schemeClr val="bg1"/>
                </a:solidFill>
                <a:latin typeface="Arial Unicode MS" pitchFamily="34" charset="-128"/>
                <a:ea typeface="Arial Unicode MS" pitchFamily="34" charset="-128"/>
                <a:cs typeface="Arial Unicode MS" pitchFamily="34" charset="-128"/>
              </a:rPr>
              <a:t>எச். வெய்ன் ஹவுஸ், கிறிஸ்டியன் தியாலஜி அண்ட் கோட்பாட்டின் விளக்கப்படங்கள், ப. 45</a:t>
            </a:r>
            <a:endParaRPr lang="en-US" sz="1400" b="1" dirty="0">
              <a:solidFill>
                <a:schemeClr val="bg1"/>
              </a:solidFill>
              <a:latin typeface="Arial Unicode MS" pitchFamily="34" charset="-128"/>
              <a:ea typeface="Arial Unicode MS" pitchFamily="34" charset="-128"/>
              <a:cs typeface="Arial Unicode MS" pitchFamily="34" charset="-128"/>
            </a:endParaRPr>
          </a:p>
        </p:txBody>
      </p:sp>
      <p:sp>
        <p:nvSpPr>
          <p:cNvPr id="201750" name="Title 28"/>
          <p:cNvSpPr>
            <a:spLocks noGrp="1"/>
          </p:cNvSpPr>
          <p:nvPr>
            <p:ph type="title" idx="4294967295"/>
          </p:nvPr>
        </p:nvSpPr>
        <p:spPr>
          <a:xfrm>
            <a:off x="152400" y="0"/>
            <a:ext cx="8229600" cy="1446550"/>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ta-IN" b="1" i="1" kern="1200" dirty="0">
                <a:solidFill>
                  <a:schemeClr val="bg1"/>
                </a:solidFill>
                <a:latin typeface="Arial Unicode MS" pitchFamily="34" charset="-128"/>
                <a:ea typeface="Arial Unicode MS" pitchFamily="34" charset="-128"/>
                <a:cs typeface="Arial Unicode MS" pitchFamily="34" charset="-128"/>
              </a:rPr>
              <a:t>திரித்துவம் </a:t>
            </a:r>
            <a:br>
              <a:rPr lang="ta-IN" b="1" i="1" kern="1200" dirty="0">
                <a:solidFill>
                  <a:schemeClr val="bg1"/>
                </a:solidFill>
                <a:latin typeface="Arial Unicode MS" pitchFamily="34" charset="-128"/>
                <a:ea typeface="Arial Unicode MS" pitchFamily="34" charset="-128"/>
                <a:cs typeface="Arial Unicode MS" pitchFamily="34" charset="-128"/>
              </a:rPr>
            </a:br>
            <a:endParaRPr lang="en-US" b="1" i="1" kern="1200"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8188"/>
                                        </p:tgtEl>
                                        <p:attrNameLst>
                                          <p:attrName>style.visibility</p:attrName>
                                        </p:attrNameLst>
                                      </p:cBhvr>
                                      <p:to>
                                        <p:strVal val="visible"/>
                                      </p:to>
                                    </p:set>
                                    <p:animEffect transition="in" filter="wipe(up)">
                                      <p:cBhvr>
                                        <p:cTn id="25" dur="500"/>
                                        <p:tgtEl>
                                          <p:spTgt spid="17818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8194"/>
                                        </p:tgtEl>
                                        <p:attrNameLst>
                                          <p:attrName>style.visibility</p:attrName>
                                        </p:attrNameLst>
                                      </p:cBhvr>
                                      <p:to>
                                        <p:strVal val="visible"/>
                                      </p:to>
                                    </p:set>
                                    <p:animEffect transition="in" filter="fade">
                                      <p:cBhvr>
                                        <p:cTn id="30" dur="2000"/>
                                        <p:tgtEl>
                                          <p:spTgt spid="178194"/>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78191"/>
                                        </p:tgtEl>
                                        <p:attrNameLst>
                                          <p:attrName>style.visibility</p:attrName>
                                        </p:attrNameLst>
                                      </p:cBhvr>
                                      <p:to>
                                        <p:strVal val="visible"/>
                                      </p:to>
                                    </p:set>
                                    <p:animEffect transition="in" filter="fade">
                                      <p:cBhvr>
                                        <p:cTn id="34" dur="2000"/>
                                        <p:tgtEl>
                                          <p:spTgt spid="17819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8187"/>
                                        </p:tgtEl>
                                        <p:attrNameLst>
                                          <p:attrName>style.visibility</p:attrName>
                                        </p:attrNameLst>
                                      </p:cBhvr>
                                      <p:to>
                                        <p:strVal val="visible"/>
                                      </p:to>
                                    </p:set>
                                    <p:animEffect transition="in" filter="wipe(left)">
                                      <p:cBhvr>
                                        <p:cTn id="37" dur="500"/>
                                        <p:tgtEl>
                                          <p:spTgt spid="1781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8200"/>
                                        </p:tgtEl>
                                        <p:attrNameLst>
                                          <p:attrName>style.visibility</p:attrName>
                                        </p:attrNameLst>
                                      </p:cBhvr>
                                      <p:to>
                                        <p:strVal val="visible"/>
                                      </p:to>
                                    </p:set>
                                    <p:animEffect transition="in" filter="fade">
                                      <p:cBhvr>
                                        <p:cTn id="42" dur="2000"/>
                                        <p:tgtEl>
                                          <p:spTgt spid="178200"/>
                                        </p:tgtEl>
                                      </p:cBhvr>
                                    </p:animEffect>
                                  </p:child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78189"/>
                                        </p:tgtEl>
                                        <p:attrNameLst>
                                          <p:attrName>style.visibility</p:attrName>
                                        </p:attrNameLst>
                                      </p:cBhvr>
                                      <p:to>
                                        <p:strVal val="visible"/>
                                      </p:to>
                                    </p:set>
                                    <p:animEffect transition="in" filter="fade">
                                      <p:cBhvr>
                                        <p:cTn id="46" dur="2000"/>
                                        <p:tgtEl>
                                          <p:spTgt spid="17818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78186"/>
                                        </p:tgtEl>
                                        <p:attrNameLst>
                                          <p:attrName>style.visibility</p:attrName>
                                        </p:attrNameLst>
                                      </p:cBhvr>
                                      <p:to>
                                        <p:strVal val="visible"/>
                                      </p:to>
                                    </p:set>
                                    <p:animEffect transition="in" filter="wipe(right)">
                                      <p:cBhvr>
                                        <p:cTn id="49" dur="500"/>
                                        <p:tgtEl>
                                          <p:spTgt spid="1781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8201"/>
                                        </p:tgtEl>
                                        <p:attrNameLst>
                                          <p:attrName>style.visibility</p:attrName>
                                        </p:attrNameLst>
                                      </p:cBhvr>
                                      <p:to>
                                        <p:strVal val="visible"/>
                                      </p:to>
                                    </p:set>
                                    <p:animEffect transition="in" filter="fade">
                                      <p:cBhvr>
                                        <p:cTn id="54" dur="2000"/>
                                        <p:tgtEl>
                                          <p:spTgt spid="178201"/>
                                        </p:tgtEl>
                                      </p:cBhvr>
                                    </p:animEffect>
                                  </p:childTnLst>
                                </p:cTn>
                              </p:par>
                            </p:childTnLst>
                          </p:cTn>
                        </p:par>
                        <p:par>
                          <p:cTn id="55" fill="hold" nodeType="afterGroup">
                            <p:stCondLst>
                              <p:cond delay="2000"/>
                            </p:stCondLst>
                            <p:childTnLst>
                              <p:par>
                                <p:cTn id="56" presetID="10" presetClass="entr" presetSubtype="0" fill="hold" grpId="0" nodeType="afterEffect">
                                  <p:stCondLst>
                                    <p:cond delay="2500"/>
                                  </p:stCondLst>
                                  <p:childTnLst>
                                    <p:set>
                                      <p:cBhvr>
                                        <p:cTn id="57" dur="1" fill="hold">
                                          <p:stCondLst>
                                            <p:cond delay="0"/>
                                          </p:stCondLst>
                                        </p:cTn>
                                        <p:tgtEl>
                                          <p:spTgt spid="178203"/>
                                        </p:tgtEl>
                                        <p:attrNameLst>
                                          <p:attrName>style.visibility</p:attrName>
                                        </p:attrNameLst>
                                      </p:cBhvr>
                                      <p:to>
                                        <p:strVal val="visible"/>
                                      </p:to>
                                    </p:set>
                                    <p:animEffect transition="in" filter="fade">
                                      <p:cBhvr>
                                        <p:cTn id="58" dur="2000"/>
                                        <p:tgtEl>
                                          <p:spTgt spid="178203"/>
                                        </p:tgtEl>
                                      </p:cBhvr>
                                    </p:animEffect>
                                  </p:childTnLst>
                                </p:cTn>
                              </p:par>
                            </p:childTnLst>
                          </p:cTn>
                        </p:par>
                        <p:par>
                          <p:cTn id="59" fill="hold" nodeType="afterGroup">
                            <p:stCondLst>
                              <p:cond delay="6500"/>
                            </p:stCondLst>
                            <p:childTnLst>
                              <p:par>
                                <p:cTn id="60" presetID="10" presetClass="entr" presetSubtype="0" fill="hold" grpId="0" nodeType="afterEffect">
                                  <p:stCondLst>
                                    <p:cond delay="2500"/>
                                  </p:stCondLst>
                                  <p:childTnLst>
                                    <p:set>
                                      <p:cBhvr>
                                        <p:cTn id="61" dur="1" fill="hold">
                                          <p:stCondLst>
                                            <p:cond delay="0"/>
                                          </p:stCondLst>
                                        </p:cTn>
                                        <p:tgtEl>
                                          <p:spTgt spid="178202"/>
                                        </p:tgtEl>
                                        <p:attrNameLst>
                                          <p:attrName>style.visibility</p:attrName>
                                        </p:attrNameLst>
                                      </p:cBhvr>
                                      <p:to>
                                        <p:strVal val="visible"/>
                                      </p:to>
                                    </p:set>
                                    <p:animEffect transition="in" filter="fade">
                                      <p:cBhvr>
                                        <p:cTn id="62"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1" grpId="0" animBg="1"/>
      <p:bldP spid="178194" grpId="0"/>
      <p:bldP spid="178195" grpId="0" animBg="1"/>
      <p:bldP spid="178199" grpId="0"/>
      <p:bldP spid="178200" grpId="0"/>
      <p:bldP spid="178201" grpId="0"/>
      <p:bldP spid="178202" grpId="0" animBg="1"/>
      <p:bldP spid="178203" grpId="0" animBg="1"/>
      <p:bldP spid="1782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03778" name="Group 3"/>
          <p:cNvGrpSpPr>
            <a:grpSpLocks/>
          </p:cNvGrpSpPr>
          <p:nvPr/>
        </p:nvGrpSpPr>
        <p:grpSpPr bwMode="auto">
          <a:xfrm>
            <a:off x="-53975" y="0"/>
            <a:ext cx="9350375" cy="7031038"/>
            <a:chOff x="-34" y="0"/>
            <a:chExt cx="5890" cy="4429"/>
          </a:xfrm>
        </p:grpSpPr>
        <p:sp>
          <p:nvSpPr>
            <p:cNvPr id="18022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022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0377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023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0233" name="Text Box 9"/>
          <p:cNvSpPr txBox="1">
            <a:spLocks noChangeArrowheads="1"/>
          </p:cNvSpPr>
          <p:nvPr/>
        </p:nvSpPr>
        <p:spPr bwMode="auto">
          <a:xfrm>
            <a:off x="381000" y="212725"/>
            <a:ext cx="8763000" cy="563231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 </a:t>
            </a:r>
            <a:r>
              <a:rPr lang="ta-IN" sz="3600" b="1" i="1" dirty="0">
                <a:solidFill>
                  <a:srgbClr val="FFFF00"/>
                </a:solidFill>
                <a:latin typeface="Arial Unicode MS" pitchFamily="34" charset="-128"/>
                <a:ea typeface="Arial Unicode MS" pitchFamily="34" charset="-128"/>
                <a:cs typeface="Arial Unicode MS" pitchFamily="34" charset="-128"/>
              </a:rPr>
              <a:t>இயேசு </a:t>
            </a:r>
            <a:r>
              <a:rPr lang="ta-IN" sz="3600" b="1" i="1" dirty="0">
                <a:solidFill>
                  <a:schemeClr val="bg1"/>
                </a:solidFill>
                <a:latin typeface="Arial Unicode MS" pitchFamily="34" charset="-128"/>
                <a:ea typeface="Arial Unicode MS" pitchFamily="34" charset="-128"/>
                <a:cs typeface="Arial Unicode MS" pitchFamily="34" charset="-128"/>
              </a:rPr>
              <a:t>ஞானஸ்நானம் பெற்று, ஜலத்திலிருந்து கரையேறினவுடனே, இதோ வானம் அவருக்குத் திறக்கப்பட்டது; </a:t>
            </a:r>
            <a:r>
              <a:rPr lang="ta-IN" sz="3600" b="1" i="1" dirty="0">
                <a:solidFill>
                  <a:srgbClr val="FFFF00"/>
                </a:solidFill>
                <a:latin typeface="Arial Unicode MS" pitchFamily="34" charset="-128"/>
                <a:ea typeface="Arial Unicode MS" pitchFamily="34" charset="-128"/>
                <a:cs typeface="Arial Unicode MS" pitchFamily="34" charset="-128"/>
              </a:rPr>
              <a:t>தேவ ஆவி </a:t>
            </a:r>
            <a:r>
              <a:rPr lang="ta-IN" sz="3600" b="1" i="1" dirty="0">
                <a:solidFill>
                  <a:schemeClr val="bg1"/>
                </a:solidFill>
                <a:latin typeface="Arial Unicode MS" pitchFamily="34" charset="-128"/>
                <a:ea typeface="Arial Unicode MS" pitchFamily="34" charset="-128"/>
                <a:cs typeface="Arial Unicode MS" pitchFamily="34" charset="-128"/>
              </a:rPr>
              <a:t>புறாவைப்போல இறங்கி, தம்மேல் வருகிறதைக் கண்டார்.</a:t>
            </a:r>
          </a:p>
          <a:p>
            <a:pP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அன்றியும், </a:t>
            </a:r>
            <a:r>
              <a:rPr lang="ta-IN" sz="3600" b="1" i="1" dirty="0">
                <a:solidFill>
                  <a:srgbClr val="FFFF00"/>
                </a:solidFill>
                <a:latin typeface="Arial Unicode MS" pitchFamily="34" charset="-128"/>
                <a:ea typeface="Arial Unicode MS" pitchFamily="34" charset="-128"/>
                <a:cs typeface="Arial Unicode MS" pitchFamily="34" charset="-128"/>
              </a:rPr>
              <a:t>வானத்திலிருந்து ஒரு சத்தம் </a:t>
            </a:r>
            <a:r>
              <a:rPr lang="ta-IN" sz="3600" b="1" i="1" dirty="0">
                <a:solidFill>
                  <a:schemeClr val="bg1"/>
                </a:solidFill>
                <a:latin typeface="Arial Unicode MS" pitchFamily="34" charset="-128"/>
                <a:ea typeface="Arial Unicode MS" pitchFamily="34" charset="-128"/>
                <a:cs typeface="Arial Unicode MS" pitchFamily="34" charset="-128"/>
              </a:rPr>
              <a:t>உண்டாகி, இவர் என்னுடைய நேசகுமாரன், இவரில் பிரியமாயிருக்கிறேன் என்று உரைத்தது.</a:t>
            </a:r>
            <a:endParaRPr lang="en-US" sz="3600" b="1" i="1" dirty="0">
              <a:solidFill>
                <a:schemeClr val="bg1"/>
              </a:solidFill>
              <a:latin typeface="Arial Unicode MS" pitchFamily="34" charset="-128"/>
              <a:ea typeface="Arial Unicode MS" pitchFamily="34" charset="-128"/>
              <a:cs typeface="Arial Unicode MS" pitchFamily="34" charset="-128"/>
            </a:endParaRPr>
          </a:p>
        </p:txBody>
      </p:sp>
      <p:sp>
        <p:nvSpPr>
          <p:cNvPr id="10" name="Title 9"/>
          <p:cNvSpPr>
            <a:spLocks noGrp="1"/>
          </p:cNvSpPr>
          <p:nvPr>
            <p:ph type="title" idx="4294967295"/>
          </p:nvPr>
        </p:nvSpPr>
        <p:spPr>
          <a:xfrm>
            <a:off x="3657600" y="6096000"/>
            <a:ext cx="5715000" cy="990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ta-IN"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மத்தேயு</a:t>
            </a:r>
            <a:r>
              <a:rPr lang="en-US"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 3:16-17 </a:t>
            </a:r>
            <a:endParaRPr lang="en-US" sz="3200" b="1" dirty="0">
              <a:solidFill>
                <a:schemeClr val="bg1"/>
              </a:solidFill>
              <a:effectLst>
                <a:outerShdw blurRad="50800" dist="38100" dir="5400000" algn="t" rotWithShape="0">
                  <a:schemeClr val="tx1">
                    <a:alpha val="85000"/>
                  </a:schemeClr>
                </a:outerShdw>
              </a:effectLst>
              <a:latin typeface="Times New Roman" charset="0"/>
              <a:ea typeface="ＭＳ Ｐゴシック" charset="0"/>
              <a:cs typeface="ＭＳ Ｐゴシック" charset="0"/>
            </a:endParaRP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4400">
              <a:latin typeface="Arial Unicode MS" pitchFamily="34" charset="-128"/>
              <a:ea typeface="Arial Unicode MS" pitchFamily="34" charset="-128"/>
              <a:cs typeface="Arial Unicode MS" pitchFamily="34" charset="-128"/>
            </a:endParaRPr>
          </a:p>
        </p:txBody>
      </p:sp>
      <p:grpSp>
        <p:nvGrpSpPr>
          <p:cNvPr id="205826" name="Group 3"/>
          <p:cNvGrpSpPr>
            <a:grpSpLocks/>
          </p:cNvGrpSpPr>
          <p:nvPr/>
        </p:nvGrpSpPr>
        <p:grpSpPr bwMode="auto">
          <a:xfrm>
            <a:off x="-53975" y="0"/>
            <a:ext cx="9350375" cy="7031038"/>
            <a:chOff x="-34" y="0"/>
            <a:chExt cx="5890" cy="4429"/>
          </a:xfrm>
        </p:grpSpPr>
        <p:sp>
          <p:nvSpPr>
            <p:cNvPr id="182276"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4400">
                <a:latin typeface="Arial Unicode MS" pitchFamily="34" charset="-128"/>
                <a:ea typeface="Arial Unicode MS" pitchFamily="34" charset="-128"/>
                <a:cs typeface="Arial Unicode MS" pitchFamily="34" charset="-128"/>
              </a:endParaRPr>
            </a:p>
          </p:txBody>
        </p:sp>
        <p:sp>
          <p:nvSpPr>
            <p:cNvPr id="182277"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4400">
                <a:latin typeface="Arial Unicode MS" pitchFamily="34" charset="-128"/>
                <a:ea typeface="Arial Unicode MS" pitchFamily="34" charset="-128"/>
                <a:cs typeface="Arial Unicode MS" pitchFamily="34" charset="-128"/>
              </a:endParaRPr>
            </a:p>
          </p:txBody>
        </p:sp>
      </p:grpSp>
      <p:sp>
        <p:nvSpPr>
          <p:cNvPr id="205827" name="Text Box 6"/>
          <p:cNvSpPr txBox="1">
            <a:spLocks noChangeArrowheads="1"/>
          </p:cNvSpPr>
          <p:nvPr/>
        </p:nvSpPr>
        <p:spPr bwMode="auto">
          <a:xfrm>
            <a:off x="3581400" y="381000"/>
            <a:ext cx="5562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sz="4400">
              <a:latin typeface="Arial Unicode MS" pitchFamily="34" charset="-128"/>
              <a:ea typeface="Arial Unicode MS" pitchFamily="34" charset="-128"/>
              <a:cs typeface="Arial Unicode MS" pitchFamily="34" charset="-128"/>
            </a:endParaRPr>
          </a:p>
        </p:txBody>
      </p:sp>
      <p:sp>
        <p:nvSpPr>
          <p:cNvPr id="18228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sz="4400">
              <a:latin typeface="Arial Unicode MS" pitchFamily="34" charset="-128"/>
              <a:ea typeface="Arial Unicode MS" pitchFamily="34" charset="-128"/>
              <a:cs typeface="Arial Unicode MS" pitchFamily="34" charset="-128"/>
            </a:endParaRPr>
          </a:p>
        </p:txBody>
      </p:sp>
      <p:sp>
        <p:nvSpPr>
          <p:cNvPr id="182281" name="Text Box 9"/>
          <p:cNvSpPr txBox="1">
            <a:spLocks noChangeArrowheads="1"/>
          </p:cNvSpPr>
          <p:nvPr/>
        </p:nvSpPr>
        <p:spPr bwMode="auto">
          <a:xfrm>
            <a:off x="381000" y="212725"/>
            <a:ext cx="8153400" cy="501675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ta-IN" sz="4000" b="1" i="1" dirty="0">
                <a:solidFill>
                  <a:schemeClr val="bg1"/>
                </a:solidFill>
                <a:latin typeface="Arial Unicode MS" pitchFamily="34" charset="-128"/>
                <a:ea typeface="Arial Unicode MS" pitchFamily="34" charset="-128"/>
                <a:cs typeface="Arial Unicode MS" pitchFamily="34" charset="-128"/>
              </a:rPr>
              <a:t>ஆகையால், நீங்கள் புறப்பட்டுப்போய் சகல ஜாதிகளையும் சீஷராக்கி, </a:t>
            </a:r>
            <a:endParaRPr lang="en-US" sz="4000" b="1" i="1" dirty="0">
              <a:solidFill>
                <a:schemeClr val="bg1"/>
              </a:solidFill>
              <a:latin typeface="Arial Unicode MS" pitchFamily="34" charset="-128"/>
              <a:ea typeface="Arial Unicode MS" pitchFamily="34" charset="-128"/>
              <a:cs typeface="Arial Unicode MS" pitchFamily="34" charset="-128"/>
            </a:endParaRPr>
          </a:p>
          <a:p>
            <a:pPr algn="r" eaLnBrk="1" hangingPunct="1">
              <a:defRPr/>
            </a:pPr>
            <a:r>
              <a:rPr lang="ta-IN" sz="4000" b="1" i="1" dirty="0">
                <a:solidFill>
                  <a:srgbClr val="FFFF00"/>
                </a:solidFill>
                <a:latin typeface="Arial Unicode MS" pitchFamily="34" charset="-128"/>
                <a:ea typeface="Arial Unicode MS" pitchFamily="34" charset="-128"/>
                <a:cs typeface="Arial Unicode MS" pitchFamily="34" charset="-128"/>
              </a:rPr>
              <a:t>பிதா </a:t>
            </a:r>
            <a:endParaRPr lang="en-US" sz="4000" b="1" i="1" dirty="0">
              <a:solidFill>
                <a:srgbClr val="FFFF00"/>
              </a:solidFill>
              <a:latin typeface="Arial Unicode MS" pitchFamily="34" charset="-128"/>
              <a:ea typeface="Arial Unicode MS" pitchFamily="34" charset="-128"/>
              <a:cs typeface="Arial Unicode MS" pitchFamily="34" charset="-128"/>
            </a:endParaRPr>
          </a:p>
          <a:p>
            <a:pPr algn="r" eaLnBrk="1" hangingPunct="1">
              <a:defRPr/>
            </a:pPr>
            <a:r>
              <a:rPr lang="ta-IN" sz="4000" b="1" i="1" dirty="0">
                <a:solidFill>
                  <a:srgbClr val="FFFF00"/>
                </a:solidFill>
                <a:latin typeface="Arial Unicode MS" pitchFamily="34" charset="-128"/>
                <a:ea typeface="Arial Unicode MS" pitchFamily="34" charset="-128"/>
                <a:cs typeface="Arial Unicode MS" pitchFamily="34" charset="-128"/>
              </a:rPr>
              <a:t>குமாரன் </a:t>
            </a:r>
            <a:endParaRPr lang="en-US" sz="4000" b="1" i="1" dirty="0">
              <a:solidFill>
                <a:srgbClr val="FFFF00"/>
              </a:solidFill>
              <a:latin typeface="Arial Unicode MS" pitchFamily="34" charset="-128"/>
              <a:ea typeface="Arial Unicode MS" pitchFamily="34" charset="-128"/>
              <a:cs typeface="Arial Unicode MS" pitchFamily="34" charset="-128"/>
            </a:endParaRPr>
          </a:p>
          <a:p>
            <a:pPr algn="r" eaLnBrk="1" hangingPunct="1">
              <a:defRPr/>
            </a:pPr>
            <a:r>
              <a:rPr lang="ta-IN" sz="4000" b="1" i="1" dirty="0">
                <a:solidFill>
                  <a:srgbClr val="FFFF00"/>
                </a:solidFill>
                <a:latin typeface="Arial Unicode MS" pitchFamily="34" charset="-128"/>
                <a:ea typeface="Arial Unicode MS" pitchFamily="34" charset="-128"/>
                <a:cs typeface="Arial Unicode MS" pitchFamily="34" charset="-128"/>
              </a:rPr>
              <a:t>பரிசுத்த ஆவியின் </a:t>
            </a:r>
            <a:endParaRPr lang="en-US" sz="4000" b="1" i="1" dirty="0">
              <a:solidFill>
                <a:srgbClr val="FFFF00"/>
              </a:solidFill>
              <a:latin typeface="Arial Unicode MS" pitchFamily="34" charset="-128"/>
              <a:ea typeface="Arial Unicode MS" pitchFamily="34" charset="-128"/>
              <a:cs typeface="Arial Unicode MS" pitchFamily="34" charset="-128"/>
            </a:endParaRPr>
          </a:p>
          <a:p>
            <a:pPr eaLnBrk="1" hangingPunct="1">
              <a:defRPr/>
            </a:pPr>
            <a:r>
              <a:rPr lang="ta-IN" sz="4000" b="1" i="1" dirty="0">
                <a:solidFill>
                  <a:schemeClr val="bg1"/>
                </a:solidFill>
                <a:latin typeface="Arial Unicode MS" pitchFamily="34" charset="-128"/>
                <a:ea typeface="Arial Unicode MS" pitchFamily="34" charset="-128"/>
                <a:cs typeface="Arial Unicode MS" pitchFamily="34" charset="-128"/>
              </a:rPr>
              <a:t>நாமத்திலே அவர்களுக்கு ஞானஸ்நானங்கொடுத்து,</a:t>
            </a:r>
            <a:endParaRPr lang="en-US" sz="4000" b="1" i="1" dirty="0">
              <a:solidFill>
                <a:schemeClr val="bg1"/>
              </a:solidFill>
              <a:latin typeface="Arial Unicode MS" pitchFamily="34" charset="-128"/>
              <a:ea typeface="Arial Unicode MS" pitchFamily="34" charset="-128"/>
              <a:cs typeface="Arial Unicode MS" pitchFamily="34" charset="-128"/>
            </a:endParaRPr>
          </a:p>
        </p:txBody>
      </p:sp>
      <p:sp>
        <p:nvSpPr>
          <p:cNvPr id="10" name="Title 9"/>
          <p:cNvSpPr>
            <a:spLocks noGrp="1"/>
          </p:cNvSpPr>
          <p:nvPr>
            <p:ph type="title" idx="4294967295"/>
          </p:nvPr>
        </p:nvSpPr>
        <p:spPr>
          <a:xfrm>
            <a:off x="3657600" y="6172200"/>
            <a:ext cx="5562600" cy="8382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ta-IN" sz="36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மத்தேயு</a:t>
            </a:r>
            <a:r>
              <a:rPr lang="en-US" sz="36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 28:19 </a:t>
            </a: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Unicode MS" pitchFamily="34" charset="-128"/>
              <a:ea typeface="Arial Unicode MS" pitchFamily="34" charset="-128"/>
              <a:cs typeface="Arial Unicode MS" pitchFamily="34" charset="-128"/>
            </a:endParaRPr>
          </a:p>
        </p:txBody>
      </p:sp>
      <p:grpSp>
        <p:nvGrpSpPr>
          <p:cNvPr id="207874" name="Group 3"/>
          <p:cNvGrpSpPr>
            <a:grpSpLocks/>
          </p:cNvGrpSpPr>
          <p:nvPr/>
        </p:nvGrpSpPr>
        <p:grpSpPr bwMode="auto">
          <a:xfrm>
            <a:off x="-53975" y="0"/>
            <a:ext cx="9350375" cy="7031038"/>
            <a:chOff x="-34" y="0"/>
            <a:chExt cx="5890" cy="4429"/>
          </a:xfrm>
        </p:grpSpPr>
        <p:sp>
          <p:nvSpPr>
            <p:cNvPr id="18432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8432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grpSp>
      <p:sp>
        <p:nvSpPr>
          <p:cNvPr id="184326"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207876" name="Text Box 7"/>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Arial Unicode MS" pitchFamily="34" charset="-128"/>
              <a:ea typeface="Arial Unicode MS" pitchFamily="34" charset="-128"/>
              <a:cs typeface="Arial Unicode MS" pitchFamily="34" charset="-128"/>
            </a:endParaRPr>
          </a:p>
        </p:txBody>
      </p:sp>
      <p:sp>
        <p:nvSpPr>
          <p:cNvPr id="184328" name="Text Box 8"/>
          <p:cNvSpPr txBox="1">
            <a:spLocks noChangeArrowheads="1"/>
          </p:cNvSpPr>
          <p:nvPr/>
        </p:nvSpPr>
        <p:spPr bwMode="auto">
          <a:xfrm>
            <a:off x="381000" y="212725"/>
            <a:ext cx="8153400" cy="563231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வரங்களில் வித்தியாசங்கள் உண்டு </a:t>
            </a:r>
            <a:r>
              <a:rPr lang="ta-IN" sz="3600" b="1" i="1" dirty="0">
                <a:solidFill>
                  <a:srgbClr val="FFFF00"/>
                </a:solidFill>
                <a:latin typeface="Arial Unicode MS" pitchFamily="34" charset="-128"/>
                <a:ea typeface="Arial Unicode MS" pitchFamily="34" charset="-128"/>
                <a:cs typeface="Arial Unicode MS" pitchFamily="34" charset="-128"/>
              </a:rPr>
              <a:t>ஆவியானவர்</a:t>
            </a:r>
            <a:r>
              <a:rPr lang="ta-IN" sz="3600" b="1" i="1" dirty="0">
                <a:solidFill>
                  <a:schemeClr val="bg1"/>
                </a:solidFill>
                <a:latin typeface="Arial Unicode MS" pitchFamily="34" charset="-128"/>
                <a:ea typeface="Arial Unicode MS" pitchFamily="34" charset="-128"/>
                <a:cs typeface="Arial Unicode MS" pitchFamily="34" charset="-128"/>
              </a:rPr>
              <a:t> ஒருவரே.</a:t>
            </a:r>
          </a:p>
          <a:p>
            <a:pPr eaLnBrk="1" hangingPunct="1">
              <a:defRPr/>
            </a:pPr>
            <a:endParaRPr lang="ta-IN" sz="3600" b="1" i="1" dirty="0">
              <a:solidFill>
                <a:schemeClr val="bg1"/>
              </a:solidFill>
              <a:latin typeface="Arial Unicode MS" pitchFamily="34" charset="-128"/>
              <a:ea typeface="Arial Unicode MS" pitchFamily="34" charset="-128"/>
              <a:cs typeface="Arial Unicode MS" pitchFamily="34" charset="-128"/>
            </a:endParaRPr>
          </a:p>
          <a:p>
            <a:pP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ஊழியங்களிலேயும் வித்தியாசங்கள் உண்டு, </a:t>
            </a:r>
            <a:r>
              <a:rPr lang="ta-IN" sz="3600" b="1" i="1" dirty="0">
                <a:solidFill>
                  <a:srgbClr val="FFFF00"/>
                </a:solidFill>
                <a:latin typeface="Arial Unicode MS" pitchFamily="34" charset="-128"/>
                <a:ea typeface="Arial Unicode MS" pitchFamily="34" charset="-128"/>
                <a:cs typeface="Arial Unicode MS" pitchFamily="34" charset="-128"/>
              </a:rPr>
              <a:t>கர்த்தர்</a:t>
            </a:r>
            <a:r>
              <a:rPr lang="ta-IN" sz="3600" b="1" i="1" dirty="0">
                <a:solidFill>
                  <a:schemeClr val="bg1"/>
                </a:solidFill>
                <a:latin typeface="Arial Unicode MS" pitchFamily="34" charset="-128"/>
                <a:ea typeface="Arial Unicode MS" pitchFamily="34" charset="-128"/>
                <a:cs typeface="Arial Unicode MS" pitchFamily="34" charset="-128"/>
              </a:rPr>
              <a:t> ஒருவரே.</a:t>
            </a:r>
          </a:p>
          <a:p>
            <a:pPr eaLnBrk="1" hangingPunct="1">
              <a:defRPr/>
            </a:pPr>
            <a:endParaRPr lang="ta-IN" sz="3600" b="1" i="1" dirty="0">
              <a:solidFill>
                <a:schemeClr val="bg1"/>
              </a:solidFill>
              <a:latin typeface="Arial Unicode MS" pitchFamily="34" charset="-128"/>
              <a:ea typeface="Arial Unicode MS" pitchFamily="34" charset="-128"/>
              <a:cs typeface="Arial Unicode MS" pitchFamily="34" charset="-128"/>
            </a:endParaRPr>
          </a:p>
          <a:p>
            <a:pP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கிரியைகளிலேயும் வித்தியாசங்களுண்டு, எல்லாருக்குள்ளும் எல்லாவற்றையும் நடப்பிக்கிற </a:t>
            </a:r>
            <a:r>
              <a:rPr lang="ta-IN" sz="3600" b="1" i="1" dirty="0">
                <a:solidFill>
                  <a:srgbClr val="FFFF00"/>
                </a:solidFill>
                <a:latin typeface="Arial Unicode MS" pitchFamily="34" charset="-128"/>
                <a:ea typeface="Arial Unicode MS" pitchFamily="34" charset="-128"/>
                <a:cs typeface="Arial Unicode MS" pitchFamily="34" charset="-128"/>
              </a:rPr>
              <a:t>தேவன் </a:t>
            </a:r>
            <a:r>
              <a:rPr lang="ta-IN" sz="3600" b="1" i="1" dirty="0">
                <a:solidFill>
                  <a:schemeClr val="bg1"/>
                </a:solidFill>
                <a:latin typeface="Arial Unicode MS" pitchFamily="34" charset="-128"/>
                <a:ea typeface="Arial Unicode MS" pitchFamily="34" charset="-128"/>
                <a:cs typeface="Arial Unicode MS" pitchFamily="34" charset="-128"/>
              </a:rPr>
              <a:t>ஒருவரே.</a:t>
            </a:r>
          </a:p>
        </p:txBody>
      </p:sp>
      <p:sp>
        <p:nvSpPr>
          <p:cNvPr id="10" name="Title 9"/>
          <p:cNvSpPr>
            <a:spLocks noGrp="1"/>
          </p:cNvSpPr>
          <p:nvPr>
            <p:ph type="title" idx="4294967295"/>
          </p:nvPr>
        </p:nvSpPr>
        <p:spPr>
          <a:xfrm>
            <a:off x="3200400" y="6172200"/>
            <a:ext cx="59436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28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1 </a:t>
            </a:r>
            <a:r>
              <a:rPr lang="ta-IN" sz="28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கொரிந்தியர்</a:t>
            </a:r>
            <a:r>
              <a:rPr lang="en-US" sz="28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 12:4-6</a:t>
            </a: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Unicode MS" pitchFamily="34" charset="-128"/>
              <a:ea typeface="Arial Unicode MS" pitchFamily="34" charset="-128"/>
              <a:cs typeface="Arial Unicode MS" pitchFamily="34" charset="-128"/>
            </a:endParaRPr>
          </a:p>
        </p:txBody>
      </p:sp>
      <p:grpSp>
        <p:nvGrpSpPr>
          <p:cNvPr id="209922" name="Group 3"/>
          <p:cNvGrpSpPr>
            <a:grpSpLocks/>
          </p:cNvGrpSpPr>
          <p:nvPr/>
        </p:nvGrpSpPr>
        <p:grpSpPr bwMode="auto">
          <a:xfrm>
            <a:off x="-53975" y="0"/>
            <a:ext cx="9350375" cy="7031038"/>
            <a:chOff x="-34" y="0"/>
            <a:chExt cx="5890" cy="4429"/>
          </a:xfrm>
        </p:grpSpPr>
        <p:sp>
          <p:nvSpPr>
            <p:cNvPr id="18637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8637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grpSp>
      <p:sp>
        <p:nvSpPr>
          <p:cNvPr id="209923"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Arial Unicode MS" pitchFamily="34" charset="-128"/>
              <a:ea typeface="Arial Unicode MS" pitchFamily="34" charset="-128"/>
              <a:cs typeface="Arial Unicode MS" pitchFamily="34" charset="-128"/>
            </a:endParaRPr>
          </a:p>
        </p:txBody>
      </p:sp>
      <p:sp>
        <p:nvSpPr>
          <p:cNvPr id="186376"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86377" name="Text Box 9"/>
          <p:cNvSpPr txBox="1">
            <a:spLocks noChangeArrowheads="1"/>
          </p:cNvSpPr>
          <p:nvPr/>
        </p:nvSpPr>
        <p:spPr bwMode="auto">
          <a:xfrm>
            <a:off x="381000" y="212725"/>
            <a:ext cx="8077200" cy="378565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ta-IN" sz="4000" b="1" i="1" dirty="0">
                <a:solidFill>
                  <a:schemeClr val="bg1"/>
                </a:solidFill>
                <a:latin typeface="Arial Unicode MS" pitchFamily="34" charset="-128"/>
                <a:ea typeface="Arial Unicode MS" pitchFamily="34" charset="-128"/>
                <a:cs typeface="Arial Unicode MS" pitchFamily="34" charset="-128"/>
              </a:rPr>
              <a:t>கர்த்தராகிய </a:t>
            </a:r>
            <a:r>
              <a:rPr lang="ta-IN" sz="4000" b="1" i="1" dirty="0">
                <a:solidFill>
                  <a:srgbClr val="FFFF00"/>
                </a:solidFill>
                <a:latin typeface="Arial Unicode MS" pitchFamily="34" charset="-128"/>
                <a:ea typeface="Arial Unicode MS" pitchFamily="34" charset="-128"/>
                <a:cs typeface="Arial Unicode MS" pitchFamily="34" charset="-128"/>
              </a:rPr>
              <a:t>இயேசுகிறிஸ்து</a:t>
            </a:r>
            <a:r>
              <a:rPr lang="ta-IN" sz="4000" b="1" i="1" dirty="0">
                <a:solidFill>
                  <a:schemeClr val="bg1"/>
                </a:solidFill>
                <a:latin typeface="Arial Unicode MS" pitchFamily="34" charset="-128"/>
                <a:ea typeface="Arial Unicode MS" pitchFamily="34" charset="-128"/>
                <a:cs typeface="Arial Unicode MS" pitchFamily="34" charset="-128"/>
              </a:rPr>
              <a:t>வினுடைய கிருபையும், </a:t>
            </a:r>
            <a:r>
              <a:rPr lang="ta-IN" sz="4000" b="1" i="1" dirty="0">
                <a:solidFill>
                  <a:srgbClr val="FFFF00"/>
                </a:solidFill>
                <a:latin typeface="Arial Unicode MS" pitchFamily="34" charset="-128"/>
                <a:ea typeface="Arial Unicode MS" pitchFamily="34" charset="-128"/>
                <a:cs typeface="Arial Unicode MS" pitchFamily="34" charset="-128"/>
              </a:rPr>
              <a:t>தேவனுடைய</a:t>
            </a:r>
            <a:r>
              <a:rPr lang="ta-IN" sz="4000" b="1" i="1" dirty="0">
                <a:solidFill>
                  <a:schemeClr val="bg1"/>
                </a:solidFill>
                <a:latin typeface="Arial Unicode MS" pitchFamily="34" charset="-128"/>
                <a:ea typeface="Arial Unicode MS" pitchFamily="34" charset="-128"/>
                <a:cs typeface="Arial Unicode MS" pitchFamily="34" charset="-128"/>
              </a:rPr>
              <a:t> அன்பும், </a:t>
            </a:r>
            <a:r>
              <a:rPr lang="ta-IN" sz="4000" b="1" i="1" dirty="0">
                <a:solidFill>
                  <a:srgbClr val="FFFF00"/>
                </a:solidFill>
                <a:latin typeface="Arial Unicode MS" pitchFamily="34" charset="-128"/>
                <a:ea typeface="Arial Unicode MS" pitchFamily="34" charset="-128"/>
                <a:cs typeface="Arial Unicode MS" pitchFamily="34" charset="-128"/>
              </a:rPr>
              <a:t>பரிசுத்த ஆவியினுடைய </a:t>
            </a:r>
            <a:r>
              <a:rPr lang="ta-IN" sz="4000" b="1" i="1" dirty="0">
                <a:solidFill>
                  <a:schemeClr val="bg1"/>
                </a:solidFill>
                <a:latin typeface="Arial Unicode MS" pitchFamily="34" charset="-128"/>
                <a:ea typeface="Arial Unicode MS" pitchFamily="34" charset="-128"/>
                <a:cs typeface="Arial Unicode MS" pitchFamily="34" charset="-128"/>
              </a:rPr>
              <a:t>ஐக்கியமும், உங்கள் அனைவரோடுங்கூட இருப்பதாக.</a:t>
            </a:r>
            <a:endParaRPr lang="en-US" sz="4000" b="1" i="1" dirty="0">
              <a:solidFill>
                <a:schemeClr val="bg1"/>
              </a:solidFill>
              <a:latin typeface="Arial Unicode MS" pitchFamily="34" charset="-128"/>
              <a:ea typeface="Arial Unicode MS" pitchFamily="34" charset="-128"/>
              <a:cs typeface="Arial Unicode MS" pitchFamily="34" charset="-128"/>
            </a:endParaRPr>
          </a:p>
        </p:txBody>
      </p:sp>
      <p:sp>
        <p:nvSpPr>
          <p:cNvPr id="209926" name="Title 9"/>
          <p:cNvSpPr>
            <a:spLocks noGrp="1"/>
          </p:cNvSpPr>
          <p:nvPr>
            <p:ph type="title" idx="4294967295"/>
          </p:nvPr>
        </p:nvSpPr>
        <p:spPr>
          <a:xfrm>
            <a:off x="3352800" y="6324600"/>
            <a:ext cx="5867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2  </a:t>
            </a:r>
            <a:r>
              <a:rPr lang="ta-IN"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கொரிந்தியர்</a:t>
            </a:r>
            <a:r>
              <a:rPr lang="en-US"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13:14 </a:t>
            </a: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1970" name="Group 3"/>
          <p:cNvGrpSpPr>
            <a:grpSpLocks/>
          </p:cNvGrpSpPr>
          <p:nvPr/>
        </p:nvGrpSpPr>
        <p:grpSpPr bwMode="auto">
          <a:xfrm>
            <a:off x="-53975" y="0"/>
            <a:ext cx="9350375" cy="7031038"/>
            <a:chOff x="-34" y="0"/>
            <a:chExt cx="5890" cy="4429"/>
          </a:xfrm>
        </p:grpSpPr>
        <p:sp>
          <p:nvSpPr>
            <p:cNvPr id="18842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8842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1971"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8842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88425" name="Text Box 9"/>
          <p:cNvSpPr txBox="1">
            <a:spLocks noChangeArrowheads="1"/>
          </p:cNvSpPr>
          <p:nvPr/>
        </p:nvSpPr>
        <p:spPr bwMode="auto">
          <a:xfrm>
            <a:off x="381000" y="212725"/>
            <a:ext cx="8458200" cy="563231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defRPr/>
            </a:pPr>
            <a:r>
              <a:rPr lang="ta-IN" sz="3600" b="1" i="1" dirty="0">
                <a:solidFill>
                  <a:schemeClr val="bg1"/>
                </a:solidFill>
                <a:latin typeface="Arial Unicode MS" pitchFamily="34" charset="-128"/>
                <a:ea typeface="Arial Unicode MS" pitchFamily="34" charset="-128"/>
                <a:cs typeface="Arial Unicode MS" pitchFamily="34" charset="-128"/>
              </a:rPr>
              <a:t>பிதாவாகிய </a:t>
            </a:r>
            <a:r>
              <a:rPr lang="ta-IN" sz="3600" b="1" i="1" dirty="0">
                <a:solidFill>
                  <a:srgbClr val="FFFF00"/>
                </a:solidFill>
                <a:latin typeface="Arial Unicode MS" pitchFamily="34" charset="-128"/>
                <a:ea typeface="Arial Unicode MS" pitchFamily="34" charset="-128"/>
                <a:cs typeface="Arial Unicode MS" pitchFamily="34" charset="-128"/>
              </a:rPr>
              <a:t>தேவனுடைய </a:t>
            </a:r>
            <a:r>
              <a:rPr lang="ta-IN" sz="3600" b="1" i="1" dirty="0">
                <a:solidFill>
                  <a:schemeClr val="bg1"/>
                </a:solidFill>
                <a:latin typeface="Arial Unicode MS" pitchFamily="34" charset="-128"/>
                <a:ea typeface="Arial Unicode MS" pitchFamily="34" charset="-128"/>
                <a:cs typeface="Arial Unicode MS" pitchFamily="34" charset="-128"/>
              </a:rPr>
              <a:t>முன்னறிவின்படியே, </a:t>
            </a:r>
            <a:r>
              <a:rPr lang="ta-IN" sz="3600" b="1" i="1" dirty="0">
                <a:solidFill>
                  <a:srgbClr val="FFFF00"/>
                </a:solidFill>
                <a:latin typeface="Arial Unicode MS" pitchFamily="34" charset="-128"/>
                <a:ea typeface="Arial Unicode MS" pitchFamily="34" charset="-128"/>
                <a:cs typeface="Arial Unicode MS" pitchFamily="34" charset="-128"/>
              </a:rPr>
              <a:t>ஆவியானவரின்</a:t>
            </a:r>
            <a:r>
              <a:rPr lang="ta-IN" sz="3600" b="1" i="1" dirty="0">
                <a:solidFill>
                  <a:schemeClr val="bg1"/>
                </a:solidFill>
                <a:latin typeface="Arial Unicode MS" pitchFamily="34" charset="-128"/>
                <a:ea typeface="Arial Unicode MS" pitchFamily="34" charset="-128"/>
                <a:cs typeface="Arial Unicode MS" pitchFamily="34" charset="-128"/>
              </a:rPr>
              <a:t> பரிசுத்தமாக்குதலினாலே, கீழ்ப்படிதலுக்கும் </a:t>
            </a:r>
            <a:r>
              <a:rPr lang="ta-IN" sz="3600" b="1" i="1" dirty="0">
                <a:solidFill>
                  <a:srgbClr val="FFFF00"/>
                </a:solidFill>
                <a:latin typeface="Arial Unicode MS" pitchFamily="34" charset="-128"/>
                <a:ea typeface="Arial Unicode MS" pitchFamily="34" charset="-128"/>
                <a:cs typeface="Arial Unicode MS" pitchFamily="34" charset="-128"/>
              </a:rPr>
              <a:t>இயேசுகிறிஸ்து</a:t>
            </a:r>
            <a:r>
              <a:rPr lang="ta-IN" sz="3600" b="1" i="1" dirty="0">
                <a:solidFill>
                  <a:schemeClr val="bg1"/>
                </a:solidFill>
                <a:latin typeface="Arial Unicode MS" pitchFamily="34" charset="-128"/>
                <a:ea typeface="Arial Unicode MS" pitchFamily="34" charset="-128"/>
                <a:cs typeface="Arial Unicode MS" pitchFamily="34" charset="-128"/>
              </a:rPr>
              <a:t>வினுடைய இரத்தந் தெளிக்கப்படுதலுக்கும் தெரிந்துகொள்ளப்பட்ட பரதேசிகளுக்கு எழுதுகிறதாவது: கிருபையும் சமாதானமும் உங்களுக்குப் பெருகக்கடவது.</a:t>
            </a:r>
            <a:endParaRPr lang="en-US" sz="3600" b="1" i="1" dirty="0">
              <a:solidFill>
                <a:schemeClr val="bg1"/>
              </a:solidFill>
              <a:latin typeface="Arial Unicode MS" pitchFamily="34" charset="-128"/>
              <a:ea typeface="Arial Unicode MS" pitchFamily="34" charset="-128"/>
              <a:cs typeface="Arial Unicode MS" pitchFamily="34" charset="-128"/>
            </a:endParaRPr>
          </a:p>
        </p:txBody>
      </p:sp>
      <p:sp>
        <p:nvSpPr>
          <p:cNvPr id="10" name="Title 9"/>
          <p:cNvSpPr>
            <a:spLocks noGrp="1"/>
          </p:cNvSpPr>
          <p:nvPr>
            <p:ph type="title" idx="4294967295"/>
          </p:nvPr>
        </p:nvSpPr>
        <p:spPr>
          <a:xfrm>
            <a:off x="3962400" y="6248400"/>
            <a:ext cx="44196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en-US"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1 </a:t>
            </a:r>
            <a:r>
              <a:rPr lang="ta-IN"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பேதுரு</a:t>
            </a:r>
            <a:r>
              <a:rPr lang="en-US"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 1:2 </a:t>
            </a:r>
          </a:p>
        </p:txBody>
      </p:sp>
      <p:sp>
        <p:nvSpPr>
          <p:cNvPr id="3" name="Rectangle 2"/>
          <p:cNvSpPr/>
          <p:nvPr/>
        </p:nvSpPr>
        <p:spPr>
          <a:xfrm>
            <a:off x="2286000" y="1720840"/>
            <a:ext cx="4572000" cy="369332"/>
          </a:xfrm>
          <a:prstGeom prst="rect">
            <a:avLst/>
          </a:prstGeom>
        </p:spPr>
        <p:txBody>
          <a:bodyPr>
            <a:spAutoFit/>
          </a:bodyPr>
          <a:lstStyle/>
          <a:p>
            <a:endParaRPr lang="ta-IN" dirty="0">
              <a:solidFill>
                <a:srgbClr val="000000"/>
              </a:solidFill>
              <a:latin typeface="TSCu_InaiMathi"/>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descr="Purple mesh"/>
          <p:cNvSpPr txBox="1">
            <a:spLocks noChangeArrowheads="1"/>
          </p:cNvSpPr>
          <p:nvPr/>
        </p:nvSpPr>
        <p:spPr bwMode="auto">
          <a:xfrm>
            <a:off x="2689225" y="1600200"/>
            <a:ext cx="6400800" cy="4525963"/>
          </a:xfrm>
          <a:prstGeom prst="rect">
            <a:avLst/>
          </a:prstGeom>
          <a:blipFill dpi="0" rotWithShape="0">
            <a:blip r:embed="rId2"/>
            <a:srcRect/>
            <a:tile tx="0" ty="0" sx="100000" sy="100000" flip="none" algn="tl"/>
          </a:blipFill>
          <a:ln w="9525">
            <a:noFill/>
            <a:miter lim="800000"/>
            <a:headEnd/>
            <a:tailEnd/>
          </a:ln>
          <a:effectLst>
            <a:outerShdw blurRad="38100" dist="35921" dir="2700000" algn="ctr" rotWithShape="0">
              <a:schemeClr val="bg2">
                <a:alpha val="99962"/>
              </a:scheme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lnSpc>
                <a:spcPct val="90000"/>
              </a:lnSpc>
              <a:spcBef>
                <a:spcPct val="20000"/>
              </a:spcBef>
              <a:buFont typeface="Times" charset="0"/>
              <a:buChar char="•"/>
              <a:defRPr/>
            </a:pPr>
            <a:r>
              <a:rPr lang="ta-IN" sz="2800" b="1" dirty="0">
                <a:solidFill>
                  <a:srgbClr val="EBFFF0"/>
                </a:solidFill>
                <a:latin typeface="Arial Unicode MS" pitchFamily="34" charset="-128"/>
                <a:ea typeface="Arial Unicode MS" pitchFamily="34" charset="-128"/>
                <a:cs typeface="Arial Unicode MS" pitchFamily="34" charset="-128"/>
              </a:rPr>
              <a:t>"உண்மையில், எந்தவொரு பதிவும் இல்லாத பண்டைய உலகெங்கிலும் மற்றும்  ஒவ்வொரு முக்கிய கலாச்சாரத்திலும்,  பெரும்பாலும் ஒற்றை மற்றும் பொதுவாக உயர்ந்த தெய்வீக மனிதர்களால் (மோசமான அநேக கடவுள்  கலாச்சாரங்களில் கூட) உலகம் உருவாக்கப்பட்டது என்பதே மிகப்பெரிய ஒருமித்த கருத்தாகும்."</a:t>
            </a:r>
          </a:p>
        </p:txBody>
      </p:sp>
      <p:sp>
        <p:nvSpPr>
          <p:cNvPr id="32770" name="Rectangle 2"/>
          <p:cNvSpPr>
            <a:spLocks noGrp="1" noChangeArrowheads="1"/>
          </p:cNvSpPr>
          <p:nvPr>
            <p:ph type="title"/>
          </p:nvPr>
        </p:nvSpPr>
        <p:spPr>
          <a:xfrm>
            <a:off x="-76200" y="228600"/>
            <a:ext cx="9220200" cy="1143000"/>
          </a:xfrm>
        </p:spPr>
        <p:txBody>
          <a:bodyPr/>
          <a:lstStyle/>
          <a:p>
            <a:pPr eaLnBrk="1" hangingPunct="1">
              <a:defRPr/>
            </a:pPr>
            <a:r>
              <a:rPr lang="ta-IN"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முழு உலகும் ஒரே </a:t>
            </a:r>
            <a:r>
              <a:rPr lang="ta-IN" dirty="0" err="1">
                <a:effectLst>
                  <a:outerShdw blurRad="38100" dist="38100" dir="2700000" algn="tl">
                    <a:srgbClr val="000000"/>
                  </a:outerShdw>
                </a:effectLst>
                <a:latin typeface="Arial Unicode MS" pitchFamily="34" charset="-128"/>
                <a:ea typeface="Arial Unicode MS" pitchFamily="34" charset="-128"/>
                <a:cs typeface="Arial Unicode MS" pitchFamily="34" charset="-128"/>
              </a:rPr>
              <a:t>கடவுளால்</a:t>
            </a:r>
            <a:r>
              <a:rPr lang="ta-IN"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ta-IN" dirty="0" err="1">
                <a:effectLst>
                  <a:outerShdw blurRad="38100" dist="38100" dir="2700000" algn="tl">
                    <a:srgbClr val="000000"/>
                  </a:outerShdw>
                </a:effectLst>
                <a:latin typeface="Arial Unicode MS" pitchFamily="34" charset="-128"/>
                <a:ea typeface="Arial Unicode MS" pitchFamily="34" charset="-128"/>
                <a:cs typeface="Arial Unicode MS" pitchFamily="34" charset="-128"/>
              </a:rPr>
              <a:t>உருவாக்கப்பட்டது</a:t>
            </a:r>
            <a:endParaRPr lang="en-US"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32772" name="Text Box 4"/>
          <p:cNvSpPr txBox="1">
            <a:spLocks noChangeArrowheads="1"/>
          </p:cNvSpPr>
          <p:nvPr/>
        </p:nvSpPr>
        <p:spPr bwMode="auto">
          <a:xfrm>
            <a:off x="0" y="6338888"/>
            <a:ext cx="7772400" cy="338554"/>
          </a:xfrm>
          <a:prstGeom prst="rect">
            <a:avLst/>
          </a:prstGeom>
          <a:noFill/>
          <a:ln w="9525">
            <a:noFill/>
            <a:miter lim="800000"/>
            <a:headEnd/>
            <a:tailEnd/>
          </a:ln>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ta-IN" sz="16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பில் கூப்பர்,வெள்ளத்திற்குப் பிறகு (சிச்செஸ்டர், யுகே: நியூ வைன் பிரஸ், 1995), 18</a:t>
            </a:r>
          </a:p>
        </p:txBody>
      </p:sp>
      <p:pic>
        <p:nvPicPr>
          <p:cNvPr id="169988" name="Picture 6" descr="CooperMugsho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00950" y="5181600"/>
            <a:ext cx="1543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7" descr="Coop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600200"/>
            <a:ext cx="3001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0" name="Text Box 8"/>
          <p:cNvSpPr txBox="1">
            <a:spLocks noChangeArrowheads="1"/>
          </p:cNvSpPr>
          <p:nvPr/>
        </p:nvSpPr>
        <p:spPr bwMode="auto">
          <a:xfrm>
            <a:off x="84582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Unicode MS" pitchFamily="34" charset="-128"/>
                <a:ea typeface="Arial Unicode MS" pitchFamily="34" charset="-128"/>
                <a:cs typeface="Arial Unicode MS" pitchFamily="34" charset="-128"/>
              </a:rPr>
              <a:t>161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14018" name="Group 3"/>
          <p:cNvGrpSpPr>
            <a:grpSpLocks/>
          </p:cNvGrpSpPr>
          <p:nvPr/>
        </p:nvGrpSpPr>
        <p:grpSpPr bwMode="auto">
          <a:xfrm>
            <a:off x="-53975" y="0"/>
            <a:ext cx="9350375" cy="7031038"/>
            <a:chOff x="-34" y="0"/>
            <a:chExt cx="5890" cy="4429"/>
          </a:xfrm>
        </p:grpSpPr>
        <p:sp>
          <p:nvSpPr>
            <p:cNvPr id="19046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sp>
          <p:nvSpPr>
            <p:cNvPr id="19046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Garamond" pitchFamily="-112" charset="0"/>
                <a:ea typeface="+mn-ea"/>
                <a:cs typeface="+mn-cs"/>
              </a:endParaRPr>
            </a:p>
          </p:txBody>
        </p:sp>
      </p:grpSp>
      <p:sp>
        <p:nvSpPr>
          <p:cNvPr id="214019" name="Text Box 6"/>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0"/>
              </a:spcBef>
              <a:buFontTx/>
              <a:buChar char="•"/>
            </a:pPr>
            <a:endParaRPr lang="en-US">
              <a:latin typeface="Times New Roman" charset="0"/>
            </a:endParaRPr>
          </a:p>
        </p:txBody>
      </p:sp>
      <p:sp>
        <p:nvSpPr>
          <p:cNvPr id="19047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Garamond" pitchFamily="-112" charset="0"/>
              <a:ea typeface="+mn-ea"/>
              <a:cs typeface="+mn-cs"/>
            </a:endParaRPr>
          </a:p>
        </p:txBody>
      </p:sp>
      <p:sp>
        <p:nvSpPr>
          <p:cNvPr id="190473" name="Text Box 9"/>
          <p:cNvSpPr txBox="1">
            <a:spLocks noChangeArrowheads="1"/>
          </p:cNvSpPr>
          <p:nvPr/>
        </p:nvSpPr>
        <p:spPr bwMode="auto">
          <a:xfrm>
            <a:off x="381000" y="212725"/>
            <a:ext cx="8458200" cy="563231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defRPr/>
            </a:pPr>
            <a:r>
              <a:rPr lang="ta-IN" sz="3600" i="1" dirty="0">
                <a:solidFill>
                  <a:schemeClr val="bg1"/>
                </a:solidFill>
                <a:latin typeface="Arial Unicode MS" pitchFamily="34" charset="-128"/>
                <a:ea typeface="Arial Unicode MS" pitchFamily="34" charset="-128"/>
                <a:cs typeface="Arial Unicode MS" pitchFamily="34" charset="-128"/>
                <a:hlinkClick r:id="" action="ppaction://noaction"/>
              </a:rPr>
              <a:t>நீங்களோ பிரியமானவர்களே, உங்கள் மகா பரிசுத்தமான விசுவாசத்தின்மேல் உங்களை உறுதிப்படுத்திக்கொண்டு, பரிசுத்த ஆவிக்குள் ஜெபம்பண்ணி,</a:t>
            </a:r>
          </a:p>
          <a:p>
            <a:pPr eaLnBrk="1" hangingPunct="1">
              <a:defRPr/>
            </a:pPr>
            <a:endParaRPr lang="ta-IN" sz="3600" i="1" dirty="0">
              <a:solidFill>
                <a:schemeClr val="bg1"/>
              </a:solidFill>
              <a:latin typeface="Arial Unicode MS" pitchFamily="34" charset="-128"/>
              <a:ea typeface="Arial Unicode MS" pitchFamily="34" charset="-128"/>
              <a:cs typeface="Arial Unicode MS" pitchFamily="34" charset="-128"/>
              <a:hlinkClick r:id="" action="ppaction://noaction"/>
            </a:endParaRPr>
          </a:p>
          <a:p>
            <a:pPr eaLnBrk="1" hangingPunct="1">
              <a:defRPr/>
            </a:pPr>
            <a:r>
              <a:rPr lang="ta-IN" sz="3600" i="1" dirty="0">
                <a:solidFill>
                  <a:schemeClr val="bg1"/>
                </a:solidFill>
                <a:latin typeface="Arial Unicode MS" pitchFamily="34" charset="-128"/>
                <a:ea typeface="Arial Unicode MS" pitchFamily="34" charset="-128"/>
                <a:cs typeface="Arial Unicode MS" pitchFamily="34" charset="-128"/>
                <a:hlinkClick r:id="" action="ppaction://noaction"/>
              </a:rPr>
              <a:t>தேவனுடைய அன்பிலே உங்களைக் காத்துக்கொண்டு, நித்திய ஜீவனுக்கேதுவாக நம்முடைய கர்த்தராகிய இயேசுக்கிறிஸ்துவினுடைய இரக்கத்தைப்பெறக் காத்திருங்கள்.</a:t>
            </a:r>
            <a:endParaRPr lang="en-US" sz="3600" i="1" dirty="0">
              <a:solidFill>
                <a:schemeClr val="bg1"/>
              </a:solidFill>
              <a:latin typeface="Arial Unicode MS" pitchFamily="34" charset="-128"/>
              <a:ea typeface="Arial Unicode MS" pitchFamily="34" charset="-128"/>
              <a:cs typeface="Arial Unicode MS" pitchFamily="34" charset="-128"/>
              <a:hlinkClick r:id="" action="ppaction://noaction"/>
            </a:endParaRPr>
          </a:p>
        </p:txBody>
      </p:sp>
      <p:sp>
        <p:nvSpPr>
          <p:cNvPr id="10" name="Title 9"/>
          <p:cNvSpPr>
            <a:spLocks noGrp="1"/>
          </p:cNvSpPr>
          <p:nvPr>
            <p:ph type="title" idx="4294967295"/>
          </p:nvPr>
        </p:nvSpPr>
        <p:spPr>
          <a:xfrm>
            <a:off x="2895600" y="6248400"/>
            <a:ext cx="6248400"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eaLnBrk="1" hangingPunct="1"/>
            <a:r>
              <a:rPr lang="ta-IN"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யூதா</a:t>
            </a:r>
            <a:r>
              <a:rPr lang="en-US" sz="3200" b="1" dirty="0">
                <a:solidFill>
                  <a:schemeClr val="bg1"/>
                </a:solidFill>
                <a:effectLst>
                  <a:outerShdw blurRad="50800" dist="38100" dir="5400000" algn="t" rotWithShape="0">
                    <a:schemeClr val="tx1">
                      <a:alpha val="85000"/>
                    </a:schemeClr>
                  </a:outerShdw>
                </a:effectLst>
                <a:latin typeface="Arial Unicode MS" pitchFamily="34" charset="-128"/>
                <a:ea typeface="Arial Unicode MS" pitchFamily="34" charset="-128"/>
                <a:cs typeface="Arial Unicode MS" pitchFamily="34" charset="-128"/>
              </a:rPr>
              <a:t> 20-21 </a:t>
            </a: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sp>
        <p:nvSpPr>
          <p:cNvPr id="192515"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sz="2400">
              <a:latin typeface="Arial Unicode MS" pitchFamily="34" charset="-128"/>
              <a:ea typeface="Arial Unicode MS" pitchFamily="34" charset="-128"/>
              <a:cs typeface="Arial Unicode MS" pitchFamily="34" charset="-128"/>
            </a:endParaRPr>
          </a:p>
        </p:txBody>
      </p:sp>
      <p:sp>
        <p:nvSpPr>
          <p:cNvPr id="192516"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sz="2400">
              <a:latin typeface="Arial Unicode MS" pitchFamily="34" charset="-128"/>
              <a:ea typeface="Arial Unicode MS" pitchFamily="34" charset="-128"/>
              <a:cs typeface="Arial Unicode MS" pitchFamily="34" charset="-128"/>
            </a:endParaRPr>
          </a:p>
        </p:txBody>
      </p:sp>
      <p:sp>
        <p:nvSpPr>
          <p:cNvPr id="192517" name="Text Box 5"/>
          <p:cNvSpPr txBox="1">
            <a:spLocks noChangeArrowheads="1"/>
          </p:cNvSpPr>
          <p:nvPr/>
        </p:nvSpPr>
        <p:spPr bwMode="auto">
          <a:xfrm>
            <a:off x="0" y="6477000"/>
            <a:ext cx="7505700"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மார்வா டான், தேவையற்ற பாஸ்டர், ப. 237</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192519" name="Text Box 7"/>
          <p:cNvSpPr txBox="1">
            <a:spLocks noChangeArrowheads="1"/>
          </p:cNvSpPr>
          <p:nvPr/>
        </p:nvSpPr>
        <p:spPr bwMode="auto">
          <a:xfrm>
            <a:off x="6019800" y="304800"/>
            <a:ext cx="27432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defRPr/>
            </a:pPr>
            <a:r>
              <a:rPr lang="ta-IN" sz="2400" b="1" dirty="0">
                <a:solidFill>
                  <a:schemeClr val="bg1"/>
                </a:solidFill>
                <a:latin typeface="Arial Unicode MS" pitchFamily="34" charset="-128"/>
                <a:ea typeface="Arial Unicode MS" pitchFamily="34" charset="-128"/>
                <a:cs typeface="Arial Unicode MS" pitchFamily="34" charset="-128"/>
              </a:rPr>
              <a:t>எல்லார்மேலும்</a:t>
            </a:r>
          </a:p>
          <a:p>
            <a:pPr eaLnBrk="1" hangingPunct="1">
              <a:defRPr/>
            </a:pPr>
            <a:r>
              <a:rPr lang="ta-IN" sz="2400" b="1" dirty="0">
                <a:solidFill>
                  <a:schemeClr val="bg1"/>
                </a:solidFill>
                <a:latin typeface="Arial Unicode MS" pitchFamily="34" charset="-128"/>
                <a:ea typeface="Arial Unicode MS" pitchFamily="34" charset="-128"/>
                <a:cs typeface="Arial Unicode MS" pitchFamily="34" charset="-128"/>
              </a:rPr>
              <a:t>எல்லாரோடும்</a:t>
            </a:r>
          </a:p>
          <a:p>
            <a:pPr eaLnBrk="1" hangingPunct="1">
              <a:defRPr/>
            </a:pPr>
            <a:r>
              <a:rPr lang="ta-IN" sz="2400" b="1" dirty="0">
                <a:solidFill>
                  <a:schemeClr val="bg1"/>
                </a:solidFill>
                <a:latin typeface="Arial Unicode MS" pitchFamily="34" charset="-128"/>
                <a:ea typeface="Arial Unicode MS" pitchFamily="34" charset="-128"/>
                <a:cs typeface="Arial Unicode MS" pitchFamily="34" charset="-128"/>
              </a:rPr>
              <a:t>எல்லாருக்குள்ளும் </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192520" name="Text Box 8"/>
          <p:cNvSpPr txBox="1">
            <a:spLocks noChangeArrowheads="1"/>
          </p:cNvSpPr>
          <p:nvPr/>
        </p:nvSpPr>
        <p:spPr bwMode="auto">
          <a:xfrm>
            <a:off x="4829278" y="3405871"/>
            <a:ext cx="1828800"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ஒரே </a:t>
            </a:r>
            <a:r>
              <a:rPr lang="ta-IN" sz="2400" b="1" dirty="0">
                <a:solidFill>
                  <a:srgbClr val="FFFF00"/>
                </a:solidFill>
                <a:latin typeface="Arial Unicode MS" pitchFamily="34" charset="-128"/>
                <a:ea typeface="Arial Unicode MS" pitchFamily="34" charset="-128"/>
                <a:cs typeface="Arial Unicode MS" pitchFamily="34" charset="-128"/>
              </a:rPr>
              <a:t>கர்த்தரும்</a:t>
            </a:r>
            <a:endParaRPr lang="en-US" sz="2400" b="1" dirty="0">
              <a:solidFill>
                <a:srgbClr val="FFFF00"/>
              </a:solidFill>
              <a:latin typeface="Arial Unicode MS" pitchFamily="34" charset="-128"/>
              <a:ea typeface="Arial Unicode MS" pitchFamily="34" charset="-128"/>
              <a:cs typeface="Arial Unicode MS" pitchFamily="34" charset="-128"/>
            </a:endParaRPr>
          </a:p>
        </p:txBody>
      </p:sp>
      <p:sp>
        <p:nvSpPr>
          <p:cNvPr id="192521" name="Text Box 9"/>
          <p:cNvSpPr txBox="1">
            <a:spLocks noChangeArrowheads="1"/>
          </p:cNvSpPr>
          <p:nvPr/>
        </p:nvSpPr>
        <p:spPr bwMode="auto">
          <a:xfrm>
            <a:off x="428625" y="3472933"/>
            <a:ext cx="1524000"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ஒரே சரீரமும்</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192522" name="Text Box 10"/>
          <p:cNvSpPr txBox="1">
            <a:spLocks noChangeArrowheads="1"/>
          </p:cNvSpPr>
          <p:nvPr/>
        </p:nvSpPr>
        <p:spPr bwMode="auto">
          <a:xfrm>
            <a:off x="3386138" y="3469185"/>
            <a:ext cx="1828800"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ஒரே </a:t>
            </a:r>
            <a:r>
              <a:rPr lang="ta-IN" sz="2400" b="1" dirty="0">
                <a:solidFill>
                  <a:srgbClr val="FFFF00"/>
                </a:solidFill>
                <a:latin typeface="Arial Unicode MS" pitchFamily="34" charset="-128"/>
                <a:ea typeface="Arial Unicode MS" pitchFamily="34" charset="-128"/>
                <a:cs typeface="Arial Unicode MS" pitchFamily="34" charset="-128"/>
              </a:rPr>
              <a:t>ஆவியும்</a:t>
            </a:r>
            <a:endParaRPr lang="en-US" sz="2400" b="1" dirty="0">
              <a:solidFill>
                <a:srgbClr val="FFFF00"/>
              </a:solidFill>
              <a:latin typeface="Arial Unicode MS" pitchFamily="34" charset="-128"/>
              <a:ea typeface="Arial Unicode MS" pitchFamily="34" charset="-128"/>
              <a:cs typeface="Arial Unicode MS" pitchFamily="34" charset="-128"/>
            </a:endParaRPr>
          </a:p>
        </p:txBody>
      </p:sp>
      <p:sp>
        <p:nvSpPr>
          <p:cNvPr id="192523" name="Text Box 11"/>
          <p:cNvSpPr txBox="1">
            <a:spLocks noChangeArrowheads="1"/>
          </p:cNvSpPr>
          <p:nvPr/>
        </p:nvSpPr>
        <p:spPr bwMode="auto">
          <a:xfrm>
            <a:off x="7697501" y="3502174"/>
            <a:ext cx="1638299"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defRPr/>
            </a:pPr>
            <a:r>
              <a:rPr lang="ta-IN" sz="2400" b="1" dirty="0">
                <a:solidFill>
                  <a:schemeClr val="bg1"/>
                </a:solidFill>
                <a:latin typeface="Arial Unicode MS" pitchFamily="34" charset="-128"/>
                <a:ea typeface="Arial Unicode MS" pitchFamily="34" charset="-128"/>
                <a:cs typeface="Arial Unicode MS" pitchFamily="34" charset="-128"/>
              </a:rPr>
              <a:t>ஒரே விசுவாசம்</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192524" name="Text Box 12"/>
          <p:cNvSpPr txBox="1">
            <a:spLocks noChangeArrowheads="1"/>
          </p:cNvSpPr>
          <p:nvPr/>
        </p:nvSpPr>
        <p:spPr bwMode="auto">
          <a:xfrm>
            <a:off x="1295400" y="5302250"/>
            <a:ext cx="2133600"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ஒரே நம்பிக்கைக்கு</a:t>
            </a:r>
            <a:endParaRPr lang="en-US" sz="2400" b="1" dirty="0">
              <a:solidFill>
                <a:schemeClr val="bg1"/>
              </a:solidFill>
              <a:latin typeface="Arial Unicode MS" pitchFamily="34" charset="-128"/>
              <a:ea typeface="Arial Unicode MS" pitchFamily="34" charset="-128"/>
              <a:cs typeface="Arial Unicode MS" pitchFamily="34" charset="-128"/>
            </a:endParaRPr>
          </a:p>
        </p:txBody>
      </p:sp>
      <p:sp>
        <p:nvSpPr>
          <p:cNvPr id="192525" name="Text Box 13"/>
          <p:cNvSpPr txBox="1">
            <a:spLocks noChangeArrowheads="1"/>
          </p:cNvSpPr>
          <p:nvPr/>
        </p:nvSpPr>
        <p:spPr bwMode="auto">
          <a:xfrm>
            <a:off x="5334000" y="5302250"/>
            <a:ext cx="2895600"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ஒரே ஞானஸ்நானமும்,</a:t>
            </a:r>
            <a:endParaRPr lang="en-US" sz="2400" b="1" dirty="0">
              <a:solidFill>
                <a:schemeClr val="bg1"/>
              </a:solidFill>
              <a:latin typeface="Arial Unicode MS" pitchFamily="34" charset="-128"/>
              <a:ea typeface="Arial Unicode MS" pitchFamily="34" charset="-128"/>
              <a:cs typeface="Arial Unicode MS" pitchFamily="34" charset="-128"/>
            </a:endParaRPr>
          </a:p>
        </p:txBody>
      </p:sp>
      <p:grpSp>
        <p:nvGrpSpPr>
          <p:cNvPr id="216080" name="Group 14"/>
          <p:cNvGrpSpPr>
            <a:grpSpLocks/>
          </p:cNvGrpSpPr>
          <p:nvPr/>
        </p:nvGrpSpPr>
        <p:grpSpPr bwMode="auto">
          <a:xfrm>
            <a:off x="1190625" y="1385888"/>
            <a:ext cx="6810375" cy="4024312"/>
            <a:chOff x="2538" y="1632"/>
            <a:chExt cx="2904" cy="1716"/>
          </a:xfrm>
        </p:grpSpPr>
        <p:sp>
          <p:nvSpPr>
            <p:cNvPr id="192527"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sz="2400">
                <a:latin typeface="Arial Unicode MS" pitchFamily="34" charset="-128"/>
                <a:ea typeface="Arial Unicode MS" pitchFamily="34" charset="-128"/>
                <a:cs typeface="Arial Unicode MS" pitchFamily="34" charset="-128"/>
              </a:endParaRPr>
            </a:p>
          </p:txBody>
        </p:sp>
        <p:sp>
          <p:nvSpPr>
            <p:cNvPr id="192528"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sz="2400">
                <a:latin typeface="Arial Unicode MS" pitchFamily="34" charset="-128"/>
                <a:ea typeface="Arial Unicode MS" pitchFamily="34" charset="-128"/>
                <a:cs typeface="Arial Unicode MS" pitchFamily="34" charset="-128"/>
              </a:endParaRPr>
            </a:p>
          </p:txBody>
        </p:sp>
        <p:grpSp>
          <p:nvGrpSpPr>
            <p:cNvPr id="216088" name="Group 17"/>
            <p:cNvGrpSpPr>
              <a:grpSpLocks/>
            </p:cNvGrpSpPr>
            <p:nvPr/>
          </p:nvGrpSpPr>
          <p:grpSpPr bwMode="auto">
            <a:xfrm>
              <a:off x="2538" y="1632"/>
              <a:ext cx="2904" cy="1716"/>
              <a:chOff x="2538" y="1632"/>
              <a:chExt cx="2904" cy="1716"/>
            </a:xfrm>
          </p:grpSpPr>
          <p:sp>
            <p:nvSpPr>
              <p:cNvPr id="216089" name="Oval 18"/>
              <p:cNvSpPr>
                <a:spLocks noChangeArrowheads="1"/>
              </p:cNvSpPr>
              <p:nvPr/>
            </p:nvSpPr>
            <p:spPr bwMode="auto">
              <a:xfrm flipV="1">
                <a:off x="3966" y="163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sp>
            <p:nvSpPr>
              <p:cNvPr id="216090" name="Oval 19"/>
              <p:cNvSpPr>
                <a:spLocks noChangeArrowheads="1"/>
              </p:cNvSpPr>
              <p:nvPr/>
            </p:nvSpPr>
            <p:spPr bwMode="auto">
              <a:xfrm>
                <a:off x="2538" y="2442"/>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sp>
            <p:nvSpPr>
              <p:cNvPr id="216091" name="Oval 20"/>
              <p:cNvSpPr>
                <a:spLocks noChangeArrowheads="1"/>
              </p:cNvSpPr>
              <p:nvPr/>
            </p:nvSpPr>
            <p:spPr bwMode="auto">
              <a:xfrm>
                <a:off x="300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sp>
            <p:nvSpPr>
              <p:cNvPr id="216092" name="Oval 21"/>
              <p:cNvSpPr>
                <a:spLocks noChangeArrowheads="1"/>
              </p:cNvSpPr>
              <p:nvPr/>
            </p:nvSpPr>
            <p:spPr bwMode="auto">
              <a:xfrm>
                <a:off x="3482"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sp>
            <p:nvSpPr>
              <p:cNvPr id="192534"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sz="2400">
                  <a:latin typeface="Arial Unicode MS" pitchFamily="34" charset="-128"/>
                  <a:ea typeface="Arial Unicode MS" pitchFamily="34" charset="-128"/>
                  <a:cs typeface="Arial Unicode MS" pitchFamily="34" charset="-128"/>
                </a:endParaRPr>
              </a:p>
            </p:txBody>
          </p:sp>
          <p:sp>
            <p:nvSpPr>
              <p:cNvPr id="216094" name="Oval 23"/>
              <p:cNvSpPr>
                <a:spLocks noChangeArrowheads="1"/>
              </p:cNvSpPr>
              <p:nvPr/>
            </p:nvSpPr>
            <p:spPr bwMode="auto">
              <a:xfrm>
                <a:off x="4428" y="2448"/>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sp>
            <p:nvSpPr>
              <p:cNvPr id="216095" name="Oval 24"/>
              <p:cNvSpPr>
                <a:spLocks noChangeArrowheads="1"/>
              </p:cNvSpPr>
              <p:nvPr/>
            </p:nvSpPr>
            <p:spPr bwMode="auto">
              <a:xfrm>
                <a:off x="4896" y="3260"/>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sp>
            <p:nvSpPr>
              <p:cNvPr id="216096" name="Oval 25"/>
              <p:cNvSpPr>
                <a:spLocks noChangeArrowheads="1"/>
              </p:cNvSpPr>
              <p:nvPr/>
            </p:nvSpPr>
            <p:spPr bwMode="auto">
              <a:xfrm>
                <a:off x="5354" y="2455"/>
                <a:ext cx="88" cy="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latin typeface="Arial Unicode MS" pitchFamily="34" charset="-128"/>
                  <a:ea typeface="Arial Unicode MS" pitchFamily="34" charset="-128"/>
                  <a:cs typeface="Arial Unicode MS" pitchFamily="34" charset="-128"/>
                </a:endParaRPr>
              </a:p>
            </p:txBody>
          </p:sp>
        </p:grpSp>
      </p:grpSp>
      <p:sp>
        <p:nvSpPr>
          <p:cNvPr id="192538" name="Text Box 26"/>
          <p:cNvSpPr txBox="1">
            <a:spLocks noChangeArrowheads="1"/>
          </p:cNvSpPr>
          <p:nvPr/>
        </p:nvSpPr>
        <p:spPr bwMode="auto">
          <a:xfrm>
            <a:off x="3371850" y="489465"/>
            <a:ext cx="2514600" cy="83099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ஒரே </a:t>
            </a:r>
            <a:r>
              <a:rPr lang="ta-IN" sz="2400" b="1" dirty="0">
                <a:solidFill>
                  <a:srgbClr val="FFFF00"/>
                </a:solidFill>
                <a:latin typeface="Arial Unicode MS" pitchFamily="34" charset="-128"/>
                <a:ea typeface="Arial Unicode MS" pitchFamily="34" charset="-128"/>
                <a:cs typeface="Arial Unicode MS" pitchFamily="34" charset="-128"/>
              </a:rPr>
              <a:t>தேவனும் பிதாவும்</a:t>
            </a:r>
            <a:endParaRPr lang="en-US" sz="2400" b="1" dirty="0">
              <a:solidFill>
                <a:srgbClr val="FFFF00"/>
              </a:solidFill>
              <a:latin typeface="Arial Unicode MS" pitchFamily="34" charset="-128"/>
              <a:ea typeface="Arial Unicode MS" pitchFamily="34" charset="-128"/>
              <a:cs typeface="Arial Unicode MS" pitchFamily="34" charset="-128"/>
            </a:endParaRPr>
          </a:p>
        </p:txBody>
      </p:sp>
      <p:sp>
        <p:nvSpPr>
          <p:cNvPr id="192539" name="Text Box 27"/>
          <p:cNvSpPr txBox="1">
            <a:spLocks noChangeArrowheads="1"/>
          </p:cNvSpPr>
          <p:nvPr/>
        </p:nvSpPr>
        <p:spPr bwMode="auto">
          <a:xfrm>
            <a:off x="3943350" y="2286000"/>
            <a:ext cx="1371600"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வ</a:t>
            </a:r>
            <a:r>
              <a:rPr lang="en-US" sz="2400" b="1" dirty="0">
                <a:solidFill>
                  <a:schemeClr val="bg1"/>
                </a:solidFill>
                <a:latin typeface="Arial Unicode MS" pitchFamily="34" charset="-128"/>
                <a:ea typeface="Arial Unicode MS" pitchFamily="34" charset="-128"/>
                <a:cs typeface="Arial Unicode MS" pitchFamily="34" charset="-128"/>
              </a:rPr>
              <a:t>.6</a:t>
            </a:r>
          </a:p>
        </p:txBody>
      </p:sp>
      <p:sp>
        <p:nvSpPr>
          <p:cNvPr id="192540" name="Text Box 28"/>
          <p:cNvSpPr txBox="1">
            <a:spLocks noChangeArrowheads="1"/>
          </p:cNvSpPr>
          <p:nvPr/>
        </p:nvSpPr>
        <p:spPr bwMode="auto">
          <a:xfrm>
            <a:off x="1695450" y="3657600"/>
            <a:ext cx="1371600"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வ</a:t>
            </a:r>
            <a:r>
              <a:rPr lang="en-US" sz="2400" b="1" dirty="0">
                <a:solidFill>
                  <a:schemeClr val="bg1"/>
                </a:solidFill>
                <a:latin typeface="Arial Unicode MS" pitchFamily="34" charset="-128"/>
                <a:ea typeface="Arial Unicode MS" pitchFamily="34" charset="-128"/>
                <a:cs typeface="Arial Unicode MS" pitchFamily="34" charset="-128"/>
              </a:rPr>
              <a:t>.4</a:t>
            </a:r>
          </a:p>
        </p:txBody>
      </p:sp>
      <p:sp>
        <p:nvSpPr>
          <p:cNvPr id="192541" name="Text Box 29"/>
          <p:cNvSpPr txBox="1">
            <a:spLocks noChangeArrowheads="1"/>
          </p:cNvSpPr>
          <p:nvPr/>
        </p:nvSpPr>
        <p:spPr bwMode="auto">
          <a:xfrm>
            <a:off x="6134100" y="3657600"/>
            <a:ext cx="1371600"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ta-IN" sz="2400" b="1" dirty="0">
                <a:solidFill>
                  <a:schemeClr val="bg1"/>
                </a:solidFill>
                <a:latin typeface="Arial Unicode MS" pitchFamily="34" charset="-128"/>
                <a:ea typeface="Arial Unicode MS" pitchFamily="34" charset="-128"/>
                <a:cs typeface="Arial Unicode MS" pitchFamily="34" charset="-128"/>
              </a:rPr>
              <a:t>வ</a:t>
            </a:r>
            <a:r>
              <a:rPr lang="en-US" sz="2400" b="1" dirty="0">
                <a:solidFill>
                  <a:schemeClr val="bg1"/>
                </a:solidFill>
                <a:latin typeface="Arial Unicode MS" pitchFamily="34" charset="-128"/>
                <a:ea typeface="Arial Unicode MS" pitchFamily="34" charset="-128"/>
                <a:cs typeface="Arial Unicode MS" pitchFamily="34" charset="-128"/>
              </a:rPr>
              <a:t>. 5</a:t>
            </a:r>
          </a:p>
        </p:txBody>
      </p:sp>
      <p:sp>
        <p:nvSpPr>
          <p:cNvPr id="216085" name="Title 29"/>
          <p:cNvSpPr>
            <a:spLocks noGrp="1"/>
          </p:cNvSpPr>
          <p:nvPr>
            <p:ph type="title" idx="4294967295"/>
          </p:nvPr>
        </p:nvSpPr>
        <p:spPr>
          <a:xfrm>
            <a:off x="76200" y="-76200"/>
            <a:ext cx="3810000" cy="792163"/>
          </a:xfrm>
        </p:spPr>
        <p:txBody>
          <a:bodyPr/>
          <a:lstStyle/>
          <a:p>
            <a:pPr algn="l" eaLnBrk="1" hangingPunct="1"/>
            <a:r>
              <a:rPr lang="ta-IN" sz="2400" b="1" dirty="0">
                <a:solidFill>
                  <a:schemeClr val="bg1"/>
                </a:solidFill>
                <a:latin typeface="Arial Unicode MS" pitchFamily="34" charset="-128"/>
                <a:ea typeface="Arial Unicode MS" pitchFamily="34" charset="-128"/>
                <a:cs typeface="Arial Unicode MS" pitchFamily="34" charset="-128"/>
              </a:rPr>
              <a:t>எபேசியர்</a:t>
            </a:r>
            <a:r>
              <a:rPr lang="en-US" sz="2400" b="1" dirty="0">
                <a:solidFill>
                  <a:schemeClr val="bg1"/>
                </a:solidFill>
                <a:latin typeface="Arial Unicode MS" pitchFamily="34" charset="-128"/>
                <a:ea typeface="Arial Unicode MS" pitchFamily="34" charset="-128"/>
                <a:cs typeface="Arial Unicode MS" pitchFamily="34" charset="-128"/>
              </a:rPr>
              <a:t> 4:4-6</a:t>
            </a:r>
            <a:endParaRPr lang="en-US" sz="2400" dirty="0">
              <a:latin typeface="Arial Unicode MS" pitchFamily="34" charset="-128"/>
              <a:ea typeface="Arial Unicode MS" pitchFamily="34" charset="-128"/>
              <a:cs typeface="Arial Unicode MS" pitchFamily="34"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Unicode MS" pitchFamily="34" charset="-128"/>
              <a:ea typeface="Arial Unicode MS" pitchFamily="34" charset="-128"/>
              <a:cs typeface="Arial Unicode MS" pitchFamily="34" charset="-128"/>
            </a:endParaRPr>
          </a:p>
        </p:txBody>
      </p:sp>
      <p:grpSp>
        <p:nvGrpSpPr>
          <p:cNvPr id="218114" name="Group 3"/>
          <p:cNvGrpSpPr>
            <a:grpSpLocks/>
          </p:cNvGrpSpPr>
          <p:nvPr/>
        </p:nvGrpSpPr>
        <p:grpSpPr bwMode="auto">
          <a:xfrm>
            <a:off x="-53975" y="0"/>
            <a:ext cx="9350375" cy="7031038"/>
            <a:chOff x="-34" y="0"/>
            <a:chExt cx="5890" cy="4429"/>
          </a:xfrm>
        </p:grpSpPr>
        <p:sp>
          <p:nvSpPr>
            <p:cNvPr id="1945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945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grpSp>
      <p:grpSp>
        <p:nvGrpSpPr>
          <p:cNvPr id="218115" name="Group 6"/>
          <p:cNvGrpSpPr>
            <a:grpSpLocks/>
          </p:cNvGrpSpPr>
          <p:nvPr/>
        </p:nvGrpSpPr>
        <p:grpSpPr bwMode="auto">
          <a:xfrm>
            <a:off x="2033588" y="1181100"/>
            <a:ext cx="5219700" cy="5219700"/>
            <a:chOff x="1200" y="696"/>
            <a:chExt cx="3288" cy="3288"/>
          </a:xfrm>
        </p:grpSpPr>
        <p:sp>
          <p:nvSpPr>
            <p:cNvPr id="194567"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94568"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grpSp>
      <p:sp>
        <p:nvSpPr>
          <p:cNvPr id="194569"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94570" name="Rectangle 10"/>
          <p:cNvSpPr>
            <a:spLocks noChangeArrowheads="1"/>
          </p:cNvSpPr>
          <p:nvPr/>
        </p:nvSpPr>
        <p:spPr bwMode="auto">
          <a:xfrm rot="1619911">
            <a:off x="4668838" y="4223822"/>
            <a:ext cx="2133600"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94571" name="Rectangle 11"/>
          <p:cNvSpPr>
            <a:spLocks noChangeArrowheads="1"/>
          </p:cNvSpPr>
          <p:nvPr/>
        </p:nvSpPr>
        <p:spPr bwMode="auto">
          <a:xfrm rot="-1572683">
            <a:off x="2623758" y="4276633"/>
            <a:ext cx="1507758"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square"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94572" name="Rectangle 12"/>
          <p:cNvSpPr>
            <a:spLocks noChangeArrowheads="1"/>
          </p:cNvSpPr>
          <p:nvPr/>
        </p:nvSpPr>
        <p:spPr bwMode="auto">
          <a:xfrm rot="5400000">
            <a:off x="3943865" y="2463800"/>
            <a:ext cx="1408670"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square"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94573" name="AutoShape 13"/>
          <p:cNvSpPr>
            <a:spLocks noChangeArrowheads="1"/>
          </p:cNvSpPr>
          <p:nvPr/>
        </p:nvSpPr>
        <p:spPr bwMode="auto">
          <a:xfrm rot="50350481">
            <a:off x="6060282" y="4678243"/>
            <a:ext cx="1695450"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94575" name="AutoShape 15"/>
          <p:cNvSpPr>
            <a:spLocks noChangeArrowheads="1"/>
          </p:cNvSpPr>
          <p:nvPr/>
        </p:nvSpPr>
        <p:spPr bwMode="auto">
          <a:xfrm rot="14452042">
            <a:off x="1507332" y="4661575"/>
            <a:ext cx="1747837"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sp>
        <p:nvSpPr>
          <p:cNvPr id="194578" name="Text Box 18"/>
          <p:cNvSpPr txBox="1">
            <a:spLocks noChangeArrowheads="1"/>
          </p:cNvSpPr>
          <p:nvPr/>
        </p:nvSpPr>
        <p:spPr bwMode="auto">
          <a:xfrm>
            <a:off x="1371600" y="4708525"/>
            <a:ext cx="23622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eaLnBrk="1" hangingPunct="1">
              <a:defRPr/>
            </a:pPr>
            <a:r>
              <a:rPr lang="ta-IN" sz="4000" b="1" i="1" dirty="0">
                <a:solidFill>
                  <a:schemeClr val="bg1"/>
                </a:solidFill>
                <a:latin typeface="Arial Unicode MS" pitchFamily="34" charset="-128"/>
                <a:ea typeface="Arial Unicode MS" pitchFamily="34" charset="-128"/>
                <a:cs typeface="Arial Unicode MS" pitchFamily="34" charset="-128"/>
              </a:rPr>
              <a:t>குமாரன் </a:t>
            </a:r>
            <a:endParaRPr lang="en-US" sz="4000" b="1" i="1" dirty="0">
              <a:solidFill>
                <a:schemeClr val="bg1"/>
              </a:solidFill>
              <a:latin typeface="Arial Unicode MS" pitchFamily="34" charset="-128"/>
              <a:ea typeface="Arial Unicode MS" pitchFamily="34" charset="-128"/>
              <a:cs typeface="Arial Unicode MS" pitchFamily="34" charset="-128"/>
            </a:endParaRPr>
          </a:p>
        </p:txBody>
      </p:sp>
      <p:sp>
        <p:nvSpPr>
          <p:cNvPr id="194579" name="AutoShape 19"/>
          <p:cNvSpPr>
            <a:spLocks noChangeArrowheads="1"/>
          </p:cNvSpPr>
          <p:nvPr/>
        </p:nvSpPr>
        <p:spPr bwMode="auto">
          <a:xfrm>
            <a:off x="3624263" y="1055568"/>
            <a:ext cx="2016125" cy="733663"/>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a:defRPr/>
            </a:pPr>
            <a:endParaRPr lang="en-US">
              <a:latin typeface="Arial Unicode MS" pitchFamily="34" charset="-128"/>
              <a:ea typeface="Arial Unicode MS" pitchFamily="34" charset="-128"/>
              <a:cs typeface="Arial Unicode MS" pitchFamily="34" charset="-128"/>
            </a:endParaRPr>
          </a:p>
        </p:txBody>
      </p:sp>
      <p:grpSp>
        <p:nvGrpSpPr>
          <p:cNvPr id="4" name="Group 20"/>
          <p:cNvGrpSpPr>
            <a:grpSpLocks/>
          </p:cNvGrpSpPr>
          <p:nvPr/>
        </p:nvGrpSpPr>
        <p:grpSpPr bwMode="auto">
          <a:xfrm>
            <a:off x="3629025" y="2862263"/>
            <a:ext cx="1981200" cy="1752600"/>
            <a:chOff x="2286" y="1803"/>
            <a:chExt cx="1248" cy="1104"/>
          </a:xfrm>
        </p:grpSpPr>
        <p:sp>
          <p:nvSpPr>
            <p:cNvPr id="194581"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Unicode MS" pitchFamily="34" charset="-128"/>
                <a:ea typeface="Arial Unicode MS" pitchFamily="34" charset="-128"/>
                <a:cs typeface="Arial Unicode MS" pitchFamily="34" charset="-128"/>
              </a:endParaRPr>
            </a:p>
          </p:txBody>
        </p:sp>
        <p:sp>
          <p:nvSpPr>
            <p:cNvPr id="194582"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endParaRPr lang="en-US" sz="4000" b="1" i="1" dirty="0">
                <a:solidFill>
                  <a:schemeClr val="bg1"/>
                </a:solidFill>
                <a:latin typeface="Arial Unicode MS" pitchFamily="34" charset="-128"/>
                <a:ea typeface="Arial Unicode MS" pitchFamily="34" charset="-128"/>
                <a:cs typeface="Arial Unicode MS" pitchFamily="34" charset="-128"/>
              </a:endParaRPr>
            </a:p>
          </p:txBody>
        </p:sp>
      </p:grpSp>
      <p:sp>
        <p:nvSpPr>
          <p:cNvPr id="194583"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defRPr/>
            </a:pPr>
            <a:r>
              <a:rPr lang="ta-IN" sz="4000" b="1" i="1" dirty="0">
                <a:solidFill>
                  <a:schemeClr val="bg1"/>
                </a:solidFill>
                <a:latin typeface="Arial Unicode MS" pitchFamily="34" charset="-128"/>
                <a:ea typeface="Arial Unicode MS" pitchFamily="34" charset="-128"/>
                <a:cs typeface="Arial Unicode MS" pitchFamily="34" charset="-128"/>
              </a:rPr>
              <a:t>பிதா</a:t>
            </a:r>
            <a:endParaRPr lang="en-US" sz="4000" b="1" i="1" dirty="0">
              <a:solidFill>
                <a:schemeClr val="bg1"/>
              </a:solidFill>
              <a:latin typeface="Arial Unicode MS" pitchFamily="34" charset="-128"/>
              <a:ea typeface="Arial Unicode MS" pitchFamily="34" charset="-128"/>
              <a:cs typeface="Arial Unicode MS" pitchFamily="34" charset="-128"/>
            </a:endParaRPr>
          </a:p>
        </p:txBody>
      </p:sp>
      <p:sp>
        <p:nvSpPr>
          <p:cNvPr id="194584" name="Text Box 24"/>
          <p:cNvSpPr txBox="1">
            <a:spLocks noChangeArrowheads="1"/>
          </p:cNvSpPr>
          <p:nvPr/>
        </p:nvSpPr>
        <p:spPr bwMode="auto">
          <a:xfrm>
            <a:off x="5486400" y="4708525"/>
            <a:ext cx="32004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r" eaLnBrk="1" hangingPunct="1">
              <a:defRPr/>
            </a:pPr>
            <a:r>
              <a:rPr lang="ta-IN" sz="4000" b="1" i="1" dirty="0">
                <a:solidFill>
                  <a:schemeClr val="bg1"/>
                </a:solidFill>
                <a:latin typeface="Arial Unicode MS" pitchFamily="34" charset="-128"/>
                <a:ea typeface="Arial Unicode MS" pitchFamily="34" charset="-128"/>
                <a:cs typeface="Arial Unicode MS" pitchFamily="34" charset="-128"/>
              </a:rPr>
              <a:t>ஆவியானவர் </a:t>
            </a:r>
            <a:endParaRPr lang="en-US" sz="4000" b="1" i="1" dirty="0">
              <a:solidFill>
                <a:schemeClr val="bg1"/>
              </a:solidFill>
              <a:latin typeface="Arial Unicode MS" pitchFamily="34" charset="-128"/>
              <a:ea typeface="Arial Unicode MS" pitchFamily="34" charset="-128"/>
              <a:cs typeface="Arial Unicode MS" pitchFamily="34" charset="-128"/>
            </a:endParaRPr>
          </a:p>
        </p:txBody>
      </p:sp>
      <p:sp>
        <p:nvSpPr>
          <p:cNvPr id="194585"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algn="ctr"/>
            <a:r>
              <a:rPr lang="ta-IN"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rPr>
              <a:t>இல்லை </a:t>
            </a:r>
            <a:endParaRPr lang="en-US"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endParaRPr>
          </a:p>
        </p:txBody>
      </p:sp>
      <p:sp>
        <p:nvSpPr>
          <p:cNvPr id="194586"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algn="ctr"/>
            <a:r>
              <a:rPr lang="ta-IN"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rPr>
              <a:t>இல்லை </a:t>
            </a:r>
            <a:endParaRPr lang="en-US"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endParaRPr>
          </a:p>
        </p:txBody>
      </p:sp>
      <p:sp>
        <p:nvSpPr>
          <p:cNvPr id="194587"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algn="ctr"/>
            <a:r>
              <a:rPr lang="ta-IN"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rPr>
              <a:t>இல்லை </a:t>
            </a:r>
            <a:endParaRPr lang="en-US" b="1" kern="10" dirty="0">
              <a:ln w="9525">
                <a:solidFill>
                  <a:srgbClr val="000000"/>
                </a:solidFill>
                <a:round/>
                <a:headEnd/>
                <a:tailEnd/>
              </a:ln>
              <a:solidFill>
                <a:schemeClr val="bg1"/>
              </a:solidFill>
              <a:latin typeface="Arial Unicode MS" pitchFamily="34" charset="-128"/>
              <a:ea typeface="Arial Unicode MS" pitchFamily="34" charset="-128"/>
              <a:cs typeface="Arial Unicode MS" pitchFamily="34" charset="-128"/>
            </a:endParaRPr>
          </a:p>
        </p:txBody>
      </p:sp>
      <p:sp>
        <p:nvSpPr>
          <p:cNvPr id="194588" name="Text Box 28"/>
          <p:cNvSpPr txBox="1">
            <a:spLocks noChangeArrowheads="1"/>
          </p:cNvSpPr>
          <p:nvPr/>
        </p:nvSpPr>
        <p:spPr bwMode="auto">
          <a:xfrm>
            <a:off x="0" y="6553200"/>
            <a:ext cx="5943600" cy="52322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ta-IN" sz="1400" b="1" dirty="0">
                <a:solidFill>
                  <a:schemeClr val="bg1"/>
                </a:solidFill>
                <a:latin typeface="Arial Unicode MS" pitchFamily="34" charset="-128"/>
                <a:ea typeface="Arial Unicode MS" pitchFamily="34" charset="-128"/>
                <a:cs typeface="Arial Unicode MS" pitchFamily="34" charset="-128"/>
              </a:rPr>
              <a:t>எச். வெய்ன் ஹவுஸ், கிறிஸ்தவ இறையியல் மற்றும் கோட்பாட்டின் விளக்கப்படங்கள், 45</a:t>
            </a:r>
            <a:endParaRPr lang="en-US" sz="1400" b="1" dirty="0">
              <a:solidFill>
                <a:schemeClr val="bg1"/>
              </a:solidFill>
              <a:latin typeface="Arial Unicode MS" pitchFamily="34" charset="-128"/>
              <a:ea typeface="Arial Unicode MS" pitchFamily="34" charset="-128"/>
              <a:cs typeface="Arial Unicode MS" pitchFamily="34" charset="-128"/>
            </a:endParaRPr>
          </a:p>
        </p:txBody>
      </p:sp>
      <p:sp>
        <p:nvSpPr>
          <p:cNvPr id="218134" name="Title 28"/>
          <p:cNvSpPr>
            <a:spLocks noGrp="1"/>
          </p:cNvSpPr>
          <p:nvPr>
            <p:ph type="title" idx="4294967295"/>
          </p:nvPr>
        </p:nvSpPr>
        <p:spPr>
          <a:xfrm>
            <a:off x="163911" y="140813"/>
            <a:ext cx="8229600" cy="769441"/>
          </a:xfrm>
          <a:noFill/>
          <a:ln w="9525">
            <a:no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ta-IN" b="1" i="1" kern="1200" dirty="0">
                <a:solidFill>
                  <a:schemeClr val="bg1"/>
                </a:solidFill>
                <a:latin typeface="Arial Unicode MS" pitchFamily="34" charset="-128"/>
                <a:ea typeface="Arial Unicode MS" pitchFamily="34" charset="-128"/>
                <a:cs typeface="Arial Unicode MS" pitchFamily="34" charset="-128"/>
              </a:rPr>
              <a:t>திருத்துவம் </a:t>
            </a:r>
            <a:endParaRPr lang="en-US" b="1" i="1" kern="1200" dirty="0">
              <a:solidFill>
                <a:schemeClr val="bg1"/>
              </a:solidFill>
              <a:latin typeface="Arial Unicode MS" pitchFamily="34" charset="-128"/>
              <a:ea typeface="Arial Unicode MS" pitchFamily="34" charset="-128"/>
              <a:cs typeface="Arial Unicode MS" pitchFamily="34" charset="-128"/>
            </a:endParaRPr>
          </a:p>
        </p:txBody>
      </p:sp>
      <p:sp>
        <p:nvSpPr>
          <p:cNvPr id="3" name="Rectangle 2"/>
          <p:cNvSpPr/>
          <p:nvPr/>
        </p:nvSpPr>
        <p:spPr>
          <a:xfrm>
            <a:off x="3413776" y="3255460"/>
            <a:ext cx="2760692" cy="830997"/>
          </a:xfrm>
          <a:prstGeom prst="rect">
            <a:avLst/>
          </a:prstGeom>
        </p:spPr>
        <p:txBody>
          <a:bodyPr wrap="none">
            <a:spAutoFit/>
          </a:bodyPr>
          <a:lstStyle/>
          <a:p>
            <a:r>
              <a:rPr lang="ta-IN" sz="4800" b="1" dirty="0">
                <a:solidFill>
                  <a:schemeClr val="bg1"/>
                </a:solidFill>
                <a:latin typeface="Arial Unicode MS" pitchFamily="34" charset="-128"/>
                <a:ea typeface="Arial Unicode MS" pitchFamily="34" charset="-128"/>
                <a:cs typeface="Arial Unicode MS" pitchFamily="34" charset="-128"/>
              </a:rPr>
              <a:t>தேவனே</a:t>
            </a:r>
            <a:r>
              <a:rPr lang="ta-IN" sz="4800" b="1" dirty="0">
                <a:latin typeface="Arial Unicode MS" pitchFamily="34" charset="-128"/>
                <a:ea typeface="Arial Unicode MS" pitchFamily="34" charset="-128"/>
                <a:cs typeface="Arial Unicode MS" pitchFamily="34" charset="-128"/>
              </a:rPr>
              <a:t> </a:t>
            </a:r>
            <a:endParaRPr lang="en-GB" sz="4800" b="1" dirty="0">
              <a:latin typeface="Arial Unicode MS" pitchFamily="34" charset="-128"/>
              <a:ea typeface="Arial Unicode MS" pitchFamily="34" charset="-128"/>
              <a:cs typeface="Arial Unicode MS" pitchFamily="34" charset="-128"/>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8"/>
                                        </p:tgtEl>
                                        <p:attrNameLst>
                                          <p:attrName>style.visibility</p:attrName>
                                        </p:attrNameLst>
                                      </p:cBhvr>
                                      <p:to>
                                        <p:strVal val="visible"/>
                                      </p:to>
                                    </p:set>
                                    <p:animEffect transition="in" filter="fade">
                                      <p:cBhvr>
                                        <p:cTn id="7" dur="2000"/>
                                        <p:tgtEl>
                                          <p:spTgt spid="194588"/>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83"/>
                                        </p:tgtEl>
                                        <p:attrNameLst>
                                          <p:attrName>style.visibility</p:attrName>
                                        </p:attrNameLst>
                                      </p:cBhvr>
                                      <p:to>
                                        <p:strVal val="visible"/>
                                      </p:to>
                                    </p:set>
                                    <p:animEffect transition="in" filter="fade">
                                      <p:cBhvr>
                                        <p:cTn id="18" dur="2000"/>
                                        <p:tgtEl>
                                          <p:spTgt spid="194583"/>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94579"/>
                                        </p:tgtEl>
                                        <p:attrNameLst>
                                          <p:attrName>style.visibility</p:attrName>
                                        </p:attrNameLst>
                                      </p:cBhvr>
                                      <p:to>
                                        <p:strVal val="visible"/>
                                      </p:to>
                                    </p:set>
                                    <p:animEffect transition="in" filter="fade">
                                      <p:cBhvr>
                                        <p:cTn id="22" dur="2000"/>
                                        <p:tgtEl>
                                          <p:spTgt spid="19457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4572"/>
                                        </p:tgtEl>
                                        <p:attrNameLst>
                                          <p:attrName>style.visibility</p:attrName>
                                        </p:attrNameLst>
                                      </p:cBhvr>
                                      <p:to>
                                        <p:strVal val="visible"/>
                                      </p:to>
                                    </p:set>
                                    <p:animEffect transition="in" filter="wipe(up)">
                                      <p:cBhvr>
                                        <p:cTn id="25" dur="500"/>
                                        <p:tgtEl>
                                          <p:spTgt spid="194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4578"/>
                                        </p:tgtEl>
                                        <p:attrNameLst>
                                          <p:attrName>style.visibility</p:attrName>
                                        </p:attrNameLst>
                                      </p:cBhvr>
                                      <p:to>
                                        <p:strVal val="visible"/>
                                      </p:to>
                                    </p:set>
                                    <p:animEffect transition="in" filter="fade">
                                      <p:cBhvr>
                                        <p:cTn id="30" dur="2000"/>
                                        <p:tgtEl>
                                          <p:spTgt spid="194578"/>
                                        </p:tgtEl>
                                      </p:cBhvr>
                                    </p:animEffect>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94575"/>
                                        </p:tgtEl>
                                        <p:attrNameLst>
                                          <p:attrName>style.visibility</p:attrName>
                                        </p:attrNameLst>
                                      </p:cBhvr>
                                      <p:to>
                                        <p:strVal val="visible"/>
                                      </p:to>
                                    </p:set>
                                    <p:animEffect transition="in" filter="fade">
                                      <p:cBhvr>
                                        <p:cTn id="34" dur="2000"/>
                                        <p:tgtEl>
                                          <p:spTgt spid="19457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4571"/>
                                        </p:tgtEl>
                                        <p:attrNameLst>
                                          <p:attrName>style.visibility</p:attrName>
                                        </p:attrNameLst>
                                      </p:cBhvr>
                                      <p:to>
                                        <p:strVal val="visible"/>
                                      </p:to>
                                    </p:set>
                                    <p:animEffect transition="in" filter="wipe(left)">
                                      <p:cBhvr>
                                        <p:cTn id="37" dur="500"/>
                                        <p:tgtEl>
                                          <p:spTgt spid="1945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4584"/>
                                        </p:tgtEl>
                                        <p:attrNameLst>
                                          <p:attrName>style.visibility</p:attrName>
                                        </p:attrNameLst>
                                      </p:cBhvr>
                                      <p:to>
                                        <p:strVal val="visible"/>
                                      </p:to>
                                    </p:set>
                                    <p:animEffect transition="in" filter="fade">
                                      <p:cBhvr>
                                        <p:cTn id="42" dur="2000"/>
                                        <p:tgtEl>
                                          <p:spTgt spid="194584"/>
                                        </p:tgtEl>
                                      </p:cBhvr>
                                    </p:animEffect>
                                  </p:child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94573"/>
                                        </p:tgtEl>
                                        <p:attrNameLst>
                                          <p:attrName>style.visibility</p:attrName>
                                        </p:attrNameLst>
                                      </p:cBhvr>
                                      <p:to>
                                        <p:strVal val="visible"/>
                                      </p:to>
                                    </p:set>
                                    <p:animEffect transition="in" filter="fade">
                                      <p:cBhvr>
                                        <p:cTn id="46" dur="2000"/>
                                        <p:tgtEl>
                                          <p:spTgt spid="19457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94570"/>
                                        </p:tgtEl>
                                        <p:attrNameLst>
                                          <p:attrName>style.visibility</p:attrName>
                                        </p:attrNameLst>
                                      </p:cBhvr>
                                      <p:to>
                                        <p:strVal val="visible"/>
                                      </p:to>
                                    </p:set>
                                    <p:animEffect transition="in" filter="wipe(right)">
                                      <p:cBhvr>
                                        <p:cTn id="49" dur="500"/>
                                        <p:tgtEl>
                                          <p:spTgt spid="19457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4585"/>
                                        </p:tgtEl>
                                        <p:attrNameLst>
                                          <p:attrName>style.visibility</p:attrName>
                                        </p:attrNameLst>
                                      </p:cBhvr>
                                      <p:to>
                                        <p:strVal val="visible"/>
                                      </p:to>
                                    </p:set>
                                    <p:animEffect transition="in" filter="fade">
                                      <p:cBhvr>
                                        <p:cTn id="54" dur="2000"/>
                                        <p:tgtEl>
                                          <p:spTgt spid="194585"/>
                                        </p:tgtEl>
                                      </p:cBhvr>
                                    </p:animEffect>
                                  </p:childTnLst>
                                </p:cTn>
                              </p:par>
                            </p:childTnLst>
                          </p:cTn>
                        </p:par>
                        <p:par>
                          <p:cTn id="55" fill="hold" nodeType="afterGroup">
                            <p:stCondLst>
                              <p:cond delay="2000"/>
                            </p:stCondLst>
                            <p:childTnLst>
                              <p:par>
                                <p:cTn id="56" presetID="10" presetClass="entr" presetSubtype="0" fill="hold" grpId="0" nodeType="afterEffect">
                                  <p:stCondLst>
                                    <p:cond delay="2500"/>
                                  </p:stCondLst>
                                  <p:childTnLst>
                                    <p:set>
                                      <p:cBhvr>
                                        <p:cTn id="57" dur="1" fill="hold">
                                          <p:stCondLst>
                                            <p:cond delay="0"/>
                                          </p:stCondLst>
                                        </p:cTn>
                                        <p:tgtEl>
                                          <p:spTgt spid="194587"/>
                                        </p:tgtEl>
                                        <p:attrNameLst>
                                          <p:attrName>style.visibility</p:attrName>
                                        </p:attrNameLst>
                                      </p:cBhvr>
                                      <p:to>
                                        <p:strVal val="visible"/>
                                      </p:to>
                                    </p:set>
                                    <p:animEffect transition="in" filter="fade">
                                      <p:cBhvr>
                                        <p:cTn id="58" dur="2000"/>
                                        <p:tgtEl>
                                          <p:spTgt spid="194587"/>
                                        </p:tgtEl>
                                      </p:cBhvr>
                                    </p:animEffect>
                                  </p:childTnLst>
                                </p:cTn>
                              </p:par>
                            </p:childTnLst>
                          </p:cTn>
                        </p:par>
                        <p:par>
                          <p:cTn id="59" fill="hold" nodeType="afterGroup">
                            <p:stCondLst>
                              <p:cond delay="6500"/>
                            </p:stCondLst>
                            <p:childTnLst>
                              <p:par>
                                <p:cTn id="60" presetID="10" presetClass="entr" presetSubtype="0" fill="hold" grpId="0" nodeType="afterEffect">
                                  <p:stCondLst>
                                    <p:cond delay="2500"/>
                                  </p:stCondLst>
                                  <p:childTnLst>
                                    <p:set>
                                      <p:cBhvr>
                                        <p:cTn id="61" dur="1" fill="hold">
                                          <p:stCondLst>
                                            <p:cond delay="0"/>
                                          </p:stCondLst>
                                        </p:cTn>
                                        <p:tgtEl>
                                          <p:spTgt spid="194586"/>
                                        </p:tgtEl>
                                        <p:attrNameLst>
                                          <p:attrName>style.visibility</p:attrName>
                                        </p:attrNameLst>
                                      </p:cBhvr>
                                      <p:to>
                                        <p:strVal val="visible"/>
                                      </p:to>
                                    </p:set>
                                    <p:animEffect transition="in" filter="fade">
                                      <p:cBhvr>
                                        <p:cTn id="62" dur="2000"/>
                                        <p:tgtEl>
                                          <p:spTgt spid="19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nimBg="1"/>
      <p:bldP spid="194571" grpId="0" animBg="1"/>
      <p:bldP spid="194572" grpId="0" animBg="1"/>
      <p:bldP spid="194573" grpId="0" animBg="1"/>
      <p:bldP spid="194575" grpId="0" animBg="1"/>
      <p:bldP spid="194578" grpId="0"/>
      <p:bldP spid="194579" grpId="0" animBg="1"/>
      <p:bldP spid="194583" grpId="0"/>
      <p:bldP spid="194584" grpId="0"/>
      <p:bldP spid="194585" grpId="0" animBg="1"/>
      <p:bldP spid="194586" grpId="0" animBg="1"/>
      <p:bldP spid="1945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0" name="Rectangle 56"/>
          <p:cNvSpPr>
            <a:spLocks noChangeArrowheads="1"/>
          </p:cNvSpPr>
          <p:nvPr/>
        </p:nvSpPr>
        <p:spPr bwMode="auto">
          <a:xfrm>
            <a:off x="533400" y="3352800"/>
            <a:ext cx="8305800" cy="3505200"/>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6198" name="Group 54"/>
          <p:cNvGraphicFramePr>
            <a:graphicFrameLocks noGrp="1"/>
          </p:cNvGraphicFramePr>
          <p:nvPr>
            <p:extLst>
              <p:ext uri="{D42A27DB-BD31-4B8C-83A1-F6EECF244321}">
                <p14:modId xmlns:p14="http://schemas.microsoft.com/office/powerpoint/2010/main" val="3389804501"/>
              </p:ext>
            </p:extLst>
          </p:nvPr>
        </p:nvGraphicFramePr>
        <p:xfrm>
          <a:off x="609600" y="3429000"/>
          <a:ext cx="8077200" cy="3740151"/>
        </p:xfrm>
        <a:graphic>
          <a:graphicData uri="http://schemas.openxmlformats.org/drawingml/2006/table">
            <a:tbl>
              <a:tblPr/>
              <a:tblGrid>
                <a:gridCol w="3944938">
                  <a:extLst>
                    <a:ext uri="{9D8B030D-6E8A-4147-A177-3AD203B41FA5}">
                      <a16:colId xmlns:a16="http://schemas.microsoft.com/office/drawing/2014/main" val="20000"/>
                    </a:ext>
                  </a:extLst>
                </a:gridCol>
                <a:gridCol w="4132262">
                  <a:extLst>
                    <a:ext uri="{9D8B030D-6E8A-4147-A177-3AD203B41FA5}">
                      <a16:colId xmlns:a16="http://schemas.microsoft.com/office/drawing/2014/main" val="20001"/>
                    </a:ext>
                  </a:extLst>
                </a:gridCol>
              </a:tblGrid>
              <a:tr h="603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altLang="zh-CN" sz="32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இஸ்ரேலுக்கான கொள்கை</a:t>
                      </a:r>
                      <a:endParaRPr kumimoji="0" lang="en-US" altLang="zh-CN" sz="32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a-IN" altLang="zh-CN" sz="32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நவீன கால </a:t>
                      </a:r>
                      <a:endParaRPr kumimoji="0" lang="en-US" altLang="zh-CN" sz="32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a-IN" altLang="zh-CN" sz="32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போக்கு </a:t>
                      </a:r>
                      <a:endParaRPr kumimoji="0" lang="en-US" altLang="zh-CN" sz="32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92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dirty="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0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4400" b="0" i="0" u="none" strike="noStrike" cap="none" normalizeH="0" baseline="0">
                        <a:ln>
                          <a:noFill/>
                        </a:ln>
                        <a:solidFill>
                          <a:schemeClr val="tx1"/>
                        </a:solidFill>
                        <a:effectLst>
                          <a:outerShdw blurRad="38100" dist="38100" dir="2700000" algn="tl">
                            <a:srgbClr val="000000"/>
                          </a:outerShdw>
                        </a:effectLst>
                        <a:latin typeface="Garamond"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0180" name="Text Box 57"/>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charset="0"/>
                <a:cs typeface="Arial" charset="0"/>
              </a:rPr>
              <a:t>159</a:t>
            </a:r>
          </a:p>
        </p:txBody>
      </p:sp>
      <p:pic>
        <p:nvPicPr>
          <p:cNvPr id="6202" name="Picture 58" descr="shiv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8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Rot="1" noChangeArrowheads="1"/>
          </p:cNvSpPr>
          <p:nvPr>
            <p:ph type="title"/>
          </p:nvPr>
        </p:nvSpPr>
        <p:spPr>
          <a:xfrm>
            <a:off x="1295400" y="457200"/>
            <a:ext cx="8229600" cy="1143000"/>
          </a:xfrm>
        </p:spPr>
        <p:txBody>
          <a:bodyPr/>
          <a:lstStyle/>
          <a:p>
            <a:pPr>
              <a:defRPr/>
            </a:pPr>
            <a:br>
              <a:rPr lang="ta-IN" sz="2800" dirty="0">
                <a:latin typeface="Arial" charset="0"/>
                <a:ea typeface="ＭＳ Ｐゴシック" charset="0"/>
                <a:cs typeface="Arial" charset="0"/>
              </a:rPr>
            </a:br>
            <a:r>
              <a:rPr lang="ta-IN" sz="2800" dirty="0">
                <a:latin typeface="Arial Unicode MS" pitchFamily="34" charset="-128"/>
                <a:ea typeface="Arial Unicode MS" pitchFamily="34" charset="-128"/>
                <a:cs typeface="Arial Unicode MS" pitchFamily="34" charset="-128"/>
              </a:rPr>
              <a:t>திருச்சபைக்கு இஸ்ரேலின் தனித்துவத்தை நாம் எவ்வாறு பயன்படுத்த முடியும்</a:t>
            </a:r>
            <a:r>
              <a:rPr lang="ta-IN" sz="2800" dirty="0">
                <a:latin typeface="Arial" charset="0"/>
                <a:ea typeface="ＭＳ Ｐゴシック" charset="0"/>
                <a:cs typeface="Arial" charset="0"/>
              </a:rPr>
              <a:t>?</a:t>
            </a:r>
            <a:endParaRPr lang="en-US" sz="2800" dirty="0">
              <a:latin typeface="Arial" charset="0"/>
              <a:ea typeface="ＭＳ Ｐゴシック" charset="0"/>
              <a:cs typeface="Arial" charset="0"/>
            </a:endParaRPr>
          </a:p>
        </p:txBody>
      </p:sp>
      <p:sp>
        <p:nvSpPr>
          <p:cNvPr id="6199" name="Text Box 55"/>
          <p:cNvSpPr txBox="1">
            <a:spLocks noChangeArrowheads="1"/>
          </p:cNvSpPr>
          <p:nvPr/>
        </p:nvSpPr>
        <p:spPr bwMode="auto">
          <a:xfrm>
            <a:off x="0" y="1869659"/>
            <a:ext cx="9144000" cy="1569660"/>
          </a:xfrm>
          <a:prstGeom prst="rect">
            <a:avLst/>
          </a:prstGeom>
          <a:gradFill rotWithShape="1">
            <a:gsLst>
              <a:gs pos="0">
                <a:srgbClr val="440903"/>
              </a:gs>
              <a:gs pos="50000">
                <a:srgbClr val="EC210C"/>
              </a:gs>
              <a:gs pos="100000">
                <a:srgbClr val="440903"/>
              </a:gs>
            </a:gsLst>
            <a:lin ang="5400000" scaled="1"/>
          </a:gradFill>
          <a:ln w="9525">
            <a:noFill/>
            <a:miter lim="800000"/>
            <a:headEnd/>
            <a:tailEnd/>
          </a:ln>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பண்டைய காலத்தில், இஸ்ரேல்</a:t>
            </a:r>
            <a:r>
              <a:rPr lang="en-US"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அருகிலுள்ள மத்திய  கிழக்கு பகுதியின்  அந்நிய மதங்களை இஸ்ரேல் எவ்வாறு கையாண்டது  என்ற  கொள்கை அடிப்படையில்  இன்றும்    திருச்சபை அதேபோல் அந்நிய  மதங்களை  கையாள  வேண்டுமா ?</a:t>
            </a:r>
            <a:endParaRPr lang="en-US"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pic>
        <p:nvPicPr>
          <p:cNvPr id="220184" name="Picture 59" descr="XXJ12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840038"/>
            <a:ext cx="12192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199"/>
                                        </p:tgtEl>
                                        <p:attrNameLst>
                                          <p:attrName>style.visibility</p:attrName>
                                        </p:attrNameLst>
                                      </p:cBhvr>
                                      <p:to>
                                        <p:strVal val="visible"/>
                                      </p:to>
                                    </p:set>
                                    <p:anim calcmode="lin" valueType="num">
                                      <p:cBhvr>
                                        <p:cTn id="7" dur="1000" fill="hold"/>
                                        <p:tgtEl>
                                          <p:spTgt spid="6199"/>
                                        </p:tgtEl>
                                        <p:attrNameLst>
                                          <p:attrName>ppt_w</p:attrName>
                                        </p:attrNameLst>
                                      </p:cBhvr>
                                      <p:tavLst>
                                        <p:tav tm="0">
                                          <p:val>
                                            <p:fltVal val="0"/>
                                          </p:val>
                                        </p:tav>
                                        <p:tav tm="100000">
                                          <p:val>
                                            <p:strVal val="#ppt_w"/>
                                          </p:val>
                                        </p:tav>
                                      </p:tavLst>
                                    </p:anim>
                                    <p:anim calcmode="lin" valueType="num">
                                      <p:cBhvr>
                                        <p:cTn id="8" dur="1000" fill="hold"/>
                                        <p:tgtEl>
                                          <p:spTgt spid="6199"/>
                                        </p:tgtEl>
                                        <p:attrNameLst>
                                          <p:attrName>ppt_h</p:attrName>
                                        </p:attrNameLst>
                                      </p:cBhvr>
                                      <p:tavLst>
                                        <p:tav tm="0">
                                          <p:val>
                                            <p:fltVal val="0"/>
                                          </p:val>
                                        </p:tav>
                                        <p:tav tm="100000">
                                          <p:val>
                                            <p:strVal val="#ppt_h"/>
                                          </p:val>
                                        </p:tav>
                                      </p:tavLst>
                                    </p:anim>
                                    <p:anim calcmode="lin" valueType="num">
                                      <p:cBhvr>
                                        <p:cTn id="9" dur="1000" fill="hold"/>
                                        <p:tgtEl>
                                          <p:spTgt spid="61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198"/>
                                        </p:tgtEl>
                                        <p:attrNameLst>
                                          <p:attrName>style.visibility</p:attrName>
                                        </p:attrNameLst>
                                      </p:cBhvr>
                                      <p:to>
                                        <p:strVal val="visible"/>
                                      </p:to>
                                    </p:set>
                                    <p:animEffect transition="in" filter="checkerboard(across)">
                                      <p:cBhvr>
                                        <p:cTn id="15" dur="500"/>
                                        <p:tgtEl>
                                          <p:spTgt spid="619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200"/>
                                        </p:tgtEl>
                                        <p:attrNameLst>
                                          <p:attrName>style.visibility</p:attrName>
                                        </p:attrNameLst>
                                      </p:cBhvr>
                                      <p:to>
                                        <p:strVal val="visible"/>
                                      </p:to>
                                    </p:set>
                                    <p:animEffect transition="in" filter="checkerboard(across)">
                                      <p:cBhvr>
                                        <p:cTn id="18" dur="500"/>
                                        <p:tgtEl>
                                          <p:spTgt spid="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0" grpId="0" animBg="1"/>
      <p:bldP spid="61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9144000" y="1417638"/>
            <a:ext cx="2678113" cy="2522537"/>
          </a:xfrm>
        </p:spPr>
        <p:txBody>
          <a:bodyPr/>
          <a:lstStyle/>
          <a:p>
            <a:pPr algn="r"/>
            <a:r>
              <a:rPr lang="en-US">
                <a:latin typeface="Arial" charset="0"/>
                <a:ea typeface="ＭＳ Ｐゴシック" charset="0"/>
              </a:rPr>
              <a:t>Black</a:t>
            </a:r>
          </a:p>
        </p:txBody>
      </p:sp>
    </p:spTree>
  </p:cSld>
  <p:clrMapOvr>
    <a:masterClrMapping/>
  </p:clrMapOvr>
  <p:transition spd="med">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ta-IN" sz="2000" b="1" dirty="0">
                <a:solidFill>
                  <a:srgbClr val="FFFFFF"/>
                </a:solidFill>
                <a:latin typeface="Arial Unicode MS" pitchFamily="34" charset="-128"/>
                <a:ea typeface="Arial Unicode MS" pitchFamily="34" charset="-128"/>
                <a:cs typeface="Arial Unicode MS" pitchFamily="34" charset="-128"/>
              </a:rPr>
              <a:t>பழைய ஏற்பாடு  பின்னணிகள் இணைப்பு</a:t>
            </a:r>
            <a:r>
              <a:rPr lang="en-US" sz="2000" b="1" dirty="0">
                <a:solidFill>
                  <a:srgbClr val="FFFFFF"/>
                </a:solidFill>
                <a:latin typeface="Arial Unicode MS" pitchFamily="34" charset="-128"/>
                <a:ea typeface="Arial Unicode MS" pitchFamily="34" charset="-128"/>
                <a:cs typeface="Arial Unicode MS" pitchFamily="34" charset="-128"/>
              </a:rPr>
              <a:t>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ta-IN" sz="2800" b="1" dirty="0">
                <a:solidFill>
                  <a:srgbClr val="FFFFFF"/>
                </a:solidFill>
                <a:latin typeface="Arial Unicode MS" pitchFamily="34" charset="-128"/>
                <a:ea typeface="Arial Unicode MS" pitchFamily="34" charset="-128"/>
                <a:cs typeface="Arial Unicode MS" pitchFamily="34" charset="-128"/>
              </a:rPr>
              <a:t>இந்த விளக்கக்காட்சியை இலவசமாகப் பெறுங்கள்!</a:t>
            </a:r>
            <a:endParaRPr lang="en-US" sz="2800" b="1" dirty="0">
              <a:solidFill>
                <a:srgbClr val="FFFFFF"/>
              </a:solidFill>
              <a:latin typeface="Arial Unicode MS" pitchFamily="34" charset="-128"/>
              <a:ea typeface="Arial Unicode MS" pitchFamily="34" charset="-128"/>
              <a:cs typeface="Arial Unicode MS" pitchFamily="34" charset="-128"/>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511815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mtn&amp;lak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Grp="1" noChangeArrowheads="1"/>
          </p:cNvSpPr>
          <p:nvPr>
            <p:ph type="title"/>
          </p:nvPr>
        </p:nvSpPr>
        <p:spPr>
          <a:xfrm>
            <a:off x="228600" y="0"/>
            <a:ext cx="7583488" cy="685800"/>
          </a:xfrm>
        </p:spPr>
        <p:txBody>
          <a:bodyPr/>
          <a:lstStyle/>
          <a:p>
            <a:pPr algn="l" eaLnBrk="1" hangingPunct="1">
              <a:defRPr/>
            </a:pPr>
            <a:r>
              <a:rPr lang="ta-IN" dirty="0">
                <a:latin typeface="Arial Unicode MS" pitchFamily="34" charset="-128"/>
                <a:ea typeface="Arial Unicode MS" pitchFamily="34" charset="-128"/>
                <a:cs typeface="Arial Unicode MS" pitchFamily="34" charset="-128"/>
              </a:rPr>
              <a:t>ரோமர் 1:20</a:t>
            </a:r>
          </a:p>
        </p:txBody>
      </p:sp>
      <p:sp>
        <p:nvSpPr>
          <p:cNvPr id="88069" name="Text Box 5"/>
          <p:cNvSpPr txBox="1">
            <a:spLocks noChangeArrowheads="1"/>
          </p:cNvSpPr>
          <p:nvPr/>
        </p:nvSpPr>
        <p:spPr bwMode="auto">
          <a:xfrm>
            <a:off x="195782" y="1117522"/>
            <a:ext cx="3810000" cy="769441"/>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ta-IN" sz="4400" b="1" dirty="0">
                <a:effectLst>
                  <a:glow rad="190500">
                    <a:schemeClr val="bg1"/>
                  </a:glow>
                </a:effectLst>
                <a:latin typeface="Arial Unicode MS" pitchFamily="34" charset="-128"/>
                <a:ea typeface="Arial Unicode MS" pitchFamily="34" charset="-128"/>
                <a:cs typeface="Arial Unicode MS" pitchFamily="34" charset="-128"/>
              </a:rPr>
              <a:t>வரம்பற்ற நபர்</a:t>
            </a:r>
          </a:p>
        </p:txBody>
      </p:sp>
      <p:sp>
        <p:nvSpPr>
          <p:cNvPr id="88070" name="Text Box 6"/>
          <p:cNvSpPr txBox="1">
            <a:spLocks noChangeArrowheads="1"/>
          </p:cNvSpPr>
          <p:nvPr/>
        </p:nvSpPr>
        <p:spPr bwMode="auto">
          <a:xfrm>
            <a:off x="4343400" y="625475"/>
            <a:ext cx="4800600" cy="1323439"/>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ta-IN" sz="4000" b="1" dirty="0">
                <a:effectLst>
                  <a:glow rad="190500">
                    <a:schemeClr val="bg1"/>
                  </a:glow>
                </a:effectLst>
                <a:latin typeface="Arial Unicode MS" pitchFamily="34" charset="-128"/>
                <a:ea typeface="Arial Unicode MS" pitchFamily="34" charset="-128"/>
                <a:cs typeface="Arial Unicode MS" pitchFamily="34" charset="-128"/>
              </a:rPr>
              <a:t>இயற்கைக்கு அப்பாற்பட்ட நபர்</a:t>
            </a:r>
          </a:p>
        </p:txBody>
      </p:sp>
      <p:sp>
        <p:nvSpPr>
          <p:cNvPr id="88078" name="Rectangle 14"/>
          <p:cNvSpPr>
            <a:spLocks noChangeArrowheads="1"/>
          </p:cNvSpPr>
          <p:nvPr/>
        </p:nvSpPr>
        <p:spPr bwMode="auto">
          <a:xfrm>
            <a:off x="107950" y="2057400"/>
            <a:ext cx="9010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buSzPct val="95000"/>
              <a:buFont typeface="Monotype Sorts" charset="0"/>
              <a:buNone/>
              <a:defRPr/>
            </a:pPr>
            <a:r>
              <a:rPr lang="ta-IN" sz="3600" b="1" dirty="0">
                <a:solidFill>
                  <a:srgbClr val="FFFFFF"/>
                </a:solidFill>
                <a:effectLst>
                  <a:outerShdw blurRad="63500" dist="63500" dir="2700000" algn="tl" rotWithShape="0">
                    <a:srgbClr val="000000"/>
                  </a:outerShdw>
                </a:effectLst>
                <a:latin typeface="Arial Unicode MS" pitchFamily="34" charset="-128"/>
                <a:ea typeface="Arial Unicode MS" pitchFamily="34" charset="-128"/>
                <a:cs typeface="Arial Unicode MS" pitchFamily="34" charset="-128"/>
              </a:rPr>
              <a:t>எப்படியென்றால், காணப்படாதவைகளாகிய அவருடைய நித்தியவல்லமை தேவத்துவம் என்பவைகள், உண்டாக்கப்பட்டிருக்கிறவைகளினாலே, உலகமுண்டானதுமுதற்கொண்டு, தெளிவாய்க்காணப்படும்; ஆதலால் அவர்கள் போக்குச்சொல்ல இடமில்லை.</a:t>
            </a:r>
          </a:p>
          <a:p>
            <a:pPr eaLnBrk="1" hangingPunct="1">
              <a:spcBef>
                <a:spcPct val="20000"/>
              </a:spcBef>
              <a:buSzPct val="95000"/>
              <a:buFont typeface="Monotype Sorts" charset="0"/>
              <a:buNone/>
              <a:defRPr/>
            </a:pPr>
            <a:r>
              <a:rPr lang="en-US" sz="3600" b="1" dirty="0">
                <a:solidFill>
                  <a:srgbClr val="FFFFFF"/>
                </a:solidFill>
                <a:effectLst>
                  <a:outerShdw blurRad="63500" dist="63500" dir="2700000" algn="tl" rotWithShape="0">
                    <a:srgbClr val="000000"/>
                  </a:outerShdw>
                </a:effectLst>
                <a:latin typeface="Arial Unicode MS" pitchFamily="34" charset="-128"/>
                <a:ea typeface="Arial Unicode MS" pitchFamily="34" charset="-128"/>
                <a:cs typeface="Arial Unicode MS" pitchFamily="34" charset="-128"/>
              </a:rPr>
              <a:t>.</a:t>
            </a:r>
          </a:p>
        </p:txBody>
      </p:sp>
      <p:grpSp>
        <p:nvGrpSpPr>
          <p:cNvPr id="2" name="Group 7"/>
          <p:cNvGrpSpPr>
            <a:grpSpLocks/>
          </p:cNvGrpSpPr>
          <p:nvPr/>
        </p:nvGrpSpPr>
        <p:grpSpPr bwMode="auto">
          <a:xfrm flipH="1">
            <a:off x="107950" y="1916113"/>
            <a:ext cx="3527425" cy="2133600"/>
            <a:chOff x="1008" y="1104"/>
            <a:chExt cx="2208" cy="1344"/>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20" name="Line 9"/>
            <p:cNvSpPr>
              <a:spLocks noChangeShapeType="1"/>
            </p:cNvSpPr>
            <p:nvPr/>
          </p:nvSpPr>
          <p:spPr bwMode="auto">
            <a:xfrm flipV="1">
              <a:off x="2064" y="1104"/>
              <a:ext cx="528" cy="72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
          <p:cNvGrpSpPr>
            <a:grpSpLocks/>
          </p:cNvGrpSpPr>
          <p:nvPr/>
        </p:nvGrpSpPr>
        <p:grpSpPr bwMode="auto">
          <a:xfrm>
            <a:off x="3494087" y="1949537"/>
            <a:ext cx="2917825" cy="2079965"/>
            <a:chOff x="4018" y="1037"/>
            <a:chExt cx="1838" cy="1411"/>
          </a:xfrm>
        </p:grpSpPr>
        <p:sp>
          <p:nvSpPr>
            <p:cNvPr id="88075" name="Oval 11"/>
            <p:cNvSpPr>
              <a:spLocks noChangeArrowheads="1"/>
            </p:cNvSpPr>
            <p:nvPr/>
          </p:nvSpPr>
          <p:spPr bwMode="auto">
            <a:xfrm>
              <a:off x="4018" y="1824"/>
              <a:ext cx="183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sz="2400">
                <a:solidFill>
                  <a:srgbClr val="FFFFFF"/>
                </a:solidFill>
                <a:latin typeface="Times New Roman" pitchFamily="-112" charset="0"/>
                <a:ea typeface="+mn-ea"/>
                <a:cs typeface="+mn-cs"/>
              </a:endParaRPr>
            </a:p>
          </p:txBody>
        </p:sp>
        <p:sp>
          <p:nvSpPr>
            <p:cNvPr id="171018" name="Line 12"/>
            <p:cNvSpPr>
              <a:spLocks noChangeShapeType="1"/>
            </p:cNvSpPr>
            <p:nvPr/>
          </p:nvSpPr>
          <p:spPr bwMode="auto">
            <a:xfrm flipH="1" flipV="1">
              <a:off x="5376" y="1037"/>
              <a:ext cx="0" cy="835"/>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1016" name="Text Box 13"/>
          <p:cNvSpPr txBox="1">
            <a:spLocks noChangeArrowheads="1"/>
          </p:cNvSpPr>
          <p:nvPr/>
        </p:nvSpPr>
        <p:spPr bwMode="auto">
          <a:xfrm>
            <a:off x="8382000"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solidFill>
                  <a:srgbClr val="000000"/>
                </a:solidFill>
                <a:latin typeface="Arial" charset="0"/>
                <a:ea typeface="ヒラギノ角ゴ Pro W3" charset="0"/>
                <a:cs typeface="ヒラギノ角ゴ Pro W3" charset="0"/>
              </a:rPr>
              <a:t>161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8078">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8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3400" y="304800"/>
            <a:ext cx="8153400" cy="1524000"/>
          </a:xfrm>
        </p:spPr>
        <p:txBody>
          <a:bodyPr/>
          <a:lstStyle/>
          <a:p>
            <a:pPr>
              <a:defRPr/>
            </a:pPr>
            <a:r>
              <a:rPr lang="ta-IN" sz="4000" dirty="0">
                <a:latin typeface="Arial Unicode MS" pitchFamily="34" charset="-128"/>
                <a:ea typeface="Arial Unicode MS" pitchFamily="34" charset="-128"/>
                <a:cs typeface="Arial Unicode MS" pitchFamily="34" charset="-128"/>
              </a:rPr>
              <a:t>தேவனை  பற்றிய அறிவு இயல்பானது ( தூது பணிக்கு முன்)</a:t>
            </a:r>
            <a:br>
              <a:rPr lang="ta-IN" sz="4000" dirty="0">
                <a:latin typeface="Arial Unicode MS" pitchFamily="34" charset="-128"/>
                <a:ea typeface="Arial Unicode MS" pitchFamily="34" charset="-128"/>
                <a:cs typeface="Arial Unicode MS" pitchFamily="34" charset="-128"/>
              </a:rPr>
            </a:br>
            <a:endParaRPr lang="en-US" sz="4000" dirty="0">
              <a:latin typeface="Arial Unicode MS" pitchFamily="34" charset="-128"/>
              <a:ea typeface="Arial Unicode MS" pitchFamily="34" charset="-128"/>
              <a:cs typeface="Arial Unicode MS" pitchFamily="34" charset="-128"/>
            </a:endParaRPr>
          </a:p>
        </p:txBody>
      </p:sp>
      <p:sp>
        <p:nvSpPr>
          <p:cNvPr id="29700" name="Text Box 4"/>
          <p:cNvSpPr txBox="1">
            <a:spLocks noChangeArrowheads="1"/>
          </p:cNvSpPr>
          <p:nvPr/>
        </p:nvSpPr>
        <p:spPr bwMode="auto">
          <a:xfrm>
            <a:off x="6478614" y="3365212"/>
            <a:ext cx="2301875" cy="2308324"/>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தாவோயிச தத்துவவாதி</a:t>
            </a:r>
          </a:p>
          <a:p>
            <a:pPr>
              <a:defRPr/>
            </a:pP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சீனாவின் லாவோ-சூ,</a:t>
            </a:r>
          </a:p>
          <a:p>
            <a:pPr>
              <a:defRPr/>
            </a:pPr>
            <a:r>
              <a:rPr lang="ta-IN"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கிமு 6 ஆம் நூற்றாண்டு</a:t>
            </a:r>
          </a:p>
        </p:txBody>
      </p:sp>
      <p:sp>
        <p:nvSpPr>
          <p:cNvPr id="29701" name="Text Box 5"/>
          <p:cNvSpPr txBox="1">
            <a:spLocks noChangeArrowheads="1"/>
          </p:cNvSpPr>
          <p:nvPr/>
        </p:nvSpPr>
        <p:spPr bwMode="auto">
          <a:xfrm>
            <a:off x="34925" y="5859463"/>
            <a:ext cx="9037638" cy="707886"/>
          </a:xfrm>
          <a:prstGeom prst="rect">
            <a:avLst/>
          </a:prstGeom>
          <a:noFill/>
          <a:ln w="9525">
            <a:noFill/>
            <a:miter lim="800000"/>
            <a:headEnd/>
            <a:tailEnd/>
          </a:ln>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ta-IN" sz="20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பல நூற்றாண்டுகள் கழித்து வேதாகமம்  சீனாவை அடைந்ததால் ஆதியாகமத்திலிருந்து வந்த இந்த கருத்தை பெரிதும் பொறுப்பாடுகவில்லை!</a:t>
            </a:r>
          </a:p>
        </p:txBody>
      </p:sp>
      <p:sp>
        <p:nvSpPr>
          <p:cNvPr id="29702" name="Text Box 6" descr="Fish fossil"/>
          <p:cNvSpPr txBox="1">
            <a:spLocks noChangeArrowheads="1"/>
          </p:cNvSpPr>
          <p:nvPr/>
        </p:nvSpPr>
        <p:spPr bwMode="auto">
          <a:xfrm>
            <a:off x="380998" y="1827590"/>
            <a:ext cx="5883275" cy="4031873"/>
          </a:xfrm>
          <a:prstGeom prst="rect">
            <a:avLst/>
          </a:prstGeom>
          <a:blipFill dpi="0" rotWithShape="0">
            <a:blip r:embed="rId3"/>
            <a:srcRect/>
            <a:tile tx="0" ty="0" sx="100000" sy="100000" flip="none" algn="tl"/>
          </a:blipFill>
          <a:ln w="9525">
            <a:noFill/>
            <a:miter lim="800000"/>
            <a:headEnd/>
            <a:tailEnd/>
          </a:ln>
          <a:effectLst>
            <a:outerShdw blurRad="63500" dist="107763" dir="2700000" algn="ctr" rotWithShape="0">
              <a:schemeClr val="bg2">
                <a:alpha val="74998"/>
              </a:scheme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a:defRPr/>
            </a:pPr>
            <a:r>
              <a:rPr lang="ta-IN" sz="3200" b="1" dirty="0">
                <a:solidFill>
                  <a:schemeClr val="bg2"/>
                </a:solidFill>
                <a:latin typeface="Arial Unicode MS" pitchFamily="34" charset="-128"/>
                <a:ea typeface="Arial Unicode MS" pitchFamily="34" charset="-128"/>
                <a:cs typeface="Arial Unicode MS" pitchFamily="34" charset="-128"/>
              </a:rPr>
              <a:t>"காலத்திற்கு முன்பும், நிகழ் காலதிலும் , நித்தியமான, எல்லையற்ற, முழுமையான, எங்கும் நிறைந்த ஒரு தானாக உள்ளமை  உள்ளது. இந்த இருப்புக்கு வெளியே, தொடக்கத்திற்கு முன்பு, எதுவும் இல்லை."</a:t>
            </a:r>
          </a:p>
        </p:txBody>
      </p:sp>
      <p:sp>
        <p:nvSpPr>
          <p:cNvPr id="172037" name="Text Box 8"/>
          <p:cNvSpPr txBox="1">
            <a:spLocks noChangeArrowheads="1"/>
          </p:cNvSpPr>
          <p:nvPr/>
        </p:nvSpPr>
        <p:spPr bwMode="auto">
          <a:xfrm>
            <a:off x="8458200" y="13811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latin typeface="Arial Unicode MS" pitchFamily="34" charset="-128"/>
                <a:ea typeface="Arial Unicode MS" pitchFamily="34" charset="-128"/>
                <a:cs typeface="Arial Unicode MS" pitchFamily="34" charset="-128"/>
              </a:rPr>
              <a:t>161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edge">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ssolve">
                                      <p:cBhvr>
                                        <p:cTn id="12" dur="500"/>
                                        <p:tgtEl>
                                          <p:spTgt spid="29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dissolve">
                                      <p:cBhvr>
                                        <p:cTn id="1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04800"/>
            <a:ext cx="8839200" cy="1143000"/>
          </a:xfrm>
          <a:effectLst>
            <a:outerShdw blurRad="63500" dist="85194" dir="20006097" algn="ctr" rotWithShape="0">
              <a:schemeClr val="bg2">
                <a:alpha val="75000"/>
              </a:schemeClr>
            </a:outerShdw>
          </a:effectLst>
        </p:spPr>
        <p:txBody>
          <a:bodyPr/>
          <a:lstStyle/>
          <a:p>
            <a:pPr>
              <a:defRPr/>
            </a:pPr>
            <a:r>
              <a:rPr lang="ta-IN"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கிரேக்க  ஒரே இறைவன் </a:t>
            </a:r>
            <a:endParaRPr lang="en-US"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159748" name="Text Box 6"/>
          <p:cNvSpPr txBox="1">
            <a:spLocks noChangeArrowheads="1"/>
          </p:cNvSpPr>
          <p:nvPr/>
        </p:nvSpPr>
        <p:spPr bwMode="auto">
          <a:xfrm>
            <a:off x="8458200" y="138113"/>
            <a:ext cx="698500" cy="461962"/>
          </a:xfrm>
          <a:prstGeom prst="rect">
            <a:avLst/>
          </a:prstGeom>
          <a:noFill/>
          <a:ln w="9525">
            <a:noFill/>
            <a:miter lim="800000"/>
            <a:headEnd/>
            <a:tailEnd/>
          </a:ln>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en-US" b="1">
                <a:solidFill>
                  <a:schemeClr val="bg2"/>
                </a:solidFill>
                <a:effectLst>
                  <a:outerShdw blurRad="38100" dist="38100" dir="2700000" algn="tl">
                    <a:srgbClr val="FFFFFF"/>
                  </a:outerShdw>
                </a:effectLst>
                <a:latin typeface="Arial Unicode MS" pitchFamily="34" charset="-128"/>
                <a:ea typeface="Arial Unicode MS" pitchFamily="34" charset="-128"/>
                <a:cs typeface="Arial Unicode MS" pitchFamily="34" charset="-128"/>
              </a:rPr>
              <a:t>161</a:t>
            </a:r>
          </a:p>
        </p:txBody>
      </p:sp>
      <p:sp>
        <p:nvSpPr>
          <p:cNvPr id="5" name="Rectangle 4"/>
          <p:cNvSpPr txBox="1">
            <a:spLocks noChangeArrowheads="1"/>
          </p:cNvSpPr>
          <p:nvPr/>
        </p:nvSpPr>
        <p:spPr bwMode="auto">
          <a:xfrm>
            <a:off x="533400" y="1447800"/>
            <a:ext cx="8305800" cy="4038600"/>
          </a:xfrm>
          <a:prstGeom prst="rect">
            <a:avLst/>
          </a:prstGeom>
          <a:noFill/>
          <a:ln w="9525">
            <a:noFill/>
            <a:miter lim="800000"/>
            <a:headEnd/>
            <a:tailEnd/>
          </a:ln>
          <a:effectLst>
            <a:outerShdw blurRad="63500" dist="25399" dir="8100000" algn="ctr" rotWithShape="0">
              <a:srgbClr val="000000">
                <a:alpha val="75000"/>
              </a:srgbClr>
            </a:outerShdw>
          </a:effectLst>
        </p:spPr>
        <p:txBody>
          <a:bodyPr/>
          <a:lstStyle>
            <a:lvl1pPr marL="342900" indent="-3429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indent="0">
              <a:lnSpc>
                <a:spcPct val="90000"/>
              </a:lnSpc>
              <a:spcBef>
                <a:spcPct val="20000"/>
              </a:spcBef>
              <a:buSzPct val="80000"/>
              <a:defRPr/>
            </a:pPr>
            <a:endParaRPr lang="en-US" sz="40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lnSpc>
                <a:spcPct val="90000"/>
              </a:lnSpc>
              <a:defRPr/>
            </a:pPr>
            <a:r>
              <a:rPr lang="ta-IN" sz="36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rPr>
              <a:t>"முதலில் வெற்றிடமானது உருவானது ... அடுத்தது  பூமி .... வெற்றிடத்திலிருந்து இருள் வந்தது ... மற்றும் இருளில்  இருந்து வெளிச்சமும் பகல்  உருவானது."</a:t>
            </a:r>
          </a:p>
          <a:p>
            <a:pPr algn="r">
              <a:lnSpc>
                <a:spcPct val="90000"/>
              </a:lnSpc>
              <a:defRPr/>
            </a:pPr>
            <a:endParaRPr lang="en-US" sz="4000" dirty="0">
              <a:latin typeface="Arial Unicode MS" pitchFamily="34" charset="-128"/>
              <a:ea typeface="Arial Unicode MS" pitchFamily="34" charset="-128"/>
              <a:cs typeface="Arial Unicode MS" pitchFamily="34" charset="-128"/>
            </a:endParaRPr>
          </a:p>
          <a:p>
            <a:pPr algn="r">
              <a:lnSpc>
                <a:spcPct val="90000"/>
              </a:lnSpc>
              <a:defRPr/>
            </a:pPr>
            <a:r>
              <a:rPr lang="ta-IN" sz="4000" dirty="0">
                <a:latin typeface="Arial Unicode MS" pitchFamily="34" charset="-128"/>
                <a:ea typeface="Arial Unicode MS" pitchFamily="34" charset="-128"/>
                <a:cs typeface="Arial Unicode MS" pitchFamily="34" charset="-128"/>
              </a:rPr>
              <a:t>ஹெஸியோட் (கிமு 8 ஆம் நூற்றாண்டு)</a:t>
            </a:r>
            <a:endParaRPr lang="en-US" sz="4000" b="1" dirty="0">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51374"/>
            <a:ext cx="7772400" cy="609600"/>
          </a:xfrm>
        </p:spPr>
        <p:txBody>
          <a:bodyPr/>
          <a:lstStyle/>
          <a:p>
            <a:pPr eaLnBrk="1" hangingPunct="1">
              <a:defRPr/>
            </a:pPr>
            <a:r>
              <a:rPr lang="ta-IN" sz="4000" dirty="0">
                <a:latin typeface="Arial Unicode MS" pitchFamily="34" charset="-128"/>
                <a:ea typeface="Arial Unicode MS" pitchFamily="34" charset="-128"/>
                <a:cs typeface="Arial Unicode MS" pitchFamily="34" charset="-128"/>
              </a:rPr>
              <a:t>ஒரு படி உயர்ந்த…</a:t>
            </a:r>
            <a:endParaRPr lang="en-US" sz="4000" dirty="0">
              <a:latin typeface="Arial Unicode MS" pitchFamily="34" charset="-128"/>
              <a:ea typeface="Arial Unicode MS" pitchFamily="34" charset="-128"/>
              <a:cs typeface="Arial Unicode MS" pitchFamily="34" charset="-128"/>
            </a:endParaRPr>
          </a:p>
        </p:txBody>
      </p:sp>
      <p:sp>
        <p:nvSpPr>
          <p:cNvPr id="44036" name="Text Box 4"/>
          <p:cNvSpPr txBox="1">
            <a:spLocks noChangeArrowheads="1"/>
          </p:cNvSpPr>
          <p:nvPr/>
        </p:nvSpPr>
        <p:spPr bwMode="auto">
          <a:xfrm>
            <a:off x="32479" y="838200"/>
            <a:ext cx="9111521" cy="6124754"/>
          </a:xfrm>
          <a:prstGeom prst="rect">
            <a:avLst/>
          </a:prstGeom>
          <a:noFill/>
          <a:ln w="9525">
            <a:noFill/>
            <a:miter lim="800000"/>
            <a:headEnd/>
            <a:tailEnd/>
          </a:ln>
          <a:effec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ta-IN" sz="2800" b="1" dirty="0">
                <a:latin typeface="Arial Unicode MS" pitchFamily="34" charset="-128"/>
                <a:ea typeface="Arial Unicode MS" pitchFamily="34" charset="-128"/>
                <a:cs typeface="Arial Unicode MS" pitchFamily="34" charset="-128"/>
              </a:rPr>
              <a:t>"ஹோமர் மற்றும் ஹெஸியோட் மனிதர்களிடையே வெட்கக்கேடான மற்றும் பழிவாங்கும் விஷயங்கள்-திருட்டு, விபச்சாரம் மற்றும் பரஸ்பர ஏமாற்றுதல் என அனைத்திற்கும் காரணம் என்று கூறப்படுகிறது. [ஆனால்] தெய்வங்கள் மற்றும் மனிதர்களிடையே மிகப் பெரிய ஒரு தேவன்  இருக்கிறார், மனிதர்களைப் போலவே வடிவத்திலும் சிந்தனையிலும்  இல்லை  ... அவர் ஒட்டுமொத்தமாக பார்க்கிறார், அவர் ஒட்டுமொத்தமாக நினைக்கிறார், அவர் ஒட்டுமொத்தமாக கேட்கிறார் ... எப்போதும் அவர் அதே நிலையில் இருக்கிறார், மாறாமல் இருக்கிறார் .... ஆனால் உழைப்பிலிருந்து வெகு தொலைவில் அவர் எல்லாவற்றையும் தனது மனதுடன் நிர்வகிக்கிறார். " - ஜெனோபேன்ஸ், கிமு 6 ஆம் நூற்றாண்டு</a:t>
            </a:r>
          </a:p>
        </p:txBody>
      </p:sp>
      <p:sp>
        <p:nvSpPr>
          <p:cNvPr id="176131" name="Text Box 5"/>
          <p:cNvSpPr txBox="1">
            <a:spLocks noChangeArrowheads="1"/>
          </p:cNvSpPr>
          <p:nvPr/>
        </p:nvSpPr>
        <p:spPr bwMode="auto">
          <a:xfrm>
            <a:off x="8458200" y="138113"/>
            <a:ext cx="785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sz="2800" b="1">
                <a:latin typeface="Arial Unicode MS" pitchFamily="34" charset="-128"/>
                <a:ea typeface="Arial Unicode MS" pitchFamily="34" charset="-128"/>
                <a:cs typeface="Arial Unicode MS" pitchFamily="34" charset="-128"/>
              </a:rPr>
              <a:t>161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9"/>
          <p:cNvSpPr>
            <a:spLocks noChangeArrowheads="1"/>
          </p:cNvSpPr>
          <p:nvPr/>
        </p:nvSpPr>
        <p:spPr bwMode="auto">
          <a:xfrm>
            <a:off x="0" y="0"/>
            <a:ext cx="9144000" cy="6858000"/>
          </a:xfrm>
          <a:prstGeom prst="rect">
            <a:avLst/>
          </a:prstGeom>
          <a:solidFill>
            <a:schemeClr val="bg2">
              <a:lumMod val="75000"/>
            </a:schemeClr>
          </a:solidFill>
          <a:ln w="9525">
            <a:solidFill>
              <a:schemeClr val="tx1"/>
            </a:solidFill>
            <a:round/>
            <a:headEnd/>
            <a:tailEnd/>
          </a:ln>
        </p:spPr>
        <p:txBody>
          <a:bodyPr/>
          <a:lstStyle/>
          <a:p>
            <a:pPr>
              <a:defRPr/>
            </a:pPr>
            <a:endParaRPr lang="en-US" sz="1600">
              <a:latin typeface="Arial" charset="0"/>
              <a:ea typeface="Arial" charset="0"/>
              <a:cs typeface="Arial" charset="0"/>
            </a:endParaRPr>
          </a:p>
        </p:txBody>
      </p:sp>
      <p:sp>
        <p:nvSpPr>
          <p:cNvPr id="178178" name="Rectangle 8"/>
          <p:cNvSpPr>
            <a:spLocks noChangeArrowheads="1"/>
          </p:cNvSpPr>
          <p:nvPr/>
        </p:nvSpPr>
        <p:spPr bwMode="auto">
          <a:xfrm>
            <a:off x="0" y="1066800"/>
            <a:ext cx="3429000" cy="5486400"/>
          </a:xfrm>
          <a:prstGeom prst="rect">
            <a:avLst/>
          </a:prstGeom>
          <a:solidFill>
            <a:schemeClr val="bg2"/>
          </a:solidFill>
          <a:ln w="9525">
            <a:solidFill>
              <a:schemeClr val="tx1"/>
            </a:solidFill>
            <a:miter lim="800000"/>
            <a:headEnd/>
            <a:tailEnd/>
          </a:ln>
        </p:spPr>
        <p:txBody>
          <a:bodyPr wrap="none" anchor="ctr"/>
          <a:lstStyle/>
          <a:p>
            <a:endParaRPr lang="en-US" sz="1600">
              <a:latin typeface="Arial" charset="0"/>
              <a:cs typeface="Arial" charset="0"/>
            </a:endParaRPr>
          </a:p>
        </p:txBody>
      </p:sp>
      <p:sp>
        <p:nvSpPr>
          <p:cNvPr id="46082" name="Rectangle 2"/>
          <p:cNvSpPr>
            <a:spLocks noGrp="1" noChangeArrowheads="1"/>
          </p:cNvSpPr>
          <p:nvPr>
            <p:ph type="title"/>
          </p:nvPr>
        </p:nvSpPr>
        <p:spPr>
          <a:xfrm>
            <a:off x="304800" y="76200"/>
            <a:ext cx="8001000" cy="762000"/>
          </a:xfrm>
        </p:spPr>
        <p:txBody>
          <a:bodyPr/>
          <a:lstStyle/>
          <a:p>
            <a:pPr eaLnBrk="1" hangingPunct="1">
              <a:defRPr/>
            </a:pPr>
            <a:r>
              <a:rPr lang="ta-IN" sz="3200" dirty="0">
                <a:latin typeface="Arial Unicode MS" pitchFamily="34" charset="-128"/>
                <a:ea typeface="Arial Unicode MS" pitchFamily="34" charset="-128"/>
                <a:cs typeface="Arial Unicode MS" pitchFamily="34" charset="-128"/>
              </a:rPr>
              <a:t>படைப்பு ஒரு நல்ல தேவனால் ஆனது </a:t>
            </a:r>
            <a:endParaRPr lang="en-US" sz="3200" dirty="0">
              <a:latin typeface="Arial Unicode MS" pitchFamily="34" charset="-128"/>
              <a:ea typeface="Arial Unicode MS" pitchFamily="34" charset="-128"/>
              <a:cs typeface="Arial Unicode MS" pitchFamily="34" charset="-128"/>
            </a:endParaRPr>
          </a:p>
        </p:txBody>
      </p:sp>
      <p:sp>
        <p:nvSpPr>
          <p:cNvPr id="46084" name="Text Box 4"/>
          <p:cNvSpPr txBox="1">
            <a:spLocks noChangeArrowheads="1"/>
          </p:cNvSpPr>
          <p:nvPr/>
        </p:nvSpPr>
        <p:spPr bwMode="auto">
          <a:xfrm>
            <a:off x="3657600" y="1138238"/>
            <a:ext cx="5410200" cy="452431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ta-IN" b="1" dirty="0">
                <a:latin typeface="Arial Unicode MS" pitchFamily="34" charset="-128"/>
                <a:ea typeface="Arial Unicode MS" pitchFamily="34" charset="-128"/>
                <a:cs typeface="Arial Unicode MS" pitchFamily="34" charset="-128"/>
              </a:rPr>
              <a:t>"ஆகவே, இந்த மாற்றத்தின் உலகம்  அதை வடிவமைத்ததற்கான காரணத்தைக் குறிப்பிடுவோம். அவர் நல்லவர், நல்லது  யாரிடம் </a:t>
            </a:r>
            <a:r>
              <a:rPr lang="en-US" b="1" dirty="0">
                <a:latin typeface="Arial Unicode MS" pitchFamily="34" charset="-128"/>
                <a:ea typeface="Arial Unicode MS" pitchFamily="34" charset="-128"/>
                <a:cs typeface="Arial Unicode MS" pitchFamily="34" charset="-128"/>
              </a:rPr>
              <a:t> </a:t>
            </a:r>
            <a:r>
              <a:rPr lang="ta-IN" b="1" dirty="0">
                <a:latin typeface="Arial Unicode MS" pitchFamily="34" charset="-128"/>
                <a:ea typeface="Arial Unicode MS" pitchFamily="34" charset="-128"/>
                <a:cs typeface="Arial Unicode MS" pitchFamily="34" charset="-128"/>
              </a:rPr>
              <a:t>என்பதில் பொறாமை இல்லை; ஆகவே பொறாமை இல்லாமல், முடிந்தவரை எல்லாமும்  தன்னைப் போலவே இருக்க விரும்பினார் . இது மாற்றம் கொண்ட  உலகின் தோற்றத்திற்கான ஒரு கொள்கையாகும், இது மனிதர்களின் ஞானத்திலிருந்து நாம் கண்டுபிடிப்போம்.</a:t>
            </a:r>
            <a:endParaRPr lang="en-US" b="1" dirty="0">
              <a:latin typeface="Arial Unicode MS" pitchFamily="34" charset="-128"/>
              <a:ea typeface="Arial Unicode MS" pitchFamily="34" charset="-128"/>
              <a:cs typeface="Arial Unicode MS" pitchFamily="34" charset="-128"/>
            </a:endParaRPr>
          </a:p>
        </p:txBody>
      </p:sp>
      <p:sp>
        <p:nvSpPr>
          <p:cNvPr id="46085" name="Text Box 5"/>
          <p:cNvSpPr txBox="1">
            <a:spLocks noChangeArrowheads="1"/>
          </p:cNvSpPr>
          <p:nvPr/>
        </p:nvSpPr>
        <p:spPr bwMode="auto">
          <a:xfrm>
            <a:off x="96838" y="6034088"/>
            <a:ext cx="3257623" cy="461665"/>
          </a:xfrm>
          <a:prstGeom prst="rect">
            <a:avLst/>
          </a:prstGeom>
          <a:solidFill>
            <a:schemeClr val="bg2"/>
          </a:solidFill>
          <a:ln w="9525">
            <a:noFill/>
            <a:miter lim="800000"/>
            <a:headEnd/>
            <a:tailEnd/>
          </a:ln>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defRPr/>
            </a:pPr>
            <a:r>
              <a:rPr lang="ta-IN" sz="2000" dirty="0">
                <a:solidFill>
                  <a:srgbClr val="EBFFF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பிளேட்டோ (கிமு 429-380</a:t>
            </a:r>
            <a:r>
              <a:rPr lang="ta-IN" dirty="0">
                <a:solidFill>
                  <a:srgbClr val="EBFFF0"/>
                </a:solidFill>
                <a:effectLst>
                  <a:outerShdw blurRad="38100" dist="38100" dir="2700000" algn="tl">
                    <a:srgbClr val="000000"/>
                  </a:outerShdw>
                </a:effectLst>
                <a:latin typeface="Arial" charset="0"/>
                <a:cs typeface="Arial" charset="0"/>
              </a:rPr>
              <a:t>)</a:t>
            </a:r>
            <a:endParaRPr lang="en-US" dirty="0">
              <a:solidFill>
                <a:srgbClr val="EBFFF0"/>
              </a:solidFill>
              <a:effectLst>
                <a:outerShdw blurRad="38100" dist="38100" dir="2700000" algn="tl">
                  <a:srgbClr val="000000"/>
                </a:outerShdw>
              </a:effectLst>
              <a:latin typeface="Arial" charset="0"/>
              <a:cs typeface="Arial" charset="0"/>
            </a:endParaRPr>
          </a:p>
        </p:txBody>
      </p:sp>
      <p:pic>
        <p:nvPicPr>
          <p:cNvPr id="178182" name="Picture 6" descr="Plato"/>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6838" y="1143000"/>
            <a:ext cx="325596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9"/>
          <p:cNvSpPr txBox="1">
            <a:spLocks noChangeArrowheads="1"/>
          </p:cNvSpPr>
          <p:nvPr/>
        </p:nvSpPr>
        <p:spPr bwMode="auto">
          <a:xfrm>
            <a:off x="8305800" y="76200"/>
            <a:ext cx="6985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400" b="1" dirty="0">
                <a:latin typeface="Arial"/>
                <a:ea typeface="+mn-ea"/>
                <a:cs typeface="Arial"/>
              </a:rPr>
              <a:t>162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0226" name="Picture 5" descr="Our Sun Logo"/>
          <p:cNvPicPr>
            <a:picLocks noChangeAspect="1" noChangeArrowheads="1"/>
          </p:cNvPicPr>
          <p:nvPr/>
        </p:nvPicPr>
        <p:blipFill>
          <a:blip r:embed="rId2" cstate="screen">
            <a:lum bright="-18000"/>
            <a:extLst>
              <a:ext uri="{28A0092B-C50C-407E-A947-70E740481C1C}">
                <a14:useLocalDpi xmlns:a14="http://schemas.microsoft.com/office/drawing/2010/main" val="0"/>
              </a:ext>
            </a:extLst>
          </a:blip>
          <a:srcRect t="2702" b="8846"/>
          <a:stretch>
            <a:fillRect/>
          </a:stretch>
        </p:blipFill>
        <p:spPr bwMode="auto">
          <a:xfrm>
            <a:off x="-1010836" y="0"/>
            <a:ext cx="92777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140259" y="134680"/>
            <a:ext cx="9026992" cy="1143000"/>
          </a:xfrm>
          <a:effectLst>
            <a:outerShdw blurRad="63500" dist="113592" dir="9206097" algn="ctr" rotWithShape="0">
              <a:schemeClr val="tx2">
                <a:alpha val="74998"/>
              </a:schemeClr>
            </a:outerShdw>
          </a:effectLst>
        </p:spPr>
        <p:txBody>
          <a:bodyPr/>
          <a:lstStyle/>
          <a:p>
            <a:pPr eaLnBrk="1" hangingPunct="1">
              <a:defRPr/>
            </a:pPr>
            <a:r>
              <a:rPr lang="ta-IN" b="1" dirty="0">
                <a:solidFill>
                  <a:schemeClr val="bg1"/>
                </a:solidFill>
                <a:latin typeface="Arial Unicode MS" pitchFamily="34" charset="-128"/>
                <a:ea typeface="Arial Unicode MS" pitchFamily="34" charset="-128"/>
                <a:cs typeface="Arial Unicode MS" pitchFamily="34" charset="-128"/>
              </a:rPr>
              <a:t>நாத்திகம் முட்டாள்களுக்கு மட்டுமே உள்ளது</a:t>
            </a:r>
            <a:endParaRPr lang="en-US" b="1" dirty="0">
              <a:solidFill>
                <a:schemeClr val="bg1"/>
              </a:solidFill>
              <a:latin typeface="Arial Unicode MS" pitchFamily="34" charset="-128"/>
              <a:ea typeface="Arial Unicode MS" pitchFamily="34" charset="-128"/>
              <a:cs typeface="Arial Unicode MS" pitchFamily="34" charset="-128"/>
            </a:endParaRPr>
          </a:p>
        </p:txBody>
      </p:sp>
      <p:sp>
        <p:nvSpPr>
          <p:cNvPr id="16390" name="Text Box 6"/>
          <p:cNvSpPr txBox="1">
            <a:spLocks noChangeArrowheads="1"/>
          </p:cNvSpPr>
          <p:nvPr/>
        </p:nvSpPr>
        <p:spPr bwMode="auto">
          <a:xfrm>
            <a:off x="15642" y="1691141"/>
            <a:ext cx="9004300" cy="501675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gn="ctr">
              <a:defRPr/>
            </a:pPr>
            <a:r>
              <a:rPr lang="ta-IN" sz="4000" b="1" dirty="0">
                <a:solidFill>
                  <a:schemeClr val="bg1"/>
                </a:solidFill>
                <a:effectLst>
                  <a:glow rad="101600">
                    <a:schemeClr val="tx1">
                      <a:alpha val="75000"/>
                    </a:schemeClr>
                  </a:glow>
                </a:effectLst>
                <a:latin typeface="Arial Unicode MS" pitchFamily="34" charset="-128"/>
                <a:ea typeface="Arial Unicode MS" pitchFamily="34" charset="-128"/>
                <a:cs typeface="Arial Unicode MS" pitchFamily="34" charset="-128"/>
              </a:rPr>
              <a:t>“தேவன் இல்லை” என்று மதிகேடன் தன் இருதயத்தில் சொல்லிக்கொள்ளுகிறான். அவர்கள் தங்களைக்கெடுத்து, அருவருப்பான கிரியைகளைச் செய்துவருகிறார்கள்; நன்மைசெய்கிறவன் ஒருவனும் இல்லை.</a:t>
            </a:r>
            <a:endParaRPr lang="en-US" sz="4000" b="1" dirty="0">
              <a:solidFill>
                <a:schemeClr val="bg1"/>
              </a:solidFill>
              <a:effectLst>
                <a:glow rad="101600">
                  <a:schemeClr val="tx1">
                    <a:alpha val="75000"/>
                  </a:schemeClr>
                </a:glow>
              </a:effectLst>
              <a:latin typeface="Arial Unicode MS" pitchFamily="34" charset="-128"/>
              <a:ea typeface="Arial Unicode MS" pitchFamily="34" charset="-128"/>
              <a:cs typeface="Arial Unicode MS" pitchFamily="34" charset="-128"/>
            </a:endParaRPr>
          </a:p>
          <a:p>
            <a:pPr algn="r">
              <a:defRPr/>
            </a:pPr>
            <a:r>
              <a:rPr lang="en-US" sz="4000" b="1" dirty="0">
                <a:solidFill>
                  <a:schemeClr val="bg1"/>
                </a:solidFill>
                <a:effectLst>
                  <a:glow rad="101600">
                    <a:schemeClr val="tx1">
                      <a:alpha val="75000"/>
                    </a:schemeClr>
                  </a:glow>
                </a:effectLst>
                <a:latin typeface="Arial Unicode MS" pitchFamily="34" charset="-128"/>
                <a:ea typeface="Arial Unicode MS" pitchFamily="34" charset="-128"/>
                <a:cs typeface="Arial Unicode MS" pitchFamily="34" charset="-128"/>
              </a:rPr>
              <a:t>(</a:t>
            </a:r>
            <a:r>
              <a:rPr lang="ta-IN" sz="4000" b="1" dirty="0">
                <a:solidFill>
                  <a:schemeClr val="bg1"/>
                </a:solidFill>
                <a:effectLst>
                  <a:glow rad="101600">
                    <a:schemeClr val="tx1">
                      <a:alpha val="75000"/>
                    </a:schemeClr>
                  </a:glow>
                </a:effectLst>
                <a:latin typeface="Arial Unicode MS" pitchFamily="34" charset="-128"/>
                <a:ea typeface="Arial Unicode MS" pitchFamily="34" charset="-128"/>
                <a:cs typeface="Arial Unicode MS" pitchFamily="34" charset="-128"/>
              </a:rPr>
              <a:t>சங்கீதம் 14: 1</a:t>
            </a:r>
            <a:r>
              <a:rPr lang="en-US" sz="4000" b="1" dirty="0">
                <a:solidFill>
                  <a:schemeClr val="bg1"/>
                </a:solidFill>
                <a:effectLst>
                  <a:glow rad="101600">
                    <a:schemeClr val="tx1">
                      <a:alpha val="75000"/>
                    </a:schemeClr>
                  </a:glow>
                </a:effectLst>
                <a:latin typeface="Arial Unicode MS" pitchFamily="34" charset="-128"/>
                <a:ea typeface="Arial Unicode MS" pitchFamily="34" charset="-128"/>
                <a:cs typeface="Arial Unicode MS" pitchFamily="34" charset="-128"/>
              </a:rPr>
              <a:t>)</a:t>
            </a:r>
          </a:p>
        </p:txBody>
      </p:sp>
      <p:sp>
        <p:nvSpPr>
          <p:cNvPr id="180229" name="Text Box 7"/>
          <p:cNvSpPr txBox="1">
            <a:spLocks noChangeArrowheads="1"/>
          </p:cNvSpPr>
          <p:nvPr/>
        </p:nvSpPr>
        <p:spPr bwMode="auto">
          <a:xfrm>
            <a:off x="8269404" y="-63758"/>
            <a:ext cx="76618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n-US" b="1">
                <a:solidFill>
                  <a:schemeClr val="bg1"/>
                </a:solidFill>
                <a:latin typeface="Arial Unicode MS" pitchFamily="34" charset="-128"/>
                <a:ea typeface="Arial Unicode MS" pitchFamily="34" charset="-128"/>
                <a:cs typeface="Arial Unicode MS" pitchFamily="34" charset="-128"/>
              </a:rPr>
              <a:t>162</a:t>
            </a:r>
          </a:p>
        </p:txBody>
      </p:sp>
    </p:spTree>
  </p:cSld>
  <p:clrMapOvr>
    <a:masterClrMapping/>
  </p:clrMapOvr>
</p:sld>
</file>

<file path=ppt/theme/theme1.xml><?xml version="1.0" encoding="utf-8"?>
<a:theme xmlns:a="http://schemas.openxmlformats.org/drawingml/2006/main" name="30-Monotheism-35_tam_ob_8921_v4">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ose">
  <a:themeElements>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fontScheme name="Ros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Rose 2">
        <a:dk1>
          <a:srgbClr val="000000"/>
        </a:dk1>
        <a:lt1>
          <a:srgbClr val="F6C93A"/>
        </a:lt1>
        <a:dk2>
          <a:srgbClr val="000000"/>
        </a:dk2>
        <a:lt2>
          <a:srgbClr val="003366"/>
        </a:lt2>
        <a:accent1>
          <a:srgbClr val="3366CC"/>
        </a:accent1>
        <a:accent2>
          <a:srgbClr val="00B000"/>
        </a:accent2>
        <a:accent3>
          <a:srgbClr val="FAE1AE"/>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Rose 3">
        <a:dk1>
          <a:srgbClr val="000000"/>
        </a:dk1>
        <a:lt1>
          <a:srgbClr val="F6C93A"/>
        </a:lt1>
        <a:dk2>
          <a:srgbClr val="000000"/>
        </a:dk2>
        <a:lt2>
          <a:srgbClr val="969696"/>
        </a:lt2>
        <a:accent1>
          <a:srgbClr val="FBDF53"/>
        </a:accent1>
        <a:accent2>
          <a:srgbClr val="FF9966"/>
        </a:accent2>
        <a:accent3>
          <a:srgbClr val="FAE1AE"/>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ube">
  <a:themeElements>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fontScheme name="Tub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Tube 1">
        <a:dk1>
          <a:srgbClr val="5C1F00"/>
        </a:dk1>
        <a:lt1>
          <a:srgbClr val="FFC118"/>
        </a:lt1>
        <a:dk2>
          <a:srgbClr val="C1080A"/>
        </a:dk2>
        <a:lt2>
          <a:srgbClr val="FFC118"/>
        </a:lt2>
        <a:accent1>
          <a:srgbClr val="800000"/>
        </a:accent1>
        <a:accent2>
          <a:srgbClr val="BE7960"/>
        </a:accent2>
        <a:accent3>
          <a:srgbClr val="DDAAAA"/>
        </a:accent3>
        <a:accent4>
          <a:srgbClr val="DAA413"/>
        </a:accent4>
        <a:accent5>
          <a:srgbClr val="C0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spDef>
    <a:lnDef>
      <a:spPr bwMode="auto">
        <a:xfrm>
          <a:off x="0" y="0"/>
          <a:ext cx="1" cy="1"/>
        </a:xfrm>
        <a:custGeom>
          <a:avLst/>
          <a:gdLst/>
          <a:ahLst/>
          <a:cxnLst/>
          <a:rect l="0" t="0" r="0" b="0"/>
          <a:pathLst/>
        </a:custGeom>
        <a:solidFill>
          <a:srgbClr val="663300"/>
        </a:solidFill>
        <a:ln w="9525" cap="flat" cmpd="sng" algn="ctr">
          <a:noFill/>
          <a:prstDash val="solid"/>
          <a:round/>
          <a:headEnd type="none" w="med" len="med"/>
          <a:tailEnd type="none" w="med" len="med"/>
        </a:ln>
        <a:effectLst>
          <a:outerShdw blurRad="63500" dist="35921" dir="2700000" algn="ctr" rotWithShape="0">
            <a:schemeClr val="bg2">
              <a:alpha val="50000"/>
            </a:schemeClr>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t" latinLnBrk="0" hangingPunct="0">
          <a:lnSpc>
            <a:spcPct val="100000"/>
          </a:lnSpc>
          <a:spcBef>
            <a:spcPct val="50000"/>
          </a:spcBef>
          <a:spcAft>
            <a:spcPct val="0"/>
          </a:spcAft>
          <a:buClrTx/>
          <a:buSzTx/>
          <a:buFontTx/>
          <a:buNone/>
          <a:tabLst/>
          <a:defRPr kumimoji="0" lang="en-US" sz="3600" b="0" i="0" u="none" strike="noStrike" cap="none" normalizeH="0" baseline="0">
            <a:ln>
              <a:noFill/>
            </a:ln>
            <a:solidFill>
              <a:schemeClr val="tx1"/>
            </a:solidFill>
            <a:effectLst>
              <a:outerShdw blurRad="38100" dist="38100" dir="2700000" algn="tl">
                <a:srgbClr val="000000">
                  <a:alpha val="43137"/>
                </a:srgbClr>
              </a:outerShdw>
            </a:effectLst>
            <a:latin typeface="Garamond"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ns">
  <a:themeElements>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fontScheme name="Lens">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Lens 1">
        <a:dk1>
          <a:srgbClr val="3E3E5C"/>
        </a:dk1>
        <a:lt1>
          <a:srgbClr val="FFFFFF"/>
        </a:lt1>
        <a:dk2>
          <a:srgbClr val="787749"/>
        </a:dk2>
        <a:lt2>
          <a:srgbClr val="FFFFFF"/>
        </a:lt2>
        <a:accent1>
          <a:srgbClr val="60597B"/>
        </a:accent1>
        <a:accent2>
          <a:srgbClr val="6666FF"/>
        </a:accent2>
        <a:accent3>
          <a:srgbClr val="BEBDB1"/>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ns 2">
        <a:dk1>
          <a:srgbClr val="777777"/>
        </a:dk1>
        <a:lt1>
          <a:srgbClr val="FFFFFF"/>
        </a:lt1>
        <a:dk2>
          <a:srgbClr val="787749"/>
        </a:dk2>
        <a:lt2>
          <a:srgbClr val="FFFFFF"/>
        </a:lt2>
        <a:accent1>
          <a:srgbClr val="909082"/>
        </a:accent1>
        <a:accent2>
          <a:srgbClr val="809EA8"/>
        </a:accent2>
        <a:accent3>
          <a:srgbClr val="BEBDB1"/>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ond">
  <a:themeElements>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Pon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Pond 1">
        <a:dk1>
          <a:srgbClr val="000000"/>
        </a:dk1>
        <a:lt1>
          <a:srgbClr val="E1F3BC"/>
        </a:lt1>
        <a:dk2>
          <a:srgbClr val="000C44"/>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30-Monotheism-35_tam_ob_8921_v4</Template>
  <TotalTime>1056</TotalTime>
  <Words>1455</Words>
  <Application>Microsoft Macintosh PowerPoint</Application>
  <PresentationFormat>On-screen Show (4:3)</PresentationFormat>
  <Paragraphs>264</Paragraphs>
  <Slides>35</Slides>
  <Notes>23</Notes>
  <HiddenSlides>0</HiddenSlides>
  <MMClips>0</MMClips>
  <ScaleCrop>false</ScaleCrop>
  <HeadingPairs>
    <vt:vector size="8" baseType="variant">
      <vt:variant>
        <vt:lpstr>Fonts Used</vt:lpstr>
      </vt:variant>
      <vt:variant>
        <vt:i4>11</vt:i4>
      </vt:variant>
      <vt:variant>
        <vt:lpstr>Theme</vt:lpstr>
      </vt:variant>
      <vt:variant>
        <vt:i4>14</vt:i4>
      </vt:variant>
      <vt:variant>
        <vt:lpstr>Embedded OLE Servers</vt:lpstr>
      </vt:variant>
      <vt:variant>
        <vt:i4>2</vt:i4>
      </vt:variant>
      <vt:variant>
        <vt:lpstr>Slide Titles</vt:lpstr>
      </vt:variant>
      <vt:variant>
        <vt:i4>35</vt:i4>
      </vt:variant>
    </vt:vector>
  </HeadingPairs>
  <TitlesOfParts>
    <vt:vector size="62" baseType="lpstr">
      <vt:lpstr>Arial Unicode MS</vt:lpstr>
      <vt:lpstr>TSCu_InaiMathi</vt:lpstr>
      <vt:lpstr>Arial</vt:lpstr>
      <vt:lpstr>Garamond</vt:lpstr>
      <vt:lpstr>Monotype Sorts</vt:lpstr>
      <vt:lpstr>Tahoma</vt:lpstr>
      <vt:lpstr>Times</vt:lpstr>
      <vt:lpstr>Times New Roman</vt:lpstr>
      <vt:lpstr>Trebuchet MS</vt:lpstr>
      <vt:lpstr>Verdana</vt:lpstr>
      <vt:lpstr>Wingdings</vt:lpstr>
      <vt:lpstr>30-Monotheism-35_tam_ob_8921_v4</vt:lpstr>
      <vt:lpstr>Slit</vt:lpstr>
      <vt:lpstr>1_Default Design</vt:lpstr>
      <vt:lpstr>Default Design</vt:lpstr>
      <vt:lpstr>Crumple</vt:lpstr>
      <vt:lpstr>Droplet</vt:lpstr>
      <vt:lpstr>Lens</vt:lpstr>
      <vt:lpstr>Northern Lights</vt:lpstr>
      <vt:lpstr>Pond</vt:lpstr>
      <vt:lpstr>Rose</vt:lpstr>
      <vt:lpstr>Supernova</vt:lpstr>
      <vt:lpstr>Tube</vt:lpstr>
      <vt:lpstr>1_Droplet</vt:lpstr>
      <vt:lpstr>2_Default Design</vt:lpstr>
      <vt:lpstr>Document</vt:lpstr>
      <vt:lpstr>Picture</vt:lpstr>
      <vt:lpstr>ஒரே  இறைவன் தத்துவம் </vt:lpstr>
      <vt:lpstr>அநேக  இறைவன் தத்துவம்:</vt:lpstr>
      <vt:lpstr>முழு உலகும் ஒரே கடவுளால் உருவாக்கப்பட்டது</vt:lpstr>
      <vt:lpstr>ரோமர் 1:20</vt:lpstr>
      <vt:lpstr>தேவனை  பற்றிய அறிவு இயல்பானது ( தூது பணிக்கு முன்) </vt:lpstr>
      <vt:lpstr>கிரேக்க  ஒரே இறைவன் </vt:lpstr>
      <vt:lpstr>ஒரு படி உயர்ந்த…</vt:lpstr>
      <vt:lpstr>படைப்பு ஒரு நல்ல தேவனால் ஆனது </vt:lpstr>
      <vt:lpstr>நாத்திகம் முட்டாள்களுக்கு மட்டுமே உள்ளது</vt:lpstr>
      <vt:lpstr>முதல் பரிணாம கொள்கை  எழுத்தாளர்</vt:lpstr>
      <vt:lpstr>செல்வாக்கு மிக்க உயர் கடவுள்கள்</vt:lpstr>
      <vt:lpstr>செல்வாக்கு மிக்க உயர் கடவுள்கள்</vt:lpstr>
      <vt:lpstr>அந்நிய தேவர்கள்</vt:lpstr>
      <vt:lpstr>அவை எவ்வகையில்  வித்தியாசமானது!</vt:lpstr>
      <vt:lpstr>இறைவனை  பற்றிய ஒருவரின் பார்வை அவரது தியாகங்கள், ஒழுக்கம் மற்றும் நோக்கம் பற்றிய  பார்வையை மாற்றுகின்றது</vt:lpstr>
      <vt:lpstr>யூத அறிக்கை </vt:lpstr>
      <vt:lpstr>இஸ்லாத்தின் தினசரி பிரகடனம்</vt:lpstr>
      <vt:lpstr>கிறிஸ்தவத்தின் சுருக்கம்</vt:lpstr>
      <vt:lpstr>பிற மதங்களுக்கான  புனிதமான நூலுடன்  வேதத்தை  வேறுபடுத்துவோம்…</vt:lpstr>
      <vt:lpstr>எட்வர்ட் கிப்பனின் கூற்றுப்படி  குர்ஆன்</vt:lpstr>
      <vt:lpstr>குர்ஆன் எட்வர்ட் கிப்பனின் கூற்றுப்படி</vt:lpstr>
      <vt:lpstr>குர்ஆன் எவ்வாறு ஆரம்பிக்கிறது </vt:lpstr>
      <vt:lpstr>ஆனால் எல்லா இறைவன் தத்துவமும்  ஒன்றல்ல…</vt:lpstr>
      <vt:lpstr>திரித்துவம்  </vt:lpstr>
      <vt:lpstr>மத்தேயு 3:16-17 </vt:lpstr>
      <vt:lpstr>மத்தேயு 28:19 </vt:lpstr>
      <vt:lpstr>1 கொரிந்தியர் 12:4-6</vt:lpstr>
      <vt:lpstr>2  கொரிந்தியர்13:14 </vt:lpstr>
      <vt:lpstr>1 பேதுரு 1:2 </vt:lpstr>
      <vt:lpstr>யூதா 20-21 </vt:lpstr>
      <vt:lpstr>எபேசியர் 4:4-6</vt:lpstr>
      <vt:lpstr>திருத்துவம் </vt:lpstr>
      <vt:lpstr> திருச்சபைக்கு இஸ்ரேலின் தனித்துவத்தை நாம் எவ்வாறு பயன்படுத்த முடியும்?</vt:lpstr>
      <vt:lpstr>Black</vt:lpstr>
      <vt:lpstr>பழைய ஏற்பாடு  பின்னணிகள் இணைப்புBibleStudyDownloads.org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ஒரே இறைவன் தத்துவம்</dc:title>
  <dc:creator>dell</dc:creator>
  <cp:lastModifiedBy>Rick Griffith</cp:lastModifiedBy>
  <cp:revision>38</cp:revision>
  <dcterms:created xsi:type="dcterms:W3CDTF">2019-09-12T02:38:39Z</dcterms:created>
  <dcterms:modified xsi:type="dcterms:W3CDTF">2019-09-28T12:30:42Z</dcterms:modified>
</cp:coreProperties>
</file>