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theme/theme1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theme/theme17.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8.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9.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2.bin" ContentType="application/vnd.openxmlformats-officedocument.oleObject"/>
  <Override PartName="/ppt/notesSlides/notesSlide25.xml" ContentType="application/vnd.openxmlformats-officedocument.presentationml.notesSlide+xml"/>
  <Override PartName="/ppt/embeddings/oleObject3.bin" ContentType="application/vnd.openxmlformats-officedocument.oleObject"/>
  <Override PartName="/ppt/notesSlides/notesSlide26.xml" ContentType="application/vnd.openxmlformats-officedocument.presentationml.notesSlide+xml"/>
  <Override PartName="/ppt/embeddings/oleObject4.bin" ContentType="application/vnd.openxmlformats-officedocument.oleObject"/>
  <Override PartName="/ppt/notesSlides/notesSlide27.xml" ContentType="application/vnd.openxmlformats-officedocument.presentationml.notesSlide+xml"/>
  <Override PartName="/ppt/embeddings/oleObject5.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 id="2147483657" r:id="rId5"/>
    <p:sldMasterId id="2147483659" r:id="rId6"/>
    <p:sldMasterId id="2147484062" r:id="rId7"/>
    <p:sldMasterId id="2147484064" r:id="rId8"/>
    <p:sldMasterId id="2147484066" r:id="rId9"/>
    <p:sldMasterId id="2147484242" r:id="rId10"/>
    <p:sldMasterId id="2147484244" r:id="rId11"/>
    <p:sldMasterId id="2147484247" r:id="rId12"/>
    <p:sldMasterId id="2147484441" r:id="rId13"/>
    <p:sldMasterId id="2147484740" r:id="rId14"/>
    <p:sldMasterId id="2147484754" r:id="rId15"/>
    <p:sldMasterId id="2147485355" r:id="rId16"/>
    <p:sldMasterId id="2147485367" r:id="rId17"/>
    <p:sldMasterId id="2147485369" r:id="rId18"/>
    <p:sldMasterId id="2147485381" r:id="rId19"/>
    <p:sldMasterId id="2147485393" r:id="rId20"/>
  </p:sldMasterIdLst>
  <p:notesMasterIdLst>
    <p:notesMasterId r:id="rId78"/>
  </p:notesMasterIdLst>
  <p:sldIdLst>
    <p:sldId id="256" r:id="rId21"/>
    <p:sldId id="263" r:id="rId22"/>
    <p:sldId id="280" r:id="rId23"/>
    <p:sldId id="257" r:id="rId24"/>
    <p:sldId id="278" r:id="rId25"/>
    <p:sldId id="274" r:id="rId26"/>
    <p:sldId id="275" r:id="rId27"/>
    <p:sldId id="276" r:id="rId28"/>
    <p:sldId id="302" r:id="rId29"/>
    <p:sldId id="635" r:id="rId30"/>
    <p:sldId id="484" r:id="rId31"/>
    <p:sldId id="761" r:id="rId32"/>
    <p:sldId id="265" r:id="rId33"/>
    <p:sldId id="258" r:id="rId34"/>
    <p:sldId id="320" r:id="rId35"/>
    <p:sldId id="900" r:id="rId36"/>
    <p:sldId id="264" r:id="rId37"/>
    <p:sldId id="902" r:id="rId38"/>
    <p:sldId id="266" r:id="rId39"/>
    <p:sldId id="578" r:id="rId40"/>
    <p:sldId id="775" r:id="rId41"/>
    <p:sldId id="259" r:id="rId42"/>
    <p:sldId id="309" r:id="rId43"/>
    <p:sldId id="310" r:id="rId44"/>
    <p:sldId id="311" r:id="rId45"/>
    <p:sldId id="312" r:id="rId46"/>
    <p:sldId id="313" r:id="rId47"/>
    <p:sldId id="314" r:id="rId48"/>
    <p:sldId id="315" r:id="rId49"/>
    <p:sldId id="316" r:id="rId50"/>
    <p:sldId id="317" r:id="rId51"/>
    <p:sldId id="322" r:id="rId52"/>
    <p:sldId id="306" r:id="rId53"/>
    <p:sldId id="294" r:id="rId54"/>
    <p:sldId id="295" r:id="rId55"/>
    <p:sldId id="296" r:id="rId56"/>
    <p:sldId id="297" r:id="rId57"/>
    <p:sldId id="298" r:id="rId58"/>
    <p:sldId id="299" r:id="rId59"/>
    <p:sldId id="282" r:id="rId60"/>
    <p:sldId id="283" r:id="rId61"/>
    <p:sldId id="284" r:id="rId62"/>
    <p:sldId id="321" r:id="rId63"/>
    <p:sldId id="281" r:id="rId64"/>
    <p:sldId id="318" r:id="rId65"/>
    <p:sldId id="286" r:id="rId66"/>
    <p:sldId id="287" r:id="rId67"/>
    <p:sldId id="288" r:id="rId68"/>
    <p:sldId id="289" r:id="rId69"/>
    <p:sldId id="290" r:id="rId70"/>
    <p:sldId id="291" r:id="rId71"/>
    <p:sldId id="285" r:id="rId72"/>
    <p:sldId id="277" r:id="rId73"/>
    <p:sldId id="300" r:id="rId74"/>
    <p:sldId id="301" r:id="rId75"/>
    <p:sldId id="279" r:id="rId76"/>
    <p:sldId id="365" r:id="rId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0000"/>
    <a:srgbClr val="660033"/>
    <a:srgbClr val="F1EB07"/>
    <a:srgbClr val="000000"/>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9"/>
    <p:restoredTop sz="94645"/>
  </p:normalViewPr>
  <p:slideViewPr>
    <p:cSldViewPr>
      <p:cViewPr varScale="1">
        <p:scale>
          <a:sx n="80" d="100"/>
          <a:sy n="80" d="100"/>
        </p:scale>
        <p:origin x="208" y="1232"/>
      </p:cViewPr>
      <p:guideLst>
        <p:guide orient="horz" pos="2160"/>
        <p:guide pos="2880"/>
      </p:guideLst>
    </p:cSldViewPr>
  </p:slideViewPr>
  <p:outlineViewPr>
    <p:cViewPr>
      <p:scale>
        <a:sx n="33" d="100"/>
        <a:sy n="33" d="100"/>
      </p:scale>
      <p:origin x="0" y="2216"/>
    </p:cViewPr>
  </p:outlineViewPr>
  <p:notesTextViewPr>
    <p:cViewPr>
      <p:scale>
        <a:sx n="100" d="100"/>
        <a:sy n="100" d="100"/>
      </p:scale>
      <p:origin x="0" y="0"/>
    </p:cViewPr>
  </p:notesTextViewPr>
  <p:sorterViewPr>
    <p:cViewPr>
      <p:scale>
        <a:sx n="80" d="100"/>
        <a:sy n="80" d="100"/>
      </p:scale>
      <p:origin x="0" y="35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112" charset="-52"/>
                <a:ea typeface="+mn-ea"/>
                <a:cs typeface="+mn-cs"/>
              </a:defRPr>
            </a:lvl1pPr>
          </a:lstStyle>
          <a:p>
            <a:pPr>
              <a:defRPr/>
            </a:pPr>
            <a:endParaRPr lang="en-US"/>
          </a:p>
        </p:txBody>
      </p:sp>
      <p:sp>
        <p:nvSpPr>
          <p:cNvPr id="983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112" charset="-52"/>
                <a:ea typeface="+mn-ea"/>
                <a:cs typeface="+mn-cs"/>
              </a:defRPr>
            </a:lvl1pPr>
          </a:lstStyle>
          <a:p>
            <a:pPr>
              <a:defRPr/>
            </a:pPr>
            <a:endParaRPr lang="en-US"/>
          </a:p>
        </p:txBody>
      </p:sp>
      <p:sp>
        <p:nvSpPr>
          <p:cNvPr id="134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112" charset="-52"/>
                <a:ea typeface="+mn-ea"/>
                <a:cs typeface="+mn-cs"/>
              </a:defRPr>
            </a:lvl1pPr>
          </a:lstStyle>
          <a:p>
            <a:pPr>
              <a:defRPr/>
            </a:pPr>
            <a:endParaRPr lang="en-US"/>
          </a:p>
        </p:txBody>
      </p:sp>
      <p:sp>
        <p:nvSpPr>
          <p:cNvPr id="983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F11511-51E7-FB41-B67B-5004D69D01F7}" type="slidenum">
              <a:rPr lang="en-US"/>
              <a:pPr>
                <a:defRPr/>
              </a:pPr>
              <a:t>‹#›</a:t>
            </a:fld>
            <a:endParaRPr lang="en-US"/>
          </a:p>
        </p:txBody>
      </p:sp>
    </p:spTree>
    <p:extLst>
      <p:ext uri="{BB962C8B-B14F-4D97-AF65-F5344CB8AC3E}">
        <p14:creationId xmlns:p14="http://schemas.microsoft.com/office/powerpoint/2010/main" val="3641848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31124C9-22AC-684A-B033-DB63601A055D}" type="slidenum">
              <a:rPr lang="en-US" sz="1200"/>
              <a:pPr/>
              <a:t>1</a:t>
            </a:fld>
            <a:endParaRPr lang="en-US" sz="1200"/>
          </a:p>
        </p:txBody>
      </p:sp>
      <p:sp>
        <p:nvSpPr>
          <p:cNvPr id="136194" name="Rectangle 1026"/>
          <p:cNvSpPr>
            <a:spLocks noGrp="1" noRot="1" noChangeAspect="1" noChangeArrowheads="1" noTextEdit="1"/>
          </p:cNvSpPr>
          <p:nvPr>
            <p:ph type="sldImg"/>
          </p:nvPr>
        </p:nvSpPr>
        <p:spPr>
          <a:ln/>
        </p:spPr>
      </p:sp>
      <p:sp>
        <p:nvSpPr>
          <p:cNvPr id="13619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FF26A68-6E64-5E4F-A49F-EB19ECFA7941}" type="slidenum">
              <a:rPr lang="en-US" sz="1200"/>
              <a:pPr/>
              <a:t>13</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BFAE460-ED7A-804C-9A9A-E97FE6064758}" type="slidenum">
              <a:rPr lang="en-US" sz="1200"/>
              <a:pPr/>
              <a:t>14</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9B05A7-39A9-0F44-9FD2-261236DA47C5}" type="slidenum">
              <a:rPr lang="zh-CN" altLang="en-US" sz="1200">
                <a:solidFill>
                  <a:srgbClr val="000000"/>
                </a:solidFill>
              </a:rPr>
              <a:pPr/>
              <a:t>15</a:t>
            </a:fld>
            <a:endParaRPr lang="en-US" altLang="zh-CN" sz="1200">
              <a:solidFill>
                <a:srgbClr val="000000"/>
              </a:solidFill>
            </a:endParaRPr>
          </a:p>
        </p:txBody>
      </p:sp>
      <p:sp>
        <p:nvSpPr>
          <p:cNvPr id="319490" name="Rectangle 2"/>
          <p:cNvSpPr>
            <a:spLocks noGrp="1" noRot="1" noChangeAspect="1" noChangeArrowheads="1"/>
          </p:cNvSpPr>
          <p:nvPr>
            <p:ph type="sldImg"/>
          </p:nvPr>
        </p:nvSpPr>
        <p:spPr>
          <a:xfrm>
            <a:off x="1130300" y="674688"/>
            <a:ext cx="4597400" cy="3448050"/>
          </a:xfrm>
          <a:solidFill>
            <a:srgbClr val="FFFFFF"/>
          </a:solidFill>
          <a:ln/>
        </p:spPr>
      </p:sp>
      <p:sp>
        <p:nvSpPr>
          <p:cNvPr id="31949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GB" altLang="zh-CN">
                <a:latin typeface="Times New Roman" charset="0"/>
                <a:ea typeface="ＭＳ Ｐゴシック" charset="0"/>
                <a:cs typeface="ＭＳ Ｐゴシック" charset="0"/>
              </a:rPr>
              <a:t>ஆதி 15:8</a:t>
            </a:r>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6BD31F6-68A2-F24B-A0AD-EBF93FB0FBB4}" type="slidenum">
              <a:rPr lang="en-US" sz="1200"/>
              <a:pPr/>
              <a:t>17</a:t>
            </a:fld>
            <a:endParaRPr lang="en-US" sz="120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E2D68E3-3400-1843-9963-4B3A5467CBE9}" type="slidenum">
              <a:rPr lang="en-US" sz="1200"/>
              <a:pPr/>
              <a:t>19</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683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8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936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7C8B323-F5DE-8948-9EA5-8F85DC4ADC9A}" type="slidenum">
              <a:rPr lang="en-US" sz="1200"/>
              <a:pPr/>
              <a:t>22</a:t>
            </a:fld>
            <a:endParaRPr 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CD65513B-9E42-FC43-A579-BAF2DFE3FBB3}" type="slidenum">
              <a:rPr lang="en-US" sz="1200">
                <a:solidFill>
                  <a:srgbClr val="000000"/>
                </a:solidFill>
                <a:latin typeface="Comic Sans MS" charset="0"/>
              </a:rPr>
              <a:pPr/>
              <a:t>32</a:t>
            </a:fld>
            <a:endParaRPr lang="en-US" sz="1200">
              <a:solidFill>
                <a:srgbClr val="000000"/>
              </a:solidFill>
              <a:latin typeface="Comic Sans MS"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rPr>
              <a:t>Slides 13 and 127 repeated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308B149-52D4-6344-AB2C-292681126D12}" type="slidenum">
              <a:rPr lang="en-US" sz="1200">
                <a:solidFill>
                  <a:srgbClr val="000000"/>
                </a:solidFill>
              </a:rPr>
              <a:pPr/>
              <a:t>34</a:t>
            </a:fld>
            <a:endParaRPr lang="en-US" sz="1200">
              <a:solidFill>
                <a:srgbClr val="000000"/>
              </a:solidFill>
            </a:endParaRP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703DD0-02BF-514B-9B7C-F9E6B7D81034}" type="slidenum">
              <a:rPr lang="en-US" sz="1200"/>
              <a:pPr/>
              <a:t>2</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55E74D2-EE45-9C49-8086-829A1928B114}" type="slidenum">
              <a:rPr lang="en-US" sz="1200">
                <a:solidFill>
                  <a:srgbClr val="000000"/>
                </a:solidFill>
              </a:rPr>
              <a:pPr/>
              <a:t>35</a:t>
            </a:fld>
            <a:endParaRPr lang="en-US" sz="1200">
              <a:solidFill>
                <a:srgbClr val="000000"/>
              </a:solidFill>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92EEA2-0A41-7046-B5B7-85938FEFDC5C}" type="slidenum">
              <a:rPr lang="en-US" sz="1200">
                <a:solidFill>
                  <a:srgbClr val="000000"/>
                </a:solidFill>
              </a:rPr>
              <a:pPr/>
              <a:t>36</a:t>
            </a:fld>
            <a:endParaRPr lang="en-US" sz="1200">
              <a:solidFill>
                <a:srgbClr val="000000"/>
              </a:solidFill>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Arial" charset="0"/>
                <a:ea typeface="ＭＳ Ｐゴシック" charset="0"/>
                <a:cs typeface="ＭＳ Ｐゴシック" charset="0"/>
              </a:rPr>
              <a:t>How did we know that it was unconditional?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56AA62C-2C68-DB45-A9B7-71C15BEEF5BA}" type="slidenum">
              <a:rPr lang="en-US" sz="1200">
                <a:solidFill>
                  <a:srgbClr val="000000"/>
                </a:solidFill>
              </a:rPr>
              <a:pPr/>
              <a:t>37</a:t>
            </a:fld>
            <a:endParaRPr lang="en-US" sz="1200">
              <a:solidFill>
                <a:srgbClr val="000000"/>
              </a:solidFill>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Arial" charset="0"/>
                <a:ea typeface="ＭＳ Ｐゴシック" charset="0"/>
                <a:cs typeface="ＭＳ Ｐゴシック" charset="0"/>
              </a:rPr>
              <a:t>There are debates that exist about the how far or when or to whom the covenant refers to. This is because Jeremiah 31 declares the covenant is for Israel and Judah but in the new testament. (Luke 22:20; 1 Cor 11:25; 2 Cor.3:6; Heb 8:8;9:15 ) it is declared for the church.</a:t>
            </a:r>
          </a:p>
          <a:p>
            <a:pPr>
              <a:spcBef>
                <a:spcPct val="0"/>
              </a:spcBef>
            </a:pPr>
            <a:r>
              <a:rPr lang="en-US">
                <a:latin typeface="Arial" charset="0"/>
                <a:ea typeface="ＭＳ Ｐゴシック" charset="0"/>
                <a:cs typeface="ＭＳ Ｐゴシック" charset="0"/>
              </a:rPr>
              <a:t>.</a:t>
            </a:r>
          </a:p>
          <a:p>
            <a:pPr>
              <a:spcBef>
                <a:spcPct val="0"/>
              </a:spcBef>
            </a:pPr>
            <a:r>
              <a:rPr lang="en-US">
                <a:latin typeface="Arial" charset="0"/>
                <a:ea typeface="ＭＳ Ｐゴシック" charset="0"/>
                <a:cs typeface="ＭＳ Ｐゴシック" charset="0"/>
              </a:rPr>
              <a:t>So questions arise if is there a new covenant? Is it especially for the church? Or is it only for Israel? Or was there two covenants? Or are these promises built upon each other?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a:ln/>
        </p:spPr>
      </p:sp>
      <p:sp>
        <p:nvSpPr>
          <p:cNvPr id="2027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a:buFontTx/>
              <a:buAutoNum type="arabicParenR"/>
            </a:pPr>
            <a:r>
              <a:rPr lang="en-US">
                <a:latin typeface="Arial" charset="0"/>
                <a:ea typeface="ＭＳ Ｐゴシック" charset="0"/>
                <a:cs typeface="ＭＳ Ｐゴシック" charset="0"/>
              </a:rPr>
              <a:t>Ignores NT, Christ</a:t>
            </a:r>
            <a:r>
              <a:rPr lang="fr-FR" altLang="ja-JP">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words, Paul</a:t>
            </a:r>
            <a:r>
              <a:rPr lang="fr-FR" altLang="ja-JP">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teachings</a:t>
            </a:r>
          </a:p>
          <a:p>
            <a:pPr marL="228600" indent="-228600">
              <a:buFontTx/>
              <a:buAutoNum type="arabicParenR"/>
            </a:pPr>
            <a:r>
              <a:rPr lang="en-US">
                <a:latin typeface="Arial" charset="0"/>
                <a:ea typeface="ＭＳ Ｐゴシック" charset="0"/>
                <a:cs typeface="ＭＳ Ｐゴシック" charset="0"/>
              </a:rPr>
              <a:t>Ignore present work of the Holy Spirit cue cards </a:t>
            </a:r>
          </a:p>
          <a:p>
            <a:pPr marL="228600" indent="-228600">
              <a:buFontTx/>
              <a:buAutoNum type="arabicParenR"/>
            </a:pPr>
            <a:endParaRPr lang="en-US">
              <a:latin typeface="Arial" charset="0"/>
              <a:ea typeface="ＭＳ Ｐゴシック" charset="0"/>
              <a:cs typeface="ＭＳ Ｐゴシック" charset="0"/>
            </a:endParaRPr>
          </a:p>
          <a:p>
            <a:pPr marL="228600" indent="-228600"/>
            <a:r>
              <a:rPr lang="en-US">
                <a:latin typeface="Arial" charset="0"/>
                <a:ea typeface="ＭＳ Ｐゴシック" charset="0"/>
                <a:cs typeface="ＭＳ Ｐゴシック" charset="0"/>
              </a:rPr>
              <a:t>1)Cannot reconcile same terminology for OT and NT covenants.</a:t>
            </a:r>
          </a:p>
          <a:p>
            <a:pPr marL="228600" indent="-228600"/>
            <a:r>
              <a:rPr lang="en-US">
                <a:latin typeface="Arial" charset="0"/>
                <a:ea typeface="ＭＳ Ｐゴシック" charset="0"/>
                <a:cs typeface="ＭＳ Ｐゴシック" charset="0"/>
              </a:rPr>
              <a:t>2) The distinctions are too sharp. </a:t>
            </a:r>
          </a:p>
          <a:p>
            <a:pPr marL="228600" indent="-228600"/>
            <a:endParaRPr lang="en-US">
              <a:latin typeface="Arial" charset="0"/>
              <a:ea typeface="ＭＳ Ｐゴシック" charset="0"/>
              <a:cs typeface="ＭＳ Ｐゴシック" charset="0"/>
            </a:endParaRPr>
          </a:p>
          <a:p>
            <a:pPr marL="228600" indent="-228600">
              <a:buFontTx/>
              <a:buAutoNum type="arabicParenR" startAt="3"/>
            </a:pPr>
            <a:r>
              <a:rPr lang="en-US">
                <a:latin typeface="Arial" charset="0"/>
                <a:ea typeface="ＭＳ Ｐゴシック" charset="0"/>
                <a:cs typeface="ＭＳ Ｐゴシック" charset="0"/>
              </a:rPr>
              <a:t>View most modern pre-mils take. Deals with both OT/NT data, forgiveness and the holy spirit are blessings that we experience now. </a:t>
            </a:r>
          </a:p>
          <a:p>
            <a:pPr marL="228600" indent="-228600">
              <a:buFontTx/>
              <a:buAutoNum type="arabicParenR" startAt="3"/>
            </a:pPr>
            <a:endParaRPr lang="en-US">
              <a:latin typeface="Arial" charset="0"/>
              <a:ea typeface="ＭＳ Ｐゴシック" charset="0"/>
              <a:cs typeface="ＭＳ Ｐゴシック" charset="0"/>
            </a:endParaRPr>
          </a:p>
          <a:p>
            <a:pPr marL="228600" indent="-228600">
              <a:buFontTx/>
              <a:buAutoNum type="arabicParenR" startAt="3"/>
            </a:pPr>
            <a:r>
              <a:rPr lang="en-US">
                <a:latin typeface="Arial" charset="0"/>
                <a:ea typeface="ＭＳ Ｐゴシック" charset="0"/>
                <a:cs typeface="ＭＳ Ｐゴシック" charset="0"/>
              </a:rPr>
              <a:t>Ignoring OT data between the distinctions between church and Israel </a:t>
            </a:r>
          </a:p>
        </p:txBody>
      </p:sp>
      <p:sp>
        <p:nvSpPr>
          <p:cNvPr id="2027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AD932B-0D24-4E4E-9E6B-A35D5DE47E64}" type="slidenum">
              <a:rPr lang="en-US" sz="1200">
                <a:solidFill>
                  <a:srgbClr val="000000"/>
                </a:solidFill>
              </a:rPr>
              <a:pPr/>
              <a:t>39</a:t>
            </a:fld>
            <a:endParaRPr lang="en-U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CD65513B-9E42-FC43-A579-BAF2DFE3FBB3}" type="slidenum">
              <a:rPr lang="en-US" sz="1200">
                <a:solidFill>
                  <a:srgbClr val="000000"/>
                </a:solidFill>
                <a:latin typeface="Comic Sans MS" charset="0"/>
              </a:rPr>
              <a:pPr/>
              <a:t>43</a:t>
            </a:fld>
            <a:endParaRPr lang="en-US" sz="1200">
              <a:solidFill>
                <a:srgbClr val="000000"/>
              </a:solidFill>
              <a:latin typeface="Comic Sans MS"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rPr>
              <a:t>Slides 13 and 127 repeated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CE1F866-5F69-F94A-97EE-8AC04DE2898D}" type="slidenum">
              <a:rPr lang="en-US" sz="1200"/>
              <a:pPr/>
              <a:t>53</a:t>
            </a:fld>
            <a:endParaRPr lang="en-US" sz="120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546EA1C-5E59-8641-99DE-CAFC9A5AAC97}" type="slidenum">
              <a:rPr lang="en-US" sz="1200"/>
              <a:pPr/>
              <a:t>54</a:t>
            </a:fld>
            <a:endParaRPr lang="en-US" sz="120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16196D-E05B-EB4A-95BF-F519CCEBEBC5}" type="slidenum">
              <a:rPr lang="en-US" sz="1200"/>
              <a:pPr/>
              <a:t>55</a:t>
            </a:fld>
            <a:endParaRPr lang="en-US" sz="120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EEFF601-EE59-4A4A-9B54-0FF72563B00E}" type="slidenum">
              <a:rPr lang="en-US" sz="1200"/>
              <a:pPr/>
              <a:t>56</a:t>
            </a:fld>
            <a:endParaRPr lang="en-US" sz="120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56DF1652-FE4F-4C47-83EE-241ED3A96ED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6E8295C-5FC9-DE41-B6FB-C276FE0240E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03779" name="Rectangle 2">
            <a:extLst>
              <a:ext uri="{FF2B5EF4-FFF2-40B4-BE49-F238E27FC236}">
                <a16:creationId xmlns:a16="http://schemas.microsoft.com/office/drawing/2014/main" id="{1ADA9CDB-EF1D-D743-BA55-B4D9FEBDC7EE}"/>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3780" name="Rectangle 3">
            <a:extLst>
              <a:ext uri="{FF2B5EF4-FFF2-40B4-BE49-F238E27FC236}">
                <a16:creationId xmlns:a16="http://schemas.microsoft.com/office/drawing/2014/main" id="{68CD2454-FFFE-B146-9549-74DD555AE8B3}"/>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Bible Study (bs)</a:t>
            </a:r>
          </a:p>
        </p:txBody>
      </p:sp>
    </p:spTree>
    <p:extLst>
      <p:ext uri="{BB962C8B-B14F-4D97-AF65-F5344CB8AC3E}">
        <p14:creationId xmlns:p14="http://schemas.microsoft.com/office/powerpoint/2010/main" val="49627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2A0F6E8-166D-964F-862B-21C3076F110A}" type="slidenum">
              <a:rPr lang="en-US" sz="1200"/>
              <a:pPr/>
              <a:t>3</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9295A5F-1082-8943-81B4-74EFC6ACF129}" type="slidenum">
              <a:rPr lang="en-US" sz="1200"/>
              <a:pPr/>
              <a:t>4</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3048F4A-00E0-514F-8E6E-ACA13FE37668}" type="slidenum">
              <a:rPr lang="en-US" sz="1200"/>
              <a:pPr/>
              <a:t>5</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D632736-8DE9-9C41-A122-B30402DE88CC}" type="slidenum">
              <a:rPr lang="en-US" sz="1200"/>
              <a:pPr/>
              <a:t>6</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8A66583-6114-3247-B00F-DA4BBD9C0C05}" type="slidenum">
              <a:rPr lang="en-US" sz="1200"/>
              <a:pPr/>
              <a:t>7</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8CBB68C-EFB1-AB40-86AB-44FD8D34F383}" type="slidenum">
              <a:rPr lang="en-US" sz="1200"/>
              <a:pPr/>
              <a:t>8</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5897434-E295-2349-A5C5-133D7D84483A}" type="slidenum">
              <a:rPr lang="en-US" sz="1200"/>
              <a:pPr/>
              <a:t>9</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12" charset="-52"/>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grpSp>
      <p:sp>
        <p:nvSpPr>
          <p:cNvPr id="1027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028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33837D66-6AFC-5B4B-950E-04142D543D18}" type="slidenum">
              <a:rPr lang="en-US"/>
              <a:pPr>
                <a:defRPr/>
              </a:pPr>
              <a:t>‹#›</a:t>
            </a:fld>
            <a:endParaRPr lang="en-US"/>
          </a:p>
        </p:txBody>
      </p:sp>
    </p:spTree>
    <p:extLst>
      <p:ext uri="{BB962C8B-B14F-4D97-AF65-F5344CB8AC3E}">
        <p14:creationId xmlns:p14="http://schemas.microsoft.com/office/powerpoint/2010/main" val="148554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B9927AD-A5F1-9A48-A5FA-06A46F9A91E5}" type="slidenum">
              <a:rPr lang="en-US"/>
              <a:pPr>
                <a:defRPr/>
              </a:pPr>
              <a:t>‹#›</a:t>
            </a:fld>
            <a:endParaRPr lang="en-US"/>
          </a:p>
        </p:txBody>
      </p:sp>
    </p:spTree>
    <p:extLst>
      <p:ext uri="{BB962C8B-B14F-4D97-AF65-F5344CB8AC3E}">
        <p14:creationId xmlns:p14="http://schemas.microsoft.com/office/powerpoint/2010/main" val="266775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46D76BEE-7D99-BC4C-8875-B865298B7DAE}" type="slidenum">
              <a:rPr lang="en-US"/>
              <a:pPr>
                <a:defRPr/>
              </a:pPr>
              <a:t>‹#›</a:t>
            </a:fld>
            <a:endParaRPr lang="en-US"/>
          </a:p>
        </p:txBody>
      </p:sp>
    </p:spTree>
    <p:extLst>
      <p:ext uri="{BB962C8B-B14F-4D97-AF65-F5344CB8AC3E}">
        <p14:creationId xmlns:p14="http://schemas.microsoft.com/office/powerpoint/2010/main" val="16680858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0E179B64-7D64-9740-B1E2-042977D8CD08}" type="slidenum">
              <a:rPr lang="en-US"/>
              <a:pPr>
                <a:defRPr/>
              </a:pPr>
              <a:t>‹#›</a:t>
            </a:fld>
            <a:endParaRPr lang="en-US"/>
          </a:p>
        </p:txBody>
      </p:sp>
    </p:spTree>
    <p:extLst>
      <p:ext uri="{BB962C8B-B14F-4D97-AF65-F5344CB8AC3E}">
        <p14:creationId xmlns:p14="http://schemas.microsoft.com/office/powerpoint/2010/main" val="17907861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B007274-C4BE-B442-8F32-EFF4B4E23A11}" type="slidenum">
              <a:rPr lang="en-US"/>
              <a:pPr>
                <a:defRPr/>
              </a:pPr>
              <a:t>‹#›</a:t>
            </a:fld>
            <a:endParaRPr lang="en-US"/>
          </a:p>
        </p:txBody>
      </p:sp>
    </p:spTree>
    <p:extLst>
      <p:ext uri="{BB962C8B-B14F-4D97-AF65-F5344CB8AC3E}">
        <p14:creationId xmlns:p14="http://schemas.microsoft.com/office/powerpoint/2010/main" val="1096466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F16B0F5C-327B-644A-938B-99043FE436C3}" type="slidenum">
              <a:rPr lang="en-US"/>
              <a:pPr>
                <a:defRPr/>
              </a:pPr>
              <a:t>‹#›</a:t>
            </a:fld>
            <a:endParaRPr lang="en-US"/>
          </a:p>
        </p:txBody>
      </p:sp>
    </p:spTree>
    <p:extLst>
      <p:ext uri="{BB962C8B-B14F-4D97-AF65-F5344CB8AC3E}">
        <p14:creationId xmlns:p14="http://schemas.microsoft.com/office/powerpoint/2010/main" val="26935086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9A658BBA-18B1-A44E-8940-09161618E723}" type="slidenum">
              <a:rPr lang="en-US"/>
              <a:pPr>
                <a:defRPr/>
              </a:pPr>
              <a:t>‹#›</a:t>
            </a:fld>
            <a:endParaRPr lang="en-US"/>
          </a:p>
        </p:txBody>
      </p:sp>
    </p:spTree>
    <p:extLst>
      <p:ext uri="{BB962C8B-B14F-4D97-AF65-F5344CB8AC3E}">
        <p14:creationId xmlns:p14="http://schemas.microsoft.com/office/powerpoint/2010/main" val="27355264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B8E0BB7-8033-E649-B7CE-9E4BFDC8EEC5}" type="slidenum">
              <a:rPr lang="en-US"/>
              <a:pPr>
                <a:defRPr/>
              </a:pPr>
              <a:t>‹#›</a:t>
            </a:fld>
            <a:endParaRPr lang="en-US"/>
          </a:p>
        </p:txBody>
      </p:sp>
    </p:spTree>
    <p:extLst>
      <p:ext uri="{BB962C8B-B14F-4D97-AF65-F5344CB8AC3E}">
        <p14:creationId xmlns:p14="http://schemas.microsoft.com/office/powerpoint/2010/main" val="31294349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67939976-2D1F-C34F-BD26-D70C70162BD4}" type="slidenum">
              <a:rPr lang="en-US"/>
              <a:pPr>
                <a:defRPr/>
              </a:pPr>
              <a:t>‹#›</a:t>
            </a:fld>
            <a:endParaRPr lang="en-US"/>
          </a:p>
        </p:txBody>
      </p:sp>
    </p:spTree>
    <p:extLst>
      <p:ext uri="{BB962C8B-B14F-4D97-AF65-F5344CB8AC3E}">
        <p14:creationId xmlns:p14="http://schemas.microsoft.com/office/powerpoint/2010/main" val="5118083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D9E0DB51-935E-4344-B492-6D3C200A464A}" type="slidenum">
              <a:rPr lang="en-US"/>
              <a:pPr>
                <a:defRPr/>
              </a:pPr>
              <a:t>‹#›</a:t>
            </a:fld>
            <a:endParaRPr lang="en-US"/>
          </a:p>
        </p:txBody>
      </p:sp>
    </p:spTree>
    <p:extLst>
      <p:ext uri="{BB962C8B-B14F-4D97-AF65-F5344CB8AC3E}">
        <p14:creationId xmlns:p14="http://schemas.microsoft.com/office/powerpoint/2010/main" val="36112432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6A7641C-C7D0-3443-B268-3F899CC629B5}" type="slidenum">
              <a:rPr lang="en-US"/>
              <a:pPr>
                <a:defRPr/>
              </a:pPr>
              <a:t>‹#›</a:t>
            </a:fld>
            <a:endParaRPr lang="en-US"/>
          </a:p>
        </p:txBody>
      </p:sp>
    </p:spTree>
    <p:extLst>
      <p:ext uri="{BB962C8B-B14F-4D97-AF65-F5344CB8AC3E}">
        <p14:creationId xmlns:p14="http://schemas.microsoft.com/office/powerpoint/2010/main" val="30152845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0E1D38B-1C37-4C43-8CD0-D41AC0C0EB78}" type="slidenum">
              <a:rPr lang="en-US"/>
              <a:pPr>
                <a:defRPr/>
              </a:pPr>
              <a:t>‹#›</a:t>
            </a:fld>
            <a:endParaRPr lang="en-US"/>
          </a:p>
        </p:txBody>
      </p:sp>
    </p:spTree>
    <p:extLst>
      <p:ext uri="{BB962C8B-B14F-4D97-AF65-F5344CB8AC3E}">
        <p14:creationId xmlns:p14="http://schemas.microsoft.com/office/powerpoint/2010/main" val="3232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03BA1F-CDEF-8349-9936-F020F03EDF60}" type="slidenum">
              <a:rPr lang="en-US"/>
              <a:pPr>
                <a:defRPr/>
              </a:pPr>
              <a:t>‹#›</a:t>
            </a:fld>
            <a:endParaRPr lang="en-US"/>
          </a:p>
        </p:txBody>
      </p:sp>
    </p:spTree>
    <p:extLst>
      <p:ext uri="{BB962C8B-B14F-4D97-AF65-F5344CB8AC3E}">
        <p14:creationId xmlns:p14="http://schemas.microsoft.com/office/powerpoint/2010/main" val="16853268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6EF166E2-5942-8047-97AE-C3810269368A}" type="slidenum">
              <a:rPr lang="en-US"/>
              <a:pPr>
                <a:defRPr/>
              </a:pPr>
              <a:t>‹#›</a:t>
            </a:fld>
            <a:endParaRPr lang="en-US"/>
          </a:p>
        </p:txBody>
      </p:sp>
    </p:spTree>
    <p:extLst>
      <p:ext uri="{BB962C8B-B14F-4D97-AF65-F5344CB8AC3E}">
        <p14:creationId xmlns:p14="http://schemas.microsoft.com/office/powerpoint/2010/main" val="136687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1AE64F57-6010-7243-955E-9FD934B63B0F}" type="slidenum">
              <a:rPr lang="en-US"/>
              <a:pPr>
                <a:defRPr/>
              </a:pPr>
              <a:t>‹#›</a:t>
            </a:fld>
            <a:endParaRPr lang="en-US"/>
          </a:p>
        </p:txBody>
      </p:sp>
    </p:spTree>
    <p:extLst>
      <p:ext uri="{BB962C8B-B14F-4D97-AF65-F5344CB8AC3E}">
        <p14:creationId xmlns:p14="http://schemas.microsoft.com/office/powerpoint/2010/main" val="40635015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8827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1963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0710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538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547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65086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921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701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EB1A130-296B-DF4D-ACFD-5AAE3AF24220}" type="slidenum">
              <a:rPr lang="en-US"/>
              <a:pPr>
                <a:defRPr/>
              </a:pPr>
              <a:t>‹#›</a:t>
            </a:fld>
            <a:endParaRPr lang="en-US"/>
          </a:p>
        </p:txBody>
      </p:sp>
    </p:spTree>
    <p:extLst>
      <p:ext uri="{BB962C8B-B14F-4D97-AF65-F5344CB8AC3E}">
        <p14:creationId xmlns:p14="http://schemas.microsoft.com/office/powerpoint/2010/main" val="13142613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96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210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72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261957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4576755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4499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6196916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938041"/>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858867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8829723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3512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228703"/>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7500043"/>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79212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660111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91844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03641488"/>
      </p:ext>
    </p:extLst>
  </p:cSld>
  <p:clrMapOvr>
    <a:masterClrMapping/>
  </p:clrMapOvr>
  <p:transition>
    <p:cu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9596742"/>
      </p:ext>
    </p:extLst>
  </p:cSld>
  <p:clrMapOvr>
    <a:masterClrMapping/>
  </p:clrMapOvr>
  <p:transition>
    <p:cu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5126738"/>
      </p:ext>
    </p:extLst>
  </p:cSld>
  <p:clrMapOvr>
    <a:masterClrMapping/>
  </p:clrMapOvr>
  <p:transition>
    <p:cu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406228"/>
      </p:ext>
    </p:extLst>
  </p:cSld>
  <p:clrMapOvr>
    <a:masterClrMapping/>
  </p:clrMapOvr>
  <p:transition>
    <p:cu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26012"/>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154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877183629"/>
      </p:ext>
    </p:extLst>
  </p:cSld>
  <p:clrMapOvr>
    <a:masterClrMapping/>
  </p:clrMapOvr>
  <p:transition>
    <p:cu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321557"/>
      </p:ext>
    </p:extLst>
  </p:cSld>
  <p:clrMapOvr>
    <a:masterClrMapping/>
  </p:clrMapOvr>
  <p:transition>
    <p:cu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296164"/>
      </p:ext>
    </p:extLst>
  </p:cSld>
  <p:clrMapOvr>
    <a:masterClrMapping/>
  </p:clrMapOvr>
  <p:transition>
    <p:cu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8940696"/>
      </p:ext>
    </p:extLst>
  </p:cSld>
  <p:clrMapOvr>
    <a:masterClrMapping/>
  </p:clrMapOvr>
  <p:transition>
    <p:cu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4326085"/>
      </p:ext>
    </p:extLst>
  </p:cSld>
  <p:clrMapOvr>
    <a:masterClrMapping/>
  </p:clrMapOvr>
  <p:transition>
    <p:cu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9327434"/>
      </p:ext>
    </p:extLst>
  </p:cSld>
  <p:clrMapOvr>
    <a:masterClrMapping/>
  </p:clrMapOvr>
  <p:transition>
    <p:cu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83572008-073C-D94D-932A-A3B9656DE1EB}"/>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13">
            <a:extLst>
              <a:ext uri="{FF2B5EF4-FFF2-40B4-BE49-F238E27FC236}">
                <a16:creationId xmlns:a16="http://schemas.microsoft.com/office/drawing/2014/main" id="{AEF94275-DB16-E344-BE92-D80749E8707B}"/>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14">
            <a:extLst>
              <a:ext uri="{FF2B5EF4-FFF2-40B4-BE49-F238E27FC236}">
                <a16:creationId xmlns:a16="http://schemas.microsoft.com/office/drawing/2014/main" id="{2E49EE9A-C85E-F144-8E6C-104F0C304213}"/>
              </a:ext>
            </a:extLst>
          </p:cNvPr>
          <p:cNvSpPr>
            <a:spLocks noGrp="1" noChangeArrowheads="1"/>
          </p:cNvSpPr>
          <p:nvPr>
            <p:ph type="sldNum" sz="quarter" idx="12"/>
          </p:nvPr>
        </p:nvSpPr>
        <p:spPr/>
        <p:txBody>
          <a:bodyPr/>
          <a:lstStyle>
            <a:lvl1pPr defTabSz="457200">
              <a:defRPr/>
            </a:lvl1pPr>
          </a:lstStyle>
          <a:p>
            <a:fld id="{18E13910-1454-8942-AE11-0843E1841207}" type="slidenum">
              <a:rPr lang="en-US" altLang="en-US"/>
              <a:pPr/>
              <a:t>‹#›</a:t>
            </a:fld>
            <a:endParaRPr lang="en-US" altLang="en-US"/>
          </a:p>
        </p:txBody>
      </p:sp>
    </p:spTree>
    <p:extLst>
      <p:ext uri="{BB962C8B-B14F-4D97-AF65-F5344CB8AC3E}">
        <p14:creationId xmlns:p14="http://schemas.microsoft.com/office/powerpoint/2010/main" val="135745690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133112C0-A9EA-144B-9E39-DE0C701BA086}"/>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13">
            <a:extLst>
              <a:ext uri="{FF2B5EF4-FFF2-40B4-BE49-F238E27FC236}">
                <a16:creationId xmlns:a16="http://schemas.microsoft.com/office/drawing/2014/main" id="{78F09679-6209-4C42-B7C7-56098C457DEA}"/>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14">
            <a:extLst>
              <a:ext uri="{FF2B5EF4-FFF2-40B4-BE49-F238E27FC236}">
                <a16:creationId xmlns:a16="http://schemas.microsoft.com/office/drawing/2014/main" id="{DA6F1489-287C-3647-A48B-29E9B4E1F727}"/>
              </a:ext>
            </a:extLst>
          </p:cNvPr>
          <p:cNvSpPr>
            <a:spLocks noGrp="1" noChangeArrowheads="1"/>
          </p:cNvSpPr>
          <p:nvPr>
            <p:ph type="sldNum" sz="quarter" idx="12"/>
          </p:nvPr>
        </p:nvSpPr>
        <p:spPr/>
        <p:txBody>
          <a:bodyPr/>
          <a:lstStyle>
            <a:lvl1pPr defTabSz="457200">
              <a:defRPr/>
            </a:lvl1pPr>
          </a:lstStyle>
          <a:p>
            <a:fld id="{2CE83217-49B9-FE49-9551-CE42BC5F5FAC}" type="slidenum">
              <a:rPr lang="en-US" altLang="en-US"/>
              <a:pPr/>
              <a:t>‹#›</a:t>
            </a:fld>
            <a:endParaRPr lang="en-US" altLang="en-US"/>
          </a:p>
        </p:txBody>
      </p:sp>
    </p:spTree>
    <p:extLst>
      <p:ext uri="{BB962C8B-B14F-4D97-AF65-F5344CB8AC3E}">
        <p14:creationId xmlns:p14="http://schemas.microsoft.com/office/powerpoint/2010/main" val="114327099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7B3287B1-07E8-D841-AA77-A92D5B14D926}"/>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Rectangle 13">
            <a:extLst>
              <a:ext uri="{FF2B5EF4-FFF2-40B4-BE49-F238E27FC236}">
                <a16:creationId xmlns:a16="http://schemas.microsoft.com/office/drawing/2014/main" id="{0E809132-7ED3-A64E-834F-AF34AA19E98F}"/>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Rectangle 14">
            <a:extLst>
              <a:ext uri="{FF2B5EF4-FFF2-40B4-BE49-F238E27FC236}">
                <a16:creationId xmlns:a16="http://schemas.microsoft.com/office/drawing/2014/main" id="{C5A05782-CD08-D840-BC78-1E5B10C8F698}"/>
              </a:ext>
            </a:extLst>
          </p:cNvPr>
          <p:cNvSpPr>
            <a:spLocks noGrp="1" noChangeArrowheads="1"/>
          </p:cNvSpPr>
          <p:nvPr>
            <p:ph type="sldNum" sz="quarter" idx="12"/>
          </p:nvPr>
        </p:nvSpPr>
        <p:spPr/>
        <p:txBody>
          <a:bodyPr/>
          <a:lstStyle>
            <a:lvl1pPr defTabSz="457200">
              <a:defRPr/>
            </a:lvl1pPr>
          </a:lstStyle>
          <a:p>
            <a:fld id="{DD7CA38B-ADCD-0842-9C7E-D562F543A5A2}" type="slidenum">
              <a:rPr lang="en-US" altLang="en-US"/>
              <a:pPr/>
              <a:t>‹#›</a:t>
            </a:fld>
            <a:endParaRPr lang="en-US" altLang="en-US"/>
          </a:p>
        </p:txBody>
      </p:sp>
    </p:spTree>
    <p:extLst>
      <p:ext uri="{BB962C8B-B14F-4D97-AF65-F5344CB8AC3E}">
        <p14:creationId xmlns:p14="http://schemas.microsoft.com/office/powerpoint/2010/main" val="356092445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DCE88748-234C-5B46-93C7-4A6814960FFE}"/>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8" name="Rectangle 13">
            <a:extLst>
              <a:ext uri="{FF2B5EF4-FFF2-40B4-BE49-F238E27FC236}">
                <a16:creationId xmlns:a16="http://schemas.microsoft.com/office/drawing/2014/main" id="{0DA51A6F-AF3F-AF43-B3FF-C47671C7F5DD}"/>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9" name="Rectangle 14">
            <a:extLst>
              <a:ext uri="{FF2B5EF4-FFF2-40B4-BE49-F238E27FC236}">
                <a16:creationId xmlns:a16="http://schemas.microsoft.com/office/drawing/2014/main" id="{692259D5-DF57-A24B-82E5-8B1F21FB8985}"/>
              </a:ext>
            </a:extLst>
          </p:cNvPr>
          <p:cNvSpPr>
            <a:spLocks noGrp="1" noChangeArrowheads="1"/>
          </p:cNvSpPr>
          <p:nvPr>
            <p:ph type="sldNum" sz="quarter" idx="12"/>
          </p:nvPr>
        </p:nvSpPr>
        <p:spPr/>
        <p:txBody>
          <a:bodyPr/>
          <a:lstStyle>
            <a:lvl1pPr defTabSz="457200">
              <a:defRPr/>
            </a:lvl1pPr>
          </a:lstStyle>
          <a:p>
            <a:fld id="{AC82C1B3-0611-1A4B-AD24-48AEA5785210}" type="slidenum">
              <a:rPr lang="en-US" altLang="en-US"/>
              <a:pPr/>
              <a:t>‹#›</a:t>
            </a:fld>
            <a:endParaRPr lang="en-US" altLang="en-US"/>
          </a:p>
        </p:txBody>
      </p:sp>
    </p:spTree>
    <p:extLst>
      <p:ext uri="{BB962C8B-B14F-4D97-AF65-F5344CB8AC3E}">
        <p14:creationId xmlns:p14="http://schemas.microsoft.com/office/powerpoint/2010/main" val="11401773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906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FD8E7C33-9625-784A-B194-F3F1D5109248}"/>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4" name="Rectangle 13">
            <a:extLst>
              <a:ext uri="{FF2B5EF4-FFF2-40B4-BE49-F238E27FC236}">
                <a16:creationId xmlns:a16="http://schemas.microsoft.com/office/drawing/2014/main" id="{6F1D9E47-84D2-174C-93F5-B2B38CC5C5D9}"/>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5" name="Rectangle 14">
            <a:extLst>
              <a:ext uri="{FF2B5EF4-FFF2-40B4-BE49-F238E27FC236}">
                <a16:creationId xmlns:a16="http://schemas.microsoft.com/office/drawing/2014/main" id="{84FC31C7-74CA-B343-B2CB-86B6CFE2D5CC}"/>
              </a:ext>
            </a:extLst>
          </p:cNvPr>
          <p:cNvSpPr>
            <a:spLocks noGrp="1" noChangeArrowheads="1"/>
          </p:cNvSpPr>
          <p:nvPr>
            <p:ph type="sldNum" sz="quarter" idx="12"/>
          </p:nvPr>
        </p:nvSpPr>
        <p:spPr/>
        <p:txBody>
          <a:bodyPr/>
          <a:lstStyle>
            <a:lvl1pPr defTabSz="457200">
              <a:defRPr/>
            </a:lvl1pPr>
          </a:lstStyle>
          <a:p>
            <a:fld id="{1DFB9C96-C6D9-974D-A1DA-BE9A91621180}" type="slidenum">
              <a:rPr lang="en-US" altLang="en-US"/>
              <a:pPr/>
              <a:t>‹#›</a:t>
            </a:fld>
            <a:endParaRPr lang="en-US" altLang="en-US"/>
          </a:p>
        </p:txBody>
      </p:sp>
    </p:spTree>
    <p:extLst>
      <p:ext uri="{BB962C8B-B14F-4D97-AF65-F5344CB8AC3E}">
        <p14:creationId xmlns:p14="http://schemas.microsoft.com/office/powerpoint/2010/main" val="39918025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44F1ABC3-87B8-794F-897A-D2CCD8D03C98}"/>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3" name="Rectangle 13">
            <a:extLst>
              <a:ext uri="{FF2B5EF4-FFF2-40B4-BE49-F238E27FC236}">
                <a16:creationId xmlns:a16="http://schemas.microsoft.com/office/drawing/2014/main" id="{5A5FFDA4-2122-5542-9FAC-F43F825FDE3F}"/>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4" name="Rectangle 14">
            <a:extLst>
              <a:ext uri="{FF2B5EF4-FFF2-40B4-BE49-F238E27FC236}">
                <a16:creationId xmlns:a16="http://schemas.microsoft.com/office/drawing/2014/main" id="{23869DAB-E705-FD4D-8314-97BE43114BF2}"/>
              </a:ext>
            </a:extLst>
          </p:cNvPr>
          <p:cNvSpPr>
            <a:spLocks noGrp="1" noChangeArrowheads="1"/>
          </p:cNvSpPr>
          <p:nvPr>
            <p:ph type="sldNum" sz="quarter" idx="12"/>
          </p:nvPr>
        </p:nvSpPr>
        <p:spPr/>
        <p:txBody>
          <a:bodyPr/>
          <a:lstStyle>
            <a:lvl1pPr defTabSz="457200">
              <a:defRPr/>
            </a:lvl1pPr>
          </a:lstStyle>
          <a:p>
            <a:fld id="{EFF9F7E6-1F5D-9E4E-ACD7-B2EF6BA32CA3}" type="slidenum">
              <a:rPr lang="en-US" altLang="en-US"/>
              <a:pPr/>
              <a:t>‹#›</a:t>
            </a:fld>
            <a:endParaRPr lang="en-US" altLang="en-US"/>
          </a:p>
        </p:txBody>
      </p:sp>
    </p:spTree>
    <p:extLst>
      <p:ext uri="{BB962C8B-B14F-4D97-AF65-F5344CB8AC3E}">
        <p14:creationId xmlns:p14="http://schemas.microsoft.com/office/powerpoint/2010/main" val="567831386"/>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BCEC3055-1272-6E48-879E-AED0817881FC}"/>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Rectangle 13">
            <a:extLst>
              <a:ext uri="{FF2B5EF4-FFF2-40B4-BE49-F238E27FC236}">
                <a16:creationId xmlns:a16="http://schemas.microsoft.com/office/drawing/2014/main" id="{B7EFF2B4-DED1-034B-864D-332E86026A3F}"/>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Rectangle 14">
            <a:extLst>
              <a:ext uri="{FF2B5EF4-FFF2-40B4-BE49-F238E27FC236}">
                <a16:creationId xmlns:a16="http://schemas.microsoft.com/office/drawing/2014/main" id="{23429D11-BD98-9749-A00D-CB0B718BC481}"/>
              </a:ext>
            </a:extLst>
          </p:cNvPr>
          <p:cNvSpPr>
            <a:spLocks noGrp="1" noChangeArrowheads="1"/>
          </p:cNvSpPr>
          <p:nvPr>
            <p:ph type="sldNum" sz="quarter" idx="12"/>
          </p:nvPr>
        </p:nvSpPr>
        <p:spPr/>
        <p:txBody>
          <a:bodyPr/>
          <a:lstStyle>
            <a:lvl1pPr defTabSz="457200">
              <a:defRPr/>
            </a:lvl1pPr>
          </a:lstStyle>
          <a:p>
            <a:fld id="{13386380-752B-E240-88A0-E7A9EBC00C20}" type="slidenum">
              <a:rPr lang="en-US" altLang="en-US"/>
              <a:pPr/>
              <a:t>‹#›</a:t>
            </a:fld>
            <a:endParaRPr lang="en-US" altLang="en-US"/>
          </a:p>
        </p:txBody>
      </p:sp>
    </p:spTree>
    <p:extLst>
      <p:ext uri="{BB962C8B-B14F-4D97-AF65-F5344CB8AC3E}">
        <p14:creationId xmlns:p14="http://schemas.microsoft.com/office/powerpoint/2010/main" val="143330827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7A01A830-A8DA-6C43-A066-E5A96E678ACA}"/>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Rectangle 13">
            <a:extLst>
              <a:ext uri="{FF2B5EF4-FFF2-40B4-BE49-F238E27FC236}">
                <a16:creationId xmlns:a16="http://schemas.microsoft.com/office/drawing/2014/main" id="{224304D5-09D3-1044-87B8-B13D9EA34619}"/>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Rectangle 14">
            <a:extLst>
              <a:ext uri="{FF2B5EF4-FFF2-40B4-BE49-F238E27FC236}">
                <a16:creationId xmlns:a16="http://schemas.microsoft.com/office/drawing/2014/main" id="{BB691746-7B76-0E48-BAB9-5209771169A4}"/>
              </a:ext>
            </a:extLst>
          </p:cNvPr>
          <p:cNvSpPr>
            <a:spLocks noGrp="1" noChangeArrowheads="1"/>
          </p:cNvSpPr>
          <p:nvPr>
            <p:ph type="sldNum" sz="quarter" idx="12"/>
          </p:nvPr>
        </p:nvSpPr>
        <p:spPr/>
        <p:txBody>
          <a:bodyPr/>
          <a:lstStyle>
            <a:lvl1pPr defTabSz="457200">
              <a:defRPr/>
            </a:lvl1pPr>
          </a:lstStyle>
          <a:p>
            <a:fld id="{28C0F596-4FB9-7341-BCEB-335FBE1600E4}" type="slidenum">
              <a:rPr lang="en-US" altLang="en-US"/>
              <a:pPr/>
              <a:t>‹#›</a:t>
            </a:fld>
            <a:endParaRPr lang="en-US" altLang="en-US"/>
          </a:p>
        </p:txBody>
      </p:sp>
    </p:spTree>
    <p:extLst>
      <p:ext uri="{BB962C8B-B14F-4D97-AF65-F5344CB8AC3E}">
        <p14:creationId xmlns:p14="http://schemas.microsoft.com/office/powerpoint/2010/main" val="7961068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5E19FB90-294D-3B4D-9E7B-1E1FEAEEE642}"/>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13">
            <a:extLst>
              <a:ext uri="{FF2B5EF4-FFF2-40B4-BE49-F238E27FC236}">
                <a16:creationId xmlns:a16="http://schemas.microsoft.com/office/drawing/2014/main" id="{4AB3377D-CBFE-314C-AEF7-9A0684CBF02A}"/>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14">
            <a:extLst>
              <a:ext uri="{FF2B5EF4-FFF2-40B4-BE49-F238E27FC236}">
                <a16:creationId xmlns:a16="http://schemas.microsoft.com/office/drawing/2014/main" id="{571D95DB-2431-004C-9395-6CBC0FFF3D39}"/>
              </a:ext>
            </a:extLst>
          </p:cNvPr>
          <p:cNvSpPr>
            <a:spLocks noGrp="1" noChangeArrowheads="1"/>
          </p:cNvSpPr>
          <p:nvPr>
            <p:ph type="sldNum" sz="quarter" idx="12"/>
          </p:nvPr>
        </p:nvSpPr>
        <p:spPr/>
        <p:txBody>
          <a:bodyPr/>
          <a:lstStyle>
            <a:lvl1pPr defTabSz="457200">
              <a:defRPr/>
            </a:lvl1pPr>
          </a:lstStyle>
          <a:p>
            <a:fld id="{F3FBE9FA-27FA-5848-AD32-F2A9A22EAA64}" type="slidenum">
              <a:rPr lang="en-US" altLang="en-US"/>
              <a:pPr/>
              <a:t>‹#›</a:t>
            </a:fld>
            <a:endParaRPr lang="en-US" altLang="en-US"/>
          </a:p>
        </p:txBody>
      </p:sp>
    </p:spTree>
    <p:extLst>
      <p:ext uri="{BB962C8B-B14F-4D97-AF65-F5344CB8AC3E}">
        <p14:creationId xmlns:p14="http://schemas.microsoft.com/office/powerpoint/2010/main" val="421278619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D3629E67-114B-3541-ACDB-6E3EC1F5A512}"/>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13">
            <a:extLst>
              <a:ext uri="{FF2B5EF4-FFF2-40B4-BE49-F238E27FC236}">
                <a16:creationId xmlns:a16="http://schemas.microsoft.com/office/drawing/2014/main" id="{08DA2D95-D4FD-3F49-BBB0-BF46807ED3A6}"/>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14">
            <a:extLst>
              <a:ext uri="{FF2B5EF4-FFF2-40B4-BE49-F238E27FC236}">
                <a16:creationId xmlns:a16="http://schemas.microsoft.com/office/drawing/2014/main" id="{35940A40-C4AD-0645-9642-A0A7A3DFC4A9}"/>
              </a:ext>
            </a:extLst>
          </p:cNvPr>
          <p:cNvSpPr>
            <a:spLocks noGrp="1" noChangeArrowheads="1"/>
          </p:cNvSpPr>
          <p:nvPr>
            <p:ph type="sldNum" sz="quarter" idx="12"/>
          </p:nvPr>
        </p:nvSpPr>
        <p:spPr/>
        <p:txBody>
          <a:bodyPr/>
          <a:lstStyle>
            <a:lvl1pPr defTabSz="457200">
              <a:defRPr/>
            </a:lvl1pPr>
          </a:lstStyle>
          <a:p>
            <a:fld id="{8DC295C4-638E-FB4A-91ED-9F90A8B8C180}" type="slidenum">
              <a:rPr lang="en-US" altLang="en-US"/>
              <a:pPr/>
              <a:t>‹#›</a:t>
            </a:fld>
            <a:endParaRPr lang="en-US" altLang="en-US"/>
          </a:p>
        </p:txBody>
      </p:sp>
    </p:spTree>
    <p:extLst>
      <p:ext uri="{BB962C8B-B14F-4D97-AF65-F5344CB8AC3E}">
        <p14:creationId xmlns:p14="http://schemas.microsoft.com/office/powerpoint/2010/main" val="157941596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a:extLst>
              <a:ext uri="{FF2B5EF4-FFF2-40B4-BE49-F238E27FC236}">
                <a16:creationId xmlns:a16="http://schemas.microsoft.com/office/drawing/2014/main" id="{2771498F-5DB7-DC45-8579-190B7CD1F240}"/>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13">
            <a:extLst>
              <a:ext uri="{FF2B5EF4-FFF2-40B4-BE49-F238E27FC236}">
                <a16:creationId xmlns:a16="http://schemas.microsoft.com/office/drawing/2014/main" id="{37477746-6939-F141-BC8F-7B8C3BBAC6F6}"/>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14">
            <a:extLst>
              <a:ext uri="{FF2B5EF4-FFF2-40B4-BE49-F238E27FC236}">
                <a16:creationId xmlns:a16="http://schemas.microsoft.com/office/drawing/2014/main" id="{56275C51-29A1-9D44-9698-FB056181248D}"/>
              </a:ext>
            </a:extLst>
          </p:cNvPr>
          <p:cNvSpPr>
            <a:spLocks noGrp="1" noChangeArrowheads="1"/>
          </p:cNvSpPr>
          <p:nvPr>
            <p:ph type="sldNum" sz="quarter" idx="12"/>
          </p:nvPr>
        </p:nvSpPr>
        <p:spPr/>
        <p:txBody>
          <a:bodyPr/>
          <a:lstStyle>
            <a:lvl1pPr defTabSz="457200">
              <a:defRPr/>
            </a:lvl1pPr>
          </a:lstStyle>
          <a:p>
            <a:fld id="{DA37C7A9-9B11-C14E-A8D4-E9313E99BF24}" type="slidenum">
              <a:rPr lang="en-US" altLang="en-US"/>
              <a:pPr/>
              <a:t>‹#›</a:t>
            </a:fld>
            <a:endParaRPr lang="en-US" altLang="en-US"/>
          </a:p>
        </p:txBody>
      </p:sp>
    </p:spTree>
    <p:extLst>
      <p:ext uri="{BB962C8B-B14F-4D97-AF65-F5344CB8AC3E}">
        <p14:creationId xmlns:p14="http://schemas.microsoft.com/office/powerpoint/2010/main" val="61475538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81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09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00932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84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DE2C7DC6-3FF5-AA4E-BDC3-E39736B2B887}" type="slidenum">
              <a:rPr lang="en-US"/>
              <a:pPr>
                <a:defRPr/>
              </a:pPr>
              <a:t>‹#›</a:t>
            </a:fld>
            <a:endParaRPr lang="en-US"/>
          </a:p>
        </p:txBody>
      </p:sp>
    </p:spTree>
    <p:extLst>
      <p:ext uri="{BB962C8B-B14F-4D97-AF65-F5344CB8AC3E}">
        <p14:creationId xmlns:p14="http://schemas.microsoft.com/office/powerpoint/2010/main" val="546253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10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575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591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817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588"/>
            <a:ext cx="9144000" cy="6859588"/>
            <a:chOff x="0" y="-1"/>
            <a:chExt cx="5760" cy="4321"/>
          </a:xfrm>
        </p:grpSpPr>
        <p:sp>
          <p:nvSpPr>
            <p:cNvPr id="5" name="Rectangle 3"/>
            <p:cNvSpPr>
              <a:spLocks noChangeArrowheads="1"/>
            </p:cNvSpPr>
            <p:nvPr/>
          </p:nvSpPr>
          <p:spPr bwMode="auto">
            <a:xfrm>
              <a:off x="0" y="1824"/>
              <a:ext cx="5760" cy="24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white">
            <a:xfrm>
              <a:off x="0" y="-1"/>
              <a:ext cx="5760" cy="201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8" name="Group 6"/>
            <p:cNvGrpSpPr>
              <a:grpSpLocks/>
            </p:cNvGrpSpPr>
            <p:nvPr/>
          </p:nvGrpSpPr>
          <p:grpSpPr bwMode="auto">
            <a:xfrm>
              <a:off x="0" y="2016"/>
              <a:ext cx="5760" cy="260"/>
              <a:chOff x="0" y="115"/>
              <a:chExt cx="5760" cy="464"/>
            </a:xfrm>
          </p:grpSpPr>
          <p:sp>
            <p:nvSpPr>
              <p:cNvPr id="9"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ltGray">
              <a:xfrm>
                <a:off x="0" y="231"/>
                <a:ext cx="5760" cy="11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ltGray">
              <a:xfrm>
                <a:off x="0" y="347"/>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45067" name="Rectangle 11"/>
          <p:cNvSpPr>
            <a:spLocks noGrp="1" noChangeArrowheads="1"/>
          </p:cNvSpPr>
          <p:nvPr>
            <p:ph type="ctrTitle"/>
          </p:nvPr>
        </p:nvSpPr>
        <p:spPr>
          <a:xfrm>
            <a:off x="685800" y="1712913"/>
            <a:ext cx="7772400" cy="1143000"/>
          </a:xfrm>
        </p:spPr>
        <p:txBody>
          <a:bodyPr/>
          <a:lstStyle>
            <a:lvl1pPr>
              <a:defRPr/>
            </a:lvl1pPr>
          </a:lstStyle>
          <a:p>
            <a:r>
              <a:rPr lang="en-US"/>
              <a:t>Click to edit Master title style</a:t>
            </a:r>
          </a:p>
        </p:txBody>
      </p:sp>
      <p:sp>
        <p:nvSpPr>
          <p:cNvPr id="45068" name="Rectangle 12"/>
          <p:cNvSpPr>
            <a:spLocks noGrp="1" noChangeArrowheads="1"/>
          </p:cNvSpPr>
          <p:nvPr>
            <p:ph type="subTitle" idx="1"/>
          </p:nvPr>
        </p:nvSpPr>
        <p:spPr>
          <a:xfrm>
            <a:off x="1371600" y="4267200"/>
            <a:ext cx="6400800" cy="1752600"/>
          </a:xfrm>
        </p:spPr>
        <p:txBody>
          <a:bodyPr/>
          <a:lstStyle>
            <a:lvl1pPr marL="0" indent="0" algn="ctr">
              <a:buFont typeface="Monotype Sorts" pitchFamily="-110" charset="2"/>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14" name="Rectangle 14"/>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solidFill>
                  <a:srgbClr val="FFFFFF"/>
                </a:solidFill>
              </a:defRPr>
            </a:lvl1pPr>
          </a:lstStyle>
          <a:p>
            <a:pPr>
              <a:defRPr/>
            </a:pPr>
            <a:fld id="{54413C2F-0D68-6442-BB7D-FD5563D49E0F}" type="slidenum">
              <a:rPr lang="en-US"/>
              <a:pPr>
                <a:defRPr/>
              </a:pPr>
              <a:t>‹#›</a:t>
            </a:fld>
            <a:endParaRPr lang="en-US"/>
          </a:p>
        </p:txBody>
      </p:sp>
    </p:spTree>
    <p:extLst>
      <p:ext uri="{BB962C8B-B14F-4D97-AF65-F5344CB8AC3E}">
        <p14:creationId xmlns:p14="http://schemas.microsoft.com/office/powerpoint/2010/main" val="1104915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6978A82-FAEE-7149-A32C-6AF80FFA87FC}" type="slidenum">
              <a:rPr lang="en-US"/>
              <a:pPr>
                <a:defRPr/>
              </a:pPr>
              <a:t>‹#›</a:t>
            </a:fld>
            <a:endParaRPr lang="en-US"/>
          </a:p>
        </p:txBody>
      </p:sp>
    </p:spTree>
    <p:extLst>
      <p:ext uri="{BB962C8B-B14F-4D97-AF65-F5344CB8AC3E}">
        <p14:creationId xmlns:p14="http://schemas.microsoft.com/office/powerpoint/2010/main" val="1549614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8AAFBB9-E19A-D145-AE87-21BC80A345FF}" type="slidenum">
              <a:rPr lang="en-US"/>
              <a:pPr>
                <a:defRPr/>
              </a:pPr>
              <a:t>‹#›</a:t>
            </a:fld>
            <a:endParaRPr lang="en-US"/>
          </a:p>
        </p:txBody>
      </p:sp>
    </p:spTree>
    <p:extLst>
      <p:ext uri="{BB962C8B-B14F-4D97-AF65-F5344CB8AC3E}">
        <p14:creationId xmlns:p14="http://schemas.microsoft.com/office/powerpoint/2010/main" val="251726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C8958BA-60A5-5D4E-B917-41C0C627CE3E}" type="slidenum">
              <a:rPr lang="en-US"/>
              <a:pPr>
                <a:defRPr/>
              </a:pPr>
              <a:t>‹#›</a:t>
            </a:fld>
            <a:endParaRPr lang="en-US"/>
          </a:p>
        </p:txBody>
      </p:sp>
    </p:spTree>
    <p:extLst>
      <p:ext uri="{BB962C8B-B14F-4D97-AF65-F5344CB8AC3E}">
        <p14:creationId xmlns:p14="http://schemas.microsoft.com/office/powerpoint/2010/main" val="2182881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9D3B4734-6CE9-3444-B9A9-F68FF992B44B}" type="slidenum">
              <a:rPr lang="en-US"/>
              <a:pPr>
                <a:defRPr/>
              </a:pPr>
              <a:t>‹#›</a:t>
            </a:fld>
            <a:endParaRPr lang="en-US"/>
          </a:p>
        </p:txBody>
      </p:sp>
    </p:spTree>
    <p:extLst>
      <p:ext uri="{BB962C8B-B14F-4D97-AF65-F5344CB8AC3E}">
        <p14:creationId xmlns:p14="http://schemas.microsoft.com/office/powerpoint/2010/main" val="514668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373061B7-8767-E64C-AE39-3159473F4C5A}" type="slidenum">
              <a:rPr lang="en-US"/>
              <a:pPr>
                <a:defRPr/>
              </a:pPr>
              <a:t>‹#›</a:t>
            </a:fld>
            <a:endParaRPr lang="en-US"/>
          </a:p>
        </p:txBody>
      </p:sp>
    </p:spTree>
    <p:extLst>
      <p:ext uri="{BB962C8B-B14F-4D97-AF65-F5344CB8AC3E}">
        <p14:creationId xmlns:p14="http://schemas.microsoft.com/office/powerpoint/2010/main" val="269512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0F35000-3EB0-DE44-B518-750F072A6B6B}" type="slidenum">
              <a:rPr lang="en-US"/>
              <a:pPr>
                <a:defRPr/>
              </a:pPr>
              <a:t>‹#›</a:t>
            </a:fld>
            <a:endParaRPr lang="en-US"/>
          </a:p>
        </p:txBody>
      </p:sp>
    </p:spTree>
    <p:extLst>
      <p:ext uri="{BB962C8B-B14F-4D97-AF65-F5344CB8AC3E}">
        <p14:creationId xmlns:p14="http://schemas.microsoft.com/office/powerpoint/2010/main" val="854348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6DD0CCB2-47F5-5E45-8ACD-82E47B06676C}" type="slidenum">
              <a:rPr lang="en-US"/>
              <a:pPr>
                <a:defRPr/>
              </a:pPr>
              <a:t>‹#›</a:t>
            </a:fld>
            <a:endParaRPr lang="en-US"/>
          </a:p>
        </p:txBody>
      </p:sp>
    </p:spTree>
    <p:extLst>
      <p:ext uri="{BB962C8B-B14F-4D97-AF65-F5344CB8AC3E}">
        <p14:creationId xmlns:p14="http://schemas.microsoft.com/office/powerpoint/2010/main" val="4016978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515FAAD-A43E-9A48-82F3-B8426E5C69CF}" type="slidenum">
              <a:rPr lang="en-US"/>
              <a:pPr>
                <a:defRPr/>
              </a:pPr>
              <a:t>‹#›</a:t>
            </a:fld>
            <a:endParaRPr lang="en-US"/>
          </a:p>
        </p:txBody>
      </p:sp>
    </p:spTree>
    <p:extLst>
      <p:ext uri="{BB962C8B-B14F-4D97-AF65-F5344CB8AC3E}">
        <p14:creationId xmlns:p14="http://schemas.microsoft.com/office/powerpoint/2010/main" val="2965933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DD9EB9C-334F-D242-AC2A-2ED2F585DB59}" type="slidenum">
              <a:rPr lang="en-US"/>
              <a:pPr>
                <a:defRPr/>
              </a:pPr>
              <a:t>‹#›</a:t>
            </a:fld>
            <a:endParaRPr lang="en-US"/>
          </a:p>
        </p:txBody>
      </p:sp>
    </p:spTree>
    <p:extLst>
      <p:ext uri="{BB962C8B-B14F-4D97-AF65-F5344CB8AC3E}">
        <p14:creationId xmlns:p14="http://schemas.microsoft.com/office/powerpoint/2010/main" val="2466828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04D5F1C-F0BE-9243-B149-5C96232B07F2}" type="slidenum">
              <a:rPr lang="en-US"/>
              <a:pPr>
                <a:defRPr/>
              </a:pPr>
              <a:t>‹#›</a:t>
            </a:fld>
            <a:endParaRPr lang="en-US"/>
          </a:p>
        </p:txBody>
      </p:sp>
    </p:spTree>
    <p:extLst>
      <p:ext uri="{BB962C8B-B14F-4D97-AF65-F5344CB8AC3E}">
        <p14:creationId xmlns:p14="http://schemas.microsoft.com/office/powerpoint/2010/main" val="2043175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FB25E81-CF4D-B24B-88BA-537F5A67FE94}" type="slidenum">
              <a:rPr lang="en-US"/>
              <a:pPr>
                <a:defRPr/>
              </a:pPr>
              <a:t>‹#›</a:t>
            </a:fld>
            <a:endParaRPr lang="en-US"/>
          </a:p>
        </p:txBody>
      </p:sp>
    </p:spTree>
    <p:extLst>
      <p:ext uri="{BB962C8B-B14F-4D97-AF65-F5344CB8AC3E}">
        <p14:creationId xmlns:p14="http://schemas.microsoft.com/office/powerpoint/2010/main" val="897328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 name="Group 6"/>
            <p:cNvGrpSpPr>
              <a:grpSpLocks/>
            </p:cNvGrpSpPr>
            <p:nvPr/>
          </p:nvGrpSpPr>
          <p:grpSpPr bwMode="auto">
            <a:xfrm>
              <a:off x="1312" y="186"/>
              <a:ext cx="4299" cy="3369"/>
              <a:chOff x="0" y="4"/>
              <a:chExt cx="5533" cy="4337"/>
            </a:xfrm>
          </p:grpSpPr>
          <p:grpSp>
            <p:nvGrpSpPr>
              <p:cNvPr id="22" name="Group 7"/>
              <p:cNvGrpSpPr>
                <a:grpSpLocks/>
              </p:cNvGrpSpPr>
              <p:nvPr/>
            </p:nvGrpSpPr>
            <p:grpSpPr bwMode="auto">
              <a:xfrm>
                <a:off x="0" y="4"/>
                <a:ext cx="5470" cy="4337"/>
                <a:chOff x="0" y="4"/>
                <a:chExt cx="5470" cy="4337"/>
              </a:xfrm>
            </p:grpSpPr>
            <p:grpSp>
              <p:nvGrpSpPr>
                <p:cNvPr id="33" name="Group 8"/>
                <p:cNvGrpSpPr>
                  <a:grpSpLocks/>
                </p:cNvGrpSpPr>
                <p:nvPr/>
              </p:nvGrpSpPr>
              <p:grpSpPr bwMode="auto">
                <a:xfrm>
                  <a:off x="1339" y="788"/>
                  <a:ext cx="2919" cy="2148"/>
                  <a:chOff x="1265" y="816"/>
                  <a:chExt cx="2919" cy="2148"/>
                </a:xfrm>
              </p:grpSpPr>
              <p:sp>
                <p:nvSpPr>
                  <p:cNvPr id="133" name="Oval 9"/>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4" name="Oval 10"/>
                  <p:cNvSpPr>
                    <a:spLocks noChangeArrowheads="1"/>
                  </p:cNvSpPr>
                  <p:nvPr/>
                </p:nvSpPr>
                <p:spPr bwMode="hidden">
                  <a:xfrm>
                    <a:off x="2379" y="1604"/>
                    <a:ext cx="578" cy="403"/>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4" name="Group 11"/>
                <p:cNvGrpSpPr>
                  <a:grpSpLocks/>
                </p:cNvGrpSpPr>
                <p:nvPr/>
              </p:nvGrpSpPr>
              <p:grpSpPr bwMode="auto">
                <a:xfrm>
                  <a:off x="0" y="4"/>
                  <a:ext cx="5470" cy="4337"/>
                  <a:chOff x="0" y="4"/>
                  <a:chExt cx="5470" cy="4337"/>
                </a:xfrm>
              </p:grpSpPr>
              <p:grpSp>
                <p:nvGrpSpPr>
                  <p:cNvPr id="35" name="Group 12"/>
                  <p:cNvGrpSpPr>
                    <a:grpSpLocks/>
                  </p:cNvGrpSpPr>
                  <p:nvPr/>
                </p:nvGrpSpPr>
                <p:grpSpPr bwMode="auto">
                  <a:xfrm>
                    <a:off x="3545" y="1504"/>
                    <a:ext cx="1258" cy="2323"/>
                    <a:chOff x="3471" y="1532"/>
                    <a:chExt cx="1258" cy="2323"/>
                  </a:xfrm>
                </p:grpSpPr>
                <p:sp>
                  <p:nvSpPr>
                    <p:cNvPr id="131" name="Freeform 13"/>
                    <p:cNvSpPr>
                      <a:spLocks/>
                    </p:cNvSpPr>
                    <p:nvPr/>
                  </p:nvSpPr>
                  <p:spPr bwMode="hidden">
                    <a:xfrm rot="2711884">
                      <a:off x="2764" y="2238"/>
                      <a:ext cx="1725" cy="313"/>
                    </a:xfrm>
                    <a:custGeom>
                      <a:avLst/>
                      <a:gdLst>
                        <a:gd name="T0" fmla="*/ 0 w 2736"/>
                        <a:gd name="T1" fmla="*/ 47 h 504"/>
                        <a:gd name="T2" fmla="*/ 86 w 2736"/>
                        <a:gd name="T3" fmla="*/ 16 h 504"/>
                        <a:gd name="T4" fmla="*/ 177 w 2736"/>
                        <a:gd name="T5" fmla="*/ 2 h 504"/>
                        <a:gd name="T6" fmla="*/ 273 w 2736"/>
                        <a:gd name="T7" fmla="*/ 2 h 504"/>
                        <a:gd name="T8" fmla="*/ 271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8"/>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1"/>
                    <a:chOff x="2864" y="2018"/>
                    <a:chExt cx="2462" cy="1331"/>
                  </a:xfrm>
                </p:grpSpPr>
                <p:sp>
                  <p:nvSpPr>
                    <p:cNvPr id="129" name="Freeform 16"/>
                    <p:cNvSpPr>
                      <a:spLocks/>
                    </p:cNvSpPr>
                    <p:nvPr/>
                  </p:nvSpPr>
                  <p:spPr bwMode="hidden">
                    <a:xfrm rot="2104081">
                      <a:off x="2864" y="2018"/>
                      <a:ext cx="1813" cy="346"/>
                    </a:xfrm>
                    <a:custGeom>
                      <a:avLst/>
                      <a:gdLst>
                        <a:gd name="T0" fmla="*/ 0 w 2736"/>
                        <a:gd name="T1" fmla="*/ 77 h 504"/>
                        <a:gd name="T2" fmla="*/ 111 w 2736"/>
                        <a:gd name="T3" fmla="*/ 25 h 504"/>
                        <a:gd name="T4" fmla="*/ 227 w 2736"/>
                        <a:gd name="T5" fmla="*/ 3 h 504"/>
                        <a:gd name="T6" fmla="*/ 349 w 2736"/>
                        <a:gd name="T7" fmla="*/ 3 h 504"/>
                        <a:gd name="T8" fmla="*/ 347 w 2736"/>
                        <a:gd name="T9" fmla="*/ 16 h 504"/>
                        <a:gd name="T10" fmla="*/ 226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3"/>
                    <a:ext cx="2478" cy="1064"/>
                    <a:chOff x="2896" y="1831"/>
                    <a:chExt cx="2478" cy="1064"/>
                  </a:xfrm>
                </p:grpSpPr>
                <p:sp>
                  <p:nvSpPr>
                    <p:cNvPr id="127" name="Freeform 19"/>
                    <p:cNvSpPr>
                      <a:spLocks/>
                    </p:cNvSpPr>
                    <p:nvPr/>
                  </p:nvSpPr>
                  <p:spPr bwMode="hidden">
                    <a:xfrm rot="1582915">
                      <a:off x="2896" y="1830"/>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9"/>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6"/>
                    </a:xfrm>
                    <a:custGeom>
                      <a:avLst/>
                      <a:gdLst>
                        <a:gd name="T0" fmla="*/ 0 w 2736"/>
                        <a:gd name="T1" fmla="*/ 66 h 504"/>
                        <a:gd name="T2" fmla="*/ 75 w 2736"/>
                        <a:gd name="T3" fmla="*/ 22 h 504"/>
                        <a:gd name="T4" fmla="*/ 154 w 2736"/>
                        <a:gd name="T5" fmla="*/ 3 h 504"/>
                        <a:gd name="T6" fmla="*/ 237 w 2736"/>
                        <a:gd name="T7" fmla="*/ 3 h 504"/>
                        <a:gd name="T8" fmla="*/ 235 w 2736"/>
                        <a:gd name="T9" fmla="*/ 14 h 504"/>
                        <a:gd name="T10" fmla="*/ 153 w 2736"/>
                        <a:gd name="T11" fmla="*/ 14 h 504"/>
                        <a:gd name="T12" fmla="*/ 57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5"/>
                    <a:ext cx="2341" cy="657"/>
                    <a:chOff x="2958" y="1413"/>
                    <a:chExt cx="2341" cy="657"/>
                  </a:xfrm>
                </p:grpSpPr>
                <p:sp>
                  <p:nvSpPr>
                    <p:cNvPr id="123" name="Freeform 25"/>
                    <p:cNvSpPr>
                      <a:spLocks/>
                    </p:cNvSpPr>
                    <p:nvPr/>
                  </p:nvSpPr>
                  <p:spPr bwMode="hidden">
                    <a:xfrm rot="463793">
                      <a:off x="2958" y="1413"/>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1"/>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3"/>
                    <a:ext cx="2150" cy="340"/>
                    <a:chOff x="2983" y="1271"/>
                    <a:chExt cx="2150" cy="340"/>
                  </a:xfrm>
                </p:grpSpPr>
                <p:sp>
                  <p:nvSpPr>
                    <p:cNvPr id="121" name="Freeform 28"/>
                    <p:cNvSpPr>
                      <a:spLocks/>
                    </p:cNvSpPr>
                    <p:nvPr/>
                  </p:nvSpPr>
                  <p:spPr bwMode="hidden">
                    <a:xfrm rot="-84182">
                      <a:off x="2983" y="1291"/>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70"/>
                      <a:ext cx="754" cy="341"/>
                    </a:xfrm>
                    <a:custGeom>
                      <a:avLst/>
                      <a:gdLst>
                        <a:gd name="T0" fmla="*/ 0 w 1769"/>
                        <a:gd name="T1" fmla="*/ 0 h 791"/>
                        <a:gd name="T2" fmla="*/ 7 w 1769"/>
                        <a:gd name="T3" fmla="*/ 1 h 791"/>
                        <a:gd name="T4" fmla="*/ 16 w 1769"/>
                        <a:gd name="T5" fmla="*/ 3 h 791"/>
                        <a:gd name="T6" fmla="*/ 23 w 1769"/>
                        <a:gd name="T7" fmla="*/ 6 h 791"/>
                        <a:gd name="T8" fmla="*/ 25 w 1769"/>
                        <a:gd name="T9" fmla="*/ 9 h 791"/>
                        <a:gd name="T10" fmla="*/ 24 w 1769"/>
                        <a:gd name="T11" fmla="*/ 12 h 791"/>
                        <a:gd name="T12" fmla="*/ 22 w 1769"/>
                        <a:gd name="T13" fmla="*/ 9 h 791"/>
                        <a:gd name="T14" fmla="*/ 20 w 1769"/>
                        <a:gd name="T15" fmla="*/ 7 h 791"/>
                        <a:gd name="T16" fmla="*/ 16 w 1769"/>
                        <a:gd name="T17" fmla="*/ 4 h 791"/>
                        <a:gd name="T18" fmla="*/ 8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4"/>
                    <a:chOff x="2938" y="919"/>
                    <a:chExt cx="1879" cy="424"/>
                  </a:xfrm>
                </p:grpSpPr>
                <p:sp>
                  <p:nvSpPr>
                    <p:cNvPr id="119" name="Freeform 31"/>
                    <p:cNvSpPr>
                      <a:spLocks/>
                    </p:cNvSpPr>
                    <p:nvPr/>
                  </p:nvSpPr>
                  <p:spPr bwMode="hidden">
                    <a:xfrm rot="-802576">
                      <a:off x="2938" y="112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9"/>
                      <a:ext cx="662" cy="336"/>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6"/>
                    <a:ext cx="1257" cy="2323"/>
                    <a:chOff x="637" y="1654"/>
                    <a:chExt cx="1257" cy="2323"/>
                  </a:xfrm>
                </p:grpSpPr>
                <p:sp>
                  <p:nvSpPr>
                    <p:cNvPr id="117" name="Freeform 34"/>
                    <p:cNvSpPr>
                      <a:spLocks/>
                    </p:cNvSpPr>
                    <p:nvPr/>
                  </p:nvSpPr>
                  <p:spPr bwMode="hidden">
                    <a:xfrm rot="18888116" flipH="1">
                      <a:off x="876" y="2359"/>
                      <a:ext cx="1722" cy="313"/>
                    </a:xfrm>
                    <a:custGeom>
                      <a:avLst/>
                      <a:gdLst>
                        <a:gd name="T0" fmla="*/ 0 w 2736"/>
                        <a:gd name="T1" fmla="*/ 47 h 504"/>
                        <a:gd name="T2" fmla="*/ 85 w 2736"/>
                        <a:gd name="T3" fmla="*/ 16 h 504"/>
                        <a:gd name="T4" fmla="*/ 176 w 2736"/>
                        <a:gd name="T5" fmla="*/ 2 h 504"/>
                        <a:gd name="T6" fmla="*/ 270 w 2736"/>
                        <a:gd name="T7" fmla="*/ 2 h 504"/>
                        <a:gd name="T8" fmla="*/ 269 w 2736"/>
                        <a:gd name="T9" fmla="*/ 10 h 504"/>
                        <a:gd name="T10" fmla="*/ 174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69"/>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9"/>
                    <a:ext cx="2461" cy="1333"/>
                    <a:chOff x="-5" y="2197"/>
                    <a:chExt cx="2461" cy="1333"/>
                  </a:xfrm>
                </p:grpSpPr>
                <p:sp>
                  <p:nvSpPr>
                    <p:cNvPr id="115" name="Freeform 37"/>
                    <p:cNvSpPr>
                      <a:spLocks/>
                    </p:cNvSpPr>
                    <p:nvPr/>
                  </p:nvSpPr>
                  <p:spPr bwMode="hidden">
                    <a:xfrm rot="19495919" flipH="1">
                      <a:off x="644" y="2197"/>
                      <a:ext cx="1812" cy="346"/>
                    </a:xfrm>
                    <a:custGeom>
                      <a:avLst/>
                      <a:gdLst>
                        <a:gd name="T0" fmla="*/ 0 w 2736"/>
                        <a:gd name="T1" fmla="*/ 77 h 504"/>
                        <a:gd name="T2" fmla="*/ 110 w 2736"/>
                        <a:gd name="T3" fmla="*/ 25 h 504"/>
                        <a:gd name="T4" fmla="*/ 226 w 2736"/>
                        <a:gd name="T5" fmla="*/ 3 h 504"/>
                        <a:gd name="T6" fmla="*/ 349 w 2736"/>
                        <a:gd name="T7" fmla="*/ 3 h 504"/>
                        <a:gd name="T8" fmla="*/ 346 w 2736"/>
                        <a:gd name="T9" fmla="*/ 16 h 504"/>
                        <a:gd name="T10" fmla="*/ 225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6"/>
                    </a:xfrm>
                    <a:custGeom>
                      <a:avLst/>
                      <a:gdLst>
                        <a:gd name="T0" fmla="*/ 1 w 1769"/>
                        <a:gd name="T1" fmla="*/ 1 h 791"/>
                        <a:gd name="T2" fmla="*/ 25 w 1769"/>
                        <a:gd name="T3" fmla="*/ 9 h 791"/>
                        <a:gd name="T4" fmla="*/ 58 w 1769"/>
                        <a:gd name="T5" fmla="*/ 32 h 791"/>
                        <a:gd name="T6" fmla="*/ 81 w 1769"/>
                        <a:gd name="T7" fmla="*/ 68 h 791"/>
                        <a:gd name="T8" fmla="*/ 89 w 1769"/>
                        <a:gd name="T9" fmla="*/ 95 h 791"/>
                        <a:gd name="T10" fmla="*/ 85 w 1769"/>
                        <a:gd name="T11" fmla="*/ 124 h 791"/>
                        <a:gd name="T12" fmla="*/ 80 w 1769"/>
                        <a:gd name="T13" fmla="*/ 99 h 791"/>
                        <a:gd name="T14" fmla="*/ 70 w 1769"/>
                        <a:gd name="T15" fmla="*/ 71 h 791"/>
                        <a:gd name="T16" fmla="*/ 56 w 1769"/>
                        <a:gd name="T17" fmla="*/ 46 h 791"/>
                        <a:gd name="T18" fmla="*/ 29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4"/>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5"/>
                    <a:ext cx="2472" cy="926"/>
                    <a:chOff x="-74" y="1813"/>
                    <a:chExt cx="2472" cy="926"/>
                  </a:xfrm>
                </p:grpSpPr>
                <p:sp>
                  <p:nvSpPr>
                    <p:cNvPr id="111" name="Freeform 43"/>
                    <p:cNvSpPr>
                      <a:spLocks/>
                    </p:cNvSpPr>
                    <p:nvPr/>
                  </p:nvSpPr>
                  <p:spPr bwMode="hidden">
                    <a:xfrm rot="20519637" flipH="1">
                      <a:off x="721" y="1812"/>
                      <a:ext cx="1677" cy="336"/>
                    </a:xfrm>
                    <a:custGeom>
                      <a:avLst/>
                      <a:gdLst>
                        <a:gd name="T0" fmla="*/ 0 w 2736"/>
                        <a:gd name="T1" fmla="*/ 66 h 504"/>
                        <a:gd name="T2" fmla="*/ 75 w 2736"/>
                        <a:gd name="T3" fmla="*/ 22 h 504"/>
                        <a:gd name="T4" fmla="*/ 154 w 2736"/>
                        <a:gd name="T5" fmla="*/ 3 h 504"/>
                        <a:gd name="T6" fmla="*/ 237 w 2736"/>
                        <a:gd name="T7" fmla="*/ 3 h 504"/>
                        <a:gd name="T8" fmla="*/ 235 w 2736"/>
                        <a:gd name="T9" fmla="*/ 14 h 504"/>
                        <a:gd name="T10" fmla="*/ 153 w 2736"/>
                        <a:gd name="T11" fmla="*/ 14 h 504"/>
                        <a:gd name="T12" fmla="*/ 57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3"/>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2"/>
                    <a:ext cx="2339" cy="658"/>
                    <a:chOff x="23" y="1590"/>
                    <a:chExt cx="2339" cy="658"/>
                  </a:xfrm>
                </p:grpSpPr>
                <p:sp>
                  <p:nvSpPr>
                    <p:cNvPr id="109" name="Freeform 46"/>
                    <p:cNvSpPr>
                      <a:spLocks/>
                    </p:cNvSpPr>
                    <p:nvPr/>
                  </p:nvSpPr>
                  <p:spPr bwMode="hidden">
                    <a:xfrm rot="21136207" flipH="1">
                      <a:off x="818" y="1590"/>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6"/>
                    <a:ext cx="2150" cy="345"/>
                    <a:chOff x="189" y="1444"/>
                    <a:chExt cx="2150" cy="345"/>
                  </a:xfrm>
                </p:grpSpPr>
                <p:sp>
                  <p:nvSpPr>
                    <p:cNvPr id="107" name="Freeform 49"/>
                    <p:cNvSpPr>
                      <a:spLocks/>
                    </p:cNvSpPr>
                    <p:nvPr/>
                  </p:nvSpPr>
                  <p:spPr bwMode="hidden">
                    <a:xfrm rot="84182" flipH="1">
                      <a:off x="935" y="1465"/>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4"/>
                      <a:ext cx="754"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8"/>
                    <a:chOff x="505" y="1094"/>
                    <a:chExt cx="1879" cy="428"/>
                  </a:xfrm>
                </p:grpSpPr>
                <p:sp>
                  <p:nvSpPr>
                    <p:cNvPr id="105" name="Freeform 52"/>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41"/>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7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2"/>
                    <a:chOff x="616" y="901"/>
                    <a:chExt cx="1849" cy="552"/>
                  </a:xfrm>
                </p:grpSpPr>
                <p:sp>
                  <p:nvSpPr>
                    <p:cNvPr id="103" name="Freeform 55"/>
                    <p:cNvSpPr>
                      <a:spLocks/>
                    </p:cNvSpPr>
                    <p:nvPr/>
                  </p:nvSpPr>
                  <p:spPr bwMode="hidden">
                    <a:xfrm rot="1277471" flipH="1">
                      <a:off x="1232"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1"/>
                      <a:ext cx="662" cy="336"/>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90"/>
                    <a:ext cx="1767" cy="741"/>
                    <a:chOff x="911" y="590"/>
                    <a:chExt cx="1767" cy="741"/>
                  </a:xfrm>
                </p:grpSpPr>
                <p:sp>
                  <p:nvSpPr>
                    <p:cNvPr id="101" name="Freeform 58"/>
                    <p:cNvSpPr>
                      <a:spLocks/>
                    </p:cNvSpPr>
                    <p:nvPr/>
                  </p:nvSpPr>
                  <p:spPr bwMode="hidden">
                    <a:xfrm rot="2028410" flipH="1">
                      <a:off x="1445" y="111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3"/>
                    <a:ext cx="1693" cy="889"/>
                    <a:chOff x="1120" y="303"/>
                    <a:chExt cx="1693" cy="889"/>
                  </a:xfrm>
                </p:grpSpPr>
                <p:sp>
                  <p:nvSpPr>
                    <p:cNvPr id="99" name="Freeform 61"/>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3"/>
                      <a:ext cx="672" cy="339"/>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2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8" y="71"/>
                    <a:ext cx="778" cy="1519"/>
                    <a:chOff x="1634" y="99"/>
                    <a:chExt cx="778" cy="1519"/>
                  </a:xfrm>
                </p:grpSpPr>
                <p:sp>
                  <p:nvSpPr>
                    <p:cNvPr id="97" name="Freeform 64"/>
                    <p:cNvSpPr>
                      <a:spLocks/>
                    </p:cNvSpPr>
                    <p:nvPr/>
                  </p:nvSpPr>
                  <p:spPr bwMode="hidden">
                    <a:xfrm rot="3473776" flipH="1">
                      <a:off x="1754" y="960"/>
                      <a:ext cx="1102" cy="215"/>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8" y="225"/>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4"/>
                    <a:ext cx="634" cy="1534"/>
                    <a:chOff x="1935" y="32"/>
                    <a:chExt cx="634" cy="1534"/>
                  </a:xfrm>
                </p:grpSpPr>
                <p:sp>
                  <p:nvSpPr>
                    <p:cNvPr id="95" name="Freeform 67"/>
                    <p:cNvSpPr>
                      <a:spLocks/>
                    </p:cNvSpPr>
                    <p:nvPr/>
                  </p:nvSpPr>
                  <p:spPr bwMode="hidden">
                    <a:xfrm rot="4126480" flipH="1">
                      <a:off x="1932" y="929"/>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70" cy="337"/>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40"/>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4"/>
                      <a:ext cx="663"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8"/>
                    <a:ext cx="1026" cy="144"/>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1"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5"/>
                    <a:ext cx="636" cy="1516"/>
                    <a:chOff x="2802" y="43"/>
                    <a:chExt cx="636" cy="1516"/>
                  </a:xfrm>
                </p:grpSpPr>
                <p:sp>
                  <p:nvSpPr>
                    <p:cNvPr id="89" name="Freeform 78"/>
                    <p:cNvSpPr>
                      <a:spLocks/>
                    </p:cNvSpPr>
                    <p:nvPr/>
                  </p:nvSpPr>
                  <p:spPr bwMode="hidden">
                    <a:xfrm rot="-3857755">
                      <a:off x="2365" y="937"/>
                      <a:ext cx="1059" cy="184"/>
                    </a:xfrm>
                    <a:custGeom>
                      <a:avLst/>
                      <a:gdLst>
                        <a:gd name="T0" fmla="*/ 0 w 2736"/>
                        <a:gd name="T1" fmla="*/ 3 h 504"/>
                        <a:gd name="T2" fmla="*/ 7 w 2736"/>
                        <a:gd name="T3" fmla="*/ 1 h 504"/>
                        <a:gd name="T4" fmla="*/ 15 w 2736"/>
                        <a:gd name="T5" fmla="*/ 0 h 504"/>
                        <a:gd name="T6" fmla="*/ 24 w 2736"/>
                        <a:gd name="T7" fmla="*/ 0 h 504"/>
                        <a:gd name="T8" fmla="*/ 24 w 2736"/>
                        <a:gd name="T9" fmla="*/ 1 h 504"/>
                        <a:gd name="T10" fmla="*/ 15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09" y="185"/>
                      <a:ext cx="570"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2"/>
                    <a:ext cx="1014" cy="1464"/>
                    <a:chOff x="2937" y="160"/>
                    <a:chExt cx="1014" cy="1464"/>
                  </a:xfrm>
                </p:grpSpPr>
                <p:sp>
                  <p:nvSpPr>
                    <p:cNvPr id="87" name="Freeform 81"/>
                    <p:cNvSpPr>
                      <a:spLocks/>
                    </p:cNvSpPr>
                    <p:nvPr/>
                  </p:nvSpPr>
                  <p:spPr bwMode="hidden">
                    <a:xfrm rot="-2777260">
                      <a:off x="2493" y="911"/>
                      <a:ext cx="1157"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59"/>
                      <a:ext cx="622" cy="422"/>
                    </a:xfrm>
                    <a:custGeom>
                      <a:avLst/>
                      <a:gdLst>
                        <a:gd name="T0" fmla="*/ 0 w 1769"/>
                        <a:gd name="T1" fmla="*/ 1 h 791"/>
                        <a:gd name="T2" fmla="*/ 2 w 1769"/>
                        <a:gd name="T3" fmla="*/ 3 h 791"/>
                        <a:gd name="T4" fmla="*/ 6 w 1769"/>
                        <a:gd name="T5" fmla="*/ 9 h 791"/>
                        <a:gd name="T6" fmla="*/ 9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6"/>
                    <a:ext cx="241" cy="1446"/>
                    <a:chOff x="2731" y="34"/>
                    <a:chExt cx="241" cy="1446"/>
                  </a:xfrm>
                </p:grpSpPr>
                <p:sp>
                  <p:nvSpPr>
                    <p:cNvPr id="85" name="Freeform 222"/>
                    <p:cNvSpPr>
                      <a:spLocks/>
                    </p:cNvSpPr>
                    <p:nvPr/>
                  </p:nvSpPr>
                  <p:spPr bwMode="hidden">
                    <a:xfrm rot="-4903748">
                      <a:off x="2297"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3"/>
                      <a:ext cx="511" cy="135"/>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6"/>
                      <a:ext cx="1726" cy="311"/>
                    </a:xfrm>
                    <a:custGeom>
                      <a:avLst/>
                      <a:gdLst>
                        <a:gd name="T0" fmla="*/ 0 w 2736"/>
                        <a:gd name="T1" fmla="*/ 45 h 504"/>
                        <a:gd name="T2" fmla="*/ 86 w 2736"/>
                        <a:gd name="T3" fmla="*/ 15 h 504"/>
                        <a:gd name="T4" fmla="*/ 177 w 2736"/>
                        <a:gd name="T5" fmla="*/ 2 h 504"/>
                        <a:gd name="T6" fmla="*/ 273 w 2736"/>
                        <a:gd name="T7" fmla="*/ 2 h 504"/>
                        <a:gd name="T8" fmla="*/ 272 w 2736"/>
                        <a:gd name="T9" fmla="*/ 9 h 504"/>
                        <a:gd name="T10" fmla="*/ 176 w 2736"/>
                        <a:gd name="T11" fmla="*/ 9 h 504"/>
                        <a:gd name="T12" fmla="*/ 66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7"/>
                    <a:ext cx="765" cy="2374"/>
                    <a:chOff x="1455" y="1935"/>
                    <a:chExt cx="765" cy="2374"/>
                  </a:xfrm>
                </p:grpSpPr>
                <p:sp>
                  <p:nvSpPr>
                    <p:cNvPr id="81" name="Freeform 90"/>
                    <p:cNvSpPr>
                      <a:spLocks/>
                    </p:cNvSpPr>
                    <p:nvPr/>
                  </p:nvSpPr>
                  <p:spPr bwMode="hidden">
                    <a:xfrm rot="17542885" flipH="1">
                      <a:off x="1267" y="2577"/>
                      <a:ext cx="1595" cy="310"/>
                    </a:xfrm>
                    <a:custGeom>
                      <a:avLst/>
                      <a:gdLst>
                        <a:gd name="T0" fmla="*/ 0 w 2736"/>
                        <a:gd name="T1" fmla="*/ 44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6 h 504"/>
                        <a:gd name="T14" fmla="*/ 0 w 2736"/>
                        <a:gd name="T15" fmla="*/ 4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6"/>
                      <a:ext cx="856" cy="489"/>
                    </a:xfrm>
                    <a:custGeom>
                      <a:avLst/>
                      <a:gdLst>
                        <a:gd name="T0" fmla="*/ 0 w 1769"/>
                        <a:gd name="T1" fmla="*/ 1 h 791"/>
                        <a:gd name="T2" fmla="*/ 13 w 1769"/>
                        <a:gd name="T3" fmla="*/ 6 h 791"/>
                        <a:gd name="T4" fmla="*/ 30 w 1769"/>
                        <a:gd name="T5" fmla="*/ 19 h 791"/>
                        <a:gd name="T6" fmla="*/ 43 w 1769"/>
                        <a:gd name="T7" fmla="*/ 39 h 791"/>
                        <a:gd name="T8" fmla="*/ 46 w 1769"/>
                        <a:gd name="T9" fmla="*/ 54 h 791"/>
                        <a:gd name="T10" fmla="*/ 45 w 1769"/>
                        <a:gd name="T11" fmla="*/ 71 h 791"/>
                        <a:gd name="T12" fmla="*/ 42 w 1769"/>
                        <a:gd name="T13" fmla="*/ 57 h 791"/>
                        <a:gd name="T14" fmla="*/ 37 w 1769"/>
                        <a:gd name="T15" fmla="*/ 41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0" y="1957"/>
                    <a:ext cx="460" cy="2332"/>
                    <a:chOff x="1949" y="1984"/>
                    <a:chExt cx="493" cy="2607"/>
                  </a:xfrm>
                </p:grpSpPr>
                <p:sp>
                  <p:nvSpPr>
                    <p:cNvPr id="79" name="Freeform 93"/>
                    <p:cNvSpPr>
                      <a:spLocks/>
                    </p:cNvSpPr>
                    <p:nvPr/>
                  </p:nvSpPr>
                  <p:spPr bwMode="hidden">
                    <a:xfrm rot="16782062" flipH="1">
                      <a:off x="1433" y="2689"/>
                      <a:ext cx="1714" cy="301"/>
                    </a:xfrm>
                    <a:custGeom>
                      <a:avLst/>
                      <a:gdLst>
                        <a:gd name="T0" fmla="*/ 0 w 2736"/>
                        <a:gd name="T1" fmla="*/ 39 h 504"/>
                        <a:gd name="T2" fmla="*/ 83 w 2736"/>
                        <a:gd name="T3" fmla="*/ 13 h 504"/>
                        <a:gd name="T4" fmla="*/ 172 w 2736"/>
                        <a:gd name="T5" fmla="*/ 2 h 504"/>
                        <a:gd name="T6" fmla="*/ 264 w 2736"/>
                        <a:gd name="T7" fmla="*/ 2 h 504"/>
                        <a:gd name="T8" fmla="*/ 262 w 2736"/>
                        <a:gd name="T9" fmla="*/ 8 h 504"/>
                        <a:gd name="T10" fmla="*/ 170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26" y="3895"/>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8"/>
                    <a:ext cx="1124" cy="2426"/>
                    <a:chOff x="3335" y="1716"/>
                    <a:chExt cx="1124" cy="2426"/>
                  </a:xfrm>
                </p:grpSpPr>
                <p:sp>
                  <p:nvSpPr>
                    <p:cNvPr id="77" name="Freeform 96"/>
                    <p:cNvSpPr>
                      <a:spLocks/>
                    </p:cNvSpPr>
                    <p:nvPr/>
                  </p:nvSpPr>
                  <p:spPr bwMode="hidden">
                    <a:xfrm rot="3144576">
                      <a:off x="2629" y="2423"/>
                      <a:ext cx="1725" cy="311"/>
                    </a:xfrm>
                    <a:custGeom>
                      <a:avLst/>
                      <a:gdLst>
                        <a:gd name="T0" fmla="*/ 0 w 2736"/>
                        <a:gd name="T1" fmla="*/ 45 h 504"/>
                        <a:gd name="T2" fmla="*/ 86 w 2736"/>
                        <a:gd name="T3" fmla="*/ 15 h 504"/>
                        <a:gd name="T4" fmla="*/ 177 w 2736"/>
                        <a:gd name="T5" fmla="*/ 2 h 504"/>
                        <a:gd name="T6" fmla="*/ 273 w 2736"/>
                        <a:gd name="T7" fmla="*/ 2 h 504"/>
                        <a:gd name="T8" fmla="*/ 271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9"/>
                    <a:ext cx="883" cy="2423"/>
                    <a:chOff x="3180" y="1867"/>
                    <a:chExt cx="883" cy="2423"/>
                  </a:xfrm>
                </p:grpSpPr>
                <p:sp>
                  <p:nvSpPr>
                    <p:cNvPr id="75" name="Freeform 99"/>
                    <p:cNvSpPr>
                      <a:spLocks/>
                    </p:cNvSpPr>
                    <p:nvPr/>
                  </p:nvSpPr>
                  <p:spPr bwMode="hidden">
                    <a:xfrm rot="3745735">
                      <a:off x="2505" y="2541"/>
                      <a:ext cx="1649" cy="300"/>
                    </a:xfrm>
                    <a:custGeom>
                      <a:avLst/>
                      <a:gdLst>
                        <a:gd name="T0" fmla="*/ 0 w 2736"/>
                        <a:gd name="T1" fmla="*/ 38 h 504"/>
                        <a:gd name="T2" fmla="*/ 69 w 2736"/>
                        <a:gd name="T3" fmla="*/ 13 h 504"/>
                        <a:gd name="T4" fmla="*/ 141 w 2736"/>
                        <a:gd name="T5" fmla="*/ 2 h 504"/>
                        <a:gd name="T6" fmla="*/ 218 w 2736"/>
                        <a:gd name="T7" fmla="*/ 2 h 504"/>
                        <a:gd name="T8" fmla="*/ 216 w 2736"/>
                        <a:gd name="T9" fmla="*/ 8 h 504"/>
                        <a:gd name="T10" fmla="*/ 140 w 2736"/>
                        <a:gd name="T11" fmla="*/ 8 h 504"/>
                        <a:gd name="T12" fmla="*/ 52 w 2736"/>
                        <a:gd name="T13" fmla="*/ 22 h 504"/>
                        <a:gd name="T14" fmla="*/ 0 w 2736"/>
                        <a:gd name="T15" fmla="*/ 3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3" cy="467"/>
                    </a:xfrm>
                    <a:custGeom>
                      <a:avLst/>
                      <a:gdLst>
                        <a:gd name="T0" fmla="*/ 0 w 1769"/>
                        <a:gd name="T1" fmla="*/ 1 h 791"/>
                        <a:gd name="T2" fmla="*/ 15 w 1769"/>
                        <a:gd name="T3" fmla="*/ 4 h 791"/>
                        <a:gd name="T4" fmla="*/ 36 w 1769"/>
                        <a:gd name="T5" fmla="*/ 14 h 791"/>
                        <a:gd name="T6" fmla="*/ 50 w 1769"/>
                        <a:gd name="T7" fmla="*/ 31 h 791"/>
                        <a:gd name="T8" fmla="*/ 54 w 1769"/>
                        <a:gd name="T9" fmla="*/ 44 h 791"/>
                        <a:gd name="T10" fmla="*/ 52 w 1769"/>
                        <a:gd name="T11" fmla="*/ 57 h 791"/>
                        <a:gd name="T12" fmla="*/ 49 w 1769"/>
                        <a:gd name="T13" fmla="*/ 45 h 791"/>
                        <a:gd name="T14" fmla="*/ 43 w 1769"/>
                        <a:gd name="T15" fmla="*/ 32 h 791"/>
                        <a:gd name="T16" fmla="*/ 34 w 1769"/>
                        <a:gd name="T17" fmla="*/ 21 h 791"/>
                        <a:gd name="T18" fmla="*/ 18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7"/>
                    <a:chOff x="3006" y="1982"/>
                    <a:chExt cx="622" cy="2387"/>
                  </a:xfrm>
                </p:grpSpPr>
                <p:sp>
                  <p:nvSpPr>
                    <p:cNvPr id="73" name="Freeform 102"/>
                    <p:cNvSpPr>
                      <a:spLocks/>
                    </p:cNvSpPr>
                    <p:nvPr/>
                  </p:nvSpPr>
                  <p:spPr bwMode="hidden">
                    <a:xfrm rot="4286818">
                      <a:off x="2329" y="2659"/>
                      <a:ext cx="1600" cy="246"/>
                    </a:xfrm>
                    <a:custGeom>
                      <a:avLst/>
                      <a:gdLst>
                        <a:gd name="T0" fmla="*/ 0 w 2736"/>
                        <a:gd name="T1" fmla="*/ 14 h 504"/>
                        <a:gd name="T2" fmla="*/ 59 w 2736"/>
                        <a:gd name="T3" fmla="*/ 5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5" y="3746"/>
                      <a:ext cx="860"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2"/>
                    <a:ext cx="404" cy="2222"/>
                    <a:chOff x="2819" y="2100"/>
                    <a:chExt cx="404" cy="2222"/>
                  </a:xfrm>
                </p:grpSpPr>
                <p:sp>
                  <p:nvSpPr>
                    <p:cNvPr id="71" name="Freeform 105"/>
                    <p:cNvSpPr>
                      <a:spLocks/>
                    </p:cNvSpPr>
                    <p:nvPr/>
                  </p:nvSpPr>
                  <p:spPr bwMode="hidden">
                    <a:xfrm rot="4898956">
                      <a:off x="2207" y="2712"/>
                      <a:ext cx="1470" cy="246"/>
                    </a:xfrm>
                    <a:custGeom>
                      <a:avLst/>
                      <a:gdLst>
                        <a:gd name="T0" fmla="*/ 0 w 2736"/>
                        <a:gd name="T1" fmla="*/ 14 h 504"/>
                        <a:gd name="T2" fmla="*/ 39 w 2736"/>
                        <a:gd name="T3" fmla="*/ 5 h 504"/>
                        <a:gd name="T4" fmla="*/ 80 w 2736"/>
                        <a:gd name="T5" fmla="*/ 0 h 504"/>
                        <a:gd name="T6" fmla="*/ 122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4"/>
                      <a:ext cx="790" cy="385"/>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5" y="2105"/>
                    <a:ext cx="426" cy="2185"/>
                    <a:chOff x="2290" y="2133"/>
                    <a:chExt cx="426" cy="2185"/>
                  </a:xfrm>
                </p:grpSpPr>
                <p:sp>
                  <p:nvSpPr>
                    <p:cNvPr id="69" name="Freeform 108"/>
                    <p:cNvSpPr>
                      <a:spLocks/>
                    </p:cNvSpPr>
                    <p:nvPr/>
                  </p:nvSpPr>
                  <p:spPr bwMode="hidden">
                    <a:xfrm rot="5755659">
                      <a:off x="1902" y="2759"/>
                      <a:ext cx="1439" cy="188"/>
                    </a:xfrm>
                    <a:custGeom>
                      <a:avLst/>
                      <a:gdLst>
                        <a:gd name="T0" fmla="*/ 0 w 2736"/>
                        <a:gd name="T1" fmla="*/ 4 h 504"/>
                        <a:gd name="T2" fmla="*/ 35 w 2736"/>
                        <a:gd name="T3" fmla="*/ 1 h 504"/>
                        <a:gd name="T4" fmla="*/ 72 w 2736"/>
                        <a:gd name="T5" fmla="*/ 0 h 504"/>
                        <a:gd name="T6" fmla="*/ 110 w 2736"/>
                        <a:gd name="T7" fmla="*/ 0 h 504"/>
                        <a:gd name="T8" fmla="*/ 109 w 2736"/>
                        <a:gd name="T9" fmla="*/ 1 h 504"/>
                        <a:gd name="T10" fmla="*/ 71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5"/>
                    <a:ext cx="2568" cy="2048"/>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2"/>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2"/>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7"/>
                </a:xfrm>
                <a:custGeom>
                  <a:avLst/>
                  <a:gdLst>
                    <a:gd name="T0" fmla="*/ 0 w 776"/>
                    <a:gd name="T1" fmla="*/ 0 h 2368"/>
                    <a:gd name="T2" fmla="*/ 15 w 776"/>
                    <a:gd name="T3" fmla="*/ 0 h 2368"/>
                    <a:gd name="T4" fmla="*/ 6 w 776"/>
                    <a:gd name="T5" fmla="*/ 1 h 2368"/>
                    <a:gd name="T6" fmla="*/ 21 w 776"/>
                    <a:gd name="T7" fmla="*/ 1 h 2368"/>
                    <a:gd name="T8" fmla="*/ 12 w 776"/>
                    <a:gd name="T9" fmla="*/ 2 h 2368"/>
                    <a:gd name="T10" fmla="*/ 23 w 776"/>
                    <a:gd name="T11" fmla="*/ 2 h 2368"/>
                    <a:gd name="T12" fmla="*/ 18 w 776"/>
                    <a:gd name="T13" fmla="*/ 2 h 2368"/>
                    <a:gd name="T14" fmla="*/ 29 w 776"/>
                    <a:gd name="T15" fmla="*/ 3 h 2368"/>
                    <a:gd name="T16" fmla="*/ 23 w 776"/>
                    <a:gd name="T17" fmla="*/ 3 h 2368"/>
                    <a:gd name="T18" fmla="*/ 32 w 776"/>
                    <a:gd name="T19" fmla="*/ 4 h 2368"/>
                    <a:gd name="T20" fmla="*/ 29 w 776"/>
                    <a:gd name="T21" fmla="*/ 4 h 2368"/>
                    <a:gd name="T22" fmla="*/ 35 w 776"/>
                    <a:gd name="T23" fmla="*/ 5 h 2368"/>
                    <a:gd name="T24" fmla="*/ 35 w 776"/>
                    <a:gd name="T25" fmla="*/ 5 h 2368"/>
                    <a:gd name="T26" fmla="*/ 41 w 776"/>
                    <a:gd name="T27" fmla="*/ 6 h 2368"/>
                    <a:gd name="T28" fmla="*/ 38 w 776"/>
                    <a:gd name="T29" fmla="*/ 7 h 2368"/>
                    <a:gd name="T30" fmla="*/ 43 w 776"/>
                    <a:gd name="T31" fmla="*/ 7 h 2368"/>
                    <a:gd name="T32" fmla="*/ 41 w 776"/>
                    <a:gd name="T33" fmla="*/ 8 h 2368"/>
                    <a:gd name="T34" fmla="*/ 43 w 776"/>
                    <a:gd name="T35" fmla="*/ 9 h 2368"/>
                    <a:gd name="T36" fmla="*/ 41 w 776"/>
                    <a:gd name="T37" fmla="*/ 10 h 2368"/>
                    <a:gd name="T38" fmla="*/ 47 w 776"/>
                    <a:gd name="T39" fmla="*/ 10 h 2368"/>
                    <a:gd name="T40" fmla="*/ 43 w 776"/>
                    <a:gd name="T41" fmla="*/ 11 h 2368"/>
                    <a:gd name="T42" fmla="*/ 47 w 776"/>
                    <a:gd name="T43" fmla="*/ 12 h 2368"/>
                    <a:gd name="T44" fmla="*/ 43 w 776"/>
                    <a:gd name="T45" fmla="*/ 12 h 2368"/>
                    <a:gd name="T46" fmla="*/ 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6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3 h 2368"/>
                  <a:gd name="T18" fmla="*/ 1944 w 776"/>
                  <a:gd name="T19" fmla="*/ 90 h 2368"/>
                  <a:gd name="T20" fmla="*/ 1766 w 776"/>
                  <a:gd name="T21" fmla="*/ 103 h 2368"/>
                  <a:gd name="T22" fmla="*/ 2117 w 776"/>
                  <a:gd name="T23" fmla="*/ 118 h 2368"/>
                  <a:gd name="T24" fmla="*/ 2117 w 776"/>
                  <a:gd name="T25" fmla="*/ 130 h 2368"/>
                  <a:gd name="T26" fmla="*/ 2473 w 776"/>
                  <a:gd name="T27" fmla="*/ 151 h 2368"/>
                  <a:gd name="T28" fmla="*/ 2297 w 776"/>
                  <a:gd name="T29" fmla="*/ 171 h 2368"/>
                  <a:gd name="T30" fmla="*/ 2649 w 776"/>
                  <a:gd name="T31" fmla="*/ 185 h 2368"/>
                  <a:gd name="T32" fmla="*/ 2473 w 776"/>
                  <a:gd name="T33" fmla="*/ 205 h 2368"/>
                  <a:gd name="T34" fmla="*/ 2649 w 776"/>
                  <a:gd name="T35" fmla="*/ 225 h 2368"/>
                  <a:gd name="T36" fmla="*/ 2473 w 776"/>
                  <a:gd name="T37" fmla="*/ 239 h 2368"/>
                  <a:gd name="T38" fmla="*/ 2828 w 776"/>
                  <a:gd name="T39" fmla="*/ 259 h 2368"/>
                  <a:gd name="T40" fmla="*/ 2649 w 776"/>
                  <a:gd name="T41" fmla="*/ 280 h 2368"/>
                  <a:gd name="T42" fmla="*/ 2828 w 776"/>
                  <a:gd name="T43" fmla="*/ 306 h 2368"/>
                  <a:gd name="T44" fmla="*/ 2649 w 776"/>
                  <a:gd name="T45" fmla="*/ 314 h 2368"/>
                  <a:gd name="T46" fmla="*/ 2828 w 776"/>
                  <a:gd name="T47" fmla="*/ 3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5 h 2368"/>
                  <a:gd name="T2" fmla="*/ 110 w 776"/>
                  <a:gd name="T3" fmla="*/ 1 h 2368"/>
                  <a:gd name="T4" fmla="*/ 44 w 776"/>
                  <a:gd name="T5" fmla="*/ 13 h 2368"/>
                  <a:gd name="T6" fmla="*/ 154 w 776"/>
                  <a:gd name="T7" fmla="*/ 13 h 2368"/>
                  <a:gd name="T8" fmla="*/ 88 w 776"/>
                  <a:gd name="T9" fmla="*/ 25 h 2368"/>
                  <a:gd name="T10" fmla="*/ 176 w 776"/>
                  <a:gd name="T11" fmla="*/ 28 h 2368"/>
                  <a:gd name="T12" fmla="*/ 132 w 776"/>
                  <a:gd name="T13" fmla="*/ 36 h 2368"/>
                  <a:gd name="T14" fmla="*/ 221 w 776"/>
                  <a:gd name="T15" fmla="*/ 41 h 2368"/>
                  <a:gd name="T16" fmla="*/ 176 w 776"/>
                  <a:gd name="T17" fmla="*/ 48 h 2368"/>
                  <a:gd name="T18" fmla="*/ 242 w 776"/>
                  <a:gd name="T19" fmla="*/ 52 h 2368"/>
                  <a:gd name="T20" fmla="*/ 221 w 776"/>
                  <a:gd name="T21" fmla="*/ 60 h 2368"/>
                  <a:gd name="T22" fmla="*/ 264 w 776"/>
                  <a:gd name="T23" fmla="*/ 68 h 2368"/>
                  <a:gd name="T24" fmla="*/ 264 w 776"/>
                  <a:gd name="T25" fmla="*/ 76 h 2368"/>
                  <a:gd name="T26" fmla="*/ 308 w 776"/>
                  <a:gd name="T27" fmla="*/ 87 h 2368"/>
                  <a:gd name="T28" fmla="*/ 287 w 776"/>
                  <a:gd name="T29" fmla="*/ 99 h 2368"/>
                  <a:gd name="T30" fmla="*/ 330 w 776"/>
                  <a:gd name="T31" fmla="*/ 107 h 2368"/>
                  <a:gd name="T32" fmla="*/ 308 w 776"/>
                  <a:gd name="T33" fmla="*/ 119 h 2368"/>
                  <a:gd name="T34" fmla="*/ 330 w 776"/>
                  <a:gd name="T35" fmla="*/ 130 h 2368"/>
                  <a:gd name="T36" fmla="*/ 308 w 776"/>
                  <a:gd name="T37" fmla="*/ 138 h 2368"/>
                  <a:gd name="T38" fmla="*/ 353 w 776"/>
                  <a:gd name="T39" fmla="*/ 150 h 2368"/>
                  <a:gd name="T40" fmla="*/ 330 w 776"/>
                  <a:gd name="T41" fmla="*/ 161 h 2368"/>
                  <a:gd name="T42" fmla="*/ 353 w 776"/>
                  <a:gd name="T43" fmla="*/ 177 h 2368"/>
                  <a:gd name="T44" fmla="*/ 330 w 776"/>
                  <a:gd name="T45" fmla="*/ 181 h 2368"/>
                  <a:gd name="T46" fmla="*/ 353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6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39 w 776"/>
                  <a:gd name="T27" fmla="*/ 6 h 2368"/>
                  <a:gd name="T28" fmla="*/ 37 w 776"/>
                  <a:gd name="T29" fmla="*/ 7 h 2368"/>
                  <a:gd name="T30" fmla="*/ 42 w 776"/>
                  <a:gd name="T31" fmla="*/ 7 h 2368"/>
                  <a:gd name="T32" fmla="*/ 39 w 776"/>
                  <a:gd name="T33" fmla="*/ 8 h 2368"/>
                  <a:gd name="T34" fmla="*/ 42 w 776"/>
                  <a:gd name="T35" fmla="*/ 9 h 2368"/>
                  <a:gd name="T36" fmla="*/ 39 w 776"/>
                  <a:gd name="T37" fmla="*/ 10 h 2368"/>
                  <a:gd name="T38" fmla="*/ 45 w 776"/>
                  <a:gd name="T39" fmla="*/ 10 h 2368"/>
                  <a:gd name="T40" fmla="*/ 42 w 776"/>
                  <a:gd name="T41" fmla="*/ 11 h 2368"/>
                  <a:gd name="T42" fmla="*/ 45 w 776"/>
                  <a:gd name="T43" fmla="*/ 12 h 2368"/>
                  <a:gd name="T44" fmla="*/ 42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5338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5338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5BF3AEB0-8BB9-134B-8F4E-DF1EEE5E6579}" type="slidenum">
              <a:rPr lang="en-US"/>
              <a:pPr>
                <a:defRPr/>
              </a:pPr>
              <a:t>‹#›</a:t>
            </a:fld>
            <a:endParaRPr lang="en-US"/>
          </a:p>
        </p:txBody>
      </p:sp>
    </p:spTree>
    <p:extLst>
      <p:ext uri="{BB962C8B-B14F-4D97-AF65-F5344CB8AC3E}">
        <p14:creationId xmlns:p14="http://schemas.microsoft.com/office/powerpoint/2010/main" val="2449067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5D274AF3-8603-004D-A2D8-633B6046D343}" type="slidenum">
              <a:rPr lang="en-US"/>
              <a:pPr>
                <a:defRPr/>
              </a:pPr>
              <a:t>‹#›</a:t>
            </a:fld>
            <a:endParaRPr lang="en-US"/>
          </a:p>
        </p:txBody>
      </p:sp>
    </p:spTree>
    <p:extLst>
      <p:ext uri="{BB962C8B-B14F-4D97-AF65-F5344CB8AC3E}">
        <p14:creationId xmlns:p14="http://schemas.microsoft.com/office/powerpoint/2010/main" val="1058345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2D53A6F9-FB54-374A-886D-F91C29C542D1}" type="slidenum">
              <a:rPr lang="en-US"/>
              <a:pPr>
                <a:defRPr/>
              </a:pPr>
              <a:t>‹#›</a:t>
            </a:fld>
            <a:endParaRPr lang="en-US"/>
          </a:p>
        </p:txBody>
      </p:sp>
    </p:spTree>
    <p:extLst>
      <p:ext uri="{BB962C8B-B14F-4D97-AF65-F5344CB8AC3E}">
        <p14:creationId xmlns:p14="http://schemas.microsoft.com/office/powerpoint/2010/main" val="3564822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ABC130E5-CC92-5448-A2FF-FE6BEFAFAE5C}" type="slidenum">
              <a:rPr lang="en-US"/>
              <a:pPr>
                <a:defRPr/>
              </a:pPr>
              <a:t>‹#›</a:t>
            </a:fld>
            <a:endParaRPr lang="en-US"/>
          </a:p>
        </p:txBody>
      </p:sp>
    </p:spTree>
    <p:extLst>
      <p:ext uri="{BB962C8B-B14F-4D97-AF65-F5344CB8AC3E}">
        <p14:creationId xmlns:p14="http://schemas.microsoft.com/office/powerpoint/2010/main" val="2644520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ED693783-106A-7A45-8581-441A520A3A3D}" type="slidenum">
              <a:rPr lang="en-US"/>
              <a:pPr>
                <a:defRPr/>
              </a:pPr>
              <a:t>‹#›</a:t>
            </a:fld>
            <a:endParaRPr lang="en-US"/>
          </a:p>
        </p:txBody>
      </p:sp>
    </p:spTree>
    <p:extLst>
      <p:ext uri="{BB962C8B-B14F-4D97-AF65-F5344CB8AC3E}">
        <p14:creationId xmlns:p14="http://schemas.microsoft.com/office/powerpoint/2010/main" val="130871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4E82B8F7-9BB6-7649-98AD-E0D4C3C4F311}" type="slidenum">
              <a:rPr lang="en-US"/>
              <a:pPr>
                <a:defRPr/>
              </a:pPr>
              <a:t>‹#›</a:t>
            </a:fld>
            <a:endParaRPr lang="en-US"/>
          </a:p>
        </p:txBody>
      </p:sp>
    </p:spTree>
    <p:extLst>
      <p:ext uri="{BB962C8B-B14F-4D97-AF65-F5344CB8AC3E}">
        <p14:creationId xmlns:p14="http://schemas.microsoft.com/office/powerpoint/2010/main" val="893743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F7227FA9-AAE7-694F-A2AE-530B7CD25AEB}" type="slidenum">
              <a:rPr lang="en-US"/>
              <a:pPr>
                <a:defRPr/>
              </a:pPr>
              <a:t>‹#›</a:t>
            </a:fld>
            <a:endParaRPr lang="en-US"/>
          </a:p>
        </p:txBody>
      </p:sp>
    </p:spTree>
    <p:extLst>
      <p:ext uri="{BB962C8B-B14F-4D97-AF65-F5344CB8AC3E}">
        <p14:creationId xmlns:p14="http://schemas.microsoft.com/office/powerpoint/2010/main" val="2203353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63184157-60D0-FB43-9999-D62EF8A3A6AF}" type="slidenum">
              <a:rPr lang="en-US"/>
              <a:pPr>
                <a:defRPr/>
              </a:pPr>
              <a:t>‹#›</a:t>
            </a:fld>
            <a:endParaRPr lang="en-US"/>
          </a:p>
        </p:txBody>
      </p:sp>
    </p:spTree>
    <p:extLst>
      <p:ext uri="{BB962C8B-B14F-4D97-AF65-F5344CB8AC3E}">
        <p14:creationId xmlns:p14="http://schemas.microsoft.com/office/powerpoint/2010/main" val="3289762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B8187C7A-D7B0-1848-B6DA-686D8A2211A7}" type="slidenum">
              <a:rPr lang="en-US"/>
              <a:pPr>
                <a:defRPr/>
              </a:pPr>
              <a:t>‹#›</a:t>
            </a:fld>
            <a:endParaRPr lang="en-US"/>
          </a:p>
        </p:txBody>
      </p:sp>
    </p:spTree>
    <p:extLst>
      <p:ext uri="{BB962C8B-B14F-4D97-AF65-F5344CB8AC3E}">
        <p14:creationId xmlns:p14="http://schemas.microsoft.com/office/powerpoint/2010/main" val="520754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E468D609-00F3-4E4E-9051-72A35832BB8B}" type="slidenum">
              <a:rPr lang="en-US"/>
              <a:pPr>
                <a:defRPr/>
              </a:pPr>
              <a:t>‹#›</a:t>
            </a:fld>
            <a:endParaRPr lang="en-US"/>
          </a:p>
        </p:txBody>
      </p:sp>
    </p:spTree>
    <p:extLst>
      <p:ext uri="{BB962C8B-B14F-4D97-AF65-F5344CB8AC3E}">
        <p14:creationId xmlns:p14="http://schemas.microsoft.com/office/powerpoint/2010/main" val="190218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052B89B9-9EA1-434B-95F4-1D27F6DA75DF}" type="slidenum">
              <a:rPr lang="en-US"/>
              <a:pPr>
                <a:defRPr/>
              </a:pPr>
              <a:t>‹#›</a:t>
            </a:fld>
            <a:endParaRPr lang="en-US"/>
          </a:p>
        </p:txBody>
      </p:sp>
    </p:spTree>
    <p:extLst>
      <p:ext uri="{BB962C8B-B14F-4D97-AF65-F5344CB8AC3E}">
        <p14:creationId xmlns:p14="http://schemas.microsoft.com/office/powerpoint/2010/main" val="2903840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6939D0E5-9AA4-874F-B326-B118D3D25530}" type="slidenum">
              <a:rPr lang="en-US"/>
              <a:pPr>
                <a:defRPr/>
              </a:pPr>
              <a:t>‹#›</a:t>
            </a:fld>
            <a:endParaRPr lang="en-US"/>
          </a:p>
        </p:txBody>
      </p:sp>
    </p:spTree>
    <p:extLst>
      <p:ext uri="{BB962C8B-B14F-4D97-AF65-F5344CB8AC3E}">
        <p14:creationId xmlns:p14="http://schemas.microsoft.com/office/powerpoint/2010/main" val="1153479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73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73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18700CF-01CA-6449-A902-3333FBBEFE74}" type="slidenum">
              <a:rPr lang="en-US"/>
              <a:pPr>
                <a:defRPr/>
              </a:pPr>
              <a:t>‹#›</a:t>
            </a:fld>
            <a:endParaRPr lang="en-US"/>
          </a:p>
        </p:txBody>
      </p:sp>
    </p:spTree>
    <p:extLst>
      <p:ext uri="{BB962C8B-B14F-4D97-AF65-F5344CB8AC3E}">
        <p14:creationId xmlns:p14="http://schemas.microsoft.com/office/powerpoint/2010/main" val="3649414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112D831-323B-9048-A5D7-76E8C2B28F4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44651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14BBD6E-AD8B-7A48-A0F1-76AA322A233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5874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89DF66F-C53C-3D4C-9111-DD19E8F6C2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56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63A80614-CDCD-6D49-9140-23C62000A2AB}" type="slidenum">
              <a:rPr lang="en-US"/>
              <a:pPr>
                <a:defRPr/>
              </a:pPr>
              <a:t>‹#›</a:t>
            </a:fld>
            <a:endParaRPr lang="en-US"/>
          </a:p>
        </p:txBody>
      </p:sp>
    </p:spTree>
    <p:extLst>
      <p:ext uri="{BB962C8B-B14F-4D97-AF65-F5344CB8AC3E}">
        <p14:creationId xmlns:p14="http://schemas.microsoft.com/office/powerpoint/2010/main" val="4186859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ACC4287-3B6C-494A-86BB-B9E7BCD4F719}"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96935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9CEAFAB-DA92-C74B-9FD0-DE6359C6C2E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6640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F51994A-B39B-0244-B04D-C5CF8D9560D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3944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282B4AC-ACAF-3B48-A446-41B3C98C815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211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CD52A93-0DF0-F843-9A3E-6DA95DF8951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5299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8CBBC1D-416F-CB43-9C06-F800F4233A8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2583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A4421A7-6678-FF49-BDAE-469CB8D213D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4720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239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D2F44-4749-3A48-A0D4-5B2BEE65E5CF}" type="slidenum">
              <a:rPr lang="en-US"/>
              <a:pPr>
                <a:defRPr/>
              </a:pPr>
              <a:t>‹#›</a:t>
            </a:fld>
            <a:endParaRPr lang="en-US"/>
          </a:p>
        </p:txBody>
      </p:sp>
    </p:spTree>
    <p:extLst>
      <p:ext uri="{BB962C8B-B14F-4D97-AF65-F5344CB8AC3E}">
        <p14:creationId xmlns:p14="http://schemas.microsoft.com/office/powerpoint/2010/main" val="1295109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076172-DA14-3F42-AFCC-C1EB54CA2618}" type="slidenum">
              <a:rPr lang="en-US"/>
              <a:pPr>
                <a:defRPr/>
              </a:pPr>
              <a:t>‹#›</a:t>
            </a:fld>
            <a:endParaRPr lang="en-US"/>
          </a:p>
        </p:txBody>
      </p:sp>
    </p:spTree>
    <p:extLst>
      <p:ext uri="{BB962C8B-B14F-4D97-AF65-F5344CB8AC3E}">
        <p14:creationId xmlns:p14="http://schemas.microsoft.com/office/powerpoint/2010/main" val="36055721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06AD0-BFB2-DC4A-8B6B-CC1F655CC764}" type="slidenum">
              <a:rPr lang="en-US"/>
              <a:pPr>
                <a:defRPr/>
              </a:pPr>
              <a:t>‹#›</a:t>
            </a:fld>
            <a:endParaRPr lang="en-US"/>
          </a:p>
        </p:txBody>
      </p:sp>
    </p:spTree>
    <p:extLst>
      <p:ext uri="{BB962C8B-B14F-4D97-AF65-F5344CB8AC3E}">
        <p14:creationId xmlns:p14="http://schemas.microsoft.com/office/powerpoint/2010/main" val="142908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AAF0C379-03C3-1041-8C0F-E79BF3B67B82}" type="slidenum">
              <a:rPr lang="en-US"/>
              <a:pPr>
                <a:defRPr/>
              </a:pPr>
              <a:t>‹#›</a:t>
            </a:fld>
            <a:endParaRPr lang="en-US"/>
          </a:p>
        </p:txBody>
      </p:sp>
    </p:spTree>
    <p:extLst>
      <p:ext uri="{BB962C8B-B14F-4D97-AF65-F5344CB8AC3E}">
        <p14:creationId xmlns:p14="http://schemas.microsoft.com/office/powerpoint/2010/main" val="3324989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C1DA5A-BA66-FF41-8592-199A575B764C}" type="slidenum">
              <a:rPr lang="en-US"/>
              <a:pPr>
                <a:defRPr/>
              </a:pPr>
              <a:t>‹#›</a:t>
            </a:fld>
            <a:endParaRPr lang="en-US"/>
          </a:p>
        </p:txBody>
      </p:sp>
    </p:spTree>
    <p:extLst>
      <p:ext uri="{BB962C8B-B14F-4D97-AF65-F5344CB8AC3E}">
        <p14:creationId xmlns:p14="http://schemas.microsoft.com/office/powerpoint/2010/main" val="2541446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976792-0ADB-774D-882C-0D58A4304330}" type="slidenum">
              <a:rPr lang="en-US"/>
              <a:pPr>
                <a:defRPr/>
              </a:pPr>
              <a:t>‹#›</a:t>
            </a:fld>
            <a:endParaRPr lang="en-US"/>
          </a:p>
        </p:txBody>
      </p:sp>
    </p:spTree>
    <p:extLst>
      <p:ext uri="{BB962C8B-B14F-4D97-AF65-F5344CB8AC3E}">
        <p14:creationId xmlns:p14="http://schemas.microsoft.com/office/powerpoint/2010/main" val="1588943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51A143-1DBD-1446-ADDA-DE1F58E6F3D0}" type="slidenum">
              <a:rPr lang="en-US"/>
              <a:pPr>
                <a:defRPr/>
              </a:pPr>
              <a:t>‹#›</a:t>
            </a:fld>
            <a:endParaRPr lang="en-US"/>
          </a:p>
        </p:txBody>
      </p:sp>
    </p:spTree>
    <p:extLst>
      <p:ext uri="{BB962C8B-B14F-4D97-AF65-F5344CB8AC3E}">
        <p14:creationId xmlns:p14="http://schemas.microsoft.com/office/powerpoint/2010/main" val="2106171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1A1386-8ED6-9144-BF32-4D3D9F32E3DF}" type="slidenum">
              <a:rPr lang="en-US"/>
              <a:pPr>
                <a:defRPr/>
              </a:pPr>
              <a:t>‹#›</a:t>
            </a:fld>
            <a:endParaRPr lang="en-US"/>
          </a:p>
        </p:txBody>
      </p:sp>
    </p:spTree>
    <p:extLst>
      <p:ext uri="{BB962C8B-B14F-4D97-AF65-F5344CB8AC3E}">
        <p14:creationId xmlns:p14="http://schemas.microsoft.com/office/powerpoint/2010/main" val="18643864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633499-8C8C-C047-B9D8-E1B44AE57F31}" type="slidenum">
              <a:rPr lang="en-US"/>
              <a:pPr>
                <a:defRPr/>
              </a:pPr>
              <a:t>‹#›</a:t>
            </a:fld>
            <a:endParaRPr lang="en-US"/>
          </a:p>
        </p:txBody>
      </p:sp>
    </p:spTree>
    <p:extLst>
      <p:ext uri="{BB962C8B-B14F-4D97-AF65-F5344CB8AC3E}">
        <p14:creationId xmlns:p14="http://schemas.microsoft.com/office/powerpoint/2010/main" val="11373868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5A7B5-7048-4E40-91DF-DAC651A27CA8}" type="slidenum">
              <a:rPr lang="en-US"/>
              <a:pPr>
                <a:defRPr/>
              </a:pPr>
              <a:t>‹#›</a:t>
            </a:fld>
            <a:endParaRPr lang="en-US"/>
          </a:p>
        </p:txBody>
      </p:sp>
    </p:spTree>
    <p:extLst>
      <p:ext uri="{BB962C8B-B14F-4D97-AF65-F5344CB8AC3E}">
        <p14:creationId xmlns:p14="http://schemas.microsoft.com/office/powerpoint/2010/main" val="21633673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C626DE-7EDF-6347-9774-6C9C28314FBE}" type="slidenum">
              <a:rPr lang="en-US"/>
              <a:pPr>
                <a:defRPr/>
              </a:pPr>
              <a:t>‹#›</a:t>
            </a:fld>
            <a:endParaRPr lang="en-US"/>
          </a:p>
        </p:txBody>
      </p:sp>
    </p:spTree>
    <p:extLst>
      <p:ext uri="{BB962C8B-B14F-4D97-AF65-F5344CB8AC3E}">
        <p14:creationId xmlns:p14="http://schemas.microsoft.com/office/powerpoint/2010/main" val="7415166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93DB3-8F27-0C4D-BD1B-230B1125D529}" type="slidenum">
              <a:rPr lang="en-US"/>
              <a:pPr>
                <a:defRPr/>
              </a:pPr>
              <a:t>‹#›</a:t>
            </a:fld>
            <a:endParaRPr lang="en-US"/>
          </a:p>
        </p:txBody>
      </p:sp>
    </p:spTree>
    <p:extLst>
      <p:ext uri="{BB962C8B-B14F-4D97-AF65-F5344CB8AC3E}">
        <p14:creationId xmlns:p14="http://schemas.microsoft.com/office/powerpoint/2010/main" val="1683038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atin typeface="Tahoma" pitchFamily="-107" charset="-52"/>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atin typeface="Tahoma" pitchFamily="-107" charset="-52"/>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Tahoma" charset="0"/>
              </a:defRPr>
            </a:lvl1pPr>
          </a:lstStyle>
          <a:p>
            <a:pPr>
              <a:defRPr/>
            </a:pPr>
            <a:fld id="{C10CFB2F-75CF-7B4C-B55C-274EC6327DEE}" type="slidenum">
              <a:rPr lang="en-US"/>
              <a:pPr>
                <a:defRPr/>
              </a:pPr>
              <a:t>‹#›</a:t>
            </a:fld>
            <a:endParaRPr lang="en-US"/>
          </a:p>
        </p:txBody>
      </p:sp>
    </p:spTree>
    <p:extLst>
      <p:ext uri="{BB962C8B-B14F-4D97-AF65-F5344CB8AC3E}">
        <p14:creationId xmlns:p14="http://schemas.microsoft.com/office/powerpoint/2010/main" val="1590724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C0E7DF9-B56D-2840-8E5D-87CF3F667028}" type="slidenum">
              <a:rPr lang="en-US"/>
              <a:pPr>
                <a:defRPr/>
              </a:pPr>
              <a:t>‹#›</a:t>
            </a:fld>
            <a:endParaRPr lang="en-US"/>
          </a:p>
        </p:txBody>
      </p:sp>
    </p:spTree>
    <p:extLst>
      <p:ext uri="{BB962C8B-B14F-4D97-AF65-F5344CB8AC3E}">
        <p14:creationId xmlns:p14="http://schemas.microsoft.com/office/powerpoint/2010/main" val="114755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F12B5E1F-83A9-1E49-ACB4-F24E0F411F77}" type="slidenum">
              <a:rPr lang="en-US"/>
              <a:pPr>
                <a:defRPr/>
              </a:pPr>
              <a:t>‹#›</a:t>
            </a:fld>
            <a:endParaRPr lang="en-US"/>
          </a:p>
        </p:txBody>
      </p:sp>
    </p:spTree>
    <p:extLst>
      <p:ext uri="{BB962C8B-B14F-4D97-AF65-F5344CB8AC3E}">
        <p14:creationId xmlns:p14="http://schemas.microsoft.com/office/powerpoint/2010/main" val="13845903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0440578-388A-8149-97FF-159AEEC65A80}" type="slidenum">
              <a:rPr lang="en-US"/>
              <a:pPr>
                <a:defRPr/>
              </a:pPr>
              <a:t>‹#›</a:t>
            </a:fld>
            <a:endParaRPr lang="en-US"/>
          </a:p>
        </p:txBody>
      </p:sp>
    </p:spTree>
    <p:extLst>
      <p:ext uri="{BB962C8B-B14F-4D97-AF65-F5344CB8AC3E}">
        <p14:creationId xmlns:p14="http://schemas.microsoft.com/office/powerpoint/2010/main" val="17630777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B960DF-05D7-7243-AA75-63C3282CAD34}" type="datetime1">
              <a:rPr lang="en-US"/>
              <a:pPr>
                <a:defRPr/>
              </a:pPr>
              <a:t>11/22/19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CCBB8093-52F4-9F4B-90A5-AD71616C3368}" type="slidenum">
              <a:rPr lang="en-US"/>
              <a:pPr>
                <a:defRPr/>
              </a:pPr>
              <a:t>‹#›</a:t>
            </a:fld>
            <a:endParaRPr lang="en-US"/>
          </a:p>
        </p:txBody>
      </p:sp>
    </p:spTree>
    <p:extLst>
      <p:ext uri="{BB962C8B-B14F-4D97-AF65-F5344CB8AC3E}">
        <p14:creationId xmlns:p14="http://schemas.microsoft.com/office/powerpoint/2010/main" val="377583161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7E9BAD-1E9B-4D46-894E-8CE5B2029C04}" type="datetime1">
              <a:rPr lang="en-US"/>
              <a:pPr>
                <a:defRPr/>
              </a:pPr>
              <a:t>11/22/19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9DDCD13-98FA-4849-82C5-6050457D2951}" type="slidenum">
              <a:rPr lang="en-US"/>
              <a:pPr>
                <a:defRPr/>
              </a:pPr>
              <a:t>‹#›</a:t>
            </a:fld>
            <a:endParaRPr lang="en-US"/>
          </a:p>
        </p:txBody>
      </p:sp>
    </p:spTree>
    <p:extLst>
      <p:ext uri="{BB962C8B-B14F-4D97-AF65-F5344CB8AC3E}">
        <p14:creationId xmlns:p14="http://schemas.microsoft.com/office/powerpoint/2010/main" val="58008838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DCAAF24-95B6-654A-9E58-823D14F6049B}" type="datetime1">
              <a:rPr lang="en-US"/>
              <a:pPr>
                <a:defRPr/>
              </a:pPr>
              <a:t>11/22/19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7789BDD-76FE-7748-9CB4-49B6784EE463}" type="slidenum">
              <a:rPr lang="en-US"/>
              <a:pPr>
                <a:defRPr/>
              </a:pPr>
              <a:t>‹#›</a:t>
            </a:fld>
            <a:endParaRPr lang="en-US"/>
          </a:p>
        </p:txBody>
      </p:sp>
    </p:spTree>
    <p:extLst>
      <p:ext uri="{BB962C8B-B14F-4D97-AF65-F5344CB8AC3E}">
        <p14:creationId xmlns:p14="http://schemas.microsoft.com/office/powerpoint/2010/main" val="38097585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3" name="Rectangle 1029"/>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a:defRPr>
                <a:latin typeface="Arial" charset="0"/>
                <a:cs typeface="Arial" charset="0"/>
              </a:defRPr>
            </a:lvl1pPr>
          </a:lstStyle>
          <a:p>
            <a:pPr>
              <a:defRPr/>
            </a:pPr>
            <a:fld id="{7FD4290A-5C09-1349-A532-B2D6F1C96B4A}" type="slidenum">
              <a:rPr lang="en-US"/>
              <a:pPr>
                <a:defRPr/>
              </a:pPr>
              <a:t>‹#›</a:t>
            </a:fld>
            <a:endParaRPr lang="en-US"/>
          </a:p>
        </p:txBody>
      </p:sp>
    </p:spTree>
    <p:extLst>
      <p:ext uri="{BB962C8B-B14F-4D97-AF65-F5344CB8AC3E}">
        <p14:creationId xmlns:p14="http://schemas.microsoft.com/office/powerpoint/2010/main" val="3588173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CABB3C20-0649-9147-9A40-1F22EE9DCC39}" type="slidenum">
              <a:rPr lang="en-US"/>
              <a:pPr>
                <a:defRPr/>
              </a:pPr>
              <a:t>‹#›</a:t>
            </a:fld>
            <a:endParaRPr lang="en-US"/>
          </a:p>
        </p:txBody>
      </p:sp>
    </p:spTree>
    <p:extLst>
      <p:ext uri="{BB962C8B-B14F-4D97-AF65-F5344CB8AC3E}">
        <p14:creationId xmlns:p14="http://schemas.microsoft.com/office/powerpoint/2010/main" val="8844300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F888E540-8E45-C24D-AC43-DF50DBC5B91E}" type="slidenum">
              <a:rPr lang="en-US"/>
              <a:pPr>
                <a:defRPr/>
              </a:pPr>
              <a:t>‹#›</a:t>
            </a:fld>
            <a:endParaRPr lang="en-US"/>
          </a:p>
        </p:txBody>
      </p:sp>
    </p:spTree>
    <p:extLst>
      <p:ext uri="{BB962C8B-B14F-4D97-AF65-F5344CB8AC3E}">
        <p14:creationId xmlns:p14="http://schemas.microsoft.com/office/powerpoint/2010/main" val="30724908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0759BCC-BD4B-0B4E-8CAB-77EC05B46D54}" type="slidenum">
              <a:rPr lang="en-US"/>
              <a:pPr>
                <a:defRPr/>
              </a:pPr>
              <a:t>‹#›</a:t>
            </a:fld>
            <a:endParaRPr lang="en-US"/>
          </a:p>
        </p:txBody>
      </p:sp>
    </p:spTree>
    <p:extLst>
      <p:ext uri="{BB962C8B-B14F-4D97-AF65-F5344CB8AC3E}">
        <p14:creationId xmlns:p14="http://schemas.microsoft.com/office/powerpoint/2010/main" val="4081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9484CD9-98D5-7341-A0C1-8B6941E3BFED}" type="slidenum">
              <a:rPr lang="en-US"/>
              <a:pPr>
                <a:defRPr/>
              </a:pPr>
              <a:t>‹#›</a:t>
            </a:fld>
            <a:endParaRPr lang="en-US"/>
          </a:p>
        </p:txBody>
      </p:sp>
    </p:spTree>
    <p:extLst>
      <p:ext uri="{BB962C8B-B14F-4D97-AF65-F5344CB8AC3E}">
        <p14:creationId xmlns:p14="http://schemas.microsoft.com/office/powerpoint/2010/main" val="13602725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7456316A-C18C-6945-B933-6BAF7DAD1333}" type="slidenum">
              <a:rPr lang="en-US"/>
              <a:pPr>
                <a:defRPr/>
              </a:pPr>
              <a:t>‹#›</a:t>
            </a:fld>
            <a:endParaRPr lang="en-US"/>
          </a:p>
        </p:txBody>
      </p:sp>
    </p:spTree>
    <p:extLst>
      <p:ext uri="{BB962C8B-B14F-4D97-AF65-F5344CB8AC3E}">
        <p14:creationId xmlns:p14="http://schemas.microsoft.com/office/powerpoint/2010/main" val="202846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0A534B1-7294-F740-AF13-264020DC1994}" type="slidenum">
              <a:rPr lang="en-US"/>
              <a:pPr>
                <a:defRPr/>
              </a:pPr>
              <a:t>‹#›</a:t>
            </a:fld>
            <a:endParaRPr lang="en-US"/>
          </a:p>
        </p:txBody>
      </p:sp>
    </p:spTree>
    <p:extLst>
      <p:ext uri="{BB962C8B-B14F-4D97-AF65-F5344CB8AC3E}">
        <p14:creationId xmlns:p14="http://schemas.microsoft.com/office/powerpoint/2010/main" val="21859565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2C46271-05A3-4747-AECE-218E77A433CE}" type="slidenum">
              <a:rPr lang="en-US"/>
              <a:pPr>
                <a:defRPr/>
              </a:pPr>
              <a:t>‹#›</a:t>
            </a:fld>
            <a:endParaRPr lang="en-US"/>
          </a:p>
        </p:txBody>
      </p:sp>
    </p:spTree>
    <p:extLst>
      <p:ext uri="{BB962C8B-B14F-4D97-AF65-F5344CB8AC3E}">
        <p14:creationId xmlns:p14="http://schemas.microsoft.com/office/powerpoint/2010/main" val="29034705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163A3BC7-A7A6-5246-989F-0708ECDBB69F}" type="slidenum">
              <a:rPr lang="en-US"/>
              <a:pPr>
                <a:defRPr/>
              </a:pPr>
              <a:t>‹#›</a:t>
            </a:fld>
            <a:endParaRPr lang="en-US"/>
          </a:p>
        </p:txBody>
      </p:sp>
    </p:spTree>
    <p:extLst>
      <p:ext uri="{BB962C8B-B14F-4D97-AF65-F5344CB8AC3E}">
        <p14:creationId xmlns:p14="http://schemas.microsoft.com/office/powerpoint/2010/main" val="1888203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46CE2722-3169-0D4A-8623-9C591E83F6CF}" type="slidenum">
              <a:rPr lang="en-US"/>
              <a:pPr>
                <a:defRPr/>
              </a:pPr>
              <a:t>‹#›</a:t>
            </a:fld>
            <a:endParaRPr lang="en-US"/>
          </a:p>
        </p:txBody>
      </p:sp>
    </p:spTree>
    <p:extLst>
      <p:ext uri="{BB962C8B-B14F-4D97-AF65-F5344CB8AC3E}">
        <p14:creationId xmlns:p14="http://schemas.microsoft.com/office/powerpoint/2010/main" val="28552335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B44F697-3A50-0047-BB6A-C62F6DA9061A}" type="slidenum">
              <a:rPr lang="en-US"/>
              <a:pPr>
                <a:defRPr/>
              </a:pPr>
              <a:t>‹#›</a:t>
            </a:fld>
            <a:endParaRPr lang="en-US"/>
          </a:p>
        </p:txBody>
      </p:sp>
    </p:spTree>
    <p:extLst>
      <p:ext uri="{BB962C8B-B14F-4D97-AF65-F5344CB8AC3E}">
        <p14:creationId xmlns:p14="http://schemas.microsoft.com/office/powerpoint/2010/main" val="17179989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3D7C8629-D406-D443-9AC6-19E0AF776EDC}" type="slidenum">
              <a:rPr lang="en-US"/>
              <a:pPr>
                <a:defRPr/>
              </a:pPr>
              <a:t>‹#›</a:t>
            </a:fld>
            <a:endParaRPr lang="en-US"/>
          </a:p>
        </p:txBody>
      </p:sp>
    </p:spTree>
    <p:extLst>
      <p:ext uri="{BB962C8B-B14F-4D97-AF65-F5344CB8AC3E}">
        <p14:creationId xmlns:p14="http://schemas.microsoft.com/office/powerpoint/2010/main" val="23188550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BC898D5C-8560-BA44-BE05-98B7A18827B3}" type="slidenum">
              <a:rPr lang="en-US"/>
              <a:pPr>
                <a:defRPr/>
              </a:pPr>
              <a:t>‹#›</a:t>
            </a:fld>
            <a:endParaRPr lang="en-US"/>
          </a:p>
        </p:txBody>
      </p:sp>
    </p:spTree>
    <p:extLst>
      <p:ext uri="{BB962C8B-B14F-4D97-AF65-F5344CB8AC3E}">
        <p14:creationId xmlns:p14="http://schemas.microsoft.com/office/powerpoint/2010/main" val="705225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11F50FF-AE78-8D48-A881-E15CE310D0C8}" type="slidenum">
              <a:rPr lang="en-US"/>
              <a:pPr>
                <a:defRPr/>
              </a:pPr>
              <a:t>‹#›</a:t>
            </a:fld>
            <a:endParaRPr lang="en-US"/>
          </a:p>
        </p:txBody>
      </p:sp>
    </p:spTree>
    <p:extLst>
      <p:ext uri="{BB962C8B-B14F-4D97-AF65-F5344CB8AC3E}">
        <p14:creationId xmlns:p14="http://schemas.microsoft.com/office/powerpoint/2010/main" val="3388628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9"/>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0"/>
                      <a:ext cx="1813" cy="346"/>
                    </a:xfrm>
                    <a:custGeom>
                      <a:avLst/>
                      <a:gdLst>
                        <a:gd name="T0" fmla="*/ 0 w 2736"/>
                        <a:gd name="T1" fmla="*/ 77 h 504"/>
                        <a:gd name="T2" fmla="*/ 111 w 2736"/>
                        <a:gd name="T3" fmla="*/ 25 h 504"/>
                        <a:gd name="T4" fmla="*/ 227 w 2736"/>
                        <a:gd name="T5" fmla="*/ 3 h 504"/>
                        <a:gd name="T6" fmla="*/ 349 w 2736"/>
                        <a:gd name="T7" fmla="*/ 3 h 504"/>
                        <a:gd name="T8" fmla="*/ 347 w 2736"/>
                        <a:gd name="T9" fmla="*/ 16 h 504"/>
                        <a:gd name="T10" fmla="*/ 226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6"/>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6" y="1832"/>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2"/>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gd name="T0" fmla="*/ 0 w 2736"/>
                        <a:gd name="T1" fmla="*/ 8 h 504"/>
                        <a:gd name="T2" fmla="*/ 31 w 2736"/>
                        <a:gd name="T3" fmla="*/ 3 h 504"/>
                        <a:gd name="T4" fmla="*/ 63 w 2736"/>
                        <a:gd name="T5" fmla="*/ 0 h 504"/>
                        <a:gd name="T6" fmla="*/ 97 w 2736"/>
                        <a:gd name="T7" fmla="*/ 0 h 504"/>
                        <a:gd name="T8" fmla="*/ 96 w 2736"/>
                        <a:gd name="T9" fmla="*/ 1 h 504"/>
                        <a:gd name="T10" fmla="*/ 63 w 2736"/>
                        <a:gd name="T11" fmla="*/ 1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9"/>
                      <a:ext cx="754" cy="342"/>
                    </a:xfrm>
                    <a:custGeom>
                      <a:avLst/>
                      <a:gdLst>
                        <a:gd name="T0" fmla="*/ 0 w 1769"/>
                        <a:gd name="T1" fmla="*/ 0 h 791"/>
                        <a:gd name="T2" fmla="*/ 7 w 1769"/>
                        <a:gd name="T3" fmla="*/ 1 h 791"/>
                        <a:gd name="T4" fmla="*/ 16 w 1769"/>
                        <a:gd name="T5" fmla="*/ 3 h 791"/>
                        <a:gd name="T6" fmla="*/ 23 w 1769"/>
                        <a:gd name="T7" fmla="*/ 6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8"/>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71"/>
                      <a:ext cx="926" cy="490"/>
                    </a:xfrm>
                    <a:custGeom>
                      <a:avLst/>
                      <a:gdLst>
                        <a:gd name="T0" fmla="*/ 1 w 1769"/>
                        <a:gd name="T1" fmla="*/ 1 h 791"/>
                        <a:gd name="T2" fmla="*/ 19 w 1769"/>
                        <a:gd name="T3" fmla="*/ 6 h 791"/>
                        <a:gd name="T4" fmla="*/ 46 w 1769"/>
                        <a:gd name="T5" fmla="*/ 19 h 791"/>
                        <a:gd name="T6" fmla="*/ 63 w 1769"/>
                        <a:gd name="T7" fmla="*/ 40 h 791"/>
                        <a:gd name="T8" fmla="*/ 69 w 1769"/>
                        <a:gd name="T9" fmla="*/ 56 h 791"/>
                        <a:gd name="T10" fmla="*/ 66 w 1769"/>
                        <a:gd name="T11" fmla="*/ 72 h 791"/>
                        <a:gd name="T12" fmla="*/ 62 w 1769"/>
                        <a:gd name="T13" fmla="*/ 58 h 791"/>
                        <a:gd name="T14" fmla="*/ 54 w 1769"/>
                        <a:gd name="T15" fmla="*/ 42 h 791"/>
                        <a:gd name="T16" fmla="*/ 43 w 1769"/>
                        <a:gd name="T17" fmla="*/ 27 h 791"/>
                        <a:gd name="T18" fmla="*/ 23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3" cy="348"/>
                    </a:xfrm>
                    <a:custGeom>
                      <a:avLst/>
                      <a:gdLst>
                        <a:gd name="T0" fmla="*/ 0 w 2736"/>
                        <a:gd name="T1" fmla="*/ 79 h 504"/>
                        <a:gd name="T2" fmla="*/ 111 w 2736"/>
                        <a:gd name="T3" fmla="*/ 26 h 504"/>
                        <a:gd name="T4" fmla="*/ 227 w 2736"/>
                        <a:gd name="T5" fmla="*/ 4 h 504"/>
                        <a:gd name="T6" fmla="*/ 349 w 2736"/>
                        <a:gd name="T7" fmla="*/ 4 h 504"/>
                        <a:gd name="T8" fmla="*/ 347 w 2736"/>
                        <a:gd name="T9" fmla="*/ 16 h 504"/>
                        <a:gd name="T10" fmla="*/ 226 w 2736"/>
                        <a:gd name="T11" fmla="*/ 16 h 504"/>
                        <a:gd name="T12" fmla="*/ 83 w 2736"/>
                        <a:gd name="T13" fmla="*/ 46 h 504"/>
                        <a:gd name="T14" fmla="*/ 0 w 2736"/>
                        <a:gd name="T15" fmla="*/ 7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6"/>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4"/>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4"/>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5"/>
                      <a:ext cx="754" cy="344"/>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2"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0"/>
                      <a:ext cx="672" cy="339"/>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2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3" y="959"/>
                      <a:ext cx="1101" cy="215"/>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6" y="230"/>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2" y="925"/>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9"/>
                    <a:ext cx="1026" cy="144"/>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2"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2"/>
                      <a:ext cx="570"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2" y="914"/>
                      <a:ext cx="1155"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62"/>
                      <a:ext cx="621" cy="423"/>
                    </a:xfrm>
                    <a:custGeom>
                      <a:avLst/>
                      <a:gdLst>
                        <a:gd name="T0" fmla="*/ 0 w 1769"/>
                        <a:gd name="T1" fmla="*/ 1 h 791"/>
                        <a:gd name="T2" fmla="*/ 2 w 1769"/>
                        <a:gd name="T3" fmla="*/ 3 h 791"/>
                        <a:gd name="T4" fmla="*/ 6 w 1769"/>
                        <a:gd name="T5" fmla="*/ 9 h 791"/>
                        <a:gd name="T6" fmla="*/ 9 w 1769"/>
                        <a:gd name="T7" fmla="*/ 19 h 791"/>
                        <a:gd name="T8" fmla="*/ 9 w 1769"/>
                        <a:gd name="T9" fmla="*/ 27 h 791"/>
                        <a:gd name="T10" fmla="*/ 9 w 1769"/>
                        <a:gd name="T11" fmla="*/ 34 h 791"/>
                        <a:gd name="T12" fmla="*/ 8 w 1769"/>
                        <a:gd name="T13" fmla="*/ 28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7"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1"/>
                      <a:ext cx="512" cy="134"/>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1"/>
                    </a:xfrm>
                    <a:custGeom>
                      <a:avLst/>
                      <a:gdLst>
                        <a:gd name="T0" fmla="*/ 0 w 2736"/>
                        <a:gd name="T1" fmla="*/ 45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8" y="2578"/>
                      <a:ext cx="1595" cy="311"/>
                    </a:xfrm>
                    <a:custGeom>
                      <a:avLst/>
                      <a:gdLst>
                        <a:gd name="T0" fmla="*/ 0 w 2736"/>
                        <a:gd name="T1" fmla="*/ 45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5"/>
                      <a:ext cx="856" cy="490"/>
                    </a:xfrm>
                    <a:custGeom>
                      <a:avLst/>
                      <a:gdLst>
                        <a:gd name="T0" fmla="*/ 0 w 1769"/>
                        <a:gd name="T1" fmla="*/ 1 h 791"/>
                        <a:gd name="T2" fmla="*/ 13 w 1769"/>
                        <a:gd name="T3" fmla="*/ 6 h 791"/>
                        <a:gd name="T4" fmla="*/ 30 w 1769"/>
                        <a:gd name="T5" fmla="*/ 19 h 791"/>
                        <a:gd name="T6" fmla="*/ 43 w 1769"/>
                        <a:gd name="T7" fmla="*/ 40 h 791"/>
                        <a:gd name="T8" fmla="*/ 46 w 1769"/>
                        <a:gd name="T9" fmla="*/ 56 h 791"/>
                        <a:gd name="T10" fmla="*/ 45 w 1769"/>
                        <a:gd name="T11" fmla="*/ 72 h 791"/>
                        <a:gd name="T12" fmla="*/ 42 w 1769"/>
                        <a:gd name="T13" fmla="*/ 58 h 791"/>
                        <a:gd name="T14" fmla="*/ 37 w 1769"/>
                        <a:gd name="T15" fmla="*/ 42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1" y="2694"/>
                      <a:ext cx="1711" cy="301"/>
                    </a:xfrm>
                    <a:custGeom>
                      <a:avLst/>
                      <a:gdLst>
                        <a:gd name="T0" fmla="*/ 0 w 2736"/>
                        <a:gd name="T1" fmla="*/ 39 h 504"/>
                        <a:gd name="T2" fmla="*/ 83 w 2736"/>
                        <a:gd name="T3" fmla="*/ 13 h 504"/>
                        <a:gd name="T4" fmla="*/ 170 w 2736"/>
                        <a:gd name="T5" fmla="*/ 2 h 504"/>
                        <a:gd name="T6" fmla="*/ 261 w 2736"/>
                        <a:gd name="T7" fmla="*/ 2 h 504"/>
                        <a:gd name="T8" fmla="*/ 260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32" y="3897"/>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1"/>
                    </a:xfrm>
                    <a:custGeom>
                      <a:avLst/>
                      <a:gdLst>
                        <a:gd name="T0" fmla="*/ 0 w 2736"/>
                        <a:gd name="T1" fmla="*/ 45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2"/>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4" cy="468"/>
                    </a:xfrm>
                    <a:custGeom>
                      <a:avLst/>
                      <a:gdLst>
                        <a:gd name="T0" fmla="*/ 0 w 1769"/>
                        <a:gd name="T1" fmla="*/ 1 h 791"/>
                        <a:gd name="T2" fmla="*/ 15 w 1769"/>
                        <a:gd name="T3" fmla="*/ 4 h 791"/>
                        <a:gd name="T4" fmla="*/ 36 w 1769"/>
                        <a:gd name="T5" fmla="*/ 14 h 791"/>
                        <a:gd name="T6" fmla="*/ 50 w 1769"/>
                        <a:gd name="T7" fmla="*/ 31 h 791"/>
                        <a:gd name="T8" fmla="*/ 54 w 1769"/>
                        <a:gd name="T9" fmla="*/ 44 h 791"/>
                        <a:gd name="T10" fmla="*/ 52 w 1769"/>
                        <a:gd name="T11" fmla="*/ 57 h 791"/>
                        <a:gd name="T12" fmla="*/ 49 w 1769"/>
                        <a:gd name="T13" fmla="*/ 46 h 791"/>
                        <a:gd name="T14" fmla="*/ 43 w 1769"/>
                        <a:gd name="T15" fmla="*/ 33 h 791"/>
                        <a:gd name="T16" fmla="*/ 34 w 1769"/>
                        <a:gd name="T17" fmla="*/ 22 h 791"/>
                        <a:gd name="T18" fmla="*/ 18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9" y="2661"/>
                      <a:ext cx="1600" cy="246"/>
                    </a:xfrm>
                    <a:custGeom>
                      <a:avLst/>
                      <a:gdLst>
                        <a:gd name="T0" fmla="*/ 0 w 2736"/>
                        <a:gd name="T1" fmla="*/ 14 h 504"/>
                        <a:gd name="T2" fmla="*/ 59 w 2736"/>
                        <a:gd name="T3" fmla="*/ 5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3" y="3747"/>
                      <a:ext cx="859"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3"/>
                      <a:ext cx="1471" cy="246"/>
                    </a:xfrm>
                    <a:custGeom>
                      <a:avLst/>
                      <a:gdLst>
                        <a:gd name="T0" fmla="*/ 0 w 2736"/>
                        <a:gd name="T1" fmla="*/ 14 h 504"/>
                        <a:gd name="T2" fmla="*/ 39 w 2736"/>
                        <a:gd name="T3" fmla="*/ 5 h 504"/>
                        <a:gd name="T4" fmla="*/ 80 w 2736"/>
                        <a:gd name="T5" fmla="*/ 0 h 504"/>
                        <a:gd name="T6" fmla="*/ 123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2"/>
                      <a:ext cx="790" cy="385"/>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1" y="2760"/>
                      <a:ext cx="1437" cy="188"/>
                    </a:xfrm>
                    <a:custGeom>
                      <a:avLst/>
                      <a:gdLst>
                        <a:gd name="T0" fmla="*/ 0 w 2736"/>
                        <a:gd name="T1" fmla="*/ 4 h 504"/>
                        <a:gd name="T2" fmla="*/ 35 w 2736"/>
                        <a:gd name="T3" fmla="*/ 1 h 504"/>
                        <a:gd name="T4" fmla="*/ 71 w 2736"/>
                        <a:gd name="T5" fmla="*/ 0 h 504"/>
                        <a:gd name="T6" fmla="*/ 110 w 2736"/>
                        <a:gd name="T7" fmla="*/ 0 h 504"/>
                        <a:gd name="T8" fmla="*/ 109 w 2736"/>
                        <a:gd name="T9" fmla="*/ 1 h 504"/>
                        <a:gd name="T10" fmla="*/ 70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5" y="456"/>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1"/>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8"/>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29"/>
                  <a:ext cx="443" cy="837"/>
                </a:xfrm>
                <a:custGeom>
                  <a:avLst/>
                  <a:gdLst>
                    <a:gd name="T0" fmla="*/ 0 w 776"/>
                    <a:gd name="T1" fmla="*/ 0 h 2368"/>
                    <a:gd name="T2" fmla="*/ 15 w 776"/>
                    <a:gd name="T3" fmla="*/ 0 h 2368"/>
                    <a:gd name="T4" fmla="*/ 6 w 776"/>
                    <a:gd name="T5" fmla="*/ 1 h 2368"/>
                    <a:gd name="T6" fmla="*/ 21 w 776"/>
                    <a:gd name="T7" fmla="*/ 1 h 2368"/>
                    <a:gd name="T8" fmla="*/ 12 w 776"/>
                    <a:gd name="T9" fmla="*/ 2 h 2368"/>
                    <a:gd name="T10" fmla="*/ 23 w 776"/>
                    <a:gd name="T11" fmla="*/ 2 h 2368"/>
                    <a:gd name="T12" fmla="*/ 18 w 776"/>
                    <a:gd name="T13" fmla="*/ 2 h 2368"/>
                    <a:gd name="T14" fmla="*/ 29 w 776"/>
                    <a:gd name="T15" fmla="*/ 3 h 2368"/>
                    <a:gd name="T16" fmla="*/ 23 w 776"/>
                    <a:gd name="T17" fmla="*/ 3 h 2368"/>
                    <a:gd name="T18" fmla="*/ 32 w 776"/>
                    <a:gd name="T19" fmla="*/ 4 h 2368"/>
                    <a:gd name="T20" fmla="*/ 29 w 776"/>
                    <a:gd name="T21" fmla="*/ 4 h 2368"/>
                    <a:gd name="T22" fmla="*/ 35 w 776"/>
                    <a:gd name="T23" fmla="*/ 5 h 2368"/>
                    <a:gd name="T24" fmla="*/ 35 w 776"/>
                    <a:gd name="T25" fmla="*/ 5 h 2368"/>
                    <a:gd name="T26" fmla="*/ 41 w 776"/>
                    <a:gd name="T27" fmla="*/ 6 h 2368"/>
                    <a:gd name="T28" fmla="*/ 38 w 776"/>
                    <a:gd name="T29" fmla="*/ 7 h 2368"/>
                    <a:gd name="T30" fmla="*/ 43 w 776"/>
                    <a:gd name="T31" fmla="*/ 7 h 2368"/>
                    <a:gd name="T32" fmla="*/ 41 w 776"/>
                    <a:gd name="T33" fmla="*/ 8 h 2368"/>
                    <a:gd name="T34" fmla="*/ 43 w 776"/>
                    <a:gd name="T35" fmla="*/ 9 h 2368"/>
                    <a:gd name="T36" fmla="*/ 41 w 776"/>
                    <a:gd name="T37" fmla="*/ 10 h 2368"/>
                    <a:gd name="T38" fmla="*/ 47 w 776"/>
                    <a:gd name="T39" fmla="*/ 10 h 2368"/>
                    <a:gd name="T40" fmla="*/ 43 w 776"/>
                    <a:gd name="T41" fmla="*/ 11 h 2368"/>
                    <a:gd name="T42" fmla="*/ 47 w 776"/>
                    <a:gd name="T43" fmla="*/ 12 h 2368"/>
                    <a:gd name="T44" fmla="*/ 43 w 776"/>
                    <a:gd name="T45" fmla="*/ 12 h 2368"/>
                    <a:gd name="T46" fmla="*/ 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50"/>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1"/>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4 h 2368"/>
                  <a:gd name="T18" fmla="*/ 1944 w 776"/>
                  <a:gd name="T19" fmla="*/ 91 h 2368"/>
                  <a:gd name="T20" fmla="*/ 1766 w 776"/>
                  <a:gd name="T21" fmla="*/ 104 h 2368"/>
                  <a:gd name="T22" fmla="*/ 2117 w 776"/>
                  <a:gd name="T23" fmla="*/ 118 h 2368"/>
                  <a:gd name="T24" fmla="*/ 2117 w 776"/>
                  <a:gd name="T25" fmla="*/ 131 h 2368"/>
                  <a:gd name="T26" fmla="*/ 2473 w 776"/>
                  <a:gd name="T27" fmla="*/ 151 h 2368"/>
                  <a:gd name="T28" fmla="*/ 2297 w 776"/>
                  <a:gd name="T29" fmla="*/ 172 h 2368"/>
                  <a:gd name="T30" fmla="*/ 2649 w 776"/>
                  <a:gd name="T31" fmla="*/ 185 h 2368"/>
                  <a:gd name="T32" fmla="*/ 2473 w 776"/>
                  <a:gd name="T33" fmla="*/ 206 h 2368"/>
                  <a:gd name="T34" fmla="*/ 2649 w 776"/>
                  <a:gd name="T35" fmla="*/ 226 h 2368"/>
                  <a:gd name="T36" fmla="*/ 2473 w 776"/>
                  <a:gd name="T37" fmla="*/ 239 h 2368"/>
                  <a:gd name="T38" fmla="*/ 2828 w 776"/>
                  <a:gd name="T39" fmla="*/ 260 h 2368"/>
                  <a:gd name="T40" fmla="*/ 2649 w 776"/>
                  <a:gd name="T41" fmla="*/ 280 h 2368"/>
                  <a:gd name="T42" fmla="*/ 2828 w 776"/>
                  <a:gd name="T43" fmla="*/ 308 h 2368"/>
                  <a:gd name="T44" fmla="*/ 2649 w 776"/>
                  <a:gd name="T45" fmla="*/ 314 h 2368"/>
                  <a:gd name="T46" fmla="*/ 2828 w 776"/>
                  <a:gd name="T47" fmla="*/ 3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5 h 2368"/>
                  <a:gd name="T2" fmla="*/ 110 w 776"/>
                  <a:gd name="T3" fmla="*/ 1 h 2368"/>
                  <a:gd name="T4" fmla="*/ 44 w 776"/>
                  <a:gd name="T5" fmla="*/ 13 h 2368"/>
                  <a:gd name="T6" fmla="*/ 154 w 776"/>
                  <a:gd name="T7" fmla="*/ 13 h 2368"/>
                  <a:gd name="T8" fmla="*/ 88 w 776"/>
                  <a:gd name="T9" fmla="*/ 25 h 2368"/>
                  <a:gd name="T10" fmla="*/ 176 w 776"/>
                  <a:gd name="T11" fmla="*/ 28 h 2368"/>
                  <a:gd name="T12" fmla="*/ 132 w 776"/>
                  <a:gd name="T13" fmla="*/ 36 h 2368"/>
                  <a:gd name="T14" fmla="*/ 221 w 776"/>
                  <a:gd name="T15" fmla="*/ 41 h 2368"/>
                  <a:gd name="T16" fmla="*/ 176 w 776"/>
                  <a:gd name="T17" fmla="*/ 48 h 2368"/>
                  <a:gd name="T18" fmla="*/ 242 w 776"/>
                  <a:gd name="T19" fmla="*/ 52 h 2368"/>
                  <a:gd name="T20" fmla="*/ 221 w 776"/>
                  <a:gd name="T21" fmla="*/ 60 h 2368"/>
                  <a:gd name="T22" fmla="*/ 264 w 776"/>
                  <a:gd name="T23" fmla="*/ 68 h 2368"/>
                  <a:gd name="T24" fmla="*/ 264 w 776"/>
                  <a:gd name="T25" fmla="*/ 76 h 2368"/>
                  <a:gd name="T26" fmla="*/ 308 w 776"/>
                  <a:gd name="T27" fmla="*/ 87 h 2368"/>
                  <a:gd name="T28" fmla="*/ 287 w 776"/>
                  <a:gd name="T29" fmla="*/ 99 h 2368"/>
                  <a:gd name="T30" fmla="*/ 330 w 776"/>
                  <a:gd name="T31" fmla="*/ 107 h 2368"/>
                  <a:gd name="T32" fmla="*/ 308 w 776"/>
                  <a:gd name="T33" fmla="*/ 119 h 2368"/>
                  <a:gd name="T34" fmla="*/ 330 w 776"/>
                  <a:gd name="T35" fmla="*/ 130 h 2368"/>
                  <a:gd name="T36" fmla="*/ 308 w 776"/>
                  <a:gd name="T37" fmla="*/ 138 h 2368"/>
                  <a:gd name="T38" fmla="*/ 353 w 776"/>
                  <a:gd name="T39" fmla="*/ 150 h 2368"/>
                  <a:gd name="T40" fmla="*/ 330 w 776"/>
                  <a:gd name="T41" fmla="*/ 161 h 2368"/>
                  <a:gd name="T42" fmla="*/ 353 w 776"/>
                  <a:gd name="T43" fmla="*/ 177 h 2368"/>
                  <a:gd name="T44" fmla="*/ 330 w 776"/>
                  <a:gd name="T45" fmla="*/ 181 h 2368"/>
                  <a:gd name="T46" fmla="*/ 353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1"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25306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25306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lgn="ctr">
              <a:defRPr>
                <a:latin typeface="Arial" charset="0"/>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atin typeface="Arial" charset="0"/>
              </a:defRPr>
            </a:lvl1pPr>
          </a:lstStyle>
          <a:p>
            <a:pPr>
              <a:defRPr/>
            </a:pPr>
            <a:fld id="{436F30F3-53E7-614E-9DE1-922430134C16}" type="slidenum">
              <a:rPr lang="en-US"/>
              <a:pPr>
                <a:defRPr/>
              </a:pPr>
              <a:t>‹#›</a:t>
            </a:fld>
            <a:endParaRPr lang="en-US"/>
          </a:p>
        </p:txBody>
      </p:sp>
    </p:spTree>
    <p:extLst>
      <p:ext uri="{BB962C8B-B14F-4D97-AF65-F5344CB8AC3E}">
        <p14:creationId xmlns:p14="http://schemas.microsoft.com/office/powerpoint/2010/main" val="40209484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451F571D-3038-D345-AECF-AFF5EE9EEECF}" type="slidenum">
              <a:rPr lang="en-US"/>
              <a:pPr>
                <a:defRPr/>
              </a:pPr>
              <a:t>‹#›</a:t>
            </a:fld>
            <a:endParaRPr lang="en-US"/>
          </a:p>
        </p:txBody>
      </p:sp>
    </p:spTree>
    <p:extLst>
      <p:ext uri="{BB962C8B-B14F-4D97-AF65-F5344CB8AC3E}">
        <p14:creationId xmlns:p14="http://schemas.microsoft.com/office/powerpoint/2010/main" val="16847413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49BB9D03-FAAE-574A-8F94-09202B92CFAE}" type="slidenum">
              <a:rPr lang="en-US"/>
              <a:pPr>
                <a:defRPr/>
              </a:pPr>
              <a:t>‹#›</a:t>
            </a:fld>
            <a:endParaRPr lang="en-US"/>
          </a:p>
        </p:txBody>
      </p:sp>
    </p:spTree>
    <p:extLst>
      <p:ext uri="{BB962C8B-B14F-4D97-AF65-F5344CB8AC3E}">
        <p14:creationId xmlns:p14="http://schemas.microsoft.com/office/powerpoint/2010/main" val="392527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672CB981-2178-3E46-A66D-AD1AADFCF4D2}" type="slidenum">
              <a:rPr lang="en-US"/>
              <a:pPr>
                <a:defRPr/>
              </a:pPr>
              <a:t>‹#›</a:t>
            </a:fld>
            <a:endParaRPr lang="en-US"/>
          </a:p>
        </p:txBody>
      </p:sp>
    </p:spTree>
    <p:extLst>
      <p:ext uri="{BB962C8B-B14F-4D97-AF65-F5344CB8AC3E}">
        <p14:creationId xmlns:p14="http://schemas.microsoft.com/office/powerpoint/2010/main" val="7058411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73BA4E89-1DFF-0B4C-A95C-89058B301F72}" type="slidenum">
              <a:rPr lang="en-US"/>
              <a:pPr>
                <a:defRPr/>
              </a:pPr>
              <a:t>‹#›</a:t>
            </a:fld>
            <a:endParaRPr lang="en-US"/>
          </a:p>
        </p:txBody>
      </p:sp>
    </p:spTree>
    <p:extLst>
      <p:ext uri="{BB962C8B-B14F-4D97-AF65-F5344CB8AC3E}">
        <p14:creationId xmlns:p14="http://schemas.microsoft.com/office/powerpoint/2010/main" val="11123046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8"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141"/>
          <p:cNvSpPr>
            <a:spLocks noGrp="1" noChangeArrowheads="1"/>
          </p:cNvSpPr>
          <p:nvPr>
            <p:ph type="sldNum" sz="quarter" idx="12"/>
          </p:nvPr>
        </p:nvSpPr>
        <p:spPr/>
        <p:txBody>
          <a:bodyPr/>
          <a:lstStyle>
            <a:lvl1pPr>
              <a:defRPr>
                <a:latin typeface="Arial" charset="0"/>
              </a:defRPr>
            </a:lvl1pPr>
          </a:lstStyle>
          <a:p>
            <a:pPr>
              <a:defRPr/>
            </a:pPr>
            <a:fld id="{51ED7321-AC41-0945-9BF1-C9E1B2A72933}" type="slidenum">
              <a:rPr lang="en-US"/>
              <a:pPr>
                <a:defRPr/>
              </a:pPr>
              <a:t>‹#›</a:t>
            </a:fld>
            <a:endParaRPr lang="en-US"/>
          </a:p>
        </p:txBody>
      </p:sp>
    </p:spTree>
    <p:extLst>
      <p:ext uri="{BB962C8B-B14F-4D97-AF65-F5344CB8AC3E}">
        <p14:creationId xmlns:p14="http://schemas.microsoft.com/office/powerpoint/2010/main" val="34264427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4"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141"/>
          <p:cNvSpPr>
            <a:spLocks noGrp="1" noChangeArrowheads="1"/>
          </p:cNvSpPr>
          <p:nvPr>
            <p:ph type="sldNum" sz="quarter" idx="12"/>
          </p:nvPr>
        </p:nvSpPr>
        <p:spPr/>
        <p:txBody>
          <a:bodyPr/>
          <a:lstStyle>
            <a:lvl1pPr>
              <a:defRPr>
                <a:latin typeface="Arial" charset="0"/>
              </a:defRPr>
            </a:lvl1pPr>
          </a:lstStyle>
          <a:p>
            <a:pPr>
              <a:defRPr/>
            </a:pPr>
            <a:fld id="{932C0523-9E35-F148-9612-EF19FB985945}" type="slidenum">
              <a:rPr lang="en-US"/>
              <a:pPr>
                <a:defRPr/>
              </a:pPr>
              <a:t>‹#›</a:t>
            </a:fld>
            <a:endParaRPr lang="en-US"/>
          </a:p>
        </p:txBody>
      </p:sp>
    </p:spTree>
    <p:extLst>
      <p:ext uri="{BB962C8B-B14F-4D97-AF65-F5344CB8AC3E}">
        <p14:creationId xmlns:p14="http://schemas.microsoft.com/office/powerpoint/2010/main" val="30759527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3"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141"/>
          <p:cNvSpPr>
            <a:spLocks noGrp="1" noChangeArrowheads="1"/>
          </p:cNvSpPr>
          <p:nvPr>
            <p:ph type="sldNum" sz="quarter" idx="12"/>
          </p:nvPr>
        </p:nvSpPr>
        <p:spPr/>
        <p:txBody>
          <a:bodyPr/>
          <a:lstStyle>
            <a:lvl1pPr>
              <a:defRPr>
                <a:latin typeface="Arial" charset="0"/>
              </a:defRPr>
            </a:lvl1pPr>
          </a:lstStyle>
          <a:p>
            <a:pPr>
              <a:defRPr/>
            </a:pPr>
            <a:fld id="{A05DC837-A536-FC42-B063-3912BE9EADDD}" type="slidenum">
              <a:rPr lang="en-US"/>
              <a:pPr>
                <a:defRPr/>
              </a:pPr>
              <a:t>‹#›</a:t>
            </a:fld>
            <a:endParaRPr lang="en-US"/>
          </a:p>
        </p:txBody>
      </p:sp>
    </p:spTree>
    <p:extLst>
      <p:ext uri="{BB962C8B-B14F-4D97-AF65-F5344CB8AC3E}">
        <p14:creationId xmlns:p14="http://schemas.microsoft.com/office/powerpoint/2010/main" val="9425927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537E5320-DF93-EC44-9E27-49BE0CAA6369}" type="slidenum">
              <a:rPr lang="en-US"/>
              <a:pPr>
                <a:defRPr/>
              </a:pPr>
              <a:t>‹#›</a:t>
            </a:fld>
            <a:endParaRPr lang="en-US"/>
          </a:p>
        </p:txBody>
      </p:sp>
    </p:spTree>
    <p:extLst>
      <p:ext uri="{BB962C8B-B14F-4D97-AF65-F5344CB8AC3E}">
        <p14:creationId xmlns:p14="http://schemas.microsoft.com/office/powerpoint/2010/main" val="3048145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9987B04E-5BD7-2E44-89C4-201F2F7253F5}" type="slidenum">
              <a:rPr lang="en-US"/>
              <a:pPr>
                <a:defRPr/>
              </a:pPr>
              <a:t>‹#›</a:t>
            </a:fld>
            <a:endParaRPr lang="en-US"/>
          </a:p>
        </p:txBody>
      </p:sp>
    </p:spTree>
    <p:extLst>
      <p:ext uri="{BB962C8B-B14F-4D97-AF65-F5344CB8AC3E}">
        <p14:creationId xmlns:p14="http://schemas.microsoft.com/office/powerpoint/2010/main" val="1780196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F804DEAD-FD52-4346-AAAB-75857BEAE2C2}" type="slidenum">
              <a:rPr lang="en-US"/>
              <a:pPr>
                <a:defRPr/>
              </a:pPr>
              <a:t>‹#›</a:t>
            </a:fld>
            <a:endParaRPr lang="en-US"/>
          </a:p>
        </p:txBody>
      </p:sp>
    </p:spTree>
    <p:extLst>
      <p:ext uri="{BB962C8B-B14F-4D97-AF65-F5344CB8AC3E}">
        <p14:creationId xmlns:p14="http://schemas.microsoft.com/office/powerpoint/2010/main" val="22271948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EBA9C3A8-4623-2440-BE35-32D47279CDD1}" type="slidenum">
              <a:rPr lang="en-US"/>
              <a:pPr>
                <a:defRPr/>
              </a:pPr>
              <a:t>‹#›</a:t>
            </a:fld>
            <a:endParaRPr lang="en-US"/>
          </a:p>
        </p:txBody>
      </p:sp>
    </p:spTree>
    <p:extLst>
      <p:ext uri="{BB962C8B-B14F-4D97-AF65-F5344CB8AC3E}">
        <p14:creationId xmlns:p14="http://schemas.microsoft.com/office/powerpoint/2010/main" val="16652713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7"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8" name="Rectangle 141"/>
          <p:cNvSpPr>
            <a:spLocks noGrp="1" noChangeArrowheads="1"/>
          </p:cNvSpPr>
          <p:nvPr>
            <p:ph type="sldNum" sz="quarter" idx="12"/>
          </p:nvPr>
        </p:nvSpPr>
        <p:spPr/>
        <p:txBody>
          <a:bodyPr/>
          <a:lstStyle>
            <a:lvl1pPr>
              <a:defRPr>
                <a:latin typeface="Arial" charset="0"/>
              </a:defRPr>
            </a:lvl1pPr>
          </a:lstStyle>
          <a:p>
            <a:pPr>
              <a:defRPr/>
            </a:pPr>
            <a:fld id="{72FD793B-8B4F-344A-9B8A-D2EFA21933F2}" type="slidenum">
              <a:rPr lang="en-US"/>
              <a:pPr>
                <a:defRPr/>
              </a:pPr>
              <a:t>‹#›</a:t>
            </a:fld>
            <a:endParaRPr lang="en-US"/>
          </a:p>
        </p:txBody>
      </p:sp>
    </p:spTree>
    <p:extLst>
      <p:ext uri="{BB962C8B-B14F-4D97-AF65-F5344CB8AC3E}">
        <p14:creationId xmlns:p14="http://schemas.microsoft.com/office/powerpoint/2010/main" val="20710523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30EE4FAB-7641-A743-9A8B-79CCA7B5AF2A}" type="slidenum">
              <a:rPr lang="en-US"/>
              <a:pPr>
                <a:defRPr/>
              </a:pPr>
              <a:t>‹#›</a:t>
            </a:fld>
            <a:endParaRPr lang="en-US"/>
          </a:p>
        </p:txBody>
      </p:sp>
    </p:spTree>
    <p:extLst>
      <p:ext uri="{BB962C8B-B14F-4D97-AF65-F5344CB8AC3E}">
        <p14:creationId xmlns:p14="http://schemas.microsoft.com/office/powerpoint/2010/main" val="353079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73.xml"/><Relationship Id="rId1" Type="http://schemas.openxmlformats.org/officeDocument/2006/relationships/slideLayout" Target="../slideLayouts/slideLayout7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2.xml"/><Relationship Id="rId1" Type="http://schemas.openxmlformats.org/officeDocument/2006/relationships/slideLayout" Target="../slideLayouts/slideLayout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13.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6.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5.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6.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6.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2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8.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9.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20.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68.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2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12" charset="-52"/>
                <a:ea typeface="+mn-ea"/>
                <a:cs typeface="+mn-cs"/>
              </a:endParaRPr>
            </a:p>
          </p:txBody>
        </p:sp>
        <p:sp>
          <p:nvSpPr>
            <p:cNvPr id="923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23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24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5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925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grpSp>
      <p:sp>
        <p:nvSpPr>
          <p:cNvPr id="925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12" charset="-52"/>
                <a:ea typeface="+mn-ea"/>
                <a:cs typeface="+mn-cs"/>
              </a:defRPr>
            </a:lvl1pPr>
          </a:lstStyle>
          <a:p>
            <a:pPr>
              <a:defRPr/>
            </a:pPr>
            <a:endParaRPr lang="en-US"/>
          </a:p>
        </p:txBody>
      </p:sp>
      <p:sp>
        <p:nvSpPr>
          <p:cNvPr id="925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12" charset="-52"/>
                <a:ea typeface="+mn-ea"/>
                <a:cs typeface="+mn-cs"/>
              </a:defRPr>
            </a:lvl1pPr>
          </a:lstStyle>
          <a:p>
            <a:pPr>
              <a:defRPr/>
            </a:pPr>
            <a:endParaRPr lang="en-US"/>
          </a:p>
        </p:txBody>
      </p:sp>
      <p:sp>
        <p:nvSpPr>
          <p:cNvPr id="925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252CC60-EFFD-4A4D-8964-CAF79AA26BE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96"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 id="21474852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682"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3"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4"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5"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pPr>
              <a:defRPr/>
            </a:pPr>
            <a:fld id="{577BCAD9-8ECC-2E4F-AB6E-C0669861DDE2}" type="datetime1">
              <a:rPr lang="en-US"/>
              <a:pPr>
                <a:defRPr/>
              </a:pPr>
              <a:t>11/22/19</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charset="0"/>
              </a:defRPr>
            </a:lvl1pPr>
          </a:lstStyle>
          <a:p>
            <a:pPr>
              <a:defRPr/>
            </a:pPr>
            <a:fld id="{C7F566F8-4EE7-2349-966E-7DAB48F02CD4}" type="slidenum">
              <a:rPr lang="en-US"/>
              <a:pPr>
                <a:defRPr/>
              </a:pPr>
              <a:t>‹#›</a:t>
            </a:fld>
            <a:endParaRPr lang="en-US"/>
          </a:p>
        </p:txBody>
      </p:sp>
      <p:sp>
        <p:nvSpPr>
          <p:cNvPr id="71694"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695"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02" r:id="rId1"/>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73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pPr>
              <a:defRPr/>
            </a:pPr>
            <a:fld id="{F60CA94B-761C-3D4F-A4A2-A5C3313423EB}" type="datetime1">
              <a:rPr lang="en-US"/>
              <a:pPr>
                <a:defRPr/>
              </a:pPr>
              <a:t>11/22/19</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charset="0"/>
              </a:defRPr>
            </a:lvl1pPr>
          </a:lstStyle>
          <a:p>
            <a:pPr>
              <a:defRPr/>
            </a:pPr>
            <a:fld id="{3B26969C-54D5-BE45-B099-F88AF5EBF22E}" type="slidenum">
              <a:rPr lang="en-US"/>
              <a:pPr>
                <a:defRPr/>
              </a:pPr>
              <a:t>‹#›</a:t>
            </a:fld>
            <a:endParaRPr lang="en-US"/>
          </a:p>
        </p:txBody>
      </p:sp>
      <p:sp>
        <p:nvSpPr>
          <p:cNvPr id="7374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374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03" r:id="rId1"/>
    <p:sldLayoutId id="2147485304" r:id="rId2"/>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64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CCECFF"/>
                </a:solidFill>
                <a:latin typeface="Times New Roman" charset="0"/>
              </a:defRPr>
            </a:lvl1pPr>
          </a:lstStyle>
          <a:p>
            <a:pPr>
              <a:defRPr/>
            </a:pPr>
            <a:fld id="{972919B6-9CAC-A947-A060-4B0AFCEB5B05}" type="slidenum">
              <a:rPr lang="en-US"/>
              <a:pPr>
                <a:defRPr/>
              </a:pPr>
              <a:t>‹#›</a:t>
            </a:fld>
            <a:endParaRPr lang="en-US"/>
          </a:p>
        </p:txBody>
      </p:sp>
      <p:sp>
        <p:nvSpPr>
          <p:cNvPr id="106503" name="Rectangle 1031"/>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CCECFF"/>
              </a:solidFill>
              <a:latin typeface="Times New Roman" charset="0"/>
            </a:endParaRPr>
          </a:p>
        </p:txBody>
      </p:sp>
    </p:spTree>
  </p:cSld>
  <p:clrMap bg1="dk2" tx1="lt1" bg2="dk1" tx2="lt2" accent1="accent1" accent2="accent2" accent3="accent3" accent4="accent4" accent5="accent5" accent6="accent6" hlink="hlink" folHlink="folHlink"/>
  <p:sldLayoutIdLst>
    <p:sldLayoutId id="21474853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06503"/>
                                        </p:tgtEl>
                                        <p:attrNameLst>
                                          <p:attrName>style.visibility</p:attrName>
                                        </p:attrNameLst>
                                      </p:cBhvr>
                                      <p:to>
                                        <p:strVal val="visible"/>
                                      </p:to>
                                    </p:set>
                                    <p:animEffect transition="in" filter="wipe(right)">
                                      <p:cBhvr>
                                        <p:cTn id="7" dur="5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folHlink"/>
        </a:buClr>
        <a:buSzPct val="75000"/>
        <a:buFont typeface="Monotype Sorts" charset="0"/>
        <a:buChar char="n"/>
        <a:defRPr kumimoji="1" sz="3200">
          <a:solidFill>
            <a:schemeClr val="tx1"/>
          </a:solidFill>
          <a:effectLst>
            <a:outerShdw blurRad="38100" dist="38100" dir="2700000" algn="tl">
              <a:srgbClr val="000000"/>
            </a:outerShdw>
          </a:effectLst>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folHlink"/>
        </a:buClr>
        <a:buSzPct val="60000"/>
        <a:buFont typeface="Monotype Sorts" charset="0"/>
        <a:buChar char="n"/>
        <a:defRPr kumimoji="1"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50000"/>
        <a:buFont typeface="Monotype Sorts" charset="0"/>
        <a:buChar char="n"/>
        <a:defRPr kumimoji="1"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98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A4E694FE-4B82-F046-A031-E168EC4433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17"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6303963" y="0"/>
            <a:ext cx="2840037" cy="3254375"/>
            <a:chOff x="3115" y="0"/>
            <a:chExt cx="2170" cy="2486"/>
          </a:xfrm>
        </p:grpSpPr>
        <p:grpSp>
          <p:nvGrpSpPr>
            <p:cNvPr id="106504" name="Group 3"/>
            <p:cNvGrpSpPr>
              <a:grpSpLocks/>
            </p:cNvGrpSpPr>
            <p:nvPr/>
          </p:nvGrpSpPr>
          <p:grpSpPr bwMode="auto">
            <a:xfrm>
              <a:off x="4080" y="1910"/>
              <a:ext cx="768" cy="576"/>
              <a:chOff x="0" y="0"/>
              <a:chExt cx="768" cy="576"/>
            </a:xfrm>
          </p:grpSpPr>
          <p:sp>
            <p:nvSpPr>
              <p:cNvPr id="106636"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7"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5" name="Group 6"/>
            <p:cNvGrpSpPr>
              <a:grpSpLocks/>
            </p:cNvGrpSpPr>
            <p:nvPr/>
          </p:nvGrpSpPr>
          <p:grpSpPr bwMode="auto">
            <a:xfrm>
              <a:off x="4257" y="1103"/>
              <a:ext cx="768" cy="576"/>
              <a:chOff x="0" y="0"/>
              <a:chExt cx="768" cy="576"/>
            </a:xfrm>
          </p:grpSpPr>
          <p:sp>
            <p:nvSpPr>
              <p:cNvPr id="106634"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5"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6" name="Group 9"/>
            <p:cNvGrpSpPr>
              <a:grpSpLocks/>
            </p:cNvGrpSpPr>
            <p:nvPr/>
          </p:nvGrpSpPr>
          <p:grpSpPr bwMode="auto">
            <a:xfrm>
              <a:off x="3134" y="0"/>
              <a:ext cx="768" cy="576"/>
              <a:chOff x="0" y="0"/>
              <a:chExt cx="768" cy="576"/>
            </a:xfrm>
          </p:grpSpPr>
          <p:sp>
            <p:nvSpPr>
              <p:cNvPr id="10663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3"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7" name="Group 12"/>
            <p:cNvGrpSpPr>
              <a:grpSpLocks/>
            </p:cNvGrpSpPr>
            <p:nvPr/>
          </p:nvGrpSpPr>
          <p:grpSpPr bwMode="auto">
            <a:xfrm>
              <a:off x="3115" y="0"/>
              <a:ext cx="2170" cy="1702"/>
              <a:chOff x="3115" y="0"/>
              <a:chExt cx="2170" cy="1702"/>
            </a:xfrm>
          </p:grpSpPr>
          <p:grpSp>
            <p:nvGrpSpPr>
              <p:cNvPr id="106508" name="Group 13"/>
              <p:cNvGrpSpPr>
                <a:grpSpLocks/>
              </p:cNvGrpSpPr>
              <p:nvPr/>
            </p:nvGrpSpPr>
            <p:grpSpPr bwMode="auto">
              <a:xfrm>
                <a:off x="3640" y="308"/>
                <a:ext cx="1145" cy="844"/>
                <a:chOff x="1265" y="814"/>
                <a:chExt cx="2919" cy="2151"/>
              </a:xfrm>
            </p:grpSpPr>
            <p:sp>
              <p:nvSpPr>
                <p:cNvPr id="10663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9" name="Group 16"/>
              <p:cNvGrpSpPr>
                <a:grpSpLocks/>
              </p:cNvGrpSpPr>
              <p:nvPr/>
            </p:nvGrpSpPr>
            <p:grpSpPr bwMode="auto">
              <a:xfrm>
                <a:off x="3115" y="0"/>
                <a:ext cx="2145" cy="1702"/>
                <a:chOff x="3115" y="0"/>
                <a:chExt cx="2145" cy="1702"/>
              </a:xfrm>
            </p:grpSpPr>
            <p:grpSp>
              <p:nvGrpSpPr>
                <p:cNvPr id="106532" name="Group 17"/>
                <p:cNvGrpSpPr>
                  <a:grpSpLocks/>
                </p:cNvGrpSpPr>
                <p:nvPr/>
              </p:nvGrpSpPr>
              <p:grpSpPr bwMode="auto">
                <a:xfrm>
                  <a:off x="4505" y="589"/>
                  <a:ext cx="493" cy="912"/>
                  <a:chOff x="3471" y="1530"/>
                  <a:chExt cx="1258" cy="2327"/>
                </a:xfrm>
              </p:grpSpPr>
              <p:sp>
                <p:nvSpPr>
                  <p:cNvPr id="106628" name="Freeform 18"/>
                  <p:cNvSpPr>
                    <a:spLocks/>
                  </p:cNvSpPr>
                  <p:nvPr/>
                </p:nvSpPr>
                <p:spPr bwMode="hidden">
                  <a:xfrm rot="2711884">
                    <a:off x="2767" y="2235"/>
                    <a:ext cx="1720" cy="313"/>
                  </a:xfrm>
                  <a:custGeom>
                    <a:avLst/>
                    <a:gdLst>
                      <a:gd name="T0" fmla="*/ 0 w 2736"/>
                      <a:gd name="T1" fmla="*/ 47 h 504"/>
                      <a:gd name="T2" fmla="*/ 85 w 2736"/>
                      <a:gd name="T3" fmla="*/ 16 h 504"/>
                      <a:gd name="T4" fmla="*/ 174 w 2736"/>
                      <a:gd name="T5" fmla="*/ 2 h 504"/>
                      <a:gd name="T6" fmla="*/ 268 w 2736"/>
                      <a:gd name="T7" fmla="*/ 2 h 504"/>
                      <a:gd name="T8" fmla="*/ 267 w 2736"/>
                      <a:gd name="T9" fmla="*/ 10 h 504"/>
                      <a:gd name="T10" fmla="*/ 173 w 2736"/>
                      <a:gd name="T11" fmla="*/ 10 h 504"/>
                      <a:gd name="T12" fmla="*/ 6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629" name="Freeform 19"/>
                  <p:cNvSpPr>
                    <a:spLocks/>
                  </p:cNvSpPr>
                  <p:nvPr/>
                </p:nvSpPr>
                <p:spPr bwMode="hidden">
                  <a:xfrm rot="2711884">
                    <a:off x="4021" y="3148"/>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33" name="Group 20"/>
                <p:cNvGrpSpPr>
                  <a:grpSpLocks/>
                </p:cNvGrpSpPr>
                <p:nvPr/>
              </p:nvGrpSpPr>
              <p:grpSpPr bwMode="auto">
                <a:xfrm>
                  <a:off x="4267" y="781"/>
                  <a:ext cx="966" cy="522"/>
                  <a:chOff x="2864" y="2019"/>
                  <a:chExt cx="2463" cy="1332"/>
                </a:xfrm>
              </p:grpSpPr>
              <p:sp>
                <p:nvSpPr>
                  <p:cNvPr id="106626"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7"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4" name="Group 23"/>
                <p:cNvGrpSpPr>
                  <a:grpSpLocks/>
                </p:cNvGrpSpPr>
                <p:nvPr/>
              </p:nvGrpSpPr>
              <p:grpSpPr bwMode="auto">
                <a:xfrm>
                  <a:off x="4280" y="707"/>
                  <a:ext cx="971" cy="417"/>
                  <a:chOff x="2897" y="1832"/>
                  <a:chExt cx="2477" cy="1064"/>
                </a:xfrm>
              </p:grpSpPr>
              <p:sp>
                <p:nvSpPr>
                  <p:cNvPr id="106624"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5"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1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5" name="Group 26"/>
                <p:cNvGrpSpPr>
                  <a:grpSpLocks/>
                </p:cNvGrpSpPr>
                <p:nvPr/>
              </p:nvGrpSpPr>
              <p:grpSpPr bwMode="auto">
                <a:xfrm>
                  <a:off x="4291" y="630"/>
                  <a:ext cx="969" cy="364"/>
                  <a:chOff x="2924" y="1636"/>
                  <a:chExt cx="2472" cy="927"/>
                </a:xfrm>
              </p:grpSpPr>
              <p:sp>
                <p:nvSpPr>
                  <p:cNvPr id="106622" name="Freeform 27"/>
                  <p:cNvSpPr>
                    <a:spLocks/>
                  </p:cNvSpPr>
                  <p:nvPr/>
                </p:nvSpPr>
                <p:spPr bwMode="hidden">
                  <a:xfrm rot="1080363">
                    <a:off x="2922" y="1634"/>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3" name="Freeform 28"/>
                  <p:cNvSpPr>
                    <a:spLocks/>
                  </p:cNvSpPr>
                  <p:nvPr/>
                </p:nvSpPr>
                <p:spPr bwMode="hidden">
                  <a:xfrm rot="1080363">
                    <a:off x="4494" y="2036"/>
                    <a:ext cx="900" cy="525"/>
                  </a:xfrm>
                  <a:custGeom>
                    <a:avLst/>
                    <a:gdLst>
                      <a:gd name="T0" fmla="*/ 1 w 1769"/>
                      <a:gd name="T1" fmla="*/ 1 h 791"/>
                      <a:gd name="T2" fmla="*/ 17 w 1769"/>
                      <a:gd name="T3" fmla="*/ 7 h 791"/>
                      <a:gd name="T4" fmla="*/ 40 w 1769"/>
                      <a:gd name="T5" fmla="*/ 25 h 791"/>
                      <a:gd name="T6" fmla="*/ 55 w 1769"/>
                      <a:gd name="T7" fmla="*/ 56 h 791"/>
                      <a:gd name="T8" fmla="*/ 60 w 1769"/>
                      <a:gd name="T9" fmla="*/ 78 h 791"/>
                      <a:gd name="T10" fmla="*/ 57 w 1769"/>
                      <a:gd name="T11" fmla="*/ 102 h 791"/>
                      <a:gd name="T12" fmla="*/ 54 w 1769"/>
                      <a:gd name="T13" fmla="*/ 82 h 791"/>
                      <a:gd name="T14" fmla="*/ 47 w 1769"/>
                      <a:gd name="T15" fmla="*/ 58 h 791"/>
                      <a:gd name="T16" fmla="*/ 38 w 1769"/>
                      <a:gd name="T17" fmla="*/ 38 h 791"/>
                      <a:gd name="T18" fmla="*/ 20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6" name="Group 29"/>
                <p:cNvGrpSpPr>
                  <a:grpSpLocks/>
                </p:cNvGrpSpPr>
                <p:nvPr/>
              </p:nvGrpSpPr>
              <p:grpSpPr bwMode="auto">
                <a:xfrm>
                  <a:off x="4304" y="543"/>
                  <a:ext cx="918" cy="258"/>
                  <a:chOff x="2958" y="1414"/>
                  <a:chExt cx="2342" cy="657"/>
                </a:xfrm>
              </p:grpSpPr>
              <p:sp>
                <p:nvSpPr>
                  <p:cNvPr id="106620"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1" name="Freeform 31"/>
                  <p:cNvSpPr>
                    <a:spLocks/>
                  </p:cNvSpPr>
                  <p:nvPr/>
                </p:nvSpPr>
                <p:spPr bwMode="hidden">
                  <a:xfrm rot="463793">
                    <a:off x="4470" y="1581"/>
                    <a:ext cx="829" cy="488"/>
                  </a:xfrm>
                  <a:custGeom>
                    <a:avLst/>
                    <a:gdLst>
                      <a:gd name="T0" fmla="*/ 0 w 1769"/>
                      <a:gd name="T1" fmla="*/ 1 h 791"/>
                      <a:gd name="T2" fmla="*/ 11 w 1769"/>
                      <a:gd name="T3" fmla="*/ 6 h 791"/>
                      <a:gd name="T4" fmla="*/ 26 w 1769"/>
                      <a:gd name="T5" fmla="*/ 18 h 791"/>
                      <a:gd name="T6" fmla="*/ 37 w 1769"/>
                      <a:gd name="T7" fmla="*/ 39 h 791"/>
                      <a:gd name="T8" fmla="*/ 40 w 1769"/>
                      <a:gd name="T9" fmla="*/ 54 h 791"/>
                      <a:gd name="T10" fmla="*/ 38 w 1769"/>
                      <a:gd name="T11" fmla="*/ 70 h 791"/>
                      <a:gd name="T12" fmla="*/ 36 w 1769"/>
                      <a:gd name="T13" fmla="*/ 57 h 791"/>
                      <a:gd name="T14" fmla="*/ 31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7" name="Group 32"/>
                <p:cNvGrpSpPr>
                  <a:grpSpLocks/>
                </p:cNvGrpSpPr>
                <p:nvPr/>
              </p:nvGrpSpPr>
              <p:grpSpPr bwMode="auto">
                <a:xfrm>
                  <a:off x="4314" y="487"/>
                  <a:ext cx="843" cy="134"/>
                  <a:chOff x="2983" y="1269"/>
                  <a:chExt cx="2150" cy="343"/>
                </a:xfrm>
              </p:grpSpPr>
              <p:sp>
                <p:nvSpPr>
                  <p:cNvPr id="106618"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9" name="Freeform 34"/>
                  <p:cNvSpPr>
                    <a:spLocks/>
                  </p:cNvSpPr>
                  <p:nvPr/>
                </p:nvSpPr>
                <p:spPr bwMode="hidden">
                  <a:xfrm rot="-84182">
                    <a:off x="4377" y="1267"/>
                    <a:ext cx="755"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8" name="Group 35"/>
                <p:cNvGrpSpPr>
                  <a:grpSpLocks/>
                </p:cNvGrpSpPr>
                <p:nvPr/>
              </p:nvGrpSpPr>
              <p:grpSpPr bwMode="auto">
                <a:xfrm>
                  <a:off x="4296" y="349"/>
                  <a:ext cx="737" cy="167"/>
                  <a:chOff x="2938" y="917"/>
                  <a:chExt cx="1879" cy="427"/>
                </a:xfrm>
              </p:grpSpPr>
              <p:sp>
                <p:nvSpPr>
                  <p:cNvPr id="106616" name="Freeform 36"/>
                  <p:cNvSpPr>
                    <a:spLocks/>
                  </p:cNvSpPr>
                  <p:nvPr/>
                </p:nvSpPr>
                <p:spPr bwMode="hidden">
                  <a:xfrm rot="-802576">
                    <a:off x="2936" y="1128"/>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7" name="Freeform 37"/>
                  <p:cNvSpPr>
                    <a:spLocks/>
                  </p:cNvSpPr>
                  <p:nvPr/>
                </p:nvSpPr>
                <p:spPr bwMode="hidden">
                  <a:xfrm rot="-802576">
                    <a:off x="4154" y="918"/>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9" name="Group 38"/>
                <p:cNvGrpSpPr>
                  <a:grpSpLocks/>
                </p:cNvGrpSpPr>
                <p:nvPr/>
              </p:nvGrpSpPr>
              <p:grpSpPr bwMode="auto">
                <a:xfrm>
                  <a:off x="3394" y="637"/>
                  <a:ext cx="493" cy="912"/>
                  <a:chOff x="637" y="1653"/>
                  <a:chExt cx="1257" cy="2326"/>
                </a:xfrm>
              </p:grpSpPr>
              <p:sp>
                <p:nvSpPr>
                  <p:cNvPr id="106614" name="Freeform 39"/>
                  <p:cNvSpPr>
                    <a:spLocks/>
                  </p:cNvSpPr>
                  <p:nvPr/>
                </p:nvSpPr>
                <p:spPr bwMode="hidden">
                  <a:xfrm rot="18888116" flipH="1">
                    <a:off x="875" y="2357"/>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5"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0" name="Group 41"/>
                <p:cNvGrpSpPr>
                  <a:grpSpLocks/>
                </p:cNvGrpSpPr>
                <p:nvPr/>
              </p:nvGrpSpPr>
              <p:grpSpPr bwMode="auto">
                <a:xfrm>
                  <a:off x="3142" y="850"/>
                  <a:ext cx="966" cy="522"/>
                  <a:chOff x="-5" y="2196"/>
                  <a:chExt cx="2463" cy="1332"/>
                </a:xfrm>
              </p:grpSpPr>
              <p:sp>
                <p:nvSpPr>
                  <p:cNvPr id="106612" name="Freeform 42"/>
                  <p:cNvSpPr>
                    <a:spLocks/>
                  </p:cNvSpPr>
                  <p:nvPr/>
                </p:nvSpPr>
                <p:spPr bwMode="hidden">
                  <a:xfrm rot="19495919" flipH="1">
                    <a:off x="644" y="2196"/>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3" name="Freeform 43"/>
                  <p:cNvSpPr>
                    <a:spLocks/>
                  </p:cNvSpPr>
                  <p:nvPr/>
                </p:nvSpPr>
                <p:spPr bwMode="hidden">
                  <a:xfrm rot="19495919" flipH="1">
                    <a:off x="-6" y="2982"/>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1" name="Group 44"/>
                <p:cNvGrpSpPr>
                  <a:grpSpLocks/>
                </p:cNvGrpSpPr>
                <p:nvPr/>
              </p:nvGrpSpPr>
              <p:grpSpPr bwMode="auto">
                <a:xfrm>
                  <a:off x="3124" y="777"/>
                  <a:ext cx="971" cy="417"/>
                  <a:chOff x="-52" y="2009"/>
                  <a:chExt cx="2477" cy="1064"/>
                </a:xfrm>
              </p:grpSpPr>
              <p:sp>
                <p:nvSpPr>
                  <p:cNvPr id="106610"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1" name="Freeform 46"/>
                  <p:cNvSpPr>
                    <a:spLocks/>
                  </p:cNvSpPr>
                  <p:nvPr/>
                </p:nvSpPr>
                <p:spPr bwMode="hidden">
                  <a:xfrm rot="20017085" flipH="1">
                    <a:off x="-53" y="2598"/>
                    <a:ext cx="931" cy="473"/>
                  </a:xfrm>
                  <a:custGeom>
                    <a:avLst/>
                    <a:gdLst>
                      <a:gd name="T0" fmla="*/ 1 w 1769"/>
                      <a:gd name="T1" fmla="*/ 1 h 791"/>
                      <a:gd name="T2" fmla="*/ 19 w 1769"/>
                      <a:gd name="T3" fmla="*/ 4 h 791"/>
                      <a:gd name="T4" fmla="*/ 47 w 1769"/>
                      <a:gd name="T5" fmla="*/ 16 h 791"/>
                      <a:gd name="T6" fmla="*/ 65 w 1769"/>
                      <a:gd name="T7" fmla="*/ 33 h 791"/>
                      <a:gd name="T8" fmla="*/ 71 w 1769"/>
                      <a:gd name="T9" fmla="*/ 47 h 791"/>
                      <a:gd name="T10" fmla="*/ 68 w 1769"/>
                      <a:gd name="T11" fmla="*/ 60 h 791"/>
                      <a:gd name="T12" fmla="*/ 64 w 1769"/>
                      <a:gd name="T13" fmla="*/ 48 h 791"/>
                      <a:gd name="T14" fmla="*/ 56 w 1769"/>
                      <a:gd name="T15" fmla="*/ 35 h 791"/>
                      <a:gd name="T16" fmla="*/ 45 w 1769"/>
                      <a:gd name="T17" fmla="*/ 23 h 791"/>
                      <a:gd name="T18" fmla="*/ 24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2" name="Group 47"/>
                <p:cNvGrpSpPr>
                  <a:grpSpLocks/>
                </p:cNvGrpSpPr>
                <p:nvPr/>
              </p:nvGrpSpPr>
              <p:grpSpPr bwMode="auto">
                <a:xfrm>
                  <a:off x="3115" y="700"/>
                  <a:ext cx="969" cy="363"/>
                  <a:chOff x="-74" y="1813"/>
                  <a:chExt cx="2472" cy="927"/>
                </a:xfrm>
              </p:grpSpPr>
              <p:sp>
                <p:nvSpPr>
                  <p:cNvPr id="106608" name="Freeform 48"/>
                  <p:cNvSpPr>
                    <a:spLocks/>
                  </p:cNvSpPr>
                  <p:nvPr/>
                </p:nvSpPr>
                <p:spPr bwMode="hidden">
                  <a:xfrm rot="20519637" flipH="1">
                    <a:off x="721" y="1812"/>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9" name="Freeform 49"/>
                  <p:cNvSpPr>
                    <a:spLocks/>
                  </p:cNvSpPr>
                  <p:nvPr/>
                </p:nvSpPr>
                <p:spPr bwMode="hidden">
                  <a:xfrm rot="20519637" flipH="1">
                    <a:off x="-74" y="2212"/>
                    <a:ext cx="900"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7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3" name="Group 50"/>
                <p:cNvGrpSpPr>
                  <a:grpSpLocks/>
                </p:cNvGrpSpPr>
                <p:nvPr/>
              </p:nvGrpSpPr>
              <p:grpSpPr bwMode="auto">
                <a:xfrm>
                  <a:off x="3153" y="613"/>
                  <a:ext cx="918" cy="257"/>
                  <a:chOff x="22" y="1591"/>
                  <a:chExt cx="2342" cy="657"/>
                </a:xfrm>
              </p:grpSpPr>
              <p:sp>
                <p:nvSpPr>
                  <p:cNvPr id="106606" name="Freeform 51"/>
                  <p:cNvSpPr>
                    <a:spLocks/>
                  </p:cNvSpPr>
                  <p:nvPr/>
                </p:nvSpPr>
                <p:spPr bwMode="hidden">
                  <a:xfrm rot="21136207" flipH="1">
                    <a:off x="819" y="1589"/>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7"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40 h 791"/>
                      <a:gd name="T8" fmla="*/ 40 w 1769"/>
                      <a:gd name="T9" fmla="*/ 56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4" name="Group 53"/>
                <p:cNvGrpSpPr>
                  <a:grpSpLocks/>
                </p:cNvGrpSpPr>
                <p:nvPr/>
              </p:nvGrpSpPr>
              <p:grpSpPr bwMode="auto">
                <a:xfrm>
                  <a:off x="3218" y="556"/>
                  <a:ext cx="843" cy="134"/>
                  <a:chOff x="189" y="1446"/>
                  <a:chExt cx="2150" cy="343"/>
                </a:xfrm>
              </p:grpSpPr>
              <p:sp>
                <p:nvSpPr>
                  <p:cNvPr id="106604"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5" name="Freeform 55"/>
                  <p:cNvSpPr>
                    <a:spLocks/>
                  </p:cNvSpPr>
                  <p:nvPr/>
                </p:nvSpPr>
                <p:spPr bwMode="hidden">
                  <a:xfrm rot="84182" flipH="1">
                    <a:off x="189" y="1444"/>
                    <a:ext cx="755"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5" name="Group 56"/>
                <p:cNvGrpSpPr>
                  <a:grpSpLocks/>
                </p:cNvGrpSpPr>
                <p:nvPr/>
              </p:nvGrpSpPr>
              <p:grpSpPr bwMode="auto">
                <a:xfrm>
                  <a:off x="3342" y="418"/>
                  <a:ext cx="737" cy="167"/>
                  <a:chOff x="505" y="1094"/>
                  <a:chExt cx="1879" cy="427"/>
                </a:xfrm>
              </p:grpSpPr>
              <p:sp>
                <p:nvSpPr>
                  <p:cNvPr id="106602"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3"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6" name="Group 59"/>
                <p:cNvGrpSpPr>
                  <a:grpSpLocks/>
                </p:cNvGrpSpPr>
                <p:nvPr/>
              </p:nvGrpSpPr>
              <p:grpSpPr bwMode="auto">
                <a:xfrm>
                  <a:off x="3386" y="341"/>
                  <a:ext cx="725" cy="218"/>
                  <a:chOff x="616" y="899"/>
                  <a:chExt cx="1850" cy="554"/>
                </a:xfrm>
              </p:grpSpPr>
              <p:sp>
                <p:nvSpPr>
                  <p:cNvPr id="106600"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1"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7" name="Group 62"/>
                <p:cNvGrpSpPr>
                  <a:grpSpLocks/>
                </p:cNvGrpSpPr>
                <p:nvPr/>
              </p:nvGrpSpPr>
              <p:grpSpPr bwMode="auto">
                <a:xfrm>
                  <a:off x="3472" y="231"/>
                  <a:ext cx="693" cy="291"/>
                  <a:chOff x="3472" y="231"/>
                  <a:chExt cx="693" cy="291"/>
                </a:xfrm>
              </p:grpSpPr>
              <p:sp>
                <p:nvSpPr>
                  <p:cNvPr id="106598" name="Freeform 63"/>
                  <p:cNvSpPr>
                    <a:spLocks/>
                  </p:cNvSpPr>
                  <p:nvPr/>
                </p:nvSpPr>
                <p:spPr bwMode="hidden">
                  <a:xfrm rot="2028410" flipH="1">
                    <a:off x="3680" y="438"/>
                    <a:ext cx="484"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9" name="Freeform 64"/>
                  <p:cNvSpPr>
                    <a:spLocks/>
                  </p:cNvSpPr>
                  <p:nvPr/>
                </p:nvSpPr>
                <p:spPr bwMode="hidden">
                  <a:xfrm rot="2028410" flipH="1">
                    <a:off x="3472" y="230"/>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8" name="Group 65"/>
                <p:cNvGrpSpPr>
                  <a:grpSpLocks/>
                </p:cNvGrpSpPr>
                <p:nvPr/>
              </p:nvGrpSpPr>
              <p:grpSpPr bwMode="auto">
                <a:xfrm>
                  <a:off x="3554" y="118"/>
                  <a:ext cx="664" cy="349"/>
                  <a:chOff x="3554" y="118"/>
                  <a:chExt cx="664" cy="349"/>
                </a:xfrm>
              </p:grpSpPr>
              <p:sp>
                <p:nvSpPr>
                  <p:cNvPr id="106596"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7"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9" name="Group 68"/>
                <p:cNvGrpSpPr>
                  <a:grpSpLocks/>
                </p:cNvGrpSpPr>
                <p:nvPr/>
              </p:nvGrpSpPr>
              <p:grpSpPr bwMode="auto">
                <a:xfrm>
                  <a:off x="3784" y="30"/>
                  <a:ext cx="305" cy="593"/>
                  <a:chOff x="1633" y="104"/>
                  <a:chExt cx="778" cy="1512"/>
                </a:xfrm>
              </p:grpSpPr>
              <p:sp>
                <p:nvSpPr>
                  <p:cNvPr id="106594"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5"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0" name="Group 71"/>
                <p:cNvGrpSpPr>
                  <a:grpSpLocks/>
                </p:cNvGrpSpPr>
                <p:nvPr/>
              </p:nvGrpSpPr>
              <p:grpSpPr bwMode="auto">
                <a:xfrm>
                  <a:off x="3903" y="0"/>
                  <a:ext cx="248" cy="601"/>
                  <a:chOff x="1935" y="28"/>
                  <a:chExt cx="634" cy="1534"/>
                </a:xfrm>
              </p:grpSpPr>
              <p:sp>
                <p:nvSpPr>
                  <p:cNvPr id="106592" name="Freeform 72"/>
                  <p:cNvSpPr>
                    <a:spLocks/>
                  </p:cNvSpPr>
                  <p:nvPr/>
                </p:nvSpPr>
                <p:spPr bwMode="hidden">
                  <a:xfrm rot="4126480" flipH="1">
                    <a:off x="1932" y="924"/>
                    <a:ext cx="1059" cy="214"/>
                  </a:xfrm>
                  <a:custGeom>
                    <a:avLst/>
                    <a:gdLst>
                      <a:gd name="T0" fmla="*/ 0 w 2736"/>
                      <a:gd name="T1" fmla="*/ 7 h 504"/>
                      <a:gd name="T2" fmla="*/ 7 w 2736"/>
                      <a:gd name="T3" fmla="*/ 3 h 504"/>
                      <a:gd name="T4" fmla="*/ 15 w 2736"/>
                      <a:gd name="T5" fmla="*/ 0 h 504"/>
                      <a:gd name="T6" fmla="*/ 24 w 2736"/>
                      <a:gd name="T7" fmla="*/ 0 h 504"/>
                      <a:gd name="T8" fmla="*/ 24 w 2736"/>
                      <a:gd name="T9" fmla="*/ 1 h 504"/>
                      <a:gd name="T10" fmla="*/ 15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3"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1" name="Group 74"/>
                <p:cNvGrpSpPr>
                  <a:grpSpLocks/>
                </p:cNvGrpSpPr>
                <p:nvPr/>
              </p:nvGrpSpPr>
              <p:grpSpPr bwMode="auto">
                <a:xfrm>
                  <a:off x="4251" y="252"/>
                  <a:ext cx="723" cy="222"/>
                  <a:chOff x="2822" y="672"/>
                  <a:chExt cx="1845" cy="566"/>
                </a:xfrm>
              </p:grpSpPr>
              <p:sp>
                <p:nvSpPr>
                  <p:cNvPr id="106590" name="Freeform 75"/>
                  <p:cNvSpPr>
                    <a:spLocks/>
                  </p:cNvSpPr>
                  <p:nvPr/>
                </p:nvSpPr>
                <p:spPr bwMode="hidden">
                  <a:xfrm rot="-1325434">
                    <a:off x="2820" y="1022"/>
                    <a:ext cx="1232"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1" name="Freeform 76"/>
                  <p:cNvSpPr>
                    <a:spLocks/>
                  </p:cNvSpPr>
                  <p:nvPr/>
                </p:nvSpPr>
                <p:spPr bwMode="hidden">
                  <a:xfrm rot="-1325434">
                    <a:off x="4003" y="673"/>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2" name="Group 77"/>
                <p:cNvGrpSpPr>
                  <a:grpSpLocks/>
                </p:cNvGrpSpPr>
                <p:nvPr/>
              </p:nvGrpSpPr>
              <p:grpSpPr bwMode="auto">
                <a:xfrm>
                  <a:off x="4196" y="163"/>
                  <a:ext cx="699" cy="282"/>
                  <a:chOff x="2683" y="445"/>
                  <a:chExt cx="1781" cy="717"/>
                </a:xfrm>
              </p:grpSpPr>
              <p:sp>
                <p:nvSpPr>
                  <p:cNvPr id="106588" name="Freeform 78"/>
                  <p:cNvSpPr>
                    <a:spLocks/>
                  </p:cNvSpPr>
                  <p:nvPr/>
                </p:nvSpPr>
                <p:spPr bwMode="hidden">
                  <a:xfrm rot="-1921064">
                    <a:off x="2682" y="946"/>
                    <a:ext cx="1233"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9" name="Freeform 79"/>
                  <p:cNvSpPr>
                    <a:spLocks/>
                  </p:cNvSpPr>
                  <p:nvPr/>
                </p:nvSpPr>
                <p:spPr bwMode="hidden">
                  <a:xfrm rot="-1921064">
                    <a:off x="3801" y="444"/>
                    <a:ext cx="661" cy="339"/>
                  </a:xfrm>
                  <a:custGeom>
                    <a:avLst/>
                    <a:gdLst>
                      <a:gd name="T0" fmla="*/ 0 w 1769"/>
                      <a:gd name="T1" fmla="*/ 0 h 791"/>
                      <a:gd name="T2" fmla="*/ 3 w 1769"/>
                      <a:gd name="T3" fmla="*/ 1 h 791"/>
                      <a:gd name="T4" fmla="*/ 8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6553"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54"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106555" name="Group 82"/>
                <p:cNvGrpSpPr>
                  <a:grpSpLocks/>
                </p:cNvGrpSpPr>
                <p:nvPr/>
              </p:nvGrpSpPr>
              <p:grpSpPr bwMode="auto">
                <a:xfrm>
                  <a:off x="4242" y="5"/>
                  <a:ext cx="251" cy="596"/>
                  <a:chOff x="2800" y="41"/>
                  <a:chExt cx="640" cy="1520"/>
                </a:xfrm>
              </p:grpSpPr>
              <p:sp>
                <p:nvSpPr>
                  <p:cNvPr id="106586" name="Freeform 83"/>
                  <p:cNvSpPr>
                    <a:spLocks/>
                  </p:cNvSpPr>
                  <p:nvPr/>
                </p:nvSpPr>
                <p:spPr bwMode="hidden">
                  <a:xfrm rot="-3857755">
                    <a:off x="2362" y="936"/>
                    <a:ext cx="1061" cy="186"/>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7" name="Freeform 84"/>
                  <p:cNvSpPr>
                    <a:spLocks/>
                  </p:cNvSpPr>
                  <p:nvPr/>
                </p:nvSpPr>
                <p:spPr bwMode="hidden">
                  <a:xfrm rot="-3857755">
                    <a:off x="3011" y="181"/>
                    <a:ext cx="569"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6" name="Group 85"/>
                <p:cNvGrpSpPr>
                  <a:grpSpLocks/>
                </p:cNvGrpSpPr>
                <p:nvPr/>
              </p:nvGrpSpPr>
              <p:grpSpPr bwMode="auto">
                <a:xfrm>
                  <a:off x="4295" y="53"/>
                  <a:ext cx="398" cy="574"/>
                  <a:chOff x="2934" y="163"/>
                  <a:chExt cx="1017" cy="1464"/>
                </a:xfrm>
              </p:grpSpPr>
              <p:sp>
                <p:nvSpPr>
                  <p:cNvPr id="106584"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5"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7" name="Group 88"/>
                <p:cNvGrpSpPr>
                  <a:grpSpLocks/>
                </p:cNvGrpSpPr>
                <p:nvPr/>
              </p:nvGrpSpPr>
              <p:grpSpPr bwMode="auto">
                <a:xfrm>
                  <a:off x="4215" y="2"/>
                  <a:ext cx="95" cy="567"/>
                  <a:chOff x="2730" y="32"/>
                  <a:chExt cx="243" cy="1448"/>
                </a:xfrm>
              </p:grpSpPr>
              <p:sp>
                <p:nvSpPr>
                  <p:cNvPr id="106582"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3"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8" name="Group 91"/>
                <p:cNvGrpSpPr>
                  <a:grpSpLocks/>
                </p:cNvGrpSpPr>
                <p:nvPr/>
              </p:nvGrpSpPr>
              <p:grpSpPr bwMode="auto">
                <a:xfrm>
                  <a:off x="3514" y="683"/>
                  <a:ext cx="425" cy="960"/>
                  <a:chOff x="943" y="1769"/>
                  <a:chExt cx="1085" cy="2450"/>
                </a:xfrm>
              </p:grpSpPr>
              <p:sp>
                <p:nvSpPr>
                  <p:cNvPr id="106580"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1" name="Freeform 93"/>
                  <p:cNvSpPr>
                    <a:spLocks/>
                  </p:cNvSpPr>
                  <p:nvPr/>
                </p:nvSpPr>
                <p:spPr bwMode="hidden">
                  <a:xfrm rot="18335692" flipH="1">
                    <a:off x="725" y="3509"/>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59" name="Group 94"/>
                <p:cNvGrpSpPr>
                  <a:grpSpLocks/>
                </p:cNvGrpSpPr>
                <p:nvPr/>
              </p:nvGrpSpPr>
              <p:grpSpPr bwMode="auto">
                <a:xfrm>
                  <a:off x="3715" y="748"/>
                  <a:ext cx="300" cy="930"/>
                  <a:chOff x="1455" y="1936"/>
                  <a:chExt cx="766" cy="2373"/>
                </a:xfrm>
              </p:grpSpPr>
              <p:sp>
                <p:nvSpPr>
                  <p:cNvPr id="106578"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79" name="Freeform 96"/>
                  <p:cNvSpPr>
                    <a:spLocks/>
                  </p:cNvSpPr>
                  <p:nvPr/>
                </p:nvSpPr>
                <p:spPr bwMode="hidden">
                  <a:xfrm rot="17542885" flipH="1">
                    <a:off x="1274" y="3635"/>
                    <a:ext cx="854" cy="489"/>
                  </a:xfrm>
                  <a:custGeom>
                    <a:avLst/>
                    <a:gdLst>
                      <a:gd name="T0" fmla="*/ 0 w 1769"/>
                      <a:gd name="T1" fmla="*/ 1 h 791"/>
                      <a:gd name="T2" fmla="*/ 13 w 1769"/>
                      <a:gd name="T3" fmla="*/ 6 h 791"/>
                      <a:gd name="T4" fmla="*/ 30 w 1769"/>
                      <a:gd name="T5" fmla="*/ 19 h 791"/>
                      <a:gd name="T6" fmla="*/ 42 w 1769"/>
                      <a:gd name="T7" fmla="*/ 39 h 791"/>
                      <a:gd name="T8" fmla="*/ 46 w 1769"/>
                      <a:gd name="T9" fmla="*/ 54 h 791"/>
                      <a:gd name="T10" fmla="*/ 44 w 1769"/>
                      <a:gd name="T11" fmla="*/ 71 h 791"/>
                      <a:gd name="T12" fmla="*/ 42 w 1769"/>
                      <a:gd name="T13" fmla="*/ 57 h 791"/>
                      <a:gd name="T14" fmla="*/ 36 w 1769"/>
                      <a:gd name="T15" fmla="*/ 41 h 791"/>
                      <a:gd name="T16" fmla="*/ 29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0" name="Group 97"/>
                <p:cNvGrpSpPr>
                  <a:grpSpLocks/>
                </p:cNvGrpSpPr>
                <p:nvPr/>
              </p:nvGrpSpPr>
              <p:grpSpPr bwMode="auto">
                <a:xfrm rot="88588">
                  <a:off x="3923" y="769"/>
                  <a:ext cx="180" cy="913"/>
                  <a:chOff x="1956" y="1990"/>
                  <a:chExt cx="492" cy="2604"/>
                </a:xfrm>
              </p:grpSpPr>
              <p:sp>
                <p:nvSpPr>
                  <p:cNvPr id="106576" name="Freeform 98"/>
                  <p:cNvSpPr>
                    <a:spLocks/>
                  </p:cNvSpPr>
                  <p:nvPr/>
                </p:nvSpPr>
                <p:spPr bwMode="hidden">
                  <a:xfrm rot="16782062" flipH="1">
                    <a:off x="1438" y="2692"/>
                    <a:ext cx="1712" cy="302"/>
                  </a:xfrm>
                  <a:custGeom>
                    <a:avLst/>
                    <a:gdLst>
                      <a:gd name="T0" fmla="*/ 0 w 2736"/>
                      <a:gd name="T1" fmla="*/ 39 h 504"/>
                      <a:gd name="T2" fmla="*/ 83 w 2736"/>
                      <a:gd name="T3" fmla="*/ 13 h 504"/>
                      <a:gd name="T4" fmla="*/ 170 w 2736"/>
                      <a:gd name="T5" fmla="*/ 2 h 504"/>
                      <a:gd name="T6" fmla="*/ 262 w 2736"/>
                      <a:gd name="T7" fmla="*/ 2 h 504"/>
                      <a:gd name="T8" fmla="*/ 261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77" name="Freeform 99"/>
                  <p:cNvSpPr>
                    <a:spLocks/>
                  </p:cNvSpPr>
                  <p:nvPr/>
                </p:nvSpPr>
                <p:spPr bwMode="hidden">
                  <a:xfrm rot="16782062" flipH="1">
                    <a:off x="1730" y="3897"/>
                    <a:ext cx="917" cy="471"/>
                  </a:xfrm>
                  <a:custGeom>
                    <a:avLst/>
                    <a:gdLst>
                      <a:gd name="T0" fmla="*/ 1 w 1769"/>
                      <a:gd name="T1" fmla="*/ 1 h 791"/>
                      <a:gd name="T2" fmla="*/ 18 w 1769"/>
                      <a:gd name="T3" fmla="*/ 4 h 791"/>
                      <a:gd name="T4" fmla="*/ 43 w 1769"/>
                      <a:gd name="T5" fmla="*/ 15 h 791"/>
                      <a:gd name="T6" fmla="*/ 60 w 1769"/>
                      <a:gd name="T7" fmla="*/ 32 h 791"/>
                      <a:gd name="T8" fmla="*/ 66 w 1769"/>
                      <a:gd name="T9" fmla="*/ 46 h 791"/>
                      <a:gd name="T10" fmla="*/ 63 w 1769"/>
                      <a:gd name="T11" fmla="*/ 59 h 791"/>
                      <a:gd name="T12" fmla="*/ 60 w 1769"/>
                      <a:gd name="T13" fmla="*/ 47 h 791"/>
                      <a:gd name="T14" fmla="*/ 52 w 1769"/>
                      <a:gd name="T15" fmla="*/ 34 h 791"/>
                      <a:gd name="T16" fmla="*/ 41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1" name="Group 100"/>
                <p:cNvGrpSpPr>
                  <a:grpSpLocks/>
                </p:cNvGrpSpPr>
                <p:nvPr/>
              </p:nvGrpSpPr>
              <p:grpSpPr bwMode="auto">
                <a:xfrm>
                  <a:off x="4451" y="662"/>
                  <a:ext cx="442" cy="951"/>
                  <a:chOff x="3334" y="1717"/>
                  <a:chExt cx="1125" cy="2426"/>
                </a:xfrm>
              </p:grpSpPr>
              <p:sp>
                <p:nvSpPr>
                  <p:cNvPr id="106574"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75"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2" name="Group 103"/>
                <p:cNvGrpSpPr>
                  <a:grpSpLocks/>
                </p:cNvGrpSpPr>
                <p:nvPr/>
              </p:nvGrpSpPr>
              <p:grpSpPr bwMode="auto">
                <a:xfrm>
                  <a:off x="4391" y="721"/>
                  <a:ext cx="347" cy="951"/>
                  <a:chOff x="3181" y="1866"/>
                  <a:chExt cx="883" cy="2426"/>
                </a:xfrm>
              </p:grpSpPr>
              <p:sp>
                <p:nvSpPr>
                  <p:cNvPr id="106572" name="Freeform 104"/>
                  <p:cNvSpPr>
                    <a:spLocks/>
                  </p:cNvSpPr>
                  <p:nvPr/>
                </p:nvSpPr>
                <p:spPr bwMode="hidden">
                  <a:xfrm rot="3745735">
                    <a:off x="2506" y="2539"/>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73" name="Freeform 105"/>
                  <p:cNvSpPr>
                    <a:spLocks/>
                  </p:cNvSpPr>
                  <p:nvPr/>
                </p:nvSpPr>
                <p:spPr bwMode="hidden">
                  <a:xfrm rot="3745735">
                    <a:off x="3387" y="3613"/>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3" name="Group 106"/>
                <p:cNvGrpSpPr>
                  <a:grpSpLocks/>
                </p:cNvGrpSpPr>
                <p:nvPr/>
              </p:nvGrpSpPr>
              <p:grpSpPr bwMode="auto">
                <a:xfrm>
                  <a:off x="4323" y="767"/>
                  <a:ext cx="243" cy="935"/>
                  <a:chOff x="3006" y="1983"/>
                  <a:chExt cx="619" cy="2386"/>
                </a:xfrm>
              </p:grpSpPr>
              <p:sp>
                <p:nvSpPr>
                  <p:cNvPr id="106570" name="Freeform 107"/>
                  <p:cNvSpPr>
                    <a:spLocks/>
                  </p:cNvSpPr>
                  <p:nvPr/>
                </p:nvSpPr>
                <p:spPr bwMode="hidden">
                  <a:xfrm rot="4286818">
                    <a:off x="2328" y="2659"/>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71" name="Freeform 108"/>
                  <p:cNvSpPr>
                    <a:spLocks/>
                  </p:cNvSpPr>
                  <p:nvPr/>
                </p:nvSpPr>
                <p:spPr bwMode="hidden">
                  <a:xfrm rot="4286818">
                    <a:off x="3001" y="3744"/>
                    <a:ext cx="860"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64" name="Group 109"/>
                <p:cNvGrpSpPr>
                  <a:grpSpLocks/>
                </p:cNvGrpSpPr>
                <p:nvPr/>
              </p:nvGrpSpPr>
              <p:grpSpPr bwMode="auto">
                <a:xfrm>
                  <a:off x="4249" y="813"/>
                  <a:ext cx="159" cy="870"/>
                  <a:chOff x="2819" y="2101"/>
                  <a:chExt cx="405" cy="2219"/>
                </a:xfrm>
              </p:grpSpPr>
              <p:sp>
                <p:nvSpPr>
                  <p:cNvPr id="106568" name="Freeform 110"/>
                  <p:cNvSpPr>
                    <a:spLocks/>
                  </p:cNvSpPr>
                  <p:nvPr/>
                </p:nvSpPr>
                <p:spPr bwMode="hidden">
                  <a:xfrm rot="4898956">
                    <a:off x="2208" y="2711"/>
                    <a:ext cx="1469" cy="247"/>
                  </a:xfrm>
                  <a:custGeom>
                    <a:avLst/>
                    <a:gdLst>
                      <a:gd name="T0" fmla="*/ 0 w 2736"/>
                      <a:gd name="T1" fmla="*/ 14 h 504"/>
                      <a:gd name="T2" fmla="*/ 39 w 2736"/>
                      <a:gd name="T3" fmla="*/ 5 h 504"/>
                      <a:gd name="T4" fmla="*/ 79 w 2736"/>
                      <a:gd name="T5" fmla="*/ 0 h 504"/>
                      <a:gd name="T6" fmla="*/ 122 w 2736"/>
                      <a:gd name="T7" fmla="*/ 0 h 504"/>
                      <a:gd name="T8" fmla="*/ 121 w 2736"/>
                      <a:gd name="T9" fmla="*/ 3 h 504"/>
                      <a:gd name="T10" fmla="*/ 79 w 2736"/>
                      <a:gd name="T11" fmla="*/ 3 h 504"/>
                      <a:gd name="T12" fmla="*/ 29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69" name="Freeform 111"/>
                  <p:cNvSpPr>
                    <a:spLocks/>
                  </p:cNvSpPr>
                  <p:nvPr/>
                </p:nvSpPr>
                <p:spPr bwMode="hidden">
                  <a:xfrm rot="4898956">
                    <a:off x="2637" y="3730"/>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65" name="Group 112"/>
                <p:cNvGrpSpPr>
                  <a:grpSpLocks/>
                </p:cNvGrpSpPr>
                <p:nvPr/>
              </p:nvGrpSpPr>
              <p:grpSpPr bwMode="auto">
                <a:xfrm>
                  <a:off x="4045" y="826"/>
                  <a:ext cx="167" cy="857"/>
                  <a:chOff x="2287" y="2135"/>
                  <a:chExt cx="426" cy="2185"/>
                </a:xfrm>
              </p:grpSpPr>
              <p:sp>
                <p:nvSpPr>
                  <p:cNvPr id="106566" name="Freeform 113"/>
                  <p:cNvSpPr>
                    <a:spLocks/>
                  </p:cNvSpPr>
                  <p:nvPr/>
                </p:nvSpPr>
                <p:spPr bwMode="hidden">
                  <a:xfrm rot="5755659">
                    <a:off x="1902" y="2759"/>
                    <a:ext cx="1435" cy="186"/>
                  </a:xfrm>
                  <a:custGeom>
                    <a:avLst/>
                    <a:gdLst>
                      <a:gd name="T0" fmla="*/ 0 w 2736"/>
                      <a:gd name="T1" fmla="*/ 3 h 504"/>
                      <a:gd name="T2" fmla="*/ 35 w 2736"/>
                      <a:gd name="T3" fmla="*/ 1 h 504"/>
                      <a:gd name="T4" fmla="*/ 70 w 2736"/>
                      <a:gd name="T5" fmla="*/ 0 h 504"/>
                      <a:gd name="T6" fmla="*/ 109 w 2736"/>
                      <a:gd name="T7" fmla="*/ 0 h 504"/>
                      <a:gd name="T8" fmla="*/ 108 w 2736"/>
                      <a:gd name="T9" fmla="*/ 1 h 504"/>
                      <a:gd name="T10" fmla="*/ 70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67" name="Freeform 114"/>
                  <p:cNvSpPr>
                    <a:spLocks/>
                  </p:cNvSpPr>
                  <p:nvPr/>
                </p:nvSpPr>
                <p:spPr bwMode="hidden">
                  <a:xfrm rot="5755659">
                    <a:off x="2050" y="3786"/>
                    <a:ext cx="770"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sp>
            <p:nvSpPr>
              <p:cNvPr id="106510"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1" name="Arc 116"/>
              <p:cNvSpPr>
                <a:spLocks/>
              </p:cNvSpPr>
              <p:nvPr/>
            </p:nvSpPr>
            <p:spPr bwMode="hidden">
              <a:xfrm flipH="1">
                <a:off x="3527" y="725"/>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2"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3" name="Arc 118"/>
              <p:cNvSpPr>
                <a:spLocks/>
              </p:cNvSpPr>
              <p:nvPr/>
            </p:nvSpPr>
            <p:spPr bwMode="hidden">
              <a:xfrm flipH="1">
                <a:off x="3612" y="580"/>
                <a:ext cx="486"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4" name="Arc 119"/>
              <p:cNvSpPr>
                <a:spLocks/>
              </p:cNvSpPr>
              <p:nvPr/>
            </p:nvSpPr>
            <p:spPr bwMode="hidden">
              <a:xfrm flipH="1">
                <a:off x="3267" y="628"/>
                <a:ext cx="791" cy="931"/>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5"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6"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7"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8" name="Arc 123"/>
              <p:cNvSpPr>
                <a:spLocks/>
              </p:cNvSpPr>
              <p:nvPr/>
            </p:nvSpPr>
            <p:spPr bwMode="hidden">
              <a:xfrm>
                <a:off x="4302"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9" name="Freeform 124"/>
              <p:cNvSpPr>
                <a:spLocks/>
              </p:cNvSpPr>
              <p:nvPr/>
            </p:nvSpPr>
            <p:spPr bwMode="hidden">
              <a:xfrm>
                <a:off x="4410" y="1033"/>
                <a:ext cx="189"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0" name="Freeform 125"/>
              <p:cNvSpPr>
                <a:spLocks/>
              </p:cNvSpPr>
              <p:nvPr/>
            </p:nvSpPr>
            <p:spPr bwMode="hidden">
              <a:xfrm rot="19660755" flipV="1">
                <a:off x="4114" y="843"/>
                <a:ext cx="172" cy="32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1"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2" name="Arc 127"/>
              <p:cNvSpPr>
                <a:spLocks/>
              </p:cNvSpPr>
              <p:nvPr/>
            </p:nvSpPr>
            <p:spPr bwMode="hidden">
              <a:xfrm flipH="1">
                <a:off x="3426" y="122"/>
                <a:ext cx="724"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3" name="Arc 128"/>
              <p:cNvSpPr>
                <a:spLocks/>
              </p:cNvSpPr>
              <p:nvPr/>
            </p:nvSpPr>
            <p:spPr bwMode="hidden">
              <a:xfrm>
                <a:off x="4199" y="502"/>
                <a:ext cx="298" cy="9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4"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5"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6"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7"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8" name="Freeform 133"/>
              <p:cNvSpPr>
                <a:spLocks/>
              </p:cNvSpPr>
              <p:nvPr/>
            </p:nvSpPr>
            <p:spPr bwMode="hidden">
              <a:xfrm>
                <a:off x="4636" y="576"/>
                <a:ext cx="594" cy="418"/>
              </a:xfrm>
              <a:custGeom>
                <a:avLst/>
                <a:gdLst>
                  <a:gd name="T0" fmla="*/ 0 w 776"/>
                  <a:gd name="T1" fmla="*/ 0 h 2368"/>
                  <a:gd name="T2" fmla="*/ 64 w 776"/>
                  <a:gd name="T3" fmla="*/ 0 h 2368"/>
                  <a:gd name="T4" fmla="*/ 25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6 w 776"/>
                  <a:gd name="T27" fmla="*/ 0 h 2368"/>
                  <a:gd name="T28" fmla="*/ 164 w 776"/>
                  <a:gd name="T29" fmla="*/ 0 h 2368"/>
                  <a:gd name="T30" fmla="*/ 189 w 776"/>
                  <a:gd name="T31" fmla="*/ 0 h 2368"/>
                  <a:gd name="T32" fmla="*/ 176 w 776"/>
                  <a:gd name="T33" fmla="*/ 0 h 2368"/>
                  <a:gd name="T34" fmla="*/ 189 w 776"/>
                  <a:gd name="T35" fmla="*/ 0 h 2368"/>
                  <a:gd name="T36" fmla="*/ 176 w 776"/>
                  <a:gd name="T37" fmla="*/ 0 h 2368"/>
                  <a:gd name="T38" fmla="*/ 201 w 776"/>
                  <a:gd name="T39" fmla="*/ 0 h 2368"/>
                  <a:gd name="T40" fmla="*/ 189 w 776"/>
                  <a:gd name="T41" fmla="*/ 0 h 2368"/>
                  <a:gd name="T42" fmla="*/ 201 w 776"/>
                  <a:gd name="T43" fmla="*/ 0 h 2368"/>
                  <a:gd name="T44" fmla="*/ 189 w 776"/>
                  <a:gd name="T45" fmla="*/ 0 h 2368"/>
                  <a:gd name="T46" fmla="*/ 20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9" name="Freeform 134"/>
              <p:cNvSpPr>
                <a:spLocks/>
              </p:cNvSpPr>
              <p:nvPr/>
            </p:nvSpPr>
            <p:spPr bwMode="hidden">
              <a:xfrm>
                <a:off x="4658" y="132"/>
                <a:ext cx="260" cy="561"/>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30"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31"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106499"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6500"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204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FFCC00"/>
                </a:solidFill>
                <a:latin typeface="Arial Black" charset="0"/>
                <a:ea typeface="+mn-ea"/>
                <a:cs typeface="+mn-cs"/>
              </a:defRPr>
            </a:lvl1pPr>
          </a:lstStyle>
          <a:p>
            <a:pPr>
              <a:defRPr/>
            </a:pPr>
            <a:endParaRPr lang="en-US"/>
          </a:p>
        </p:txBody>
      </p:sp>
      <p:sp>
        <p:nvSpPr>
          <p:cNvPr id="25204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CC00"/>
                </a:solidFill>
                <a:latin typeface="Arial Black" charset="0"/>
                <a:ea typeface="+mn-ea"/>
                <a:cs typeface="+mn-cs"/>
              </a:defRPr>
            </a:lvl1pPr>
          </a:lstStyle>
          <a:p>
            <a:pPr>
              <a:defRPr/>
            </a:pPr>
            <a:endParaRPr lang="en-US"/>
          </a:p>
        </p:txBody>
      </p:sp>
      <p:sp>
        <p:nvSpPr>
          <p:cNvPr id="25204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CC00"/>
                </a:solidFill>
                <a:latin typeface="Arial Black" charset="0"/>
                <a:cs typeface="Geneva" charset="0"/>
              </a:defRPr>
            </a:lvl1pPr>
          </a:lstStyle>
          <a:p>
            <a:pPr>
              <a:defRPr/>
            </a:pPr>
            <a:fld id="{9B744B83-E8BD-3549-A2ED-9B98F759EC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 id="2147485329" r:id="rId12"/>
    <p:sldLayoutId id="2147485330" r:id="rId13"/>
  </p:sldLayoutIdLst>
  <p:hf hdr="0" ftr="0" dt="0"/>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Black" charset="0"/>
        </a:defRPr>
      </a:lvl6pPr>
      <a:lvl7pPr marL="914400" algn="l" rtl="0" fontAlgn="base">
        <a:spcBef>
          <a:spcPct val="0"/>
        </a:spcBef>
        <a:spcAft>
          <a:spcPct val="0"/>
        </a:spcAft>
        <a:defRPr sz="4400">
          <a:solidFill>
            <a:schemeClr val="tx2"/>
          </a:solidFill>
          <a:latin typeface="Arial Black" charset="0"/>
        </a:defRPr>
      </a:lvl7pPr>
      <a:lvl8pPr marL="1371600" algn="l" rtl="0" fontAlgn="base">
        <a:spcBef>
          <a:spcPct val="0"/>
        </a:spcBef>
        <a:spcAft>
          <a:spcPct val="0"/>
        </a:spcAft>
        <a:defRPr sz="4400">
          <a:solidFill>
            <a:schemeClr val="tx2"/>
          </a:solidFill>
          <a:latin typeface="Arial Black" charset="0"/>
        </a:defRPr>
      </a:lvl8pPr>
      <a:lvl9pPr marL="1828800" algn="l" rtl="0" fontAlgn="base">
        <a:spcBef>
          <a:spcPct val="0"/>
        </a:spcBef>
        <a:spcAft>
          <a:spcPct val="0"/>
        </a:spcAft>
        <a:defRPr sz="44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Arial"/>
          <a:ea typeface="Geneva"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Geneva" charset="-128"/>
          <a:cs typeface="Arial"/>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Arial"/>
          <a:ea typeface="Geneva" charset="-128"/>
          <a:cs typeface="Arial"/>
        </a:defRPr>
      </a:lvl5pPr>
      <a:lvl6pPr marL="2514600" indent="-228600" algn="l" rtl="0" fontAlgn="base">
        <a:spcBef>
          <a:spcPct val="20000"/>
        </a:spcBef>
        <a:spcAft>
          <a:spcPct val="0"/>
        </a:spcAft>
        <a:buFont typeface="Times New Roman" charset="0"/>
        <a:buChar char="–"/>
        <a:defRPr sz="2000">
          <a:solidFill>
            <a:schemeClr val="tx1"/>
          </a:solidFill>
          <a:latin typeface="+mn-lt"/>
          <a:ea typeface="Geneva" charset="-128"/>
        </a:defRPr>
      </a:lvl6pPr>
      <a:lvl7pPr marL="2971800" indent="-228600" algn="l" rtl="0" fontAlgn="base">
        <a:spcBef>
          <a:spcPct val="20000"/>
        </a:spcBef>
        <a:spcAft>
          <a:spcPct val="0"/>
        </a:spcAft>
        <a:buFont typeface="Times New Roman" charset="0"/>
        <a:buChar char="–"/>
        <a:defRPr sz="2000">
          <a:solidFill>
            <a:schemeClr val="tx1"/>
          </a:solidFill>
          <a:latin typeface="+mn-lt"/>
          <a:ea typeface="Geneva" charset="-128"/>
        </a:defRPr>
      </a:lvl7pPr>
      <a:lvl8pPr marL="3429000" indent="-228600" algn="l" rtl="0" fontAlgn="base">
        <a:spcBef>
          <a:spcPct val="20000"/>
        </a:spcBef>
        <a:spcAft>
          <a:spcPct val="0"/>
        </a:spcAft>
        <a:buFont typeface="Times New Roman" charset="0"/>
        <a:buChar char="–"/>
        <a:defRPr sz="2000">
          <a:solidFill>
            <a:schemeClr val="tx1"/>
          </a:solidFill>
          <a:latin typeface="+mn-lt"/>
          <a:ea typeface="Geneva" charset="-128"/>
        </a:defRPr>
      </a:lvl8pPr>
      <a:lvl9pPr marL="3886200" indent="-228600" algn="l" rtl="0" fontAlgn="base">
        <a:spcBef>
          <a:spcPct val="20000"/>
        </a:spcBef>
        <a:spcAft>
          <a:spcPct val="0"/>
        </a:spcAft>
        <a:buFont typeface="Times New Roman" charset="0"/>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3996B843-78A5-9348-8725-1121498A3A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 id="2147485342"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32888" cy="6845300"/>
            <a:chOff x="0" y="0"/>
            <a:chExt cx="5753" cy="4312"/>
          </a:xfrm>
        </p:grpSpPr>
        <p:sp>
          <p:nvSpPr>
            <p:cNvPr id="16390"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grpSp>
          <p:nvGrpSpPr>
            <p:cNvPr id="16391" name="Group 4"/>
            <p:cNvGrpSpPr>
              <a:grpSpLocks/>
            </p:cNvGrpSpPr>
            <p:nvPr/>
          </p:nvGrpSpPr>
          <p:grpSpPr bwMode="auto">
            <a:xfrm>
              <a:off x="246" y="204"/>
              <a:ext cx="5271" cy="3889"/>
              <a:chOff x="246" y="204"/>
              <a:chExt cx="5271" cy="3889"/>
            </a:xfrm>
          </p:grpSpPr>
          <p:sp>
            <p:nvSpPr>
              <p:cNvPr id="659461"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6397"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398"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399"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0"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1"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2"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3"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4"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5"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6"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7"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8"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9"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0"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1"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2"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3"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4"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5"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6"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7"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8"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grpSp>
        <p:grpSp>
          <p:nvGrpSpPr>
            <p:cNvPr id="16392" name="Group 28"/>
            <p:cNvGrpSpPr>
              <a:grpSpLocks/>
            </p:cNvGrpSpPr>
            <p:nvPr/>
          </p:nvGrpSpPr>
          <p:grpSpPr bwMode="auto">
            <a:xfrm>
              <a:off x="0" y="0"/>
              <a:ext cx="1246" cy="1232"/>
              <a:chOff x="0" y="0"/>
              <a:chExt cx="1246" cy="1232"/>
            </a:xfrm>
          </p:grpSpPr>
          <p:sp>
            <p:nvSpPr>
              <p:cNvPr id="16393"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sp>
            <p:nvSpPr>
              <p:cNvPr id="16394"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sp>
            <p:nvSpPr>
              <p:cNvPr id="16395"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grpSp>
      </p:grpSp>
      <p:sp>
        <p:nvSpPr>
          <p:cNvPr id="43011" name="Text Box 32"/>
          <p:cNvSpPr txBox="1">
            <a:spLocks noChangeArrowheads="1"/>
          </p:cNvSpPr>
          <p:nvPr/>
        </p:nvSpPr>
        <p:spPr bwMode="auto">
          <a:xfrm>
            <a:off x="8364538" y="6486525"/>
            <a:ext cx="184150" cy="304800"/>
          </a:xfrm>
          <a:prstGeom prst="rect">
            <a:avLst/>
          </a:prstGeom>
          <a:noFill/>
          <a:ln>
            <a:noFill/>
          </a:ln>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en-US" sz="1400" b="1">
              <a:solidFill>
                <a:srgbClr val="FFFFFF"/>
              </a:solidFill>
            </a:endParaRPr>
          </a:p>
        </p:txBody>
      </p:sp>
      <p:sp>
        <p:nvSpPr>
          <p:cNvPr id="43012" name="Text Box 33"/>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900" b="1">
                <a:solidFill>
                  <a:srgbClr val="FFFFFF"/>
                </a:solidFill>
              </a:rPr>
              <a:t>©2003 TBBMI</a:t>
            </a:r>
          </a:p>
        </p:txBody>
      </p:sp>
      <p:sp>
        <p:nvSpPr>
          <p:cNvPr id="659490" name="Rectangle 34"/>
          <p:cNvSpPr>
            <a:spLocks noChangeArrowheads="1"/>
          </p:cNvSpPr>
          <p:nvPr/>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7.5.03b.</a:t>
            </a:r>
          </a:p>
        </p:txBody>
      </p:sp>
    </p:spTree>
    <p:extLst>
      <p:ext uri="{BB962C8B-B14F-4D97-AF65-F5344CB8AC3E}">
        <p14:creationId xmlns:p14="http://schemas.microsoft.com/office/powerpoint/2010/main" val="2187392098"/>
      </p:ext>
    </p:extLst>
  </p:cSld>
  <p:clrMap bg1="dk2" tx1="lt1" bg2="dk1" tx2="lt2" accent1="accent1" accent2="accent2" accent3="accent3" accent4="accent4" accent5="accent5" accent6="accent6" hlink="hlink" folHlink="folHlink"/>
  <p:sldLayoutIdLst>
    <p:sldLayoutId id="2147485356" r:id="rId1"/>
    <p:sldLayoutId id="2147485357" r:id="rId2"/>
    <p:sldLayoutId id="2147485358" r:id="rId3"/>
    <p:sldLayoutId id="2147485359" r:id="rId4"/>
    <p:sldLayoutId id="2147485360" r:id="rId5"/>
    <p:sldLayoutId id="2147485361" r:id="rId6"/>
    <p:sldLayoutId id="2147485362" r:id="rId7"/>
    <p:sldLayoutId id="2147485363" r:id="rId8"/>
    <p:sldLayoutId id="2147485364" r:id="rId9"/>
    <p:sldLayoutId id="2147485365" r:id="rId10"/>
    <p:sldLayoutId id="2147485366" r:id="rId11"/>
  </p:sldLayoutIdLst>
  <mc:AlternateContent xmlns:mc="http://schemas.openxmlformats.org/markup-compatibility/2006" xmlns:p14="http://schemas.microsoft.com/office/powerpoint/2010/main">
    <mc:Choice Requires="p14">
      <p:transition p14:dur="0">
        <p:wheel spokes="0"/>
      </p:transition>
    </mc:Choice>
    <mc:Fallback xmlns="">
      <p:transition>
        <p:wheel spokes="0"/>
      </p:transition>
    </mc:Fallback>
  </mc:AlternateConten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1000">
                <a:solidFill>
                  <a:srgbClr val="FFFFFF"/>
                </a:solidFill>
                <a:latin typeface="Arial" charset="0"/>
              </a:endParaRPr>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905405"/>
      </p:ext>
    </p:extLst>
  </p:cSld>
  <p:clrMap bg1="dk2" tx1="lt1" bg2="dk1" tx2="lt2" accent1="accent1" accent2="accent2" accent3="accent3" accent4="accent4" accent5="accent5" accent6="accent6" hlink="hlink" folHlink="folHlink"/>
  <p:sldLayoutIdLst>
    <p:sldLayoutId id="2147485368"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063" name="Text Box 39"/>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a:solidFill>
                <a:srgbClr val="FFFFFF"/>
              </a:solidFill>
              <a:effectLst/>
              <a:latin typeface="Arial" charset="0"/>
            </a:endParaRPr>
          </a:p>
        </p:txBody>
      </p:sp>
      <p:sp>
        <p:nvSpPr>
          <p:cNvPr id="1065" name="Text Box 41"/>
          <p:cNvSpPr txBox="1">
            <a:spLocks noChangeArrowheads="1"/>
          </p:cNvSpPr>
          <p:nvPr userDrawn="1"/>
        </p:nvSpPr>
        <p:spPr bwMode="auto">
          <a:xfrm>
            <a:off x="450850" y="6537325"/>
            <a:ext cx="97313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 </a:t>
            </a:r>
            <a:r>
              <a:rPr lang="en-US" sz="1000" b="1">
                <a:solidFill>
                  <a:srgbClr val="FFFFFF"/>
                </a:solidFill>
                <a:effectLst/>
                <a:latin typeface="Arial" charset="0"/>
              </a:rPr>
              <a:t>2004</a:t>
            </a:r>
            <a:r>
              <a:rPr lang="en-US" sz="900" b="1">
                <a:solidFill>
                  <a:srgbClr val="FFFFFF"/>
                </a:solidFill>
                <a:effectLst/>
                <a:latin typeface="Arial" charset="0"/>
              </a:rPr>
              <a:t> TBBMI</a:t>
            </a:r>
          </a:p>
        </p:txBody>
      </p:sp>
      <p:sp>
        <p:nvSpPr>
          <p:cNvPr id="1066" name="Rectangle 42"/>
          <p:cNvSpPr>
            <a:spLocks noChangeArrowheads="1"/>
          </p:cNvSpPr>
          <p:nvPr userDrawn="1"/>
        </p:nvSpPr>
        <p:spPr bwMode="auto">
          <a:xfrm>
            <a:off x="7542213" y="6515100"/>
            <a:ext cx="7366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rPr>
              <a:t>8.0.03b.</a:t>
            </a:r>
          </a:p>
        </p:txBody>
      </p:sp>
    </p:spTree>
    <p:extLst>
      <p:ext uri="{BB962C8B-B14F-4D97-AF65-F5344CB8AC3E}">
        <p14:creationId xmlns:p14="http://schemas.microsoft.com/office/powerpoint/2010/main" val="1674076620"/>
      </p:ext>
    </p:extLst>
  </p:cSld>
  <p:clrMap bg1="dk2" tx1="lt1" bg2="dk1" tx2="lt2" accent1="accent1" accent2="accent2" accent3="accent3" accent4="accent4" accent5="accent5" accent6="accent6" hlink="hlink" folHlink="folHlink"/>
  <p:sldLayoutIdLst>
    <p:sldLayoutId id="2147485370" r:id="rId1"/>
    <p:sldLayoutId id="2147485371" r:id="rId2"/>
    <p:sldLayoutId id="2147485372" r:id="rId3"/>
    <p:sldLayoutId id="2147485373" r:id="rId4"/>
    <p:sldLayoutId id="2147485374" r:id="rId5"/>
    <p:sldLayoutId id="2147485375" r:id="rId6"/>
    <p:sldLayoutId id="2147485376" r:id="rId7"/>
    <p:sldLayoutId id="2147485377" r:id="rId8"/>
    <p:sldLayoutId id="2147485378" r:id="rId9"/>
    <p:sldLayoutId id="2147485379" r:id="rId10"/>
    <p:sldLayoutId id="2147485380" r:id="rId1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065" name="Text Box 41"/>
          <p:cNvSpPr txBox="1">
            <a:spLocks noChangeArrowheads="1"/>
          </p:cNvSpPr>
          <p:nvPr/>
        </p:nvSpPr>
        <p:spPr bwMode="auto">
          <a:xfrm>
            <a:off x="450850" y="6537325"/>
            <a:ext cx="97313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900">
                <a:solidFill>
                  <a:srgbClr val="FFFFFF"/>
                </a:solidFill>
                <a:latin typeface="Arial" charset="0"/>
              </a:rPr>
              <a:t>© </a:t>
            </a:r>
            <a:r>
              <a:rPr lang="en-US" sz="1000">
                <a:solidFill>
                  <a:srgbClr val="FFFFFF"/>
                </a:solidFill>
                <a:latin typeface="Arial" charset="0"/>
              </a:rPr>
              <a:t>2004</a:t>
            </a:r>
            <a:r>
              <a:rPr lang="en-US" sz="900">
                <a:solidFill>
                  <a:srgbClr val="FFFFFF"/>
                </a:solidFill>
                <a:latin typeface="Arial" charset="0"/>
              </a:rPr>
              <a:t> TBBMI</a:t>
            </a:r>
          </a:p>
        </p:txBody>
      </p:sp>
      <p:sp>
        <p:nvSpPr>
          <p:cNvPr id="1066" name="Rectangle 42"/>
          <p:cNvSpPr>
            <a:spLocks noChangeArrowheads="1"/>
          </p:cNvSpPr>
          <p:nvPr/>
        </p:nvSpPr>
        <p:spPr bwMode="auto">
          <a:xfrm>
            <a:off x="7561263" y="6515100"/>
            <a:ext cx="7270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000">
                <a:solidFill>
                  <a:schemeClr val="tx1"/>
                </a:solidFill>
                <a:effectLst>
                  <a:outerShdw blurRad="38100" dist="38100" dir="2700000" algn="tl">
                    <a:srgbClr val="000000"/>
                  </a:outerShdw>
                </a:effectLst>
                <a:latin typeface="Comic Sans MS" charset="0"/>
              </a:rPr>
              <a:t>8.0.03c.</a:t>
            </a:r>
          </a:p>
        </p:txBody>
      </p:sp>
    </p:spTree>
    <p:extLst>
      <p:ext uri="{BB962C8B-B14F-4D97-AF65-F5344CB8AC3E}">
        <p14:creationId xmlns:p14="http://schemas.microsoft.com/office/powerpoint/2010/main" val="1544851759"/>
      </p:ext>
    </p:extLst>
  </p:cSld>
  <p:clrMap bg1="dk2" tx1="lt1" bg2="dk1" tx2="lt2" accent1="accent1" accent2="accent2" accent3="accent3" accent4="accent4" accent5="accent5" accent6="accent6" hlink="hlink" folHlink="folHlink"/>
  <p:sldLayoutIdLst>
    <p:sldLayoutId id="2147485382"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Lst>
  <p:transitio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32888" cy="6845300"/>
            <a:chOff x="0" y="0"/>
            <a:chExt cx="5753" cy="4312"/>
          </a:xfrm>
        </p:grpSpPr>
        <p:sp>
          <p:nvSpPr>
            <p:cNvPr id="14341"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4342" name="Group 4"/>
            <p:cNvGrpSpPr>
              <a:grpSpLocks/>
            </p:cNvGrpSpPr>
            <p:nvPr/>
          </p:nvGrpSpPr>
          <p:grpSpPr bwMode="auto">
            <a:xfrm>
              <a:off x="246" y="204"/>
              <a:ext cx="5271" cy="3889"/>
              <a:chOff x="246" y="204"/>
              <a:chExt cx="5271" cy="3889"/>
            </a:xfrm>
          </p:grpSpPr>
          <p:sp>
            <p:nvSpPr>
              <p:cNvPr id="2253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Tahoma" pitchFamily="-112" charset="-52"/>
                  <a:ea typeface="+mn-ea"/>
                  <a:cs typeface="+mn-cs"/>
                </a:endParaRPr>
              </a:p>
            </p:txBody>
          </p:sp>
          <p:sp>
            <p:nvSpPr>
              <p:cNvPr id="1434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4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4343" name="Group 28"/>
            <p:cNvGrpSpPr>
              <a:grpSpLocks/>
            </p:cNvGrpSpPr>
            <p:nvPr/>
          </p:nvGrpSpPr>
          <p:grpSpPr bwMode="auto">
            <a:xfrm>
              <a:off x="0" y="0"/>
              <a:ext cx="1246" cy="1232"/>
              <a:chOff x="0" y="0"/>
              <a:chExt cx="1246" cy="1232"/>
            </a:xfrm>
          </p:grpSpPr>
          <p:sp>
            <p:nvSpPr>
              <p:cNvPr id="14344"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345"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346"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4339"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2256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7.5.03c.</a:t>
            </a:r>
          </a:p>
        </p:txBody>
      </p:sp>
    </p:spTree>
  </p:cSld>
  <p:clrMap bg1="dk2" tx1="lt1" bg2="dk1" tx2="lt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Lst>
  <mc:AlternateContent xmlns:mc="http://schemas.openxmlformats.org/markup-compatibility/2006" xmlns:p14="http://schemas.microsoft.com/office/powerpoint/2010/main">
    <mc:Choice Requires="p14">
      <p:transition p14:dur="0">
        <p:wheel spokes="0"/>
      </p:transition>
    </mc:Choice>
    <mc:Fallback xmlns="">
      <p:transition>
        <p:wheel spokes="0"/>
      </p:transition>
    </mc:Fallback>
  </mc:AlternateConten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62AD4450-8FA3-D641-98DA-4BEBCF1F5A5E}"/>
              </a:ext>
            </a:extLst>
          </p:cNvPr>
          <p:cNvGrpSpPr>
            <a:grpSpLocks/>
          </p:cNvGrpSpPr>
          <p:nvPr/>
        </p:nvGrpSpPr>
        <p:grpSpPr bwMode="auto">
          <a:xfrm>
            <a:off x="0" y="3902075"/>
            <a:ext cx="3400425" cy="2949575"/>
            <a:chOff x="0" y="2458"/>
            <a:chExt cx="2142" cy="1858"/>
          </a:xfrm>
        </p:grpSpPr>
        <p:sp>
          <p:nvSpPr>
            <p:cNvPr id="329731" name="Freeform 3">
              <a:extLst>
                <a:ext uri="{FF2B5EF4-FFF2-40B4-BE49-F238E27FC236}">
                  <a16:creationId xmlns:a16="http://schemas.microsoft.com/office/drawing/2014/main" id="{6A29605D-54F1-E642-8C4B-87B6261F3457}"/>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a:extLst>
                <a:ext uri="{FF2B5EF4-FFF2-40B4-BE49-F238E27FC236}">
                  <a16:creationId xmlns:a16="http://schemas.microsoft.com/office/drawing/2014/main" id="{68670730-2C1D-C046-A6A9-32B58D72DEAC}"/>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a:extLst>
                <a:ext uri="{FF2B5EF4-FFF2-40B4-BE49-F238E27FC236}">
                  <a16:creationId xmlns:a16="http://schemas.microsoft.com/office/drawing/2014/main" id="{A8268CF6-F562-D549-94C3-11A2D16647D8}"/>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a:extLst>
                <a:ext uri="{FF2B5EF4-FFF2-40B4-BE49-F238E27FC236}">
                  <a16:creationId xmlns:a16="http://schemas.microsoft.com/office/drawing/2014/main" id="{83DFC51A-4529-5A49-87A5-7AF9D63C56FB}"/>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5132" name="Oval 7">
              <a:extLst>
                <a:ext uri="{FF2B5EF4-FFF2-40B4-BE49-F238E27FC236}">
                  <a16:creationId xmlns:a16="http://schemas.microsoft.com/office/drawing/2014/main" id="{2A407C3F-2A02-7140-9E06-36703A092FF7}"/>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defTabSz="914400" eaLnBrk="1" hangingPunct="1"/>
              <a:endParaRPr lang="en-US" altLang="en-US" sz="2400">
                <a:solidFill>
                  <a:srgbClr val="FFFFFF"/>
                </a:solidFill>
                <a:latin typeface="Times New Roman" panose="02020603050405020304" pitchFamily="18" charset="0"/>
                <a:ea typeface="ＭＳ Ｐゴシック" panose="020B0600070205080204" pitchFamily="34" charset="-128"/>
              </a:endParaRPr>
            </a:p>
          </p:txBody>
        </p:sp>
        <p:sp>
          <p:nvSpPr>
            <p:cNvPr id="5133" name="Oval 8">
              <a:extLst>
                <a:ext uri="{FF2B5EF4-FFF2-40B4-BE49-F238E27FC236}">
                  <a16:creationId xmlns:a16="http://schemas.microsoft.com/office/drawing/2014/main" id="{155A4669-55C6-3548-BEE4-566F491C3C51}"/>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defTabSz="914400" eaLnBrk="1" hangingPunct="1"/>
              <a:endParaRPr lang="en-US" altLang="en-US" sz="2400">
                <a:solidFill>
                  <a:srgbClr val="FFFFFF"/>
                </a:solidFill>
                <a:latin typeface="Times New Roman" panose="02020603050405020304" pitchFamily="18" charset="0"/>
                <a:ea typeface="ＭＳ Ｐゴシック" panose="020B0600070205080204" pitchFamily="34" charset="-128"/>
              </a:endParaRPr>
            </a:p>
          </p:txBody>
        </p:sp>
        <p:sp>
          <p:nvSpPr>
            <p:cNvPr id="5134" name="Oval 9">
              <a:extLst>
                <a:ext uri="{FF2B5EF4-FFF2-40B4-BE49-F238E27FC236}">
                  <a16:creationId xmlns:a16="http://schemas.microsoft.com/office/drawing/2014/main" id="{330F652B-A86A-B040-A435-3369A2CCA46D}"/>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defTabSz="914400" eaLnBrk="1" hangingPunct="1"/>
              <a:endParaRPr lang="en-US" altLang="en-US" sz="2400">
                <a:solidFill>
                  <a:srgbClr val="FFFFFF"/>
                </a:solidFill>
                <a:latin typeface="Times New Roman" panose="02020603050405020304" pitchFamily="18" charset="0"/>
                <a:ea typeface="ＭＳ Ｐゴシック" panose="020B0600070205080204" pitchFamily="34" charset="-128"/>
              </a:endParaRPr>
            </a:p>
          </p:txBody>
        </p:sp>
      </p:grpSp>
      <p:sp>
        <p:nvSpPr>
          <p:cNvPr id="329738" name="Rectangle 10">
            <a:extLst>
              <a:ext uri="{FF2B5EF4-FFF2-40B4-BE49-F238E27FC236}">
                <a16:creationId xmlns:a16="http://schemas.microsoft.com/office/drawing/2014/main" id="{D1843749-2F4E-3841-AB39-2A268A05564B}"/>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a:extLst>
              <a:ext uri="{FF2B5EF4-FFF2-40B4-BE49-F238E27FC236}">
                <a16:creationId xmlns:a16="http://schemas.microsoft.com/office/drawing/2014/main" id="{F43FA88D-DADA-3842-B734-E9FE1DBCFE2F}"/>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a:extLst>
              <a:ext uri="{FF2B5EF4-FFF2-40B4-BE49-F238E27FC236}">
                <a16:creationId xmlns:a16="http://schemas.microsoft.com/office/drawing/2014/main" id="{2DB5488E-6630-3644-A544-C04DC2D5F589}"/>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a:extLst>
              <a:ext uri="{FF2B5EF4-FFF2-40B4-BE49-F238E27FC236}">
                <a16:creationId xmlns:a16="http://schemas.microsoft.com/office/drawing/2014/main" id="{76828906-B5D4-ED43-8FE2-515043A8A88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a:extLst>
              <a:ext uri="{FF2B5EF4-FFF2-40B4-BE49-F238E27FC236}">
                <a16:creationId xmlns:a16="http://schemas.microsoft.com/office/drawing/2014/main" id="{60A454DB-EB91-494F-83AF-A7A490159D14}"/>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000">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defRPr>
            </a:lvl1pPr>
          </a:lstStyle>
          <a:p>
            <a:fld id="{D567A3C1-BBF7-D341-A8DA-0E761C653EFB}" type="slidenum">
              <a:rPr lang="en-US" altLang="en-US"/>
              <a:pPr/>
              <a:t>‹#›</a:t>
            </a:fld>
            <a:endParaRPr lang="en-US" altLang="en-US"/>
          </a:p>
        </p:txBody>
      </p:sp>
    </p:spTree>
    <p:extLst>
      <p:ext uri="{BB962C8B-B14F-4D97-AF65-F5344CB8AC3E}">
        <p14:creationId xmlns:p14="http://schemas.microsoft.com/office/powerpoint/2010/main" val="1785275458"/>
      </p:ext>
    </p:extLst>
  </p:cSld>
  <p:clrMap bg1="dk2" tx1="lt1" bg2="dk1" tx2="lt2" accent1="accent1" accent2="accent2" accent3="accent3" accent4="accent4" accent5="accent5" accent6="accent6" hlink="hlink" folHlink="folHlink"/>
  <p:sldLayoutIdLst>
    <p:sldLayoutId id="2147485394" r:id="rId1"/>
    <p:sldLayoutId id="2147485395" r:id="rId2"/>
    <p:sldLayoutId id="2147485396" r:id="rId3"/>
    <p:sldLayoutId id="2147485397" r:id="rId4"/>
    <p:sldLayoutId id="2147485398" r:id="rId5"/>
    <p:sldLayoutId id="2147485399" r:id="rId6"/>
    <p:sldLayoutId id="2147485400" r:id="rId7"/>
    <p:sldLayoutId id="2147485401" r:id="rId8"/>
    <p:sldLayoutId id="2147485402" r:id="rId9"/>
    <p:sldLayoutId id="2147485403" r:id="rId10"/>
    <p:sldLayoutId id="214748540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1588"/>
            <a:ext cx="9144000" cy="6859588"/>
            <a:chOff x="0" y="-1"/>
            <a:chExt cx="5760" cy="4321"/>
          </a:xfrm>
        </p:grpSpPr>
        <p:sp>
          <p:nvSpPr>
            <p:cNvPr id="16392"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3"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4"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16395" name="Group 6"/>
            <p:cNvGrpSpPr>
              <a:grpSpLocks/>
            </p:cNvGrpSpPr>
            <p:nvPr/>
          </p:nvGrpSpPr>
          <p:grpSpPr bwMode="auto">
            <a:xfrm>
              <a:off x="0" y="1014"/>
              <a:ext cx="5760" cy="261"/>
              <a:chOff x="0" y="115"/>
              <a:chExt cx="5760" cy="464"/>
            </a:xfrm>
          </p:grpSpPr>
          <p:sp>
            <p:nvSpPr>
              <p:cNvPr id="16396"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7"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8"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9"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16387"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45"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tx2"/>
                </a:solidFill>
                <a:latin typeface="Arial Black" pitchFamily="-112" charset="0"/>
                <a:ea typeface="+mn-ea"/>
                <a:cs typeface="+mn-cs"/>
              </a:defRPr>
            </a:lvl1pPr>
          </a:lstStyle>
          <a:p>
            <a:pPr>
              <a:defRPr/>
            </a:pPr>
            <a:endParaRPr lang="en-US"/>
          </a:p>
        </p:txBody>
      </p:sp>
      <p:sp>
        <p:nvSpPr>
          <p:cNvPr id="44046"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tx2"/>
                </a:solidFill>
                <a:latin typeface="Arial Black" pitchFamily="-112" charset="0"/>
                <a:ea typeface="+mn-ea"/>
                <a:cs typeface="+mn-cs"/>
              </a:defRPr>
            </a:lvl1pPr>
          </a:lstStyle>
          <a:p>
            <a:pPr>
              <a:defRPr/>
            </a:pPr>
            <a:endParaRPr lang="en-US"/>
          </a:p>
        </p:txBody>
      </p:sp>
      <p:sp>
        <p:nvSpPr>
          <p:cNvPr id="44047"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tx2"/>
                </a:solidFill>
                <a:latin typeface="Arial Black" charset="0"/>
              </a:defRPr>
            </a:lvl1pPr>
          </a:lstStyle>
          <a:p>
            <a:pPr>
              <a:defRPr/>
            </a:pPr>
            <a:fld id="{E5247363-5361-5441-AFF9-C64B20074D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97" r:id="rId1"/>
    <p:sldLayoutId id="2147485231" r:id="rId2"/>
    <p:sldLayoutId id="2147485232" r:id="rId3"/>
    <p:sldLayoutId id="2147485233" r:id="rId4"/>
    <p:sldLayoutId id="2147485234" r:id="rId5"/>
    <p:sldLayoutId id="2147485235" r:id="rId6"/>
    <p:sldLayoutId id="2147485236" r:id="rId7"/>
    <p:sldLayoutId id="2147485237" r:id="rId8"/>
    <p:sldLayoutId id="2147485238" r:id="rId9"/>
    <p:sldLayoutId id="2147485239" r:id="rId10"/>
    <p:sldLayoutId id="2147485240"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5pPr>
      <a:lvl6pPr marL="457200" algn="ctr" rtl="0" fontAlgn="base">
        <a:spcBef>
          <a:spcPct val="0"/>
        </a:spcBef>
        <a:spcAft>
          <a:spcPct val="0"/>
        </a:spcAft>
        <a:defRPr kumimoji="1" sz="4400">
          <a:solidFill>
            <a:schemeClr val="tx2"/>
          </a:solidFill>
          <a:latin typeface="Arial Black" pitchFamily="-110" charset="0"/>
        </a:defRPr>
      </a:lvl6pPr>
      <a:lvl7pPr marL="914400" algn="ctr" rtl="0" fontAlgn="base">
        <a:spcBef>
          <a:spcPct val="0"/>
        </a:spcBef>
        <a:spcAft>
          <a:spcPct val="0"/>
        </a:spcAft>
        <a:defRPr kumimoji="1" sz="4400">
          <a:solidFill>
            <a:schemeClr val="tx2"/>
          </a:solidFill>
          <a:latin typeface="Arial Black" pitchFamily="-110" charset="0"/>
        </a:defRPr>
      </a:lvl7pPr>
      <a:lvl8pPr marL="1371600" algn="ctr" rtl="0" fontAlgn="base">
        <a:spcBef>
          <a:spcPct val="0"/>
        </a:spcBef>
        <a:spcAft>
          <a:spcPct val="0"/>
        </a:spcAft>
        <a:defRPr kumimoji="1" sz="4400">
          <a:solidFill>
            <a:schemeClr val="tx2"/>
          </a:solidFill>
          <a:latin typeface="Arial Black" pitchFamily="-110" charset="0"/>
        </a:defRPr>
      </a:lvl8pPr>
      <a:lvl9pPr marL="1828800" algn="ctr" rtl="0" fontAlgn="base">
        <a:spcBef>
          <a:spcPct val="0"/>
        </a:spcBef>
        <a:spcAft>
          <a:spcPct val="0"/>
        </a:spcAft>
        <a:defRPr kumimoji="1" sz="4400">
          <a:solidFill>
            <a:schemeClr val="tx2"/>
          </a:solidFill>
          <a:latin typeface="Arial Black" pitchFamily="-110"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6303963" y="0"/>
            <a:ext cx="2840037" cy="3254375"/>
            <a:chOff x="3115" y="0"/>
            <a:chExt cx="2170" cy="2486"/>
          </a:xfrm>
        </p:grpSpPr>
        <p:grpSp>
          <p:nvGrpSpPr>
            <p:cNvPr id="28680" name="Group 3"/>
            <p:cNvGrpSpPr>
              <a:grpSpLocks/>
            </p:cNvGrpSpPr>
            <p:nvPr/>
          </p:nvGrpSpPr>
          <p:grpSpPr bwMode="auto">
            <a:xfrm>
              <a:off x="4080" y="1910"/>
              <a:ext cx="768" cy="576"/>
              <a:chOff x="0" y="0"/>
              <a:chExt cx="768" cy="576"/>
            </a:xfrm>
          </p:grpSpPr>
          <p:sp>
            <p:nvSpPr>
              <p:cNvPr id="28812"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13"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1" name="Group 6"/>
            <p:cNvGrpSpPr>
              <a:grpSpLocks/>
            </p:cNvGrpSpPr>
            <p:nvPr/>
          </p:nvGrpSpPr>
          <p:grpSpPr bwMode="auto">
            <a:xfrm>
              <a:off x="4257" y="1103"/>
              <a:ext cx="768" cy="576"/>
              <a:chOff x="0" y="0"/>
              <a:chExt cx="768" cy="576"/>
            </a:xfrm>
          </p:grpSpPr>
          <p:sp>
            <p:nvSpPr>
              <p:cNvPr id="28810"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11"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2" name="Group 9"/>
            <p:cNvGrpSpPr>
              <a:grpSpLocks/>
            </p:cNvGrpSpPr>
            <p:nvPr/>
          </p:nvGrpSpPr>
          <p:grpSpPr bwMode="auto">
            <a:xfrm>
              <a:off x="3134" y="0"/>
              <a:ext cx="768" cy="576"/>
              <a:chOff x="0" y="0"/>
              <a:chExt cx="768" cy="576"/>
            </a:xfrm>
          </p:grpSpPr>
          <p:sp>
            <p:nvSpPr>
              <p:cNvPr id="2880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09"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3" name="Group 12"/>
            <p:cNvGrpSpPr>
              <a:grpSpLocks/>
            </p:cNvGrpSpPr>
            <p:nvPr/>
          </p:nvGrpSpPr>
          <p:grpSpPr bwMode="auto">
            <a:xfrm>
              <a:off x="3115" y="0"/>
              <a:ext cx="2170" cy="1702"/>
              <a:chOff x="3115" y="0"/>
              <a:chExt cx="2170" cy="1702"/>
            </a:xfrm>
          </p:grpSpPr>
          <p:grpSp>
            <p:nvGrpSpPr>
              <p:cNvPr id="28684" name="Group 13"/>
              <p:cNvGrpSpPr>
                <a:grpSpLocks/>
              </p:cNvGrpSpPr>
              <p:nvPr/>
            </p:nvGrpSpPr>
            <p:grpSpPr bwMode="auto">
              <a:xfrm>
                <a:off x="3640" y="308"/>
                <a:ext cx="1145" cy="844"/>
                <a:chOff x="1265" y="814"/>
                <a:chExt cx="2919" cy="2151"/>
              </a:xfrm>
            </p:grpSpPr>
            <p:sp>
              <p:nvSpPr>
                <p:cNvPr id="2880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0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5" name="Group 16"/>
              <p:cNvGrpSpPr>
                <a:grpSpLocks/>
              </p:cNvGrpSpPr>
              <p:nvPr/>
            </p:nvGrpSpPr>
            <p:grpSpPr bwMode="auto">
              <a:xfrm>
                <a:off x="3115" y="0"/>
                <a:ext cx="2145" cy="1702"/>
                <a:chOff x="3115" y="0"/>
                <a:chExt cx="2145" cy="1702"/>
              </a:xfrm>
            </p:grpSpPr>
            <p:grpSp>
              <p:nvGrpSpPr>
                <p:cNvPr id="28708" name="Group 17"/>
                <p:cNvGrpSpPr>
                  <a:grpSpLocks/>
                </p:cNvGrpSpPr>
                <p:nvPr/>
              </p:nvGrpSpPr>
              <p:grpSpPr bwMode="auto">
                <a:xfrm>
                  <a:off x="4505" y="589"/>
                  <a:ext cx="493" cy="912"/>
                  <a:chOff x="3471" y="1530"/>
                  <a:chExt cx="1258" cy="2327"/>
                </a:xfrm>
              </p:grpSpPr>
              <p:sp>
                <p:nvSpPr>
                  <p:cNvPr id="28804" name="Freeform 18"/>
                  <p:cNvSpPr>
                    <a:spLocks/>
                  </p:cNvSpPr>
                  <p:nvPr/>
                </p:nvSpPr>
                <p:spPr bwMode="hidden">
                  <a:xfrm rot="2711884">
                    <a:off x="2777" y="2235"/>
                    <a:ext cx="1702" cy="313"/>
                  </a:xfrm>
                  <a:custGeom>
                    <a:avLst/>
                    <a:gdLst>
                      <a:gd name="T0" fmla="*/ 0 w 2736"/>
                      <a:gd name="T1" fmla="*/ 47 h 504"/>
                      <a:gd name="T2" fmla="*/ 80 w 2736"/>
                      <a:gd name="T3" fmla="*/ 16 h 504"/>
                      <a:gd name="T4" fmla="*/ 165 w 2736"/>
                      <a:gd name="T5" fmla="*/ 2 h 504"/>
                      <a:gd name="T6" fmla="*/ 255 w 2736"/>
                      <a:gd name="T7" fmla="*/ 2 h 504"/>
                      <a:gd name="T8" fmla="*/ 253 w 2736"/>
                      <a:gd name="T9" fmla="*/ 10 h 504"/>
                      <a:gd name="T10" fmla="*/ 164 w 2736"/>
                      <a:gd name="T11" fmla="*/ 10 h 504"/>
                      <a:gd name="T12" fmla="*/ 61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05" name="Freeform 19"/>
                  <p:cNvSpPr>
                    <a:spLocks/>
                  </p:cNvSpPr>
                  <p:nvPr/>
                </p:nvSpPr>
                <p:spPr bwMode="hidden">
                  <a:xfrm rot="2711884">
                    <a:off x="4028" y="3140"/>
                    <a:ext cx="907" cy="486"/>
                  </a:xfrm>
                  <a:custGeom>
                    <a:avLst/>
                    <a:gdLst>
                      <a:gd name="T0" fmla="*/ 1 w 1769"/>
                      <a:gd name="T1" fmla="*/ 1 h 791"/>
                      <a:gd name="T2" fmla="*/ 17 w 1769"/>
                      <a:gd name="T3" fmla="*/ 5 h 791"/>
                      <a:gd name="T4" fmla="*/ 41 w 1769"/>
                      <a:gd name="T5" fmla="*/ 18 h 791"/>
                      <a:gd name="T6" fmla="*/ 57 w 1769"/>
                      <a:gd name="T7" fmla="*/ 37 h 791"/>
                      <a:gd name="T8" fmla="*/ 62 w 1769"/>
                      <a:gd name="T9" fmla="*/ 53 h 791"/>
                      <a:gd name="T10" fmla="*/ 60 w 1769"/>
                      <a:gd name="T11" fmla="*/ 69 h 791"/>
                      <a:gd name="T12" fmla="*/ 56 w 1769"/>
                      <a:gd name="T13" fmla="*/ 55 h 791"/>
                      <a:gd name="T14" fmla="*/ 49 w 1769"/>
                      <a:gd name="T15" fmla="*/ 40 h 791"/>
                      <a:gd name="T16" fmla="*/ 39 w 1769"/>
                      <a:gd name="T17" fmla="*/ 26 h 791"/>
                      <a:gd name="T18" fmla="*/ 21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09" name="Group 20"/>
                <p:cNvGrpSpPr>
                  <a:grpSpLocks/>
                </p:cNvGrpSpPr>
                <p:nvPr/>
              </p:nvGrpSpPr>
              <p:grpSpPr bwMode="auto">
                <a:xfrm>
                  <a:off x="4267" y="781"/>
                  <a:ext cx="966" cy="522"/>
                  <a:chOff x="2864" y="2019"/>
                  <a:chExt cx="2463" cy="1332"/>
                </a:xfrm>
              </p:grpSpPr>
              <p:sp>
                <p:nvSpPr>
                  <p:cNvPr id="28802"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803"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0" name="Group 23"/>
                <p:cNvGrpSpPr>
                  <a:grpSpLocks/>
                </p:cNvGrpSpPr>
                <p:nvPr/>
              </p:nvGrpSpPr>
              <p:grpSpPr bwMode="auto">
                <a:xfrm>
                  <a:off x="4280" y="707"/>
                  <a:ext cx="971" cy="417"/>
                  <a:chOff x="2897" y="1832"/>
                  <a:chExt cx="2477" cy="1064"/>
                </a:xfrm>
              </p:grpSpPr>
              <p:sp>
                <p:nvSpPr>
                  <p:cNvPr id="28800"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801"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1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1" name="Group 26"/>
                <p:cNvGrpSpPr>
                  <a:grpSpLocks/>
                </p:cNvGrpSpPr>
                <p:nvPr/>
              </p:nvGrpSpPr>
              <p:grpSpPr bwMode="auto">
                <a:xfrm>
                  <a:off x="4291" y="630"/>
                  <a:ext cx="969" cy="364"/>
                  <a:chOff x="2924" y="1636"/>
                  <a:chExt cx="2472" cy="927"/>
                </a:xfrm>
              </p:grpSpPr>
              <p:sp>
                <p:nvSpPr>
                  <p:cNvPr id="28798" name="Freeform 27"/>
                  <p:cNvSpPr>
                    <a:spLocks/>
                  </p:cNvSpPr>
                  <p:nvPr/>
                </p:nvSpPr>
                <p:spPr bwMode="hidden">
                  <a:xfrm rot="1080363">
                    <a:off x="2907" y="1616"/>
                    <a:ext cx="1680" cy="346"/>
                  </a:xfrm>
                  <a:custGeom>
                    <a:avLst/>
                    <a:gdLst>
                      <a:gd name="T0" fmla="*/ 0 w 2736"/>
                      <a:gd name="T1" fmla="*/ 77 h 504"/>
                      <a:gd name="T2" fmla="*/ 76 w 2736"/>
                      <a:gd name="T3" fmla="*/ 25 h 504"/>
                      <a:gd name="T4" fmla="*/ 155 w 2736"/>
                      <a:gd name="T5" fmla="*/ 3 h 504"/>
                      <a:gd name="T6" fmla="*/ 239 w 2736"/>
                      <a:gd name="T7" fmla="*/ 3 h 504"/>
                      <a:gd name="T8" fmla="*/ 237 w 2736"/>
                      <a:gd name="T9" fmla="*/ 16 h 504"/>
                      <a:gd name="T10" fmla="*/ 154 w 2736"/>
                      <a:gd name="T11" fmla="*/ 16 h 504"/>
                      <a:gd name="T12" fmla="*/ 57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9" name="Freeform 28"/>
                  <p:cNvSpPr>
                    <a:spLocks/>
                  </p:cNvSpPr>
                  <p:nvPr/>
                </p:nvSpPr>
                <p:spPr bwMode="hidden">
                  <a:xfrm rot="1080363">
                    <a:off x="4488" y="2030"/>
                    <a:ext cx="891" cy="513"/>
                  </a:xfrm>
                  <a:custGeom>
                    <a:avLst/>
                    <a:gdLst>
                      <a:gd name="T0" fmla="*/ 1 w 1769"/>
                      <a:gd name="T1" fmla="*/ 1 h 791"/>
                      <a:gd name="T2" fmla="*/ 16 w 1769"/>
                      <a:gd name="T3" fmla="*/ 6 h 791"/>
                      <a:gd name="T4" fmla="*/ 38 w 1769"/>
                      <a:gd name="T5" fmla="*/ 23 h 791"/>
                      <a:gd name="T6" fmla="*/ 52 w 1769"/>
                      <a:gd name="T7" fmla="*/ 50 h 791"/>
                      <a:gd name="T8" fmla="*/ 57 w 1769"/>
                      <a:gd name="T9" fmla="*/ 70 h 791"/>
                      <a:gd name="T10" fmla="*/ 55 w 1769"/>
                      <a:gd name="T11" fmla="*/ 90 h 791"/>
                      <a:gd name="T12" fmla="*/ 51 w 1769"/>
                      <a:gd name="T13" fmla="*/ 73 h 791"/>
                      <a:gd name="T14" fmla="*/ 45 w 1769"/>
                      <a:gd name="T15" fmla="*/ 52 h 791"/>
                      <a:gd name="T16" fmla="*/ 36 w 1769"/>
                      <a:gd name="T17" fmla="*/ 34 h 791"/>
                      <a:gd name="T18" fmla="*/ 19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2" name="Group 29"/>
                <p:cNvGrpSpPr>
                  <a:grpSpLocks/>
                </p:cNvGrpSpPr>
                <p:nvPr/>
              </p:nvGrpSpPr>
              <p:grpSpPr bwMode="auto">
                <a:xfrm>
                  <a:off x="4304" y="543"/>
                  <a:ext cx="918" cy="258"/>
                  <a:chOff x="2958" y="1414"/>
                  <a:chExt cx="2342" cy="657"/>
                </a:xfrm>
              </p:grpSpPr>
              <p:sp>
                <p:nvSpPr>
                  <p:cNvPr id="28796"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7" name="Freeform 31"/>
                  <p:cNvSpPr>
                    <a:spLocks/>
                  </p:cNvSpPr>
                  <p:nvPr/>
                </p:nvSpPr>
                <p:spPr bwMode="hidden">
                  <a:xfrm rot="463793">
                    <a:off x="4470" y="1581"/>
                    <a:ext cx="829" cy="469"/>
                  </a:xfrm>
                  <a:custGeom>
                    <a:avLst/>
                    <a:gdLst>
                      <a:gd name="T0" fmla="*/ 0 w 1769"/>
                      <a:gd name="T1" fmla="*/ 1 h 791"/>
                      <a:gd name="T2" fmla="*/ 11 w 1769"/>
                      <a:gd name="T3" fmla="*/ 4 h 791"/>
                      <a:gd name="T4" fmla="*/ 26 w 1769"/>
                      <a:gd name="T5" fmla="*/ 15 h 791"/>
                      <a:gd name="T6" fmla="*/ 37 w 1769"/>
                      <a:gd name="T7" fmla="*/ 31 h 791"/>
                      <a:gd name="T8" fmla="*/ 40 w 1769"/>
                      <a:gd name="T9" fmla="*/ 44 h 791"/>
                      <a:gd name="T10" fmla="*/ 38 w 1769"/>
                      <a:gd name="T11" fmla="*/ 58 h 791"/>
                      <a:gd name="T12" fmla="*/ 36 w 1769"/>
                      <a:gd name="T13" fmla="*/ 46 h 791"/>
                      <a:gd name="T14" fmla="*/ 31 w 1769"/>
                      <a:gd name="T15" fmla="*/ 33 h 791"/>
                      <a:gd name="T16" fmla="*/ 25 w 1769"/>
                      <a:gd name="T17" fmla="*/ 22 h 791"/>
                      <a:gd name="T18" fmla="*/ 13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3" name="Group 32"/>
                <p:cNvGrpSpPr>
                  <a:grpSpLocks/>
                </p:cNvGrpSpPr>
                <p:nvPr/>
              </p:nvGrpSpPr>
              <p:grpSpPr bwMode="auto">
                <a:xfrm>
                  <a:off x="4314" y="487"/>
                  <a:ext cx="843" cy="134"/>
                  <a:chOff x="2983" y="1269"/>
                  <a:chExt cx="2150" cy="343"/>
                </a:xfrm>
              </p:grpSpPr>
              <p:sp>
                <p:nvSpPr>
                  <p:cNvPr id="28794"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5" name="Freeform 34"/>
                  <p:cNvSpPr>
                    <a:spLocks/>
                  </p:cNvSpPr>
                  <p:nvPr/>
                </p:nvSpPr>
                <p:spPr bwMode="hidden">
                  <a:xfrm rot="-84182">
                    <a:off x="4377" y="1249"/>
                    <a:ext cx="755" cy="363"/>
                  </a:xfrm>
                  <a:custGeom>
                    <a:avLst/>
                    <a:gdLst>
                      <a:gd name="T0" fmla="*/ 0 w 1769"/>
                      <a:gd name="T1" fmla="*/ 0 h 791"/>
                      <a:gd name="T2" fmla="*/ 7 w 1769"/>
                      <a:gd name="T3" fmla="*/ 1 h 791"/>
                      <a:gd name="T4" fmla="*/ 16 w 1769"/>
                      <a:gd name="T5" fmla="*/ 4 h 791"/>
                      <a:gd name="T6" fmla="*/ 23 w 1769"/>
                      <a:gd name="T7" fmla="*/ 9 h 791"/>
                      <a:gd name="T8" fmla="*/ 25 w 1769"/>
                      <a:gd name="T9" fmla="*/ 12 h 791"/>
                      <a:gd name="T10" fmla="*/ 24 w 1769"/>
                      <a:gd name="T11" fmla="*/ 16 h 791"/>
                      <a:gd name="T12" fmla="*/ 22 w 1769"/>
                      <a:gd name="T13" fmla="*/ 13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4" name="Group 35"/>
                <p:cNvGrpSpPr>
                  <a:grpSpLocks/>
                </p:cNvGrpSpPr>
                <p:nvPr/>
              </p:nvGrpSpPr>
              <p:grpSpPr bwMode="auto">
                <a:xfrm>
                  <a:off x="4296" y="349"/>
                  <a:ext cx="737" cy="167"/>
                  <a:chOff x="2938" y="917"/>
                  <a:chExt cx="1879" cy="427"/>
                </a:xfrm>
              </p:grpSpPr>
              <p:sp>
                <p:nvSpPr>
                  <p:cNvPr id="28792" name="Freeform 36"/>
                  <p:cNvSpPr>
                    <a:spLocks/>
                  </p:cNvSpPr>
                  <p:nvPr/>
                </p:nvSpPr>
                <p:spPr bwMode="hidden">
                  <a:xfrm rot="-802576">
                    <a:off x="2917" y="1128"/>
                    <a:ext cx="1252" cy="202"/>
                  </a:xfrm>
                  <a:custGeom>
                    <a:avLst/>
                    <a:gdLst>
                      <a:gd name="T0" fmla="*/ 0 w 2736"/>
                      <a:gd name="T1" fmla="*/ 5 h 504"/>
                      <a:gd name="T2" fmla="*/ 17 w 2736"/>
                      <a:gd name="T3" fmla="*/ 2 h 504"/>
                      <a:gd name="T4" fmla="*/ 36 w 2736"/>
                      <a:gd name="T5" fmla="*/ 0 h 504"/>
                      <a:gd name="T6" fmla="*/ 55 w 2736"/>
                      <a:gd name="T7" fmla="*/ 0 h 504"/>
                      <a:gd name="T8" fmla="*/ 54 w 2736"/>
                      <a:gd name="T9" fmla="*/ 1 h 504"/>
                      <a:gd name="T10" fmla="*/ 35 w 2736"/>
                      <a:gd name="T11" fmla="*/ 1 h 504"/>
                      <a:gd name="T12" fmla="*/ 13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3" name="Freeform 37"/>
                  <p:cNvSpPr>
                    <a:spLocks/>
                  </p:cNvSpPr>
                  <p:nvPr/>
                </p:nvSpPr>
                <p:spPr bwMode="hidden">
                  <a:xfrm rot="-802576">
                    <a:off x="4148" y="918"/>
                    <a:ext cx="668" cy="335"/>
                  </a:xfrm>
                  <a:custGeom>
                    <a:avLst/>
                    <a:gdLst>
                      <a:gd name="T0" fmla="*/ 0 w 1769"/>
                      <a:gd name="T1" fmla="*/ 0 h 791"/>
                      <a:gd name="T2" fmla="*/ 4 w 1769"/>
                      <a:gd name="T3" fmla="*/ 1 h 791"/>
                      <a:gd name="T4" fmla="*/ 9 w 1769"/>
                      <a:gd name="T5" fmla="*/ 3 h 791"/>
                      <a:gd name="T6" fmla="*/ 12 w 1769"/>
                      <a:gd name="T7" fmla="*/ 6 h 791"/>
                      <a:gd name="T8" fmla="*/ 13 w 1769"/>
                      <a:gd name="T9" fmla="*/ 8 h 791"/>
                      <a:gd name="T10" fmla="*/ 13 w 1769"/>
                      <a:gd name="T11" fmla="*/ 11 h 791"/>
                      <a:gd name="T12" fmla="*/ 12 w 1769"/>
                      <a:gd name="T13" fmla="*/ 8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5" name="Group 38"/>
                <p:cNvGrpSpPr>
                  <a:grpSpLocks/>
                </p:cNvGrpSpPr>
                <p:nvPr/>
              </p:nvGrpSpPr>
              <p:grpSpPr bwMode="auto">
                <a:xfrm>
                  <a:off x="3394" y="637"/>
                  <a:ext cx="493" cy="912"/>
                  <a:chOff x="637" y="1653"/>
                  <a:chExt cx="1257" cy="2326"/>
                </a:xfrm>
              </p:grpSpPr>
              <p:sp>
                <p:nvSpPr>
                  <p:cNvPr id="28790" name="Freeform 39"/>
                  <p:cNvSpPr>
                    <a:spLocks/>
                  </p:cNvSpPr>
                  <p:nvPr/>
                </p:nvSpPr>
                <p:spPr bwMode="hidden">
                  <a:xfrm rot="18888116" flipH="1">
                    <a:off x="872" y="2345"/>
                    <a:ext cx="1726" cy="309"/>
                  </a:xfrm>
                  <a:custGeom>
                    <a:avLst/>
                    <a:gdLst>
                      <a:gd name="T0" fmla="*/ 0 w 2736"/>
                      <a:gd name="T1" fmla="*/ 44 h 504"/>
                      <a:gd name="T2" fmla="*/ 86 w 2736"/>
                      <a:gd name="T3" fmla="*/ 15 h 504"/>
                      <a:gd name="T4" fmla="*/ 177 w 2736"/>
                      <a:gd name="T5" fmla="*/ 2 h 504"/>
                      <a:gd name="T6" fmla="*/ 273 w 2736"/>
                      <a:gd name="T7" fmla="*/ 2 h 504"/>
                      <a:gd name="T8" fmla="*/ 272 w 2736"/>
                      <a:gd name="T9" fmla="*/ 9 h 504"/>
                      <a:gd name="T10" fmla="*/ 176 w 2736"/>
                      <a:gd name="T11" fmla="*/ 9 h 504"/>
                      <a:gd name="T12" fmla="*/ 66 w 2736"/>
                      <a:gd name="T13" fmla="*/ 25 h 504"/>
                      <a:gd name="T14" fmla="*/ 0 w 2736"/>
                      <a:gd name="T15" fmla="*/ 4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1"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6" name="Group 41"/>
                <p:cNvGrpSpPr>
                  <a:grpSpLocks/>
                </p:cNvGrpSpPr>
                <p:nvPr/>
              </p:nvGrpSpPr>
              <p:grpSpPr bwMode="auto">
                <a:xfrm>
                  <a:off x="3142" y="850"/>
                  <a:ext cx="966" cy="522"/>
                  <a:chOff x="-5" y="2196"/>
                  <a:chExt cx="2463" cy="1332"/>
                </a:xfrm>
              </p:grpSpPr>
              <p:sp>
                <p:nvSpPr>
                  <p:cNvPr id="28788" name="Freeform 42"/>
                  <p:cNvSpPr>
                    <a:spLocks/>
                  </p:cNvSpPr>
                  <p:nvPr/>
                </p:nvSpPr>
                <p:spPr bwMode="hidden">
                  <a:xfrm rot="19495919" flipH="1">
                    <a:off x="644" y="2196"/>
                    <a:ext cx="1797" cy="347"/>
                  </a:xfrm>
                  <a:custGeom>
                    <a:avLst/>
                    <a:gdLst>
                      <a:gd name="T0" fmla="*/ 0 w 2736"/>
                      <a:gd name="T1" fmla="*/ 78 h 504"/>
                      <a:gd name="T2" fmla="*/ 105 w 2736"/>
                      <a:gd name="T3" fmla="*/ 26 h 504"/>
                      <a:gd name="T4" fmla="*/ 217 w 2736"/>
                      <a:gd name="T5" fmla="*/ 4 h 504"/>
                      <a:gd name="T6" fmla="*/ 334 w 2736"/>
                      <a:gd name="T7" fmla="*/ 4 h 504"/>
                      <a:gd name="T8" fmla="*/ 332 w 2736"/>
                      <a:gd name="T9" fmla="*/ 16 h 504"/>
                      <a:gd name="T10" fmla="*/ 215 w 2736"/>
                      <a:gd name="T11" fmla="*/ 16 h 504"/>
                      <a:gd name="T12" fmla="*/ 80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9" name="Freeform 43"/>
                  <p:cNvSpPr>
                    <a:spLocks/>
                  </p:cNvSpPr>
                  <p:nvPr/>
                </p:nvSpPr>
                <p:spPr bwMode="hidden">
                  <a:xfrm rot="19495919" flipH="1">
                    <a:off x="-6" y="2982"/>
                    <a:ext cx="968" cy="545"/>
                  </a:xfrm>
                  <a:custGeom>
                    <a:avLst/>
                    <a:gdLst>
                      <a:gd name="T0" fmla="*/ 1 w 1769"/>
                      <a:gd name="T1" fmla="*/ 1 h 791"/>
                      <a:gd name="T2" fmla="*/ 24 w 1769"/>
                      <a:gd name="T3" fmla="*/ 9 h 791"/>
                      <a:gd name="T4" fmla="*/ 56 w 1769"/>
                      <a:gd name="T5" fmla="*/ 31 h 791"/>
                      <a:gd name="T6" fmla="*/ 79 w 1769"/>
                      <a:gd name="T7" fmla="*/ 67 h 791"/>
                      <a:gd name="T8" fmla="*/ 86 w 1769"/>
                      <a:gd name="T9" fmla="*/ 94 h 791"/>
                      <a:gd name="T10" fmla="*/ 83 w 1769"/>
                      <a:gd name="T11" fmla="*/ 122 h 791"/>
                      <a:gd name="T12" fmla="*/ 78 w 1769"/>
                      <a:gd name="T13" fmla="*/ 99 h 791"/>
                      <a:gd name="T14" fmla="*/ 68 w 1769"/>
                      <a:gd name="T15" fmla="*/ 71 h 791"/>
                      <a:gd name="T16" fmla="*/ 55 w 1769"/>
                      <a:gd name="T17" fmla="*/ 46 h 791"/>
                      <a:gd name="T18" fmla="*/ 28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7" name="Group 44"/>
                <p:cNvGrpSpPr>
                  <a:grpSpLocks/>
                </p:cNvGrpSpPr>
                <p:nvPr/>
              </p:nvGrpSpPr>
              <p:grpSpPr bwMode="auto">
                <a:xfrm>
                  <a:off x="3124" y="777"/>
                  <a:ext cx="971" cy="417"/>
                  <a:chOff x="-52" y="2009"/>
                  <a:chExt cx="2477" cy="1064"/>
                </a:xfrm>
              </p:grpSpPr>
              <p:sp>
                <p:nvSpPr>
                  <p:cNvPr id="28786"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7" name="Freeform 46"/>
                  <p:cNvSpPr>
                    <a:spLocks/>
                  </p:cNvSpPr>
                  <p:nvPr/>
                </p:nvSpPr>
                <p:spPr bwMode="hidden">
                  <a:xfrm rot="20017085" flipH="1">
                    <a:off x="-53" y="2598"/>
                    <a:ext cx="931" cy="458"/>
                  </a:xfrm>
                  <a:custGeom>
                    <a:avLst/>
                    <a:gdLst>
                      <a:gd name="T0" fmla="*/ 1 w 1769"/>
                      <a:gd name="T1" fmla="*/ 1 h 791"/>
                      <a:gd name="T2" fmla="*/ 19 w 1769"/>
                      <a:gd name="T3" fmla="*/ 3 h 791"/>
                      <a:gd name="T4" fmla="*/ 47 w 1769"/>
                      <a:gd name="T5" fmla="*/ 13 h 791"/>
                      <a:gd name="T6" fmla="*/ 65 w 1769"/>
                      <a:gd name="T7" fmla="*/ 28 h 791"/>
                      <a:gd name="T8" fmla="*/ 71 w 1769"/>
                      <a:gd name="T9" fmla="*/ 39 h 791"/>
                      <a:gd name="T10" fmla="*/ 68 w 1769"/>
                      <a:gd name="T11" fmla="*/ 52 h 791"/>
                      <a:gd name="T12" fmla="*/ 64 w 1769"/>
                      <a:gd name="T13" fmla="*/ 41 h 791"/>
                      <a:gd name="T14" fmla="*/ 56 w 1769"/>
                      <a:gd name="T15" fmla="*/ 30 h 791"/>
                      <a:gd name="T16" fmla="*/ 45 w 1769"/>
                      <a:gd name="T17" fmla="*/ 19 h 791"/>
                      <a:gd name="T18" fmla="*/ 24 w 1769"/>
                      <a:gd name="T19" fmla="*/ 10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8" name="Group 47"/>
                <p:cNvGrpSpPr>
                  <a:grpSpLocks/>
                </p:cNvGrpSpPr>
                <p:nvPr/>
              </p:nvGrpSpPr>
              <p:grpSpPr bwMode="auto">
                <a:xfrm>
                  <a:off x="3115" y="700"/>
                  <a:ext cx="969" cy="363"/>
                  <a:chOff x="-74" y="1813"/>
                  <a:chExt cx="2472" cy="927"/>
                </a:xfrm>
              </p:grpSpPr>
              <p:sp>
                <p:nvSpPr>
                  <p:cNvPr id="28784" name="Freeform 48"/>
                  <p:cNvSpPr>
                    <a:spLocks/>
                  </p:cNvSpPr>
                  <p:nvPr/>
                </p:nvSpPr>
                <p:spPr bwMode="hidden">
                  <a:xfrm rot="20519637" flipH="1">
                    <a:off x="721" y="1812"/>
                    <a:ext cx="1677" cy="325"/>
                  </a:xfrm>
                  <a:custGeom>
                    <a:avLst/>
                    <a:gdLst>
                      <a:gd name="T0" fmla="*/ 0 w 2736"/>
                      <a:gd name="T1" fmla="*/ 56 h 504"/>
                      <a:gd name="T2" fmla="*/ 75 w 2736"/>
                      <a:gd name="T3" fmla="*/ 19 h 504"/>
                      <a:gd name="T4" fmla="*/ 154 w 2736"/>
                      <a:gd name="T5" fmla="*/ 3 h 504"/>
                      <a:gd name="T6" fmla="*/ 237 w 2736"/>
                      <a:gd name="T7" fmla="*/ 3 h 504"/>
                      <a:gd name="T8" fmla="*/ 235 w 2736"/>
                      <a:gd name="T9" fmla="*/ 12 h 504"/>
                      <a:gd name="T10" fmla="*/ 153 w 2736"/>
                      <a:gd name="T11" fmla="*/ 12 h 504"/>
                      <a:gd name="T12" fmla="*/ 57 w 2736"/>
                      <a:gd name="T13" fmla="*/ 32 h 504"/>
                      <a:gd name="T14" fmla="*/ 0 w 2736"/>
                      <a:gd name="T15" fmla="*/ 5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5" name="Freeform 49"/>
                  <p:cNvSpPr>
                    <a:spLocks/>
                  </p:cNvSpPr>
                  <p:nvPr/>
                </p:nvSpPr>
                <p:spPr bwMode="hidden">
                  <a:xfrm rot="20519637" flipH="1">
                    <a:off x="-74" y="2212"/>
                    <a:ext cx="900" cy="511"/>
                  </a:xfrm>
                  <a:custGeom>
                    <a:avLst/>
                    <a:gdLst>
                      <a:gd name="T0" fmla="*/ 1 w 1769"/>
                      <a:gd name="T1" fmla="*/ 1 h 791"/>
                      <a:gd name="T2" fmla="*/ 17 w 1769"/>
                      <a:gd name="T3" fmla="*/ 6 h 791"/>
                      <a:gd name="T4" fmla="*/ 40 w 1769"/>
                      <a:gd name="T5" fmla="*/ 23 h 791"/>
                      <a:gd name="T6" fmla="*/ 55 w 1769"/>
                      <a:gd name="T7" fmla="*/ 48 h 791"/>
                      <a:gd name="T8" fmla="*/ 60 w 1769"/>
                      <a:gd name="T9" fmla="*/ 68 h 791"/>
                      <a:gd name="T10" fmla="*/ 57 w 1769"/>
                      <a:gd name="T11" fmla="*/ 89 h 791"/>
                      <a:gd name="T12" fmla="*/ 54 w 1769"/>
                      <a:gd name="T13" fmla="*/ 71 h 791"/>
                      <a:gd name="T14" fmla="*/ 47 w 1769"/>
                      <a:gd name="T15" fmla="*/ 51 h 791"/>
                      <a:gd name="T16" fmla="*/ 38 w 1769"/>
                      <a:gd name="T17" fmla="*/ 33 h 791"/>
                      <a:gd name="T18" fmla="*/ 20 w 1769"/>
                      <a:gd name="T19" fmla="*/ 17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9" name="Group 50"/>
                <p:cNvGrpSpPr>
                  <a:grpSpLocks/>
                </p:cNvGrpSpPr>
                <p:nvPr/>
              </p:nvGrpSpPr>
              <p:grpSpPr bwMode="auto">
                <a:xfrm>
                  <a:off x="3153" y="613"/>
                  <a:ext cx="918" cy="257"/>
                  <a:chOff x="22" y="1591"/>
                  <a:chExt cx="2342" cy="657"/>
                </a:xfrm>
              </p:grpSpPr>
              <p:sp>
                <p:nvSpPr>
                  <p:cNvPr id="28782" name="Freeform 51"/>
                  <p:cNvSpPr>
                    <a:spLocks/>
                  </p:cNvSpPr>
                  <p:nvPr/>
                </p:nvSpPr>
                <p:spPr bwMode="hidden">
                  <a:xfrm rot="21136207" flipH="1">
                    <a:off x="819" y="1574"/>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3"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40 h 791"/>
                      <a:gd name="T8" fmla="*/ 40 w 1769"/>
                      <a:gd name="T9" fmla="*/ 56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20" name="Group 53"/>
                <p:cNvGrpSpPr>
                  <a:grpSpLocks/>
                </p:cNvGrpSpPr>
                <p:nvPr/>
              </p:nvGrpSpPr>
              <p:grpSpPr bwMode="auto">
                <a:xfrm>
                  <a:off x="3218" y="556"/>
                  <a:ext cx="843" cy="134"/>
                  <a:chOff x="189" y="1446"/>
                  <a:chExt cx="2150" cy="343"/>
                </a:xfrm>
              </p:grpSpPr>
              <p:sp>
                <p:nvSpPr>
                  <p:cNvPr id="28780"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1" name="Freeform 55"/>
                  <p:cNvSpPr>
                    <a:spLocks/>
                  </p:cNvSpPr>
                  <p:nvPr/>
                </p:nvSpPr>
                <p:spPr bwMode="hidden">
                  <a:xfrm rot="84182" flipH="1">
                    <a:off x="189" y="1426"/>
                    <a:ext cx="755" cy="363"/>
                  </a:xfrm>
                  <a:custGeom>
                    <a:avLst/>
                    <a:gdLst>
                      <a:gd name="T0" fmla="*/ 0 w 1769"/>
                      <a:gd name="T1" fmla="*/ 0 h 791"/>
                      <a:gd name="T2" fmla="*/ 7 w 1769"/>
                      <a:gd name="T3" fmla="*/ 1 h 791"/>
                      <a:gd name="T4" fmla="*/ 16 w 1769"/>
                      <a:gd name="T5" fmla="*/ 4 h 791"/>
                      <a:gd name="T6" fmla="*/ 23 w 1769"/>
                      <a:gd name="T7" fmla="*/ 9 h 791"/>
                      <a:gd name="T8" fmla="*/ 25 w 1769"/>
                      <a:gd name="T9" fmla="*/ 12 h 791"/>
                      <a:gd name="T10" fmla="*/ 24 w 1769"/>
                      <a:gd name="T11" fmla="*/ 16 h 791"/>
                      <a:gd name="T12" fmla="*/ 22 w 1769"/>
                      <a:gd name="T13" fmla="*/ 13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21" name="Group 56"/>
                <p:cNvGrpSpPr>
                  <a:grpSpLocks/>
                </p:cNvGrpSpPr>
                <p:nvPr/>
              </p:nvGrpSpPr>
              <p:grpSpPr bwMode="auto">
                <a:xfrm>
                  <a:off x="3342" y="418"/>
                  <a:ext cx="737" cy="167"/>
                  <a:chOff x="505" y="1094"/>
                  <a:chExt cx="1879" cy="427"/>
                </a:xfrm>
              </p:grpSpPr>
              <p:sp>
                <p:nvSpPr>
                  <p:cNvPr id="28778"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9"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2" name="Group 59"/>
                <p:cNvGrpSpPr>
                  <a:grpSpLocks/>
                </p:cNvGrpSpPr>
                <p:nvPr/>
              </p:nvGrpSpPr>
              <p:grpSpPr bwMode="auto">
                <a:xfrm>
                  <a:off x="3386" y="341"/>
                  <a:ext cx="725" cy="218"/>
                  <a:chOff x="616" y="899"/>
                  <a:chExt cx="1850" cy="554"/>
                </a:xfrm>
              </p:grpSpPr>
              <p:sp>
                <p:nvSpPr>
                  <p:cNvPr id="28776"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7"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3" name="Group 62"/>
                <p:cNvGrpSpPr>
                  <a:grpSpLocks/>
                </p:cNvGrpSpPr>
                <p:nvPr/>
              </p:nvGrpSpPr>
              <p:grpSpPr bwMode="auto">
                <a:xfrm>
                  <a:off x="3472" y="231"/>
                  <a:ext cx="693" cy="291"/>
                  <a:chOff x="3472" y="231"/>
                  <a:chExt cx="693" cy="291"/>
                </a:xfrm>
              </p:grpSpPr>
              <p:sp>
                <p:nvSpPr>
                  <p:cNvPr id="28774"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5"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4" name="Group 65"/>
                <p:cNvGrpSpPr>
                  <a:grpSpLocks/>
                </p:cNvGrpSpPr>
                <p:nvPr/>
              </p:nvGrpSpPr>
              <p:grpSpPr bwMode="auto">
                <a:xfrm>
                  <a:off x="3554" y="118"/>
                  <a:ext cx="664" cy="349"/>
                  <a:chOff x="3554" y="118"/>
                  <a:chExt cx="664" cy="349"/>
                </a:xfrm>
              </p:grpSpPr>
              <p:sp>
                <p:nvSpPr>
                  <p:cNvPr id="28772"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3"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5" name="Group 68"/>
                <p:cNvGrpSpPr>
                  <a:grpSpLocks/>
                </p:cNvGrpSpPr>
                <p:nvPr/>
              </p:nvGrpSpPr>
              <p:grpSpPr bwMode="auto">
                <a:xfrm>
                  <a:off x="3784" y="30"/>
                  <a:ext cx="305" cy="593"/>
                  <a:chOff x="1633" y="104"/>
                  <a:chExt cx="778" cy="1512"/>
                </a:xfrm>
              </p:grpSpPr>
              <p:sp>
                <p:nvSpPr>
                  <p:cNvPr id="28770"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1"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6" name="Group 71"/>
                <p:cNvGrpSpPr>
                  <a:grpSpLocks/>
                </p:cNvGrpSpPr>
                <p:nvPr/>
              </p:nvGrpSpPr>
              <p:grpSpPr bwMode="auto">
                <a:xfrm>
                  <a:off x="3903" y="0"/>
                  <a:ext cx="248" cy="601"/>
                  <a:chOff x="1935" y="28"/>
                  <a:chExt cx="634" cy="1534"/>
                </a:xfrm>
              </p:grpSpPr>
              <p:sp>
                <p:nvSpPr>
                  <p:cNvPr id="28768" name="Freeform 72"/>
                  <p:cNvSpPr>
                    <a:spLocks/>
                  </p:cNvSpPr>
                  <p:nvPr/>
                </p:nvSpPr>
                <p:spPr bwMode="hidden">
                  <a:xfrm rot="4126480" flipH="1">
                    <a:off x="1942" y="915"/>
                    <a:ext cx="1040" cy="214"/>
                  </a:xfrm>
                  <a:custGeom>
                    <a:avLst/>
                    <a:gdLst>
                      <a:gd name="T0" fmla="*/ 0 w 2736"/>
                      <a:gd name="T1" fmla="*/ 7 h 504"/>
                      <a:gd name="T2" fmla="*/ 7 w 2736"/>
                      <a:gd name="T3" fmla="*/ 3 h 504"/>
                      <a:gd name="T4" fmla="*/ 14 w 2736"/>
                      <a:gd name="T5" fmla="*/ 0 h 504"/>
                      <a:gd name="T6" fmla="*/ 22 w 2736"/>
                      <a:gd name="T7" fmla="*/ 0 h 504"/>
                      <a:gd name="T8" fmla="*/ 22 w 2736"/>
                      <a:gd name="T9" fmla="*/ 1 h 504"/>
                      <a:gd name="T10" fmla="*/ 14 w 2736"/>
                      <a:gd name="T11" fmla="*/ 1 h 504"/>
                      <a:gd name="T12" fmla="*/ 5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9"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7" name="Group 74"/>
                <p:cNvGrpSpPr>
                  <a:grpSpLocks/>
                </p:cNvGrpSpPr>
                <p:nvPr/>
              </p:nvGrpSpPr>
              <p:grpSpPr bwMode="auto">
                <a:xfrm>
                  <a:off x="4251" y="252"/>
                  <a:ext cx="723" cy="222"/>
                  <a:chOff x="2822" y="672"/>
                  <a:chExt cx="1845" cy="566"/>
                </a:xfrm>
              </p:grpSpPr>
              <p:sp>
                <p:nvSpPr>
                  <p:cNvPr id="28766" name="Freeform 75"/>
                  <p:cNvSpPr>
                    <a:spLocks/>
                  </p:cNvSpPr>
                  <p:nvPr/>
                </p:nvSpPr>
                <p:spPr bwMode="hidden">
                  <a:xfrm rot="-1325434">
                    <a:off x="2805" y="1022"/>
                    <a:ext cx="1229" cy="216"/>
                  </a:xfrm>
                  <a:custGeom>
                    <a:avLst/>
                    <a:gdLst>
                      <a:gd name="T0" fmla="*/ 0 w 2736"/>
                      <a:gd name="T1" fmla="*/ 7 h 504"/>
                      <a:gd name="T2" fmla="*/ 16 w 2736"/>
                      <a:gd name="T3" fmla="*/ 3 h 504"/>
                      <a:gd name="T4" fmla="*/ 32 w 2736"/>
                      <a:gd name="T5" fmla="*/ 0 h 504"/>
                      <a:gd name="T6" fmla="*/ 50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7" name="Freeform 76"/>
                  <p:cNvSpPr>
                    <a:spLocks/>
                  </p:cNvSpPr>
                  <p:nvPr/>
                </p:nvSpPr>
                <p:spPr bwMode="hidden">
                  <a:xfrm rot="-1325434">
                    <a:off x="4003" y="673"/>
                    <a:ext cx="647" cy="337"/>
                  </a:xfrm>
                  <a:custGeom>
                    <a:avLst/>
                    <a:gdLst>
                      <a:gd name="T0" fmla="*/ 0 w 1769"/>
                      <a:gd name="T1" fmla="*/ 0 h 791"/>
                      <a:gd name="T2" fmla="*/ 3 w 1769"/>
                      <a:gd name="T3" fmla="*/ 1 h 791"/>
                      <a:gd name="T4" fmla="*/ 8 w 1769"/>
                      <a:gd name="T5" fmla="*/ 3 h 791"/>
                      <a:gd name="T6" fmla="*/ 11 w 1769"/>
                      <a:gd name="T7" fmla="*/ 6 h 791"/>
                      <a:gd name="T8" fmla="*/ 11 w 1769"/>
                      <a:gd name="T9" fmla="*/ 9 h 791"/>
                      <a:gd name="T10" fmla="*/ 11 w 1769"/>
                      <a:gd name="T11" fmla="*/ 11 h 791"/>
                      <a:gd name="T12" fmla="*/ 11 w 1769"/>
                      <a:gd name="T13" fmla="*/ 9 h 791"/>
                      <a:gd name="T14" fmla="*/ 9 w 1769"/>
                      <a:gd name="T15" fmla="*/ 6 h 791"/>
                      <a:gd name="T16" fmla="*/ 7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8" name="Group 77"/>
                <p:cNvGrpSpPr>
                  <a:grpSpLocks/>
                </p:cNvGrpSpPr>
                <p:nvPr/>
              </p:nvGrpSpPr>
              <p:grpSpPr bwMode="auto">
                <a:xfrm>
                  <a:off x="4196" y="163"/>
                  <a:ext cx="699" cy="282"/>
                  <a:chOff x="2683" y="445"/>
                  <a:chExt cx="1781" cy="717"/>
                </a:xfrm>
              </p:grpSpPr>
              <p:sp>
                <p:nvSpPr>
                  <p:cNvPr id="28764" name="Freeform 78"/>
                  <p:cNvSpPr>
                    <a:spLocks/>
                  </p:cNvSpPr>
                  <p:nvPr/>
                </p:nvSpPr>
                <p:spPr bwMode="hidden">
                  <a:xfrm rot="-1921064">
                    <a:off x="2682" y="946"/>
                    <a:ext cx="1227" cy="216"/>
                  </a:xfrm>
                  <a:custGeom>
                    <a:avLst/>
                    <a:gdLst>
                      <a:gd name="T0" fmla="*/ 0 w 2736"/>
                      <a:gd name="T1" fmla="*/ 7 h 504"/>
                      <a:gd name="T2" fmla="*/ 16 w 2736"/>
                      <a:gd name="T3" fmla="*/ 3 h 504"/>
                      <a:gd name="T4" fmla="*/ 32 w 2736"/>
                      <a:gd name="T5" fmla="*/ 0 h 504"/>
                      <a:gd name="T6" fmla="*/ 50 w 2736"/>
                      <a:gd name="T7" fmla="*/ 0 h 504"/>
                      <a:gd name="T8" fmla="*/ 49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5" name="Freeform 79"/>
                  <p:cNvSpPr>
                    <a:spLocks/>
                  </p:cNvSpPr>
                  <p:nvPr/>
                </p:nvSpPr>
                <p:spPr bwMode="hidden">
                  <a:xfrm rot="-1921064">
                    <a:off x="3801" y="444"/>
                    <a:ext cx="646" cy="339"/>
                  </a:xfrm>
                  <a:custGeom>
                    <a:avLst/>
                    <a:gdLst>
                      <a:gd name="T0" fmla="*/ 0 w 1769"/>
                      <a:gd name="T1" fmla="*/ 0 h 791"/>
                      <a:gd name="T2" fmla="*/ 3 w 1769"/>
                      <a:gd name="T3" fmla="*/ 1 h 791"/>
                      <a:gd name="T4" fmla="*/ 7 w 1769"/>
                      <a:gd name="T5" fmla="*/ 3 h 791"/>
                      <a:gd name="T6" fmla="*/ 11 w 1769"/>
                      <a:gd name="T7" fmla="*/ 6 h 791"/>
                      <a:gd name="T8" fmla="*/ 11 w 1769"/>
                      <a:gd name="T9" fmla="*/ 9 h 791"/>
                      <a:gd name="T10" fmla="*/ 11 w 1769"/>
                      <a:gd name="T11" fmla="*/ 12 h 791"/>
                      <a:gd name="T12" fmla="*/ 10 w 1769"/>
                      <a:gd name="T13" fmla="*/ 9 h 791"/>
                      <a:gd name="T14" fmla="*/ 9 w 1769"/>
                      <a:gd name="T15" fmla="*/ 6 h 791"/>
                      <a:gd name="T16" fmla="*/ 7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8729"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30"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8731" name="Group 82"/>
                <p:cNvGrpSpPr>
                  <a:grpSpLocks/>
                </p:cNvGrpSpPr>
                <p:nvPr/>
              </p:nvGrpSpPr>
              <p:grpSpPr bwMode="auto">
                <a:xfrm>
                  <a:off x="4242" y="5"/>
                  <a:ext cx="251" cy="596"/>
                  <a:chOff x="2800" y="41"/>
                  <a:chExt cx="640" cy="1520"/>
                </a:xfrm>
              </p:grpSpPr>
              <p:sp>
                <p:nvSpPr>
                  <p:cNvPr id="28762" name="Freeform 83"/>
                  <p:cNvSpPr>
                    <a:spLocks/>
                  </p:cNvSpPr>
                  <p:nvPr/>
                </p:nvSpPr>
                <p:spPr bwMode="hidden">
                  <a:xfrm rot="-3857755">
                    <a:off x="2371" y="927"/>
                    <a:ext cx="1042" cy="186"/>
                  </a:xfrm>
                  <a:custGeom>
                    <a:avLst/>
                    <a:gdLst>
                      <a:gd name="T0" fmla="*/ 0 w 2736"/>
                      <a:gd name="T1" fmla="*/ 3 h 504"/>
                      <a:gd name="T2" fmla="*/ 7 w 2736"/>
                      <a:gd name="T3" fmla="*/ 1 h 504"/>
                      <a:gd name="T4" fmla="*/ 14 w 2736"/>
                      <a:gd name="T5" fmla="*/ 0 h 504"/>
                      <a:gd name="T6" fmla="*/ 22 w 2736"/>
                      <a:gd name="T7" fmla="*/ 0 h 504"/>
                      <a:gd name="T8" fmla="*/ 22 w 2736"/>
                      <a:gd name="T9" fmla="*/ 1 h 504"/>
                      <a:gd name="T10" fmla="*/ 14 w 2736"/>
                      <a:gd name="T11" fmla="*/ 1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3" name="Freeform 84"/>
                  <p:cNvSpPr>
                    <a:spLocks/>
                  </p:cNvSpPr>
                  <p:nvPr/>
                </p:nvSpPr>
                <p:spPr bwMode="hidden">
                  <a:xfrm rot="-3857755">
                    <a:off x="3013" y="180"/>
                    <a:ext cx="566"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4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32" name="Group 85"/>
                <p:cNvGrpSpPr>
                  <a:grpSpLocks/>
                </p:cNvGrpSpPr>
                <p:nvPr/>
              </p:nvGrpSpPr>
              <p:grpSpPr bwMode="auto">
                <a:xfrm>
                  <a:off x="4295" y="53"/>
                  <a:ext cx="398" cy="574"/>
                  <a:chOff x="2934" y="163"/>
                  <a:chExt cx="1017" cy="1464"/>
                </a:xfrm>
              </p:grpSpPr>
              <p:sp>
                <p:nvSpPr>
                  <p:cNvPr id="28760"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1"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33" name="Group 88"/>
                <p:cNvGrpSpPr>
                  <a:grpSpLocks/>
                </p:cNvGrpSpPr>
                <p:nvPr/>
              </p:nvGrpSpPr>
              <p:grpSpPr bwMode="auto">
                <a:xfrm>
                  <a:off x="4215" y="2"/>
                  <a:ext cx="95" cy="567"/>
                  <a:chOff x="2730" y="32"/>
                  <a:chExt cx="243" cy="1448"/>
                </a:xfrm>
              </p:grpSpPr>
              <p:sp>
                <p:nvSpPr>
                  <p:cNvPr id="28758"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9"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34" name="Group 91"/>
                <p:cNvGrpSpPr>
                  <a:grpSpLocks/>
                </p:cNvGrpSpPr>
                <p:nvPr/>
              </p:nvGrpSpPr>
              <p:grpSpPr bwMode="auto">
                <a:xfrm>
                  <a:off x="3514" y="683"/>
                  <a:ext cx="425" cy="960"/>
                  <a:chOff x="943" y="1769"/>
                  <a:chExt cx="1085" cy="2450"/>
                </a:xfrm>
              </p:grpSpPr>
              <p:sp>
                <p:nvSpPr>
                  <p:cNvPr id="28756"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7" name="Freeform 93"/>
                  <p:cNvSpPr>
                    <a:spLocks/>
                  </p:cNvSpPr>
                  <p:nvPr/>
                </p:nvSpPr>
                <p:spPr bwMode="hidden">
                  <a:xfrm rot="18335692" flipH="1">
                    <a:off x="728" y="3494"/>
                    <a:ext cx="919" cy="489"/>
                  </a:xfrm>
                  <a:custGeom>
                    <a:avLst/>
                    <a:gdLst>
                      <a:gd name="T0" fmla="*/ 1 w 1769"/>
                      <a:gd name="T1" fmla="*/ 1 h 791"/>
                      <a:gd name="T2" fmla="*/ 18 w 1769"/>
                      <a:gd name="T3" fmla="*/ 6 h 791"/>
                      <a:gd name="T4" fmla="*/ 44 w 1769"/>
                      <a:gd name="T5" fmla="*/ 19 h 791"/>
                      <a:gd name="T6" fmla="*/ 61 w 1769"/>
                      <a:gd name="T7" fmla="*/ 39 h 791"/>
                      <a:gd name="T8" fmla="*/ 66 w 1769"/>
                      <a:gd name="T9" fmla="*/ 54 h 791"/>
                      <a:gd name="T10" fmla="*/ 64 w 1769"/>
                      <a:gd name="T11" fmla="*/ 71 h 791"/>
                      <a:gd name="T12" fmla="*/ 60 w 1769"/>
                      <a:gd name="T13" fmla="*/ 57 h 791"/>
                      <a:gd name="T14" fmla="*/ 52 w 1769"/>
                      <a:gd name="T15" fmla="*/ 41 h 791"/>
                      <a:gd name="T16" fmla="*/ 42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5" name="Group 94"/>
                <p:cNvGrpSpPr>
                  <a:grpSpLocks/>
                </p:cNvGrpSpPr>
                <p:nvPr/>
              </p:nvGrpSpPr>
              <p:grpSpPr bwMode="auto">
                <a:xfrm>
                  <a:off x="3715" y="748"/>
                  <a:ext cx="300" cy="930"/>
                  <a:chOff x="1455" y="1936"/>
                  <a:chExt cx="766" cy="2373"/>
                </a:xfrm>
              </p:grpSpPr>
              <p:sp>
                <p:nvSpPr>
                  <p:cNvPr id="28754"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5" name="Freeform 96"/>
                  <p:cNvSpPr>
                    <a:spLocks/>
                  </p:cNvSpPr>
                  <p:nvPr/>
                </p:nvSpPr>
                <p:spPr bwMode="hidden">
                  <a:xfrm rot="17542885" flipH="1">
                    <a:off x="1278" y="3621"/>
                    <a:ext cx="845" cy="489"/>
                  </a:xfrm>
                  <a:custGeom>
                    <a:avLst/>
                    <a:gdLst>
                      <a:gd name="T0" fmla="*/ 0 w 1769"/>
                      <a:gd name="T1" fmla="*/ 1 h 791"/>
                      <a:gd name="T2" fmla="*/ 12 w 1769"/>
                      <a:gd name="T3" fmla="*/ 6 h 791"/>
                      <a:gd name="T4" fmla="*/ 29 w 1769"/>
                      <a:gd name="T5" fmla="*/ 19 h 791"/>
                      <a:gd name="T6" fmla="*/ 40 w 1769"/>
                      <a:gd name="T7" fmla="*/ 39 h 791"/>
                      <a:gd name="T8" fmla="*/ 44 w 1769"/>
                      <a:gd name="T9" fmla="*/ 54 h 791"/>
                      <a:gd name="T10" fmla="*/ 42 w 1769"/>
                      <a:gd name="T11" fmla="*/ 71 h 791"/>
                      <a:gd name="T12" fmla="*/ 40 w 1769"/>
                      <a:gd name="T13" fmla="*/ 57 h 791"/>
                      <a:gd name="T14" fmla="*/ 34 w 1769"/>
                      <a:gd name="T15" fmla="*/ 41 h 791"/>
                      <a:gd name="T16" fmla="*/ 28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6" name="Group 97"/>
                <p:cNvGrpSpPr>
                  <a:grpSpLocks/>
                </p:cNvGrpSpPr>
                <p:nvPr/>
              </p:nvGrpSpPr>
              <p:grpSpPr bwMode="auto">
                <a:xfrm rot="88588">
                  <a:off x="3923" y="769"/>
                  <a:ext cx="180" cy="913"/>
                  <a:chOff x="1956" y="1990"/>
                  <a:chExt cx="492" cy="2604"/>
                </a:xfrm>
              </p:grpSpPr>
              <p:sp>
                <p:nvSpPr>
                  <p:cNvPr id="28752" name="Freeform 98"/>
                  <p:cNvSpPr>
                    <a:spLocks/>
                  </p:cNvSpPr>
                  <p:nvPr/>
                </p:nvSpPr>
                <p:spPr bwMode="hidden">
                  <a:xfrm rot="16782062" flipH="1">
                    <a:off x="1418" y="2672"/>
                    <a:ext cx="1712" cy="302"/>
                  </a:xfrm>
                  <a:custGeom>
                    <a:avLst/>
                    <a:gdLst>
                      <a:gd name="T0" fmla="*/ 0 w 2736"/>
                      <a:gd name="T1" fmla="*/ 39 h 504"/>
                      <a:gd name="T2" fmla="*/ 83 w 2736"/>
                      <a:gd name="T3" fmla="*/ 13 h 504"/>
                      <a:gd name="T4" fmla="*/ 170 w 2736"/>
                      <a:gd name="T5" fmla="*/ 2 h 504"/>
                      <a:gd name="T6" fmla="*/ 262 w 2736"/>
                      <a:gd name="T7" fmla="*/ 2 h 504"/>
                      <a:gd name="T8" fmla="*/ 261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3" name="Freeform 99"/>
                  <p:cNvSpPr>
                    <a:spLocks/>
                  </p:cNvSpPr>
                  <p:nvPr/>
                </p:nvSpPr>
                <p:spPr bwMode="hidden">
                  <a:xfrm rot="16782062" flipH="1">
                    <a:off x="1708" y="3879"/>
                    <a:ext cx="920" cy="471"/>
                  </a:xfrm>
                  <a:custGeom>
                    <a:avLst/>
                    <a:gdLst>
                      <a:gd name="T0" fmla="*/ 1 w 1769"/>
                      <a:gd name="T1" fmla="*/ 1 h 791"/>
                      <a:gd name="T2" fmla="*/ 18 w 1769"/>
                      <a:gd name="T3" fmla="*/ 4 h 791"/>
                      <a:gd name="T4" fmla="*/ 44 w 1769"/>
                      <a:gd name="T5" fmla="*/ 15 h 791"/>
                      <a:gd name="T6" fmla="*/ 61 w 1769"/>
                      <a:gd name="T7" fmla="*/ 32 h 791"/>
                      <a:gd name="T8" fmla="*/ 67 w 1769"/>
                      <a:gd name="T9" fmla="*/ 46 h 791"/>
                      <a:gd name="T10" fmla="*/ 64 w 1769"/>
                      <a:gd name="T11" fmla="*/ 59 h 791"/>
                      <a:gd name="T12" fmla="*/ 60 w 1769"/>
                      <a:gd name="T13" fmla="*/ 47 h 791"/>
                      <a:gd name="T14" fmla="*/ 53 w 1769"/>
                      <a:gd name="T15" fmla="*/ 34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7" name="Group 100"/>
                <p:cNvGrpSpPr>
                  <a:grpSpLocks/>
                </p:cNvGrpSpPr>
                <p:nvPr/>
              </p:nvGrpSpPr>
              <p:grpSpPr bwMode="auto">
                <a:xfrm>
                  <a:off x="4451" y="662"/>
                  <a:ext cx="442" cy="951"/>
                  <a:chOff x="3334" y="1717"/>
                  <a:chExt cx="1125" cy="2426"/>
                </a:xfrm>
              </p:grpSpPr>
              <p:sp>
                <p:nvSpPr>
                  <p:cNvPr id="28750"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51"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8" name="Group 103"/>
                <p:cNvGrpSpPr>
                  <a:grpSpLocks/>
                </p:cNvGrpSpPr>
                <p:nvPr/>
              </p:nvGrpSpPr>
              <p:grpSpPr bwMode="auto">
                <a:xfrm>
                  <a:off x="4391" y="721"/>
                  <a:ext cx="347" cy="951"/>
                  <a:chOff x="3181" y="1866"/>
                  <a:chExt cx="883" cy="2426"/>
                </a:xfrm>
              </p:grpSpPr>
              <p:sp>
                <p:nvSpPr>
                  <p:cNvPr id="28748" name="Freeform 104"/>
                  <p:cNvSpPr>
                    <a:spLocks/>
                  </p:cNvSpPr>
                  <p:nvPr/>
                </p:nvSpPr>
                <p:spPr bwMode="hidden">
                  <a:xfrm rot="3745735">
                    <a:off x="2508" y="2522"/>
                    <a:ext cx="1646" cy="299"/>
                  </a:xfrm>
                  <a:custGeom>
                    <a:avLst/>
                    <a:gdLst>
                      <a:gd name="T0" fmla="*/ 0 w 2736"/>
                      <a:gd name="T1" fmla="*/ 37 h 504"/>
                      <a:gd name="T2" fmla="*/ 68 w 2736"/>
                      <a:gd name="T3" fmla="*/ 12 h 504"/>
                      <a:gd name="T4" fmla="*/ 140 w 2736"/>
                      <a:gd name="T5" fmla="*/ 2 h 504"/>
                      <a:gd name="T6" fmla="*/ 216 w 2736"/>
                      <a:gd name="T7" fmla="*/ 2 h 504"/>
                      <a:gd name="T8" fmla="*/ 214 w 2736"/>
                      <a:gd name="T9" fmla="*/ 7 h 504"/>
                      <a:gd name="T10" fmla="*/ 139 w 2736"/>
                      <a:gd name="T11" fmla="*/ 7 h 504"/>
                      <a:gd name="T12" fmla="*/ 51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9" name="Freeform 105"/>
                  <p:cNvSpPr>
                    <a:spLocks/>
                  </p:cNvSpPr>
                  <p:nvPr/>
                </p:nvSpPr>
                <p:spPr bwMode="hidden">
                  <a:xfrm rot="3745735">
                    <a:off x="3387" y="3594"/>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9" name="Group 106"/>
                <p:cNvGrpSpPr>
                  <a:grpSpLocks/>
                </p:cNvGrpSpPr>
                <p:nvPr/>
              </p:nvGrpSpPr>
              <p:grpSpPr bwMode="auto">
                <a:xfrm>
                  <a:off x="4323" y="767"/>
                  <a:ext cx="243" cy="935"/>
                  <a:chOff x="3006" y="1983"/>
                  <a:chExt cx="619" cy="2386"/>
                </a:xfrm>
              </p:grpSpPr>
              <p:sp>
                <p:nvSpPr>
                  <p:cNvPr id="28746" name="Freeform 107"/>
                  <p:cNvSpPr>
                    <a:spLocks/>
                  </p:cNvSpPr>
                  <p:nvPr/>
                </p:nvSpPr>
                <p:spPr bwMode="hidden">
                  <a:xfrm rot="4286818">
                    <a:off x="2328" y="2644"/>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7" name="Freeform 108"/>
                  <p:cNvSpPr>
                    <a:spLocks/>
                  </p:cNvSpPr>
                  <p:nvPr/>
                </p:nvSpPr>
                <p:spPr bwMode="hidden">
                  <a:xfrm rot="4286818">
                    <a:off x="3003" y="3727"/>
                    <a:ext cx="857" cy="386"/>
                  </a:xfrm>
                  <a:custGeom>
                    <a:avLst/>
                    <a:gdLst>
                      <a:gd name="T0" fmla="*/ 0 w 1769"/>
                      <a:gd name="T1" fmla="*/ 0 h 791"/>
                      <a:gd name="T2" fmla="*/ 13 w 1769"/>
                      <a:gd name="T3" fmla="*/ 1 h 791"/>
                      <a:gd name="T4" fmla="*/ 31 w 1769"/>
                      <a:gd name="T5" fmla="*/ 5 h 791"/>
                      <a:gd name="T6" fmla="*/ 43 w 1769"/>
                      <a:gd name="T7" fmla="*/ 12 h 791"/>
                      <a:gd name="T8" fmla="*/ 47 w 1769"/>
                      <a:gd name="T9" fmla="*/ 17 h 791"/>
                      <a:gd name="T10" fmla="*/ 45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40" name="Group 109"/>
                <p:cNvGrpSpPr>
                  <a:grpSpLocks/>
                </p:cNvGrpSpPr>
                <p:nvPr/>
              </p:nvGrpSpPr>
              <p:grpSpPr bwMode="auto">
                <a:xfrm>
                  <a:off x="4249" y="813"/>
                  <a:ext cx="159" cy="870"/>
                  <a:chOff x="2819" y="2101"/>
                  <a:chExt cx="405" cy="2219"/>
                </a:xfrm>
              </p:grpSpPr>
              <p:sp>
                <p:nvSpPr>
                  <p:cNvPr id="28744" name="Freeform 110"/>
                  <p:cNvSpPr>
                    <a:spLocks/>
                  </p:cNvSpPr>
                  <p:nvPr/>
                </p:nvSpPr>
                <p:spPr bwMode="hidden">
                  <a:xfrm rot="4898956">
                    <a:off x="2218" y="2701"/>
                    <a:ext cx="1451" cy="247"/>
                  </a:xfrm>
                  <a:custGeom>
                    <a:avLst/>
                    <a:gdLst>
                      <a:gd name="T0" fmla="*/ 0 w 2736"/>
                      <a:gd name="T1" fmla="*/ 14 h 504"/>
                      <a:gd name="T2" fmla="*/ 36 w 2736"/>
                      <a:gd name="T3" fmla="*/ 5 h 504"/>
                      <a:gd name="T4" fmla="*/ 75 w 2736"/>
                      <a:gd name="T5" fmla="*/ 0 h 504"/>
                      <a:gd name="T6" fmla="*/ 115 w 2736"/>
                      <a:gd name="T7" fmla="*/ 0 h 504"/>
                      <a:gd name="T8" fmla="*/ 114 w 2736"/>
                      <a:gd name="T9" fmla="*/ 3 h 504"/>
                      <a:gd name="T10" fmla="*/ 74 w 2736"/>
                      <a:gd name="T11" fmla="*/ 3 h 504"/>
                      <a:gd name="T12" fmla="*/ 28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5" name="Freeform 111"/>
                  <p:cNvSpPr>
                    <a:spLocks/>
                  </p:cNvSpPr>
                  <p:nvPr/>
                </p:nvSpPr>
                <p:spPr bwMode="hidden">
                  <a:xfrm rot="4898956">
                    <a:off x="2637" y="3711"/>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41" name="Group 112"/>
                <p:cNvGrpSpPr>
                  <a:grpSpLocks/>
                </p:cNvGrpSpPr>
                <p:nvPr/>
              </p:nvGrpSpPr>
              <p:grpSpPr bwMode="auto">
                <a:xfrm>
                  <a:off x="4045" y="826"/>
                  <a:ext cx="167" cy="857"/>
                  <a:chOff x="2287" y="2135"/>
                  <a:chExt cx="426" cy="2185"/>
                </a:xfrm>
              </p:grpSpPr>
              <p:sp>
                <p:nvSpPr>
                  <p:cNvPr id="28742" name="Freeform 113"/>
                  <p:cNvSpPr>
                    <a:spLocks/>
                  </p:cNvSpPr>
                  <p:nvPr/>
                </p:nvSpPr>
                <p:spPr bwMode="hidden">
                  <a:xfrm rot="5755659">
                    <a:off x="1903" y="2758"/>
                    <a:ext cx="1432" cy="186"/>
                  </a:xfrm>
                  <a:custGeom>
                    <a:avLst/>
                    <a:gdLst>
                      <a:gd name="T0" fmla="*/ 0 w 2736"/>
                      <a:gd name="T1" fmla="*/ 3 h 504"/>
                      <a:gd name="T2" fmla="*/ 34 w 2736"/>
                      <a:gd name="T3" fmla="*/ 1 h 504"/>
                      <a:gd name="T4" fmla="*/ 70 w 2736"/>
                      <a:gd name="T5" fmla="*/ 0 h 504"/>
                      <a:gd name="T6" fmla="*/ 107 w 2736"/>
                      <a:gd name="T7" fmla="*/ 0 h 504"/>
                      <a:gd name="T8" fmla="*/ 107 w 2736"/>
                      <a:gd name="T9" fmla="*/ 1 h 504"/>
                      <a:gd name="T10" fmla="*/ 69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3" name="Freeform 114"/>
                  <p:cNvSpPr>
                    <a:spLocks/>
                  </p:cNvSpPr>
                  <p:nvPr/>
                </p:nvSpPr>
                <p:spPr bwMode="hidden">
                  <a:xfrm rot="5755659">
                    <a:off x="2051" y="3769"/>
                    <a:ext cx="767"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6 w 1769"/>
                      <a:gd name="T11" fmla="*/ 6 h 791"/>
                      <a:gd name="T12" fmla="*/ 24 w 1769"/>
                      <a:gd name="T13" fmla="*/ 4 h 791"/>
                      <a:gd name="T14" fmla="*/ 21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sp>
            <p:nvSpPr>
              <p:cNvPr id="28686"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87"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88"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89"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0"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1"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2"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3"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4"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5"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6"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7"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8"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9"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0"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1"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2"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3"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4" name="Freeform 133"/>
              <p:cNvSpPr>
                <a:spLocks/>
              </p:cNvSpPr>
              <p:nvPr/>
            </p:nvSpPr>
            <p:spPr bwMode="hidden">
              <a:xfrm>
                <a:off x="4636" y="576"/>
                <a:ext cx="594" cy="417"/>
              </a:xfrm>
              <a:custGeom>
                <a:avLst/>
                <a:gdLst>
                  <a:gd name="T0" fmla="*/ 0 w 776"/>
                  <a:gd name="T1" fmla="*/ 0 h 2368"/>
                  <a:gd name="T2" fmla="*/ 64 w 776"/>
                  <a:gd name="T3" fmla="*/ 0 h 2368"/>
                  <a:gd name="T4" fmla="*/ 25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6 w 776"/>
                  <a:gd name="T27" fmla="*/ 0 h 2368"/>
                  <a:gd name="T28" fmla="*/ 164 w 776"/>
                  <a:gd name="T29" fmla="*/ 0 h 2368"/>
                  <a:gd name="T30" fmla="*/ 189 w 776"/>
                  <a:gd name="T31" fmla="*/ 0 h 2368"/>
                  <a:gd name="T32" fmla="*/ 176 w 776"/>
                  <a:gd name="T33" fmla="*/ 0 h 2368"/>
                  <a:gd name="T34" fmla="*/ 189 w 776"/>
                  <a:gd name="T35" fmla="*/ 0 h 2368"/>
                  <a:gd name="T36" fmla="*/ 176 w 776"/>
                  <a:gd name="T37" fmla="*/ 0 h 2368"/>
                  <a:gd name="T38" fmla="*/ 201 w 776"/>
                  <a:gd name="T39" fmla="*/ 0 h 2368"/>
                  <a:gd name="T40" fmla="*/ 189 w 776"/>
                  <a:gd name="T41" fmla="*/ 0 h 2368"/>
                  <a:gd name="T42" fmla="*/ 201 w 776"/>
                  <a:gd name="T43" fmla="*/ 0 h 2368"/>
                  <a:gd name="T44" fmla="*/ 189 w 776"/>
                  <a:gd name="T45" fmla="*/ 0 h 2368"/>
                  <a:gd name="T46" fmla="*/ 20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5" name="Freeform 134"/>
              <p:cNvSpPr>
                <a:spLocks/>
              </p:cNvSpPr>
              <p:nvPr/>
            </p:nvSpPr>
            <p:spPr bwMode="hidden">
              <a:xfrm>
                <a:off x="4658" y="132"/>
                <a:ext cx="260" cy="559"/>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6"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7"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28675"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6"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36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Black" pitchFamily="-112" charset="0"/>
                <a:ea typeface="+mn-ea"/>
                <a:cs typeface="+mn-cs"/>
              </a:defRPr>
            </a:lvl1pPr>
          </a:lstStyle>
          <a:p>
            <a:pPr>
              <a:defRPr/>
            </a:pPr>
            <a:endParaRPr lang="en-US"/>
          </a:p>
        </p:txBody>
      </p:sp>
      <p:sp>
        <p:nvSpPr>
          <p:cNvPr id="5236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Black" pitchFamily="-112" charset="0"/>
                <a:ea typeface="+mn-ea"/>
                <a:cs typeface="+mn-cs"/>
              </a:defRPr>
            </a:lvl1pPr>
          </a:lstStyle>
          <a:p>
            <a:pPr>
              <a:defRPr/>
            </a:pPr>
            <a:endParaRPr lang="en-US"/>
          </a:p>
        </p:txBody>
      </p:sp>
      <p:sp>
        <p:nvSpPr>
          <p:cNvPr id="5236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Black" charset="0"/>
              </a:defRPr>
            </a:lvl1pPr>
          </a:lstStyle>
          <a:p>
            <a:pPr>
              <a:defRPr/>
            </a:pPr>
            <a:fld id="{FF65BFAA-08D3-9A4D-868D-0E42943518D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98"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Black" pitchFamily="-110" charset="0"/>
        </a:defRPr>
      </a:lvl6pPr>
      <a:lvl7pPr marL="914400" algn="l" rtl="0" fontAlgn="base">
        <a:spcBef>
          <a:spcPct val="0"/>
        </a:spcBef>
        <a:spcAft>
          <a:spcPct val="0"/>
        </a:spcAft>
        <a:defRPr sz="4400">
          <a:solidFill>
            <a:schemeClr val="tx2"/>
          </a:solidFill>
          <a:latin typeface="Arial Black" pitchFamily="-110" charset="0"/>
        </a:defRPr>
      </a:lvl7pPr>
      <a:lvl8pPr marL="1371600" algn="l" rtl="0" fontAlgn="base">
        <a:spcBef>
          <a:spcPct val="0"/>
        </a:spcBef>
        <a:spcAft>
          <a:spcPct val="0"/>
        </a:spcAft>
        <a:defRPr sz="4400">
          <a:solidFill>
            <a:schemeClr val="tx2"/>
          </a:solidFill>
          <a:latin typeface="Arial Black" pitchFamily="-110" charset="0"/>
        </a:defRPr>
      </a:lvl8pPr>
      <a:lvl9pPr marL="1828800" algn="l" rtl="0" fontAlgn="base">
        <a:spcBef>
          <a:spcPct val="0"/>
        </a:spcBef>
        <a:spcAft>
          <a:spcPct val="0"/>
        </a:spcAft>
        <a:defRPr sz="4400">
          <a:solidFill>
            <a:schemeClr val="tx2"/>
          </a:solidFill>
          <a:latin typeface="Arial Black" pitchFamily="-110"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563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135A76F-3B49-344E-B775-E290BE7AFDDE}" type="slidenum">
              <a:rPr lang="en-US"/>
              <a:pPr>
                <a:defRPr/>
              </a:pPr>
              <a:t>‹#›</a:t>
            </a:fld>
            <a:endParaRPr lang="en-US"/>
          </a:p>
        </p:txBody>
      </p:sp>
      <p:grpSp>
        <p:nvGrpSpPr>
          <p:cNvPr id="40964" name="Group 4"/>
          <p:cNvGrpSpPr>
            <a:grpSpLocks/>
          </p:cNvGrpSpPr>
          <p:nvPr/>
        </p:nvGrpSpPr>
        <p:grpSpPr bwMode="auto">
          <a:xfrm>
            <a:off x="0" y="0"/>
            <a:ext cx="9140825" cy="6850063"/>
            <a:chOff x="0" y="0"/>
            <a:chExt cx="5758" cy="4315"/>
          </a:xfrm>
        </p:grpSpPr>
        <p:grpSp>
          <p:nvGrpSpPr>
            <p:cNvPr id="40968" name="Group 5"/>
            <p:cNvGrpSpPr>
              <a:grpSpLocks/>
            </p:cNvGrpSpPr>
            <p:nvPr userDrawn="1"/>
          </p:nvGrpSpPr>
          <p:grpSpPr bwMode="auto">
            <a:xfrm>
              <a:off x="1728" y="2230"/>
              <a:ext cx="4027" cy="2085"/>
              <a:chOff x="1728" y="2230"/>
              <a:chExt cx="4027" cy="2085"/>
            </a:xfrm>
          </p:grpSpPr>
          <p:sp>
            <p:nvSpPr>
              <p:cNvPr id="563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563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563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4097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3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grpSp>
        <p:sp>
          <p:nvSpPr>
            <p:cNvPr id="563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40970"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63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mn-ea"/>
                <a:cs typeface="+mn-cs"/>
              </a:defRPr>
            </a:lvl1pPr>
          </a:lstStyle>
          <a:p>
            <a:pPr>
              <a:defRPr/>
            </a:pPr>
            <a:endParaRPr lang="en-US"/>
          </a:p>
        </p:txBody>
      </p:sp>
      <p:sp>
        <p:nvSpPr>
          <p:cNvPr id="563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99"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a:defRPr/>
            </a:pPr>
            <a:endParaRPr lang="en-US"/>
          </a:p>
        </p:txBody>
      </p:sp>
      <p:sp>
        <p:nvSpPr>
          <p:cNvPr id="1228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a:defRPr/>
            </a:pPr>
            <a:endParaRPr lang="en-US"/>
          </a:p>
        </p:txBody>
      </p:sp>
      <p:sp>
        <p:nvSpPr>
          <p:cNvPr id="1228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Osaka" charset="0"/>
                <a:cs typeface="Osaka" charset="0"/>
              </a:defRPr>
            </a:lvl1pPr>
          </a:lstStyle>
          <a:p>
            <a:pPr>
              <a:defRPr/>
            </a:pPr>
            <a:fld id="{DB7BF809-8E37-0746-9C40-0501F608D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61" r:id="rId1"/>
    <p:sldLayoutId id="2147485262" r:id="rId2"/>
    <p:sldLayoutId id="2147485263" r:id="rId3"/>
    <p:sldLayoutId id="2147485264" r:id="rId4"/>
    <p:sldLayoutId id="2147485265" r:id="rId5"/>
    <p:sldLayoutId id="2147485266" r:id="rId6"/>
    <p:sldLayoutId id="2147485267" r:id="rId7"/>
    <p:sldLayoutId id="2147485268" r:id="rId8"/>
    <p:sldLayoutId id="2147485269" r:id="rId9"/>
    <p:sldLayoutId id="2147485270" r:id="rId10"/>
    <p:sldLayoutId id="21474852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2pPr>
      <a:lvl3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3pPr>
      <a:lvl4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4pPr>
      <a:lvl5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5pPr>
      <a:lvl6pPr marL="4572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6pPr>
      <a:lvl7pPr marL="9144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7pPr>
      <a:lvl8pPr marL="13716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8pPr>
      <a:lvl9pPr marL="18288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solidFill>
                <a:srgbClr val="000000"/>
              </a:solidFill>
              <a:latin typeface="Times New Roman" charset="0"/>
            </a:endParaRPr>
          </a:p>
        </p:txBody>
      </p:sp>
      <p:sp>
        <p:nvSpPr>
          <p:cNvPr id="65539"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65540" name="Picture 4" descr="minispir"/>
          <p:cNvPicPr>
            <a:picLocks noChangeAspect="1" noChangeArrowheads="1"/>
          </p:cNvPicPr>
          <p:nvPr/>
        </p:nvPicPr>
        <p:blipFill>
          <a:blip r:embed="rId3" cstate="screen">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1" name="Picture 5" descr="minispi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2"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3"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07" charset="0"/>
                <a:ea typeface="+mn-ea"/>
                <a:cs typeface="+mn-cs"/>
              </a:defRPr>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07" charset="0"/>
                <a:ea typeface="+mn-ea"/>
                <a:cs typeface="+mn-cs"/>
              </a:defRPr>
            </a:lvl1pPr>
          </a:lstStyle>
          <a:p>
            <a:pPr>
              <a:defRPr/>
            </a:pP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7F1656CC-D716-4242-8080-CE32915B92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0"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1588"/>
            <a:ext cx="9144000" cy="6859588"/>
            <a:chOff x="0" y="-1"/>
            <a:chExt cx="5760" cy="4321"/>
          </a:xfrm>
        </p:grpSpPr>
        <p:sp>
          <p:nvSpPr>
            <p:cNvPr id="67592"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3"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4"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nvGrpSpPr>
            <p:cNvPr id="67595" name="Group 6"/>
            <p:cNvGrpSpPr>
              <a:grpSpLocks/>
            </p:cNvGrpSpPr>
            <p:nvPr/>
          </p:nvGrpSpPr>
          <p:grpSpPr bwMode="auto">
            <a:xfrm>
              <a:off x="0" y="1014"/>
              <a:ext cx="5760" cy="261"/>
              <a:chOff x="0" y="115"/>
              <a:chExt cx="5760" cy="464"/>
            </a:xfrm>
          </p:grpSpPr>
          <p:sp>
            <p:nvSpPr>
              <p:cNvPr id="67596"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7"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8"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9"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grpSp>
      <p:sp>
        <p:nvSpPr>
          <p:cNvPr id="67587"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7588"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53"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rgbClr val="FFFFFF"/>
                </a:solidFill>
                <a:latin typeface="+mn-lt"/>
                <a:ea typeface="+mn-ea"/>
                <a:cs typeface="+mn-cs"/>
              </a:defRPr>
            </a:lvl1pPr>
          </a:lstStyle>
          <a:p>
            <a:pPr>
              <a:defRPr/>
            </a:pPr>
            <a:endParaRPr lang="en-US"/>
          </a:p>
        </p:txBody>
      </p:sp>
      <p:sp>
        <p:nvSpPr>
          <p:cNvPr id="317454"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rgbClr val="FFFFFF"/>
                </a:solidFill>
                <a:latin typeface="+mn-lt"/>
                <a:ea typeface="+mn-ea"/>
                <a:cs typeface="+mn-cs"/>
              </a:defRPr>
            </a:lvl1pPr>
          </a:lstStyle>
          <a:p>
            <a:pPr>
              <a:defRPr/>
            </a:pPr>
            <a:endParaRPr lang="en-US"/>
          </a:p>
        </p:txBody>
      </p:sp>
      <p:sp>
        <p:nvSpPr>
          <p:cNvPr id="317455"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rgbClr val="FFFFFF"/>
                </a:solidFill>
                <a:latin typeface="Arial Black" charset="0"/>
              </a:defRPr>
            </a:lvl1pPr>
          </a:lstStyle>
          <a:p>
            <a:pPr>
              <a:defRPr/>
            </a:pPr>
            <a:fld id="{FB6CC9C3-1661-5049-BE74-D6FEB33147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72" r:id="rId1"/>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2pPr>
      <a:lvl3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3pPr>
      <a:lvl4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4pPr>
      <a:lvl5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5pPr>
      <a:lvl6pPr marL="457200" algn="ctr" rtl="0" fontAlgn="base">
        <a:spcBef>
          <a:spcPct val="0"/>
        </a:spcBef>
        <a:spcAft>
          <a:spcPct val="0"/>
        </a:spcAft>
        <a:defRPr kumimoji="1" sz="4400">
          <a:solidFill>
            <a:schemeClr val="tx2"/>
          </a:solidFill>
          <a:latin typeface="Arial Black" pitchFamily="-107" charset="0"/>
        </a:defRPr>
      </a:lvl6pPr>
      <a:lvl7pPr marL="914400" algn="ctr" rtl="0" fontAlgn="base">
        <a:spcBef>
          <a:spcPct val="0"/>
        </a:spcBef>
        <a:spcAft>
          <a:spcPct val="0"/>
        </a:spcAft>
        <a:defRPr kumimoji="1" sz="4400">
          <a:solidFill>
            <a:schemeClr val="tx2"/>
          </a:solidFill>
          <a:latin typeface="Arial Black" pitchFamily="-107" charset="0"/>
        </a:defRPr>
      </a:lvl7pPr>
      <a:lvl8pPr marL="1371600" algn="ctr" rtl="0" fontAlgn="base">
        <a:spcBef>
          <a:spcPct val="0"/>
        </a:spcBef>
        <a:spcAft>
          <a:spcPct val="0"/>
        </a:spcAft>
        <a:defRPr kumimoji="1" sz="4400">
          <a:solidFill>
            <a:schemeClr val="tx2"/>
          </a:solidFill>
          <a:latin typeface="Arial Black" pitchFamily="-107" charset="0"/>
        </a:defRPr>
      </a:lvl8pPr>
      <a:lvl9pPr marL="1828800" algn="ctr" rtl="0" fontAlgn="base">
        <a:spcBef>
          <a:spcPct val="0"/>
        </a:spcBef>
        <a:spcAft>
          <a:spcPct val="0"/>
        </a:spcAft>
        <a:defRPr kumimoji="1" sz="4400">
          <a:solidFill>
            <a:schemeClr val="tx2"/>
          </a:solidFill>
          <a:latin typeface="Arial Black" pitchFamily="-107"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0" y="0"/>
            <a:ext cx="9147175" cy="6867525"/>
            <a:chOff x="0" y="0"/>
            <a:chExt cx="5762" cy="4326"/>
          </a:xfrm>
        </p:grpSpPr>
        <p:sp>
          <p:nvSpPr>
            <p:cNvPr id="69640"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1"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2"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3"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4"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5"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6"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7"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8"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9"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0"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1"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2"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3"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4"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5"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6"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7"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8"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9"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0"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1"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2"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3"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4"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5"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6"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7"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8"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9"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0"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1"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2"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3"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4"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5"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6"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7"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8"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9"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0"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1"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2"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3"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4"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5"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6"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7"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8"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9"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0"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1"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2"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3"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4"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5"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6"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7"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8"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9"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700"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701"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sp>
        <p:nvSpPr>
          <p:cNvPr id="69635"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9636"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47"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583748"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583749"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Helvetica" charset="0"/>
              </a:defRPr>
            </a:lvl1pPr>
          </a:lstStyle>
          <a:p>
            <a:pPr>
              <a:defRPr/>
            </a:pPr>
            <a:fld id="{6C953E4A-AA37-F549-A819-9A11407895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1" r:id="rId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Helvetica" pitchFamily="-107" charset="0"/>
        </a:defRPr>
      </a:lvl6pPr>
      <a:lvl7pPr marL="914400" algn="l" rtl="0" fontAlgn="base">
        <a:spcBef>
          <a:spcPct val="0"/>
        </a:spcBef>
        <a:spcAft>
          <a:spcPct val="0"/>
        </a:spcAft>
        <a:defRPr sz="4400">
          <a:solidFill>
            <a:schemeClr val="tx2"/>
          </a:solidFill>
          <a:latin typeface="Helvetica" pitchFamily="-107" charset="0"/>
        </a:defRPr>
      </a:lvl7pPr>
      <a:lvl8pPr marL="1371600" algn="l" rtl="0" fontAlgn="base">
        <a:spcBef>
          <a:spcPct val="0"/>
        </a:spcBef>
        <a:spcAft>
          <a:spcPct val="0"/>
        </a:spcAft>
        <a:defRPr sz="4400">
          <a:solidFill>
            <a:schemeClr val="tx2"/>
          </a:solidFill>
          <a:latin typeface="Helvetica" pitchFamily="-107" charset="0"/>
        </a:defRPr>
      </a:lvl8pPr>
      <a:lvl9pPr marL="1828800" algn="l" rtl="0" fontAlgn="base">
        <a:spcBef>
          <a:spcPct val="0"/>
        </a:spcBef>
        <a:spcAft>
          <a:spcPct val="0"/>
        </a:spcAft>
        <a:defRPr sz="4400">
          <a:solidFill>
            <a:schemeClr val="tx2"/>
          </a:solidFill>
          <a:latin typeface="Helvetica" pitchFamily="-107"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venantinblood.com/bc/CovPic.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8.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4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98.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3.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3.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audio" Target="../media/audio3.bin"/><Relationship Id="rId2" Type="http://schemas.openxmlformats.org/officeDocument/2006/relationships/slideLayout" Target="../slideLayouts/slideLayout41.xml"/><Relationship Id="rId1" Type="http://schemas.openxmlformats.org/officeDocument/2006/relationships/vmlDrawing" Target="../drawings/vmlDrawing3.vml"/><Relationship Id="rId6" Type="http://schemas.openxmlformats.org/officeDocument/2006/relationships/image" Target="../media/image35.emf"/><Relationship Id="rId5" Type="http://schemas.openxmlformats.org/officeDocument/2006/relationships/oleObject" Target="../embeddings/oleObject3.bin"/><Relationship Id="rId4" Type="http://schemas.openxmlformats.org/officeDocument/2006/relationships/audio" Target="../media/audio3.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audio" Target="../media/audio3.bin"/><Relationship Id="rId2" Type="http://schemas.openxmlformats.org/officeDocument/2006/relationships/slideLayout" Target="../slideLayouts/slideLayout41.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oleObject" Target="../embeddings/oleObject4.bin"/><Relationship Id="rId4" Type="http://schemas.openxmlformats.org/officeDocument/2006/relationships/audio" Target="../media/audio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audio" Target="../media/audio3.bin"/><Relationship Id="rId2" Type="http://schemas.openxmlformats.org/officeDocument/2006/relationships/slideLayout" Target="../slideLayouts/slideLayout41.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oleObject5.bin"/><Relationship Id="rId4" Type="http://schemas.openxmlformats.org/officeDocument/2006/relationships/audio" Target="../media/audio3.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56.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DE5D-9961-254A-9EAC-49B26128D38C}"/>
              </a:ext>
            </a:extLst>
          </p:cNvPr>
          <p:cNvSpPr>
            <a:spLocks noGrp="1"/>
          </p:cNvSpPr>
          <p:nvPr>
            <p:ph type="title"/>
          </p:nvPr>
        </p:nvSpPr>
        <p:spPr/>
        <p:txBody>
          <a:bodyPr/>
          <a:lstStyle/>
          <a:p>
            <a:r>
              <a:rPr lang="en-GB"/>
              <a:t>உடன்படிக்கைகள்</a:t>
            </a:r>
            <a:br>
              <a:rPr lang="en-GB"/>
            </a:br>
            <a:endParaRPr lang="en-US"/>
          </a:p>
        </p:txBody>
      </p:sp>
      <p:sp>
        <p:nvSpPr>
          <p:cNvPr id="6" name="Subtitle 5">
            <a:extLst>
              <a:ext uri="{FF2B5EF4-FFF2-40B4-BE49-F238E27FC236}">
                <a16:creationId xmlns:a16="http://schemas.microsoft.com/office/drawing/2014/main" id="{F45F1756-A114-5F45-8A1F-816BFAB62C7C}"/>
              </a:ext>
            </a:extLst>
          </p:cNvPr>
          <p:cNvSpPr>
            <a:spLocks noGrp="1"/>
          </p:cNvSpPr>
          <p:nvPr>
            <p:ph idx="4294967295"/>
          </p:nvPr>
        </p:nvSpPr>
        <p:spPr>
          <a:xfrm>
            <a:off x="1888902" y="1345224"/>
            <a:ext cx="5605376" cy="4530725"/>
          </a:xfrm>
        </p:spPr>
        <p:txBody>
          <a:bodyPr/>
          <a:lstStyle/>
          <a:p>
            <a:endParaRPr lang="en-GB" b="1" u="sng"/>
          </a:p>
          <a:p>
            <a:r>
              <a:rPr lang="en-GB" b="1" u="sng"/>
              <a:t> </a:t>
            </a:r>
            <a:r>
              <a:rPr lang="en-GB"/>
              <a:t>புராதன</a:t>
            </a:r>
            <a:r>
              <a:rPr lang="en-GB" b="1" u="sng"/>
              <a:t>   உடன்படிக்கை</a:t>
            </a:r>
          </a:p>
          <a:p>
            <a:pPr marL="0" indent="0">
              <a:buNone/>
            </a:pPr>
            <a:endParaRPr lang="en-GB" b="1" u="sng">
              <a:solidFill>
                <a:srgbClr val="FF0000"/>
              </a:solidFill>
            </a:endParaRPr>
          </a:p>
          <a:p>
            <a:pPr marL="0" indent="0">
              <a:buNone/>
            </a:pPr>
            <a:endParaRPr lang="en-GB" b="1" u="sng"/>
          </a:p>
          <a:p>
            <a:pPr marL="0" indent="0">
              <a:buNone/>
            </a:pPr>
            <a:r>
              <a:rPr lang="en-GB" b="1" u="sng"/>
              <a:t>நவீன உடன்படிக்கை</a:t>
            </a:r>
          </a:p>
          <a:p>
            <a:pPr marL="0" indent="0">
              <a:buNone/>
            </a:pPr>
            <a:endParaRPr lang="en-US" b="1" u="sn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51" name="Rectangle 3"/>
          <p:cNvSpPr>
            <a:spLocks noChangeArrowheads="1"/>
          </p:cNvSpPr>
          <p:nvPr/>
        </p:nvSpPr>
        <p:spPr bwMode="auto">
          <a:xfrm>
            <a:off x="3338513" y="968375"/>
            <a:ext cx="1387475" cy="363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790015"/>
                </a:solidFill>
                <a:effectLst/>
                <a:uLnTx/>
                <a:uFillTx/>
                <a:latin typeface="Times" charset="0"/>
                <a:ea typeface="ＭＳ Ｐゴシック" charset="0"/>
                <a:cs typeface="+mn-cs"/>
              </a:rPr>
              <a:t>ABRAHAM</a:t>
            </a:r>
          </a:p>
        </p:txBody>
      </p:sp>
      <p:sp>
        <p:nvSpPr>
          <p:cNvPr id="437252" name="Rectangle 4"/>
          <p:cNvSpPr>
            <a:spLocks noChangeArrowheads="1"/>
          </p:cNvSpPr>
          <p:nvPr/>
        </p:nvSpPr>
        <p:spPr bwMode="auto">
          <a:xfrm>
            <a:off x="3130550" y="1377950"/>
            <a:ext cx="2882900" cy="31115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53" name="AutoShape 5"/>
          <p:cNvSpPr>
            <a:spLocks noChangeArrowheads="1"/>
          </p:cNvSpPr>
          <p:nvPr/>
        </p:nvSpPr>
        <p:spPr bwMode="auto">
          <a:xfrm>
            <a:off x="3130550" y="996950"/>
            <a:ext cx="1663700" cy="1054100"/>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54" name="Rectangle 6"/>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55" name="Rectangle 7"/>
          <p:cNvSpPr>
            <a:spLocks noChangeArrowheads="1"/>
          </p:cNvSpPr>
          <p:nvPr/>
        </p:nvSpPr>
        <p:spPr bwMode="auto">
          <a:xfrm>
            <a:off x="3084513" y="938213"/>
            <a:ext cx="1397000"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1A0004"/>
                </a:solidFill>
                <a:effectLst/>
                <a:uLnTx/>
                <a:uFillTx/>
                <a:latin typeface="Kalaham" charset="0"/>
                <a:ea typeface="ＭＳ Ｐゴシック" charset="0"/>
                <a:cs typeface="+mn-cs"/>
              </a:rPr>
              <a:t>Mgpufhk;</a:t>
            </a:r>
          </a:p>
        </p:txBody>
      </p:sp>
      <p:sp>
        <p:nvSpPr>
          <p:cNvPr id="437256" name="Line 8"/>
          <p:cNvSpPr>
            <a:spLocks noChangeShapeType="1"/>
          </p:cNvSpPr>
          <p:nvPr/>
        </p:nvSpPr>
        <p:spPr bwMode="auto">
          <a:xfrm>
            <a:off x="3340100" y="2065338"/>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57" name="Line 9"/>
          <p:cNvSpPr>
            <a:spLocks noChangeShapeType="1"/>
          </p:cNvSpPr>
          <p:nvPr/>
        </p:nvSpPr>
        <p:spPr bwMode="auto">
          <a:xfrm>
            <a:off x="3340100" y="3886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60" name="Rectangle 12"/>
          <p:cNvSpPr>
            <a:spLocks noChangeArrowheads="1"/>
          </p:cNvSpPr>
          <p:nvPr/>
        </p:nvSpPr>
        <p:spPr bwMode="auto">
          <a:xfrm>
            <a:off x="3709988" y="1603375"/>
            <a:ext cx="1509712" cy="515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1A0004"/>
                </a:solidFill>
                <a:effectLst/>
                <a:uLnTx/>
                <a:uFillTx/>
                <a:latin typeface="Kalaham" charset="0"/>
                <a:ea typeface="ＭＳ Ｐゴシック" charset="0"/>
                <a:cs typeface="+mn-cs"/>
              </a:rPr>
              <a:t>Miog;G</a:t>
            </a:r>
          </a:p>
        </p:txBody>
      </p:sp>
      <p:sp>
        <p:nvSpPr>
          <p:cNvPr id="437261" name="Rectangle 13"/>
          <p:cNvSpPr>
            <a:spLocks noChangeArrowheads="1"/>
          </p:cNvSpPr>
          <p:nvPr/>
        </p:nvSpPr>
        <p:spPr bwMode="auto">
          <a:xfrm>
            <a:off x="3897313" y="2060575"/>
            <a:ext cx="1446212" cy="515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790015"/>
                </a:solidFill>
                <a:effectLst/>
                <a:uLnTx/>
                <a:uFillTx/>
                <a:latin typeface="Times" charset="0"/>
                <a:ea typeface="ＭＳ Ｐゴシック" charset="0"/>
                <a:cs typeface="+mn-cs"/>
              </a:rPr>
              <a:t>L - S - B</a:t>
            </a:r>
          </a:p>
        </p:txBody>
      </p:sp>
      <p:sp>
        <p:nvSpPr>
          <p:cNvPr id="437262" name="Rectangle 14"/>
          <p:cNvSpPr>
            <a:spLocks noChangeArrowheads="1"/>
          </p:cNvSpPr>
          <p:nvPr/>
        </p:nvSpPr>
        <p:spPr bwMode="auto">
          <a:xfrm>
            <a:off x="6324600" y="1524000"/>
            <a:ext cx="1219200" cy="5191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63" name="Rectangle 15"/>
          <p:cNvSpPr>
            <a:spLocks noChangeArrowheads="1"/>
          </p:cNvSpPr>
          <p:nvPr/>
        </p:nvSpPr>
        <p:spPr bwMode="auto">
          <a:xfrm>
            <a:off x="771525" y="3111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grpSp>
        <p:nvGrpSpPr>
          <p:cNvPr id="437264" name="Group 16"/>
          <p:cNvGrpSpPr>
            <a:grpSpLocks/>
          </p:cNvGrpSpPr>
          <p:nvPr/>
        </p:nvGrpSpPr>
        <p:grpSpPr bwMode="auto">
          <a:xfrm>
            <a:off x="598488" y="2378075"/>
            <a:ext cx="2259012" cy="1446213"/>
            <a:chOff x="377" y="1498"/>
            <a:chExt cx="1423" cy="911"/>
          </a:xfrm>
        </p:grpSpPr>
        <p:sp>
          <p:nvSpPr>
            <p:cNvPr id="437265" name="Rectangle 17"/>
            <p:cNvSpPr>
              <a:spLocks noChangeArrowheads="1"/>
            </p:cNvSpPr>
            <p:nvPr/>
          </p:nvSpPr>
          <p:spPr bwMode="auto">
            <a:xfrm>
              <a:off x="519" y="1546"/>
              <a:ext cx="562" cy="86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D34A"/>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D34A"/>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D34A"/>
                  </a:solidFill>
                  <a:effectLst/>
                  <a:uLnTx/>
                  <a:uFillTx/>
                  <a:latin typeface="Times" charset="0"/>
                  <a:ea typeface="ＭＳ Ｐゴシック" charset="0"/>
                  <a:cs typeface="+mn-cs"/>
                </a:rPr>
                <a:t>        </a:t>
              </a:r>
            </a:p>
          </p:txBody>
        </p:sp>
        <p:sp>
          <p:nvSpPr>
            <p:cNvPr id="437266" name="Rectangle 18"/>
            <p:cNvSpPr>
              <a:spLocks noChangeArrowheads="1"/>
            </p:cNvSpPr>
            <p:nvPr/>
          </p:nvSpPr>
          <p:spPr bwMode="auto">
            <a:xfrm>
              <a:off x="377" y="1498"/>
              <a:ext cx="1423"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0" i="0" u="none" strike="noStrike" kern="1200" cap="none" spc="0" normalizeH="0" baseline="0" noProof="0">
                  <a:ln>
                    <a:noFill/>
                  </a:ln>
                  <a:solidFill>
                    <a:srgbClr val="51DC00"/>
                  </a:solidFill>
                  <a:effectLst/>
                  <a:uLnTx/>
                  <a:uFillTx/>
                  <a:latin typeface="Times" charset="0"/>
                  <a:ea typeface="ＭＳ Ｐゴシック" charset="0"/>
                  <a:cs typeface="+mn-cs"/>
                </a:rPr>
                <a:t>A</a:t>
              </a:r>
              <a:r>
                <a:rPr kumimoji="0" lang="en-US" sz="6000" b="0" i="0" u="none" strike="noStrike" kern="1200" cap="none" spc="0" normalizeH="0" baseline="0" noProof="0">
                  <a:ln>
                    <a:noFill/>
                  </a:ln>
                  <a:solidFill>
                    <a:srgbClr val="FFD34A"/>
                  </a:solidFill>
                  <a:effectLst/>
                  <a:uLnTx/>
                  <a:uFillTx/>
                  <a:latin typeface="Times" charset="0"/>
                  <a:ea typeface="ＭＳ Ｐゴシック" charset="0"/>
                  <a:cs typeface="+mn-cs"/>
                </a:rPr>
                <a:t>JMJ</a:t>
              </a:r>
            </a:p>
          </p:txBody>
        </p:sp>
      </p:grpSp>
      <p:sp>
        <p:nvSpPr>
          <p:cNvPr id="437267" name="Line 19"/>
          <p:cNvSpPr>
            <a:spLocks noChangeShapeType="1"/>
          </p:cNvSpPr>
          <p:nvPr/>
        </p:nvSpPr>
        <p:spPr bwMode="auto">
          <a:xfrm>
            <a:off x="3348038" y="2505075"/>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68" name="Line 20"/>
          <p:cNvSpPr>
            <a:spLocks noChangeShapeType="1"/>
          </p:cNvSpPr>
          <p:nvPr/>
        </p:nvSpPr>
        <p:spPr bwMode="auto">
          <a:xfrm>
            <a:off x="3340100" y="2997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69" name="Line 21"/>
          <p:cNvSpPr>
            <a:spLocks noChangeShapeType="1"/>
          </p:cNvSpPr>
          <p:nvPr/>
        </p:nvSpPr>
        <p:spPr bwMode="auto">
          <a:xfrm>
            <a:off x="3333750" y="3454400"/>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70" name="Rectangle 2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D34A"/>
                </a:solidFill>
                <a:effectLst/>
                <a:uLnTx/>
                <a:uFillTx/>
                <a:latin typeface="Times" charset="0"/>
                <a:ea typeface="ＭＳ Ｐゴシック" charset="0"/>
                <a:cs typeface="+mn-cs"/>
              </a:rPr>
              <a:t>7</a:t>
            </a:r>
          </a:p>
        </p:txBody>
      </p:sp>
      <p:sp>
        <p:nvSpPr>
          <p:cNvPr id="437271" name="Line 2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75" name="Rectangle 27"/>
          <p:cNvSpPr>
            <a:spLocks noChangeArrowheads="1"/>
          </p:cNvSpPr>
          <p:nvPr/>
        </p:nvSpPr>
        <p:spPr bwMode="auto">
          <a:xfrm>
            <a:off x="4802188" y="979488"/>
            <a:ext cx="20796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charset="0"/>
                <a:ea typeface="ＭＳ Ｐゴシック" charset="0"/>
                <a:cs typeface="+mn-cs"/>
              </a:rPr>
              <a:t>ca. 2000 B.C.</a:t>
            </a:r>
            <a:endParaRPr kumimoji="0" lang="en-US" sz="1800" b="1" i="0" u="none" strike="noStrike" kern="1200" cap="none" spc="0" normalizeH="0" baseline="0" noProof="0">
              <a:ln>
                <a:noFill/>
              </a:ln>
              <a:solidFill>
                <a:srgbClr val="FFD34A"/>
              </a:solidFill>
              <a:effectLst/>
              <a:uLnTx/>
              <a:uFillTx/>
              <a:latin typeface="Times" charset="0"/>
              <a:ea typeface="ＭＳ Ｐゴシック" charset="0"/>
              <a:cs typeface="+mn-cs"/>
            </a:endParaRPr>
          </a:p>
        </p:txBody>
      </p:sp>
      <p:grpSp>
        <p:nvGrpSpPr>
          <p:cNvPr id="437293" name="Group 45"/>
          <p:cNvGrpSpPr>
            <a:grpSpLocks/>
          </p:cNvGrpSpPr>
          <p:nvPr/>
        </p:nvGrpSpPr>
        <p:grpSpPr bwMode="auto">
          <a:xfrm>
            <a:off x="4784725" y="4073525"/>
            <a:ext cx="2870200" cy="625475"/>
            <a:chOff x="2488" y="3104"/>
            <a:chExt cx="1808" cy="394"/>
          </a:xfrm>
        </p:grpSpPr>
        <p:sp>
          <p:nvSpPr>
            <p:cNvPr id="437294" name="Oval 46"/>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95" name="Rectangle 47"/>
            <p:cNvSpPr>
              <a:spLocks noChangeArrowheads="1"/>
            </p:cNvSpPr>
            <p:nvPr/>
          </p:nvSpPr>
          <p:spPr bwMode="auto">
            <a:xfrm>
              <a:off x="2689" y="3147"/>
              <a:ext cx="1530" cy="3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Kalaham" charset="0"/>
                  <a:ea typeface="ＭＳ Ｐゴシック" charset="0"/>
                  <a:cs typeface="+mn-cs"/>
                </a:rPr>
                <a:t>XH MrPHthjk;</a:t>
              </a:r>
            </a:p>
          </p:txBody>
        </p:sp>
      </p:grpSp>
      <p:grpSp>
        <p:nvGrpSpPr>
          <p:cNvPr id="437296" name="Group 48"/>
          <p:cNvGrpSpPr>
            <a:grpSpLocks/>
          </p:cNvGrpSpPr>
          <p:nvPr/>
        </p:nvGrpSpPr>
        <p:grpSpPr bwMode="auto">
          <a:xfrm>
            <a:off x="3435350" y="3411538"/>
            <a:ext cx="2166938" cy="576262"/>
            <a:chOff x="3083" y="1268"/>
            <a:chExt cx="1365" cy="363"/>
          </a:xfrm>
        </p:grpSpPr>
        <p:sp>
          <p:nvSpPr>
            <p:cNvPr id="437297" name="Oval 49"/>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298" name="Rectangle 50"/>
            <p:cNvSpPr>
              <a:spLocks noChangeArrowheads="1"/>
            </p:cNvSpPr>
            <p:nvPr/>
          </p:nvSpPr>
          <p:spPr bwMode="auto">
            <a:xfrm>
              <a:off x="3264" y="1268"/>
              <a:ext cx="1095" cy="36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Kalaham" charset="0"/>
                  <a:ea typeface="ＭＳ Ｐゴシック" charset="0"/>
                  <a:cs typeface="+mn-cs"/>
                </a:rPr>
                <a:t>XH tpj;j</a:t>
              </a:r>
            </a:p>
          </p:txBody>
        </p:sp>
      </p:grpSp>
      <p:grpSp>
        <p:nvGrpSpPr>
          <p:cNvPr id="437299" name="Group 51"/>
          <p:cNvGrpSpPr>
            <a:grpSpLocks/>
          </p:cNvGrpSpPr>
          <p:nvPr/>
        </p:nvGrpSpPr>
        <p:grpSpPr bwMode="auto">
          <a:xfrm>
            <a:off x="2082800" y="2765425"/>
            <a:ext cx="2252663" cy="530225"/>
            <a:chOff x="4165" y="741"/>
            <a:chExt cx="1419" cy="334"/>
          </a:xfrm>
        </p:grpSpPr>
        <p:sp>
          <p:nvSpPr>
            <p:cNvPr id="437300" name="Oval 52"/>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01" name="Rectangle 53"/>
            <p:cNvSpPr>
              <a:spLocks noChangeArrowheads="1"/>
            </p:cNvSpPr>
            <p:nvPr/>
          </p:nvSpPr>
          <p:spPr bwMode="auto">
            <a:xfrm>
              <a:off x="4380" y="750"/>
              <a:ext cx="950" cy="3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Kalaham" charset="0"/>
                  <a:ea typeface="ＭＳ Ｐゴシック" charset="0"/>
                  <a:cs typeface="+mn-cs"/>
                </a:rPr>
                <a:t>XH ,lk;</a:t>
              </a:r>
            </a:p>
          </p:txBody>
        </p:sp>
      </p:grpSp>
      <p:sp>
        <p:nvSpPr>
          <p:cNvPr id="437302" name="Freeform 54"/>
          <p:cNvSpPr>
            <a:spLocks/>
          </p:cNvSpPr>
          <p:nvPr/>
        </p:nvSpPr>
        <p:spPr bwMode="auto">
          <a:xfrm>
            <a:off x="8764588" y="3565525"/>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03" name="AutoShape 55"/>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04" name="Rectangle 56"/>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05" name="AutoShape 57"/>
          <p:cNvSpPr>
            <a:spLocks noChangeArrowheads="1"/>
          </p:cNvSpPr>
          <p:nvPr/>
        </p:nvSpPr>
        <p:spPr bwMode="auto">
          <a:xfrm>
            <a:off x="8072438" y="3482975"/>
            <a:ext cx="692150" cy="903288"/>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06" name="Line 58"/>
          <p:cNvSpPr>
            <a:spLocks noChangeShapeType="1"/>
          </p:cNvSpPr>
          <p:nvPr/>
        </p:nvSpPr>
        <p:spPr bwMode="auto">
          <a:xfrm flipV="1">
            <a:off x="8113713" y="4014788"/>
            <a:ext cx="838200" cy="158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07" name="Line 59"/>
          <p:cNvSpPr>
            <a:spLocks noChangeShapeType="1"/>
          </p:cNvSpPr>
          <p:nvPr/>
        </p:nvSpPr>
        <p:spPr bwMode="auto">
          <a:xfrm flipV="1">
            <a:off x="8113713" y="4217988"/>
            <a:ext cx="846137" cy="158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08" name="Rectangle 60"/>
          <p:cNvSpPr>
            <a:spLocks noChangeArrowheads="1"/>
          </p:cNvSpPr>
          <p:nvPr/>
        </p:nvSpPr>
        <p:spPr bwMode="auto">
          <a:xfrm>
            <a:off x="8437563" y="4060825"/>
            <a:ext cx="330200" cy="114300"/>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09" name="Rectangle 61"/>
          <p:cNvSpPr>
            <a:spLocks noChangeArrowheads="1"/>
          </p:cNvSpPr>
          <p:nvPr/>
        </p:nvSpPr>
        <p:spPr bwMode="auto">
          <a:xfrm>
            <a:off x="8186738" y="3832225"/>
            <a:ext cx="660400" cy="241300"/>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charset="0"/>
                <a:ea typeface="ＭＳ Ｐゴシック" charset="0"/>
                <a:cs typeface="+mn-cs"/>
              </a:rPr>
              <a:t>L - S - B</a:t>
            </a:r>
          </a:p>
        </p:txBody>
      </p:sp>
      <p:sp>
        <p:nvSpPr>
          <p:cNvPr id="437310" name="Rectangle 62"/>
          <p:cNvSpPr>
            <a:spLocks noChangeArrowheads="1"/>
          </p:cNvSpPr>
          <p:nvPr/>
        </p:nvSpPr>
        <p:spPr bwMode="auto">
          <a:xfrm>
            <a:off x="8175625" y="3654425"/>
            <a:ext cx="608013" cy="22542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Kalaham" charset="0"/>
                <a:ea typeface="ＭＳ Ｐゴシック" charset="0"/>
                <a:cs typeface="+mn-cs"/>
              </a:rPr>
              <a:t>Miog;G</a:t>
            </a:r>
          </a:p>
        </p:txBody>
      </p:sp>
      <p:sp>
        <p:nvSpPr>
          <p:cNvPr id="437311" name="Rectangle 63"/>
          <p:cNvSpPr>
            <a:spLocks noChangeArrowheads="1"/>
          </p:cNvSpPr>
          <p:nvPr/>
        </p:nvSpPr>
        <p:spPr bwMode="auto">
          <a:xfrm>
            <a:off x="8004175" y="3432175"/>
            <a:ext cx="63817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Kalaham" charset="0"/>
                <a:ea typeface="ＭＳ Ｐゴシック" charset="0"/>
                <a:cs typeface="+mn-cs"/>
              </a:rPr>
              <a:t>Mgpufhk;</a:t>
            </a:r>
          </a:p>
        </p:txBody>
      </p:sp>
      <p:sp>
        <p:nvSpPr>
          <p:cNvPr id="437312" name="Line 64"/>
          <p:cNvSpPr>
            <a:spLocks noChangeShapeType="1"/>
          </p:cNvSpPr>
          <p:nvPr/>
        </p:nvSpPr>
        <p:spPr bwMode="auto">
          <a:xfrm flipV="1">
            <a:off x="8107363" y="3824288"/>
            <a:ext cx="830262" cy="158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13" name="Line 65"/>
          <p:cNvSpPr>
            <a:spLocks noChangeShapeType="1"/>
          </p:cNvSpPr>
          <p:nvPr/>
        </p:nvSpPr>
        <p:spPr bwMode="auto">
          <a:xfrm flipV="1">
            <a:off x="8107363" y="4400550"/>
            <a:ext cx="846137" cy="3175"/>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14" name="Line 66"/>
          <p:cNvSpPr>
            <a:spLocks noChangeShapeType="1"/>
          </p:cNvSpPr>
          <p:nvPr/>
        </p:nvSpPr>
        <p:spPr bwMode="auto">
          <a:xfrm flipV="1">
            <a:off x="8107363" y="4597400"/>
            <a:ext cx="838200" cy="3175"/>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15" name="Text Box 67"/>
          <p:cNvSpPr txBox="1">
            <a:spLocks noChangeArrowheads="1"/>
          </p:cNvSpPr>
          <p:nvPr/>
        </p:nvSpPr>
        <p:spPr bwMode="auto">
          <a:xfrm>
            <a:off x="8756650" y="84138"/>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B VAG Rounded Bold" charset="0"/>
              <a:ea typeface="ＭＳ Ｐゴシック" charset="0"/>
              <a:cs typeface="+mn-cs"/>
            </a:endParaRPr>
          </a:p>
        </p:txBody>
      </p:sp>
      <p:sp>
        <p:nvSpPr>
          <p:cNvPr id="437320" name="Rectangle 72"/>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mn-cs"/>
              </a:rPr>
              <a:t>13</a:t>
            </a:r>
          </a:p>
        </p:txBody>
      </p:sp>
      <p:sp>
        <p:nvSpPr>
          <p:cNvPr id="437321" name="Text Box 73"/>
          <p:cNvSpPr txBox="1">
            <a:spLocks noChangeArrowheads="1"/>
          </p:cNvSpPr>
          <p:nvPr/>
        </p:nvSpPr>
        <p:spPr bwMode="auto">
          <a:xfrm>
            <a:off x="6815138" y="6242050"/>
            <a:ext cx="19716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Kalaham" charset="0"/>
                <a:ea typeface="ＭＳ Ｐゴシック" charset="0"/>
                <a:cs typeface="+mn-cs"/>
              </a:rPr>
              <a:t>Ghl ifRhy; gf;fk</a:t>
            </a:r>
            <a:r>
              <a:rPr kumimoji="0" lang="en-US" sz="1200" b="1" i="0" u="none" strike="noStrike" kern="1200" cap="none" spc="0" normalizeH="0" baseline="0" noProof="0">
                <a:ln>
                  <a:noFill/>
                </a:ln>
                <a:solidFill>
                  <a:srgbClr val="FFFFFF"/>
                </a:solidFill>
                <a:effectLst/>
                <a:uLnTx/>
                <a:uFillTx/>
                <a:latin typeface="Arial" charset="0"/>
                <a:ea typeface="ＭＳ Ｐゴシック" charset="0"/>
                <a:cs typeface="+mn-cs"/>
              </a:rPr>
              <a:t>. 19-24</a:t>
            </a:r>
          </a:p>
        </p:txBody>
      </p:sp>
      <p:sp>
        <p:nvSpPr>
          <p:cNvPr id="437336" name="Text Box 88"/>
          <p:cNvSpPr txBox="1">
            <a:spLocks noChangeArrowheads="1"/>
          </p:cNvSpPr>
          <p:nvPr/>
        </p:nvSpPr>
        <p:spPr bwMode="auto">
          <a:xfrm>
            <a:off x="787400" y="4632325"/>
            <a:ext cx="7543800" cy="1739900"/>
          </a:xfrm>
          <a:prstGeom prst="rect">
            <a:avLst/>
          </a:prstGeom>
          <a:noFill/>
          <a:ln>
            <a:noFill/>
          </a:ln>
          <a:effectLst>
            <a:outerShdw blurRad="63500" dist="99190" dir="238833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66FFFF"/>
                </a:solidFill>
                <a:effectLst/>
                <a:uLnTx/>
                <a:uFillTx/>
                <a:latin typeface="Kalaham" charset="0"/>
                <a:ea typeface="ＭＳ Ｐゴシック" charset="0"/>
                <a:cs typeface="+mn-cs"/>
              </a:rPr>
              <a:t>epge;jidaw;w thf;Fjj;jk; gpw;ghL XH rl;lh_jpahd cld;gbf;ifahdJ</a:t>
            </a:r>
            <a:r>
              <a:rPr kumimoji="0" lang="en-US" sz="3600" b="1" i="0" u="none" strike="noStrike" kern="1200" cap="none" spc="0" normalizeH="0" baseline="0" noProof="0">
                <a:ln>
                  <a:noFill/>
                </a:ln>
                <a:solidFill>
                  <a:srgbClr val="66FFFF"/>
                </a:solidFill>
                <a:effectLst/>
                <a:uLnTx/>
                <a:uFillTx/>
                <a:latin typeface="Comic Sans MS" charset="0"/>
                <a:ea typeface="ＭＳ Ｐゴシック" charset="0"/>
                <a:cs typeface="+mn-cs"/>
              </a:rPr>
              <a:t>!</a:t>
            </a:r>
          </a:p>
        </p:txBody>
      </p:sp>
      <p:grpSp>
        <p:nvGrpSpPr>
          <p:cNvPr id="437338" name="Group 90"/>
          <p:cNvGrpSpPr>
            <a:grpSpLocks/>
          </p:cNvGrpSpPr>
          <p:nvPr/>
        </p:nvGrpSpPr>
        <p:grpSpPr bwMode="auto">
          <a:xfrm>
            <a:off x="6178549" y="1535112"/>
            <a:ext cx="900112" cy="949325"/>
            <a:chOff x="3892" y="967"/>
            <a:chExt cx="567" cy="598"/>
          </a:xfrm>
        </p:grpSpPr>
        <p:grpSp>
          <p:nvGrpSpPr>
            <p:cNvPr id="437339" name="Group 91"/>
            <p:cNvGrpSpPr>
              <a:grpSpLocks/>
            </p:cNvGrpSpPr>
            <p:nvPr/>
          </p:nvGrpSpPr>
          <p:grpSpPr bwMode="auto">
            <a:xfrm>
              <a:off x="3892" y="967"/>
              <a:ext cx="567" cy="598"/>
              <a:chOff x="1557" y="1007"/>
              <a:chExt cx="2105" cy="1949"/>
            </a:xfrm>
          </p:grpSpPr>
          <p:grpSp>
            <p:nvGrpSpPr>
              <p:cNvPr id="437341" name="Group 93"/>
              <p:cNvGrpSpPr>
                <a:grpSpLocks/>
              </p:cNvGrpSpPr>
              <p:nvPr/>
            </p:nvGrpSpPr>
            <p:grpSpPr bwMode="auto">
              <a:xfrm>
                <a:off x="1557" y="1209"/>
                <a:ext cx="2105" cy="1421"/>
                <a:chOff x="578" y="2316"/>
                <a:chExt cx="2105" cy="1421"/>
              </a:xfrm>
            </p:grpSpPr>
            <p:sp>
              <p:nvSpPr>
                <p:cNvPr id="437342" name="Freeform 94" descr="Cork"/>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43" name="Freeform 95" descr="Cork"/>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grpSp>
          <p:sp>
            <p:nvSpPr>
              <p:cNvPr id="437345" name="Freeform 97"/>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46" name="Freeform 98"/>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47" name="Freeform 99"/>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48" name="Freeform 100"/>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437349" name="Freeform 101"/>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grpSp>
        <p:sp>
          <p:nvSpPr>
            <p:cNvPr id="437350" name="Rectangle 102"/>
            <p:cNvSpPr>
              <a:spLocks noChangeArrowheads="1"/>
            </p:cNvSpPr>
            <p:nvPr/>
          </p:nvSpPr>
          <p:spPr bwMode="auto">
            <a:xfrm>
              <a:off x="3922" y="991"/>
              <a:ext cx="389" cy="440"/>
            </a:xfrm>
            <a:prstGeom prst="rect">
              <a:avLst/>
            </a:prstGeom>
            <a:noFill/>
            <a:ln>
              <a:noFill/>
            </a:ln>
            <a:effectLst>
              <a:outerShdw blurRad="63500" dist="46662" dir="211581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a:ln>
                    <a:noFill/>
                  </a:ln>
                  <a:solidFill>
                    <a:srgbClr val="FFFFFF"/>
                  </a:solidFill>
                  <a:effectLst/>
                  <a:uLnTx/>
                  <a:uFillTx/>
                  <a:latin typeface="Kosher-Normal" charset="0"/>
                  <a:ea typeface="ＭＳ Ｐゴシック" charset="0"/>
                  <a:cs typeface="+mn-cs"/>
                </a:rPr>
                <a:t>AC</a:t>
              </a:r>
              <a:endParaRPr kumimoji="0" lang="en-US" sz="2400" b="0" i="1" u="none" strike="noStrike" kern="1200" cap="none" spc="0" normalizeH="0" baseline="0" noProof="0">
                <a:ln>
                  <a:noFill/>
                </a:ln>
                <a:solidFill>
                  <a:srgbClr val="FFFFFF"/>
                </a:solidFill>
                <a:effectLst/>
                <a:uLnTx/>
                <a:uFillTx/>
                <a:latin typeface="Helvetica" charset="0"/>
                <a:ea typeface="ＭＳ Ｐゴシック" charset="0"/>
                <a:cs typeface="+mn-cs"/>
              </a:endParaRPr>
            </a:p>
          </p:txBody>
        </p:sp>
      </p:grpSp>
      <p:sp>
        <p:nvSpPr>
          <p:cNvPr id="437351" name="Rectangle 103"/>
          <p:cNvSpPr>
            <a:spLocks noChangeArrowheads="1"/>
          </p:cNvSpPr>
          <p:nvPr/>
        </p:nvSpPr>
        <p:spPr bwMode="auto">
          <a:xfrm>
            <a:off x="5983288" y="2387600"/>
            <a:ext cx="2725737" cy="641350"/>
          </a:xfrm>
          <a:prstGeom prst="rect">
            <a:avLst/>
          </a:prstGeom>
          <a:noFill/>
          <a:ln>
            <a:noFill/>
          </a:ln>
          <a:effectLst>
            <a:outerShdw blurRad="63500" dist="46662" dir="211581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FFFFFF"/>
                </a:solidFill>
                <a:effectLst/>
                <a:uLnTx/>
                <a:uFillTx/>
                <a:latin typeface="Kalaham" charset="0"/>
                <a:ea typeface="ＭＳ Ｐゴシック" charset="0"/>
                <a:cs typeface="+mn-cs"/>
              </a:rPr>
              <a:t>Mjp</a:t>
            </a:r>
            <a:r>
              <a:rPr kumimoji="0" lang="en-US" sz="3600" b="1" i="1" u="none" strike="noStrike" kern="1200" cap="none" spc="0" normalizeH="0" baseline="0" noProof="0">
                <a:ln>
                  <a:noFill/>
                </a:ln>
                <a:solidFill>
                  <a:srgbClr val="FFFFFF"/>
                </a:solidFill>
                <a:effectLst/>
                <a:uLnTx/>
                <a:uFillTx/>
                <a:latin typeface="Helvetica" charset="0"/>
                <a:ea typeface="ＭＳ Ｐゴシック" charset="0"/>
                <a:cs typeface="+mn-cs"/>
              </a:rPr>
              <a:t>. 12:1-3</a:t>
            </a:r>
            <a:endParaRPr kumimoji="0" lang="en-US" sz="2800" b="1" i="1" u="none" strike="noStrike" kern="1200" cap="none" spc="0" normalizeH="0" baseline="0" noProof="0">
              <a:ln>
                <a:noFill/>
              </a:ln>
              <a:solidFill>
                <a:srgbClr val="FFFFFF"/>
              </a:solidFill>
              <a:effectLst/>
              <a:uLnTx/>
              <a:uFillTx/>
              <a:latin typeface="Helvetica" charset="0"/>
              <a:ea typeface="ＭＳ Ｐゴシック" charset="0"/>
              <a:cs typeface="+mn-cs"/>
            </a:endParaRPr>
          </a:p>
        </p:txBody>
      </p:sp>
    </p:spTree>
    <p:extLst>
      <p:ext uri="{BB962C8B-B14F-4D97-AF65-F5344CB8AC3E}">
        <p14:creationId xmlns:p14="http://schemas.microsoft.com/office/powerpoint/2010/main" val="4156911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7261"/>
                                        </p:tgtEl>
                                        <p:attrNameLst>
                                          <p:attrName>style.visibility</p:attrName>
                                        </p:attrNameLst>
                                      </p:cBhvr>
                                      <p:to>
                                        <p:strVal val="visible"/>
                                      </p:to>
                                    </p:set>
                                    <p:animEffect transition="in" filter="wipe(left)">
                                      <p:cBhvr>
                                        <p:cTn id="7" dur="500"/>
                                        <p:tgtEl>
                                          <p:spTgt spid="437261"/>
                                        </p:tgtEl>
                                      </p:cBhvr>
                                    </p:animEffect>
                                  </p:childTnLst>
                                </p:cTn>
                              </p:par>
                            </p:childTnLst>
                          </p:cTn>
                        </p:par>
                        <p:par>
                          <p:cTn id="8" fill="hold" nodeType="afterGroup">
                            <p:stCondLst>
                              <p:cond delay="500"/>
                            </p:stCondLst>
                            <p:childTnLst>
                              <p:par>
                                <p:cTn id="9" presetID="23" presetClass="entr" presetSubtype="36" fill="hold" nodeType="afterEffect">
                                  <p:stCondLst>
                                    <p:cond delay="0"/>
                                  </p:stCondLst>
                                  <p:childTnLst>
                                    <p:set>
                                      <p:cBhvr>
                                        <p:cTn id="10" dur="1" fill="hold">
                                          <p:stCondLst>
                                            <p:cond delay="0"/>
                                          </p:stCondLst>
                                        </p:cTn>
                                        <p:tgtEl>
                                          <p:spTgt spid="437299"/>
                                        </p:tgtEl>
                                        <p:attrNameLst>
                                          <p:attrName>style.visibility</p:attrName>
                                        </p:attrNameLst>
                                      </p:cBhvr>
                                      <p:to>
                                        <p:strVal val="visible"/>
                                      </p:to>
                                    </p:set>
                                    <p:anim calcmode="lin" valueType="num">
                                      <p:cBhvr>
                                        <p:cTn id="11" dur="500" fill="hold"/>
                                        <p:tgtEl>
                                          <p:spTgt spid="437299"/>
                                        </p:tgtEl>
                                        <p:attrNameLst>
                                          <p:attrName>ppt_w</p:attrName>
                                        </p:attrNameLst>
                                      </p:cBhvr>
                                      <p:tavLst>
                                        <p:tav tm="0">
                                          <p:val>
                                            <p:strVal val="(6*min(max(#ppt_w*#ppt_h,.3),1)-7.4)/-.7*#ppt_w"/>
                                          </p:val>
                                        </p:tav>
                                        <p:tav tm="100000">
                                          <p:val>
                                            <p:strVal val="#ppt_w"/>
                                          </p:val>
                                        </p:tav>
                                      </p:tavLst>
                                    </p:anim>
                                    <p:anim calcmode="lin" valueType="num">
                                      <p:cBhvr>
                                        <p:cTn id="12" dur="500" fill="hold"/>
                                        <p:tgtEl>
                                          <p:spTgt spid="437299"/>
                                        </p:tgtEl>
                                        <p:attrNameLst>
                                          <p:attrName>ppt_h</p:attrName>
                                        </p:attrNameLst>
                                      </p:cBhvr>
                                      <p:tavLst>
                                        <p:tav tm="0">
                                          <p:val>
                                            <p:strVal val="(6*min(max(#ppt_w*#ppt_h,.3),1)-7.4)/-.7*#ppt_h"/>
                                          </p:val>
                                        </p:tav>
                                        <p:tav tm="100000">
                                          <p:val>
                                            <p:strVal val="#ppt_h"/>
                                          </p:val>
                                        </p:tav>
                                      </p:tavLst>
                                    </p:anim>
                                    <p:anim calcmode="lin" valueType="num">
                                      <p:cBhvr>
                                        <p:cTn id="13" dur="500" fill="hold"/>
                                        <p:tgtEl>
                                          <p:spTgt spid="437299"/>
                                        </p:tgtEl>
                                        <p:attrNameLst>
                                          <p:attrName>ppt_x</p:attrName>
                                        </p:attrNameLst>
                                      </p:cBhvr>
                                      <p:tavLst>
                                        <p:tav tm="0">
                                          <p:val>
                                            <p:fltVal val="0.5"/>
                                          </p:val>
                                        </p:tav>
                                        <p:tav tm="100000">
                                          <p:val>
                                            <p:strVal val="#ppt_x"/>
                                          </p:val>
                                        </p:tav>
                                      </p:tavLst>
                                    </p:anim>
                                    <p:anim calcmode="lin" valueType="num">
                                      <p:cBhvr>
                                        <p:cTn id="14" dur="500" fill="hold"/>
                                        <p:tgtEl>
                                          <p:spTgt spid="437299"/>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1000"/>
                            </p:stCondLst>
                            <p:childTnLst>
                              <p:par>
                                <p:cTn id="16" presetID="23" presetClass="entr" presetSubtype="36" fill="hold" nodeType="afterEffect">
                                  <p:stCondLst>
                                    <p:cond delay="100"/>
                                  </p:stCondLst>
                                  <p:childTnLst>
                                    <p:set>
                                      <p:cBhvr>
                                        <p:cTn id="17" dur="1" fill="hold">
                                          <p:stCondLst>
                                            <p:cond delay="0"/>
                                          </p:stCondLst>
                                        </p:cTn>
                                        <p:tgtEl>
                                          <p:spTgt spid="437296"/>
                                        </p:tgtEl>
                                        <p:attrNameLst>
                                          <p:attrName>style.visibility</p:attrName>
                                        </p:attrNameLst>
                                      </p:cBhvr>
                                      <p:to>
                                        <p:strVal val="visible"/>
                                      </p:to>
                                    </p:set>
                                    <p:anim calcmode="lin" valueType="num">
                                      <p:cBhvr>
                                        <p:cTn id="18" dur="500" fill="hold"/>
                                        <p:tgtEl>
                                          <p:spTgt spid="437296"/>
                                        </p:tgtEl>
                                        <p:attrNameLst>
                                          <p:attrName>ppt_w</p:attrName>
                                        </p:attrNameLst>
                                      </p:cBhvr>
                                      <p:tavLst>
                                        <p:tav tm="0">
                                          <p:val>
                                            <p:strVal val="(6*min(max(#ppt_w*#ppt_h,.3),1)-7.4)/-.7*#ppt_w"/>
                                          </p:val>
                                        </p:tav>
                                        <p:tav tm="100000">
                                          <p:val>
                                            <p:strVal val="#ppt_w"/>
                                          </p:val>
                                        </p:tav>
                                      </p:tavLst>
                                    </p:anim>
                                    <p:anim calcmode="lin" valueType="num">
                                      <p:cBhvr>
                                        <p:cTn id="19" dur="500" fill="hold"/>
                                        <p:tgtEl>
                                          <p:spTgt spid="437296"/>
                                        </p:tgtEl>
                                        <p:attrNameLst>
                                          <p:attrName>ppt_h</p:attrName>
                                        </p:attrNameLst>
                                      </p:cBhvr>
                                      <p:tavLst>
                                        <p:tav tm="0">
                                          <p:val>
                                            <p:strVal val="(6*min(max(#ppt_w*#ppt_h,.3),1)-7.4)/-.7*#ppt_h"/>
                                          </p:val>
                                        </p:tav>
                                        <p:tav tm="100000">
                                          <p:val>
                                            <p:strVal val="#ppt_h"/>
                                          </p:val>
                                        </p:tav>
                                      </p:tavLst>
                                    </p:anim>
                                    <p:anim calcmode="lin" valueType="num">
                                      <p:cBhvr>
                                        <p:cTn id="20" dur="500" fill="hold"/>
                                        <p:tgtEl>
                                          <p:spTgt spid="437296"/>
                                        </p:tgtEl>
                                        <p:attrNameLst>
                                          <p:attrName>ppt_x</p:attrName>
                                        </p:attrNameLst>
                                      </p:cBhvr>
                                      <p:tavLst>
                                        <p:tav tm="0">
                                          <p:val>
                                            <p:fltVal val="0.5"/>
                                          </p:val>
                                        </p:tav>
                                        <p:tav tm="100000">
                                          <p:val>
                                            <p:strVal val="#ppt_x"/>
                                          </p:val>
                                        </p:tav>
                                      </p:tavLst>
                                    </p:anim>
                                    <p:anim calcmode="lin" valueType="num">
                                      <p:cBhvr>
                                        <p:cTn id="21" dur="500" fill="hold"/>
                                        <p:tgtEl>
                                          <p:spTgt spid="437296"/>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1600"/>
                            </p:stCondLst>
                            <p:childTnLst>
                              <p:par>
                                <p:cTn id="23" presetID="23" presetClass="entr" presetSubtype="36" fill="hold" nodeType="afterEffect">
                                  <p:stCondLst>
                                    <p:cond delay="100"/>
                                  </p:stCondLst>
                                  <p:childTnLst>
                                    <p:set>
                                      <p:cBhvr>
                                        <p:cTn id="24" dur="1" fill="hold">
                                          <p:stCondLst>
                                            <p:cond delay="0"/>
                                          </p:stCondLst>
                                        </p:cTn>
                                        <p:tgtEl>
                                          <p:spTgt spid="437293"/>
                                        </p:tgtEl>
                                        <p:attrNameLst>
                                          <p:attrName>style.visibility</p:attrName>
                                        </p:attrNameLst>
                                      </p:cBhvr>
                                      <p:to>
                                        <p:strVal val="visible"/>
                                      </p:to>
                                    </p:set>
                                    <p:anim calcmode="lin" valueType="num">
                                      <p:cBhvr>
                                        <p:cTn id="25" dur="500" fill="hold"/>
                                        <p:tgtEl>
                                          <p:spTgt spid="437293"/>
                                        </p:tgtEl>
                                        <p:attrNameLst>
                                          <p:attrName>ppt_w</p:attrName>
                                        </p:attrNameLst>
                                      </p:cBhvr>
                                      <p:tavLst>
                                        <p:tav tm="0">
                                          <p:val>
                                            <p:strVal val="(6*min(max(#ppt_w*#ppt_h,.3),1)-7.4)/-.7*#ppt_w"/>
                                          </p:val>
                                        </p:tav>
                                        <p:tav tm="100000">
                                          <p:val>
                                            <p:strVal val="#ppt_w"/>
                                          </p:val>
                                        </p:tav>
                                      </p:tavLst>
                                    </p:anim>
                                    <p:anim calcmode="lin" valueType="num">
                                      <p:cBhvr>
                                        <p:cTn id="26" dur="500" fill="hold"/>
                                        <p:tgtEl>
                                          <p:spTgt spid="437293"/>
                                        </p:tgtEl>
                                        <p:attrNameLst>
                                          <p:attrName>ppt_h</p:attrName>
                                        </p:attrNameLst>
                                      </p:cBhvr>
                                      <p:tavLst>
                                        <p:tav tm="0">
                                          <p:val>
                                            <p:strVal val="(6*min(max(#ppt_w*#ppt_h,.3),1)-7.4)/-.7*#ppt_h"/>
                                          </p:val>
                                        </p:tav>
                                        <p:tav tm="100000">
                                          <p:val>
                                            <p:strVal val="#ppt_h"/>
                                          </p:val>
                                        </p:tav>
                                      </p:tavLst>
                                    </p:anim>
                                    <p:anim calcmode="lin" valueType="num">
                                      <p:cBhvr>
                                        <p:cTn id="27" dur="500" fill="hold"/>
                                        <p:tgtEl>
                                          <p:spTgt spid="437293"/>
                                        </p:tgtEl>
                                        <p:attrNameLst>
                                          <p:attrName>ppt_x</p:attrName>
                                        </p:attrNameLst>
                                      </p:cBhvr>
                                      <p:tavLst>
                                        <p:tav tm="0">
                                          <p:val>
                                            <p:fltVal val="0.5"/>
                                          </p:val>
                                        </p:tav>
                                        <p:tav tm="100000">
                                          <p:val>
                                            <p:strVal val="#ppt_x"/>
                                          </p:val>
                                        </p:tav>
                                      </p:tavLst>
                                    </p:anim>
                                    <p:anim calcmode="lin" valueType="num">
                                      <p:cBhvr>
                                        <p:cTn id="28" dur="500" fill="hold"/>
                                        <p:tgtEl>
                                          <p:spTgt spid="437293"/>
                                        </p:tgtEl>
                                        <p:attrNameLst>
                                          <p:attrName>ppt_y</p:attrName>
                                        </p:attrNameLst>
                                      </p:cBhvr>
                                      <p:tavLst>
                                        <p:tav tm="0">
                                          <p:val>
                                            <p:strVal val="1+(6*min(max(#ppt_w*#ppt_h,.3),1)-7.4)/-.7*#ppt_h/2"/>
                                          </p:val>
                                        </p:tav>
                                        <p:tav tm="100000">
                                          <p:val>
                                            <p:strVal val="#ppt_y"/>
                                          </p:val>
                                        </p:tav>
                                      </p:tavLst>
                                    </p:anim>
                                  </p:childTnLst>
                                </p:cTn>
                              </p:par>
                            </p:childTnLst>
                          </p:cTn>
                        </p:par>
                        <p:par>
                          <p:cTn id="29" fill="hold" nodeType="afterGroup">
                            <p:stCondLst>
                              <p:cond delay="2200"/>
                            </p:stCondLst>
                            <p:childTnLst>
                              <p:par>
                                <p:cTn id="30" presetID="9" presetClass="entr" presetSubtype="0" fill="hold" grpId="0" nodeType="afterEffect">
                                  <p:stCondLst>
                                    <p:cond delay="0"/>
                                  </p:stCondLst>
                                  <p:childTnLst>
                                    <p:set>
                                      <p:cBhvr>
                                        <p:cTn id="31" dur="1" fill="hold">
                                          <p:stCondLst>
                                            <p:cond delay="0"/>
                                          </p:stCondLst>
                                        </p:cTn>
                                        <p:tgtEl>
                                          <p:spTgt spid="437336"/>
                                        </p:tgtEl>
                                        <p:attrNameLst>
                                          <p:attrName>style.visibility</p:attrName>
                                        </p:attrNameLst>
                                      </p:cBhvr>
                                      <p:to>
                                        <p:strVal val="visible"/>
                                      </p:to>
                                    </p:set>
                                    <p:animEffect transition="in" filter="dissolve">
                                      <p:cBhvr>
                                        <p:cTn id="32" dur="500"/>
                                        <p:tgtEl>
                                          <p:spTgt spid="437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61" grpId="0" autoUpdateAnimBg="0"/>
      <p:bldP spid="4373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826" name="Group 42"/>
          <p:cNvGrpSpPr>
            <a:grpSpLocks/>
          </p:cNvGrpSpPr>
          <p:nvPr/>
        </p:nvGrpSpPr>
        <p:grpSpPr bwMode="auto">
          <a:xfrm>
            <a:off x="1292225" y="357188"/>
            <a:ext cx="7110413" cy="2038350"/>
            <a:chOff x="814" y="225"/>
            <a:chExt cx="4479" cy="1284"/>
          </a:xfrm>
        </p:grpSpPr>
        <p:sp>
          <p:nvSpPr>
            <p:cNvPr id="246786" name="Rectangle 2"/>
            <p:cNvSpPr>
              <a:spLocks noChangeArrowheads="1"/>
            </p:cNvSpPr>
            <p:nvPr/>
          </p:nvSpPr>
          <p:spPr bwMode="auto">
            <a:xfrm>
              <a:off x="814" y="225"/>
              <a:ext cx="4479" cy="128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fHj;jH Mgpuhik Nehf;fp</a:t>
              </a: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ja-JP" altLang="en-US" sz="2400" b="1" i="0" u="none" strike="noStrike" kern="1200" cap="none" spc="0" normalizeH="0" baseline="0" noProof="0">
                  <a:ln>
                    <a:noFill/>
                  </a:ln>
                  <a:solidFill>
                    <a:srgbClr val="FAFD00"/>
                  </a:solidFill>
                  <a:effectLst/>
                  <a:uLnTx/>
                  <a:uFillTx/>
                  <a:latin typeface="Arial"/>
                  <a:ea typeface="ＭＳ Ｐゴシック" charset="0"/>
                  <a:cs typeface="+mn-cs"/>
                </a:rPr>
                <a:t>“</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e_ cd; Njrj;ijAk;</a:t>
              </a: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 ,dj;ijAk;</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 jfg;gDila tPl;ilAk; tpl;Lg; Gwg;gl;L</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ehd; cdf;F fhz;gpf;Fk;</a:t>
              </a: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00DFCA"/>
                  </a:solidFill>
                  <a:effectLst/>
                  <a:uLnTx/>
                  <a:uFillTx/>
                  <a:latin typeface="Kalaham" charset="0"/>
                  <a:ea typeface="ＭＳ Ｐゴシック" charset="0"/>
                  <a:cs typeface="+mn-cs"/>
                </a:rPr>
                <a:t>Njrj;Jf;F</a:t>
              </a:r>
              <a:r>
                <a:rPr kumimoji="0" lang="en-US" sz="2400" b="1" i="0" u="none" strike="noStrike" kern="1200" cap="none" spc="0" normalizeH="0" baseline="0" noProof="0">
                  <a:ln>
                    <a:noFill/>
                  </a:ln>
                  <a:solidFill>
                    <a:srgbClr val="00DFCA"/>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Ngh</a:t>
              </a: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a:t>
              </a:r>
              <a:endParaRPr kumimoji="0" lang="en-US" sz="2400" b="1" i="0" u="none" strike="noStrike" kern="1200" cap="none" spc="0" normalizeH="0" baseline="0" noProof="0">
                <a:ln>
                  <a:noFill/>
                </a:ln>
                <a:solidFill>
                  <a:srgbClr val="00DFCA"/>
                </a:solidFill>
                <a:effectLst/>
                <a:uLnTx/>
                <a:uFillTx/>
                <a:latin typeface="Times" charset="0"/>
                <a:ea typeface="ＭＳ Ｐゴシック" charset="0"/>
                <a:cs typeface="+mn-cs"/>
              </a:endParaRPr>
            </a:p>
          </p:txBody>
        </p:sp>
        <p:sp>
          <p:nvSpPr>
            <p:cNvPr id="246788" name="Rectangle 4"/>
            <p:cNvSpPr>
              <a:spLocks noChangeArrowheads="1"/>
            </p:cNvSpPr>
            <p:nvPr/>
          </p:nvSpPr>
          <p:spPr bwMode="auto">
            <a:xfrm>
              <a:off x="1207" y="440"/>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1</a:t>
              </a:r>
            </a:p>
          </p:txBody>
        </p:sp>
      </p:grpSp>
      <p:grpSp>
        <p:nvGrpSpPr>
          <p:cNvPr id="246827" name="Group 43"/>
          <p:cNvGrpSpPr>
            <a:grpSpLocks/>
          </p:cNvGrpSpPr>
          <p:nvPr/>
        </p:nvGrpSpPr>
        <p:grpSpPr bwMode="auto">
          <a:xfrm>
            <a:off x="1154113" y="2125663"/>
            <a:ext cx="7110412" cy="2038350"/>
            <a:chOff x="727" y="1339"/>
            <a:chExt cx="4479" cy="1284"/>
          </a:xfrm>
        </p:grpSpPr>
        <p:sp>
          <p:nvSpPr>
            <p:cNvPr id="246822" name="Rectangle 38"/>
            <p:cNvSpPr>
              <a:spLocks noChangeArrowheads="1"/>
            </p:cNvSpPr>
            <p:nvPr/>
          </p:nvSpPr>
          <p:spPr bwMode="auto">
            <a:xfrm>
              <a:off x="727" y="1339"/>
              <a:ext cx="4479" cy="128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ja-JP" altLang="en-US" sz="2400" b="1" i="0" u="none" strike="noStrike" kern="1200" cap="none" spc="0" normalizeH="0" baseline="0" noProof="0">
                  <a:ln>
                    <a:noFill/>
                  </a:ln>
                  <a:solidFill>
                    <a:srgbClr val="FAFD00"/>
                  </a:solidFill>
                  <a:effectLst/>
                  <a:uLnTx/>
                  <a:uFillTx/>
                  <a:latin typeface="Arial"/>
                  <a:ea typeface="ＭＳ Ｐゴシック" charset="0"/>
                  <a:cs typeface="+mn-cs"/>
                </a:rPr>
                <a:t>“</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ehd; cd;idg;</a:t>
              </a: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00DFCA"/>
                  </a:solidFill>
                  <a:effectLst/>
                  <a:uLnTx/>
                  <a:uFillTx/>
                  <a:latin typeface="Kalaham" charset="0"/>
                  <a:ea typeface="ＭＳ Ｐゴシック" charset="0"/>
                  <a:cs typeface="+mn-cs"/>
                </a:rPr>
                <a:t>nghpa [hjpahf;fp</a:t>
              </a:r>
              <a:r>
                <a:rPr kumimoji="0" lang="en-US" sz="2400" b="1" i="0" u="none" strike="noStrike" kern="1200" cap="none" spc="0" normalizeH="0" baseline="0" noProof="0">
                  <a:ln>
                    <a:noFill/>
                  </a:ln>
                  <a:solidFill>
                    <a:srgbClr val="00DFCA"/>
                  </a:solidFill>
                  <a:effectLst/>
                  <a:uLnTx/>
                  <a:uFillTx/>
                  <a:latin typeface="Times New Roman" charset="0"/>
                  <a:ea typeface="ＭＳ Ｐゴシック" charset="0"/>
                  <a:cs typeface="+mn-cs"/>
                </a:rPr>
                <a:t>,</a:t>
              </a:r>
              <a:endPar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cd;id MrPHtjpj;J</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 Ngiug; ngUikg;gLj;JNtd;</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eP MrPHthjkha; ,Ug;gha;.</a:t>
              </a:r>
              <a:endPar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rPr>
                <a:t>	      </a:t>
              </a:r>
              <a:endParaRPr kumimoji="0" lang="en-US" sz="2800" b="1" i="0" u="none" strike="noStrike" kern="1200" cap="none" spc="0" normalizeH="0" baseline="0" noProof="0">
                <a:ln>
                  <a:noFill/>
                </a:ln>
                <a:solidFill>
                  <a:srgbClr val="00DFCA"/>
                </a:solidFill>
                <a:effectLst/>
                <a:uLnTx/>
                <a:uFillTx/>
                <a:latin typeface="Times" charset="0"/>
                <a:ea typeface="ＭＳ Ｐゴシック" charset="0"/>
                <a:cs typeface="+mn-cs"/>
              </a:endParaRPr>
            </a:p>
          </p:txBody>
        </p:sp>
        <p:sp>
          <p:nvSpPr>
            <p:cNvPr id="246789" name="Rectangle 5"/>
            <p:cNvSpPr>
              <a:spLocks noChangeArrowheads="1"/>
            </p:cNvSpPr>
            <p:nvPr/>
          </p:nvSpPr>
          <p:spPr bwMode="auto">
            <a:xfrm>
              <a:off x="1227" y="1513"/>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2</a:t>
              </a:r>
            </a:p>
          </p:txBody>
        </p:sp>
      </p:grpSp>
      <p:grpSp>
        <p:nvGrpSpPr>
          <p:cNvPr id="246824" name="Group 40"/>
          <p:cNvGrpSpPr>
            <a:grpSpLocks/>
          </p:cNvGrpSpPr>
          <p:nvPr/>
        </p:nvGrpSpPr>
        <p:grpSpPr bwMode="auto">
          <a:xfrm>
            <a:off x="1131888" y="3856038"/>
            <a:ext cx="7110412" cy="2038350"/>
            <a:chOff x="713" y="2429"/>
            <a:chExt cx="4479" cy="1284"/>
          </a:xfrm>
        </p:grpSpPr>
        <p:sp>
          <p:nvSpPr>
            <p:cNvPr id="246817" name="Rectangle 33"/>
            <p:cNvSpPr>
              <a:spLocks noChangeArrowheads="1"/>
            </p:cNvSpPr>
            <p:nvPr/>
          </p:nvSpPr>
          <p:spPr bwMode="auto">
            <a:xfrm>
              <a:off x="713" y="2429"/>
              <a:ext cx="4479" cy="128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0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cd;id MrPHtjpf;fpwtHfis MrPHtjpg;Ngd;</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cd;idr; rgpf;fpwtidr; rgpg;Ngd;</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00DFCA"/>
                  </a:solidFill>
                  <a:effectLst/>
                  <a:uLnTx/>
                  <a:uFillTx/>
                  <a:latin typeface="Kalaham" charset="0"/>
                  <a:ea typeface="ＭＳ Ｐゴシック" charset="0"/>
                  <a:cs typeface="+mn-cs"/>
                </a:rPr>
                <a:t>G+kpapYy;y tk;rq;fnsy;yhk; cdf;Fs; MrPHtjpf;fg;gLk; vd;whH</a:t>
              </a:r>
              <a:r>
                <a:rPr kumimoji="0" lang="en-US" sz="2400" b="1" i="0" u="none" strike="noStrike" kern="1200" cap="none" spc="0" normalizeH="0" baseline="0" noProof="0">
                  <a:ln>
                    <a:noFill/>
                  </a:ln>
                  <a:solidFill>
                    <a:srgbClr val="00DFCA"/>
                  </a:solidFill>
                  <a:effectLst/>
                  <a:uLnTx/>
                  <a:uFillTx/>
                  <a:latin typeface="Times" charset="0"/>
                  <a:ea typeface="ＭＳ Ｐゴシック" charset="0"/>
                  <a:cs typeface="+mn-cs"/>
                </a:rPr>
                <a:t>.</a:t>
              </a:r>
              <a:r>
                <a:rPr kumimoji="0" lang="ja-JP" altLang="en-US" sz="2400" b="1" i="0" u="none" strike="noStrike" kern="1200" cap="none" spc="0" normalizeH="0" baseline="0" noProof="0">
                  <a:ln>
                    <a:noFill/>
                  </a:ln>
                  <a:solidFill>
                    <a:srgbClr val="FAFD00"/>
                  </a:solidFill>
                  <a:effectLst/>
                  <a:uLnTx/>
                  <a:uFillTx/>
                  <a:latin typeface="Arial"/>
                  <a:ea typeface="ＭＳ Ｐゴシック" charset="0"/>
                  <a:cs typeface="+mn-cs"/>
                </a:rPr>
                <a:t>”</a:t>
              </a:r>
              <a:endParaRPr kumimoji="0" lang="en-US" sz="2400" b="1" i="0" u="none" strike="noStrike" kern="1200" cap="none" spc="0" normalizeH="0" baseline="0" noProof="0">
                <a:ln>
                  <a:noFill/>
                </a:ln>
                <a:solidFill>
                  <a:srgbClr val="00DFCA"/>
                </a:solidFill>
                <a:effectLst/>
                <a:uLnTx/>
                <a:uFillTx/>
                <a:latin typeface="Times" charset="0"/>
                <a:ea typeface="ＭＳ Ｐゴシック" charset="0"/>
                <a:cs typeface="+mn-cs"/>
              </a:endParaRPr>
            </a:p>
          </p:txBody>
        </p:sp>
        <p:sp>
          <p:nvSpPr>
            <p:cNvPr id="246790" name="Rectangle 6"/>
            <p:cNvSpPr>
              <a:spLocks noChangeArrowheads="1"/>
            </p:cNvSpPr>
            <p:nvPr/>
          </p:nvSpPr>
          <p:spPr bwMode="auto">
            <a:xfrm>
              <a:off x="1207" y="2589"/>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3</a:t>
              </a:r>
            </a:p>
          </p:txBody>
        </p:sp>
      </p:grpSp>
      <p:sp>
        <p:nvSpPr>
          <p:cNvPr id="246800" name="Rectangle 16"/>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D34A"/>
                </a:solidFill>
                <a:effectLst/>
                <a:uLnTx/>
                <a:uFillTx/>
                <a:latin typeface="Times" charset="0"/>
                <a:ea typeface="ＭＳ Ｐゴシック" charset="0"/>
                <a:cs typeface="+mn-cs"/>
              </a:rPr>
              <a:t>7</a:t>
            </a:r>
          </a:p>
        </p:txBody>
      </p:sp>
      <p:sp>
        <p:nvSpPr>
          <p:cNvPr id="246801" name="Line 17"/>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28" name="Freeform 44"/>
          <p:cNvSpPr>
            <a:spLocks/>
          </p:cNvSpPr>
          <p:nvPr/>
        </p:nvSpPr>
        <p:spPr bwMode="auto">
          <a:xfrm>
            <a:off x="8764588" y="3565525"/>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29" name="AutoShape 45"/>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30" name="Rectangle 46"/>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31" name="AutoShape 47"/>
          <p:cNvSpPr>
            <a:spLocks noChangeArrowheads="1"/>
          </p:cNvSpPr>
          <p:nvPr/>
        </p:nvSpPr>
        <p:spPr bwMode="auto">
          <a:xfrm>
            <a:off x="8072438" y="3482975"/>
            <a:ext cx="692150" cy="903288"/>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32" name="Line 48"/>
          <p:cNvSpPr>
            <a:spLocks noChangeShapeType="1"/>
          </p:cNvSpPr>
          <p:nvPr/>
        </p:nvSpPr>
        <p:spPr bwMode="auto">
          <a:xfrm flipV="1">
            <a:off x="8113713" y="4014788"/>
            <a:ext cx="838200" cy="158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33" name="Line 49"/>
          <p:cNvSpPr>
            <a:spLocks noChangeShapeType="1"/>
          </p:cNvSpPr>
          <p:nvPr/>
        </p:nvSpPr>
        <p:spPr bwMode="auto">
          <a:xfrm flipV="1">
            <a:off x="8113713" y="4217988"/>
            <a:ext cx="846137" cy="158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34" name="Rectangle 50"/>
          <p:cNvSpPr>
            <a:spLocks noChangeArrowheads="1"/>
          </p:cNvSpPr>
          <p:nvPr/>
        </p:nvSpPr>
        <p:spPr bwMode="auto">
          <a:xfrm>
            <a:off x="8437563" y="4060825"/>
            <a:ext cx="330200" cy="114300"/>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35" name="Rectangle 51"/>
          <p:cNvSpPr>
            <a:spLocks noChangeArrowheads="1"/>
          </p:cNvSpPr>
          <p:nvPr/>
        </p:nvSpPr>
        <p:spPr bwMode="auto">
          <a:xfrm>
            <a:off x="8186738" y="3832225"/>
            <a:ext cx="660400" cy="241300"/>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charset="0"/>
                <a:ea typeface="ＭＳ Ｐゴシック" charset="0"/>
                <a:cs typeface="+mn-cs"/>
              </a:rPr>
              <a:t>L - S - B</a:t>
            </a:r>
          </a:p>
        </p:txBody>
      </p:sp>
      <p:sp>
        <p:nvSpPr>
          <p:cNvPr id="246836" name="Rectangle 52"/>
          <p:cNvSpPr>
            <a:spLocks noChangeArrowheads="1"/>
          </p:cNvSpPr>
          <p:nvPr/>
        </p:nvSpPr>
        <p:spPr bwMode="auto">
          <a:xfrm>
            <a:off x="8175625" y="3654425"/>
            <a:ext cx="608013" cy="22542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Kalaham" charset="0"/>
                <a:ea typeface="ＭＳ Ｐゴシック" charset="0"/>
                <a:cs typeface="+mn-cs"/>
              </a:rPr>
              <a:t>Miog;G</a:t>
            </a:r>
          </a:p>
        </p:txBody>
      </p:sp>
      <p:sp>
        <p:nvSpPr>
          <p:cNvPr id="246837" name="Rectangle 53"/>
          <p:cNvSpPr>
            <a:spLocks noChangeArrowheads="1"/>
          </p:cNvSpPr>
          <p:nvPr/>
        </p:nvSpPr>
        <p:spPr bwMode="auto">
          <a:xfrm>
            <a:off x="8004175" y="3432175"/>
            <a:ext cx="63817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Kalaham" charset="0"/>
                <a:ea typeface="ＭＳ Ｐゴシック" charset="0"/>
                <a:cs typeface="+mn-cs"/>
              </a:rPr>
              <a:t>Mgpufhk;</a:t>
            </a:r>
          </a:p>
        </p:txBody>
      </p:sp>
      <p:sp>
        <p:nvSpPr>
          <p:cNvPr id="246838" name="Line 54"/>
          <p:cNvSpPr>
            <a:spLocks noChangeShapeType="1"/>
          </p:cNvSpPr>
          <p:nvPr/>
        </p:nvSpPr>
        <p:spPr bwMode="auto">
          <a:xfrm flipV="1">
            <a:off x="8107363" y="3824288"/>
            <a:ext cx="830262" cy="158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39" name="Line 55"/>
          <p:cNvSpPr>
            <a:spLocks noChangeShapeType="1"/>
          </p:cNvSpPr>
          <p:nvPr/>
        </p:nvSpPr>
        <p:spPr bwMode="auto">
          <a:xfrm flipV="1">
            <a:off x="8107363" y="4400550"/>
            <a:ext cx="846137" cy="3175"/>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40" name="Line 56"/>
          <p:cNvSpPr>
            <a:spLocks noChangeShapeType="1"/>
          </p:cNvSpPr>
          <p:nvPr/>
        </p:nvSpPr>
        <p:spPr bwMode="auto">
          <a:xfrm flipV="1">
            <a:off x="8107363" y="4597400"/>
            <a:ext cx="838200" cy="3175"/>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246841" name="Text Box 57"/>
          <p:cNvSpPr txBox="1">
            <a:spLocks noChangeArrowheads="1"/>
          </p:cNvSpPr>
          <p:nvPr/>
        </p:nvSpPr>
        <p:spPr bwMode="auto">
          <a:xfrm>
            <a:off x="8756650" y="84138"/>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B VAG Rounded Bold" charset="0"/>
              <a:ea typeface="ＭＳ Ｐゴシック" charset="0"/>
              <a:cs typeface="+mn-cs"/>
            </a:endParaRPr>
          </a:p>
        </p:txBody>
      </p:sp>
      <p:sp>
        <p:nvSpPr>
          <p:cNvPr id="246844" name="Text Box 60"/>
          <p:cNvSpPr txBox="1">
            <a:spLocks noChangeArrowheads="1"/>
          </p:cNvSpPr>
          <p:nvPr/>
        </p:nvSpPr>
        <p:spPr bwMode="auto">
          <a:xfrm>
            <a:off x="8577263" y="6416675"/>
            <a:ext cx="3254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rPr>
              <a:t>3</a:t>
            </a:r>
          </a:p>
        </p:txBody>
      </p:sp>
      <p:sp>
        <p:nvSpPr>
          <p:cNvPr id="246846" name="Rectangle 62"/>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mn-cs"/>
              </a:rPr>
              <a:t>14</a:t>
            </a:r>
          </a:p>
        </p:txBody>
      </p:sp>
      <p:sp>
        <p:nvSpPr>
          <p:cNvPr id="246847" name="Text Box 63"/>
          <p:cNvSpPr txBox="1">
            <a:spLocks noChangeArrowheads="1"/>
          </p:cNvSpPr>
          <p:nvPr/>
        </p:nvSpPr>
        <p:spPr bwMode="auto">
          <a:xfrm>
            <a:off x="6815138" y="6242050"/>
            <a:ext cx="19716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Kalaham" charset="0"/>
                <a:ea typeface="ＭＳ Ｐゴシック" charset="0"/>
                <a:cs typeface="+mn-cs"/>
              </a:rPr>
              <a:t>Ghl ifRhy; gf;fk</a:t>
            </a:r>
            <a:r>
              <a:rPr kumimoji="0" lang="en-US" sz="1200" b="1" i="0" u="none" strike="noStrike" kern="1200" cap="none" spc="0" normalizeH="0" baseline="0" noProof="0">
                <a:ln>
                  <a:noFill/>
                </a:ln>
                <a:solidFill>
                  <a:srgbClr val="FFFFFF"/>
                </a:solidFill>
                <a:effectLst/>
                <a:uLnTx/>
                <a:uFillTx/>
                <a:latin typeface="Arial" charset="0"/>
                <a:ea typeface="ＭＳ Ｐゴシック" charset="0"/>
                <a:cs typeface="+mn-cs"/>
              </a:rPr>
              <a:t>. 19-24</a:t>
            </a:r>
          </a:p>
        </p:txBody>
      </p:sp>
      <p:sp>
        <p:nvSpPr>
          <p:cNvPr id="246848" name="Text Box 64"/>
          <p:cNvSpPr txBox="1">
            <a:spLocks noChangeArrowheads="1"/>
          </p:cNvSpPr>
          <p:nvPr/>
        </p:nvSpPr>
        <p:spPr bwMode="auto">
          <a:xfrm>
            <a:off x="3403600" y="279400"/>
            <a:ext cx="4025900" cy="587375"/>
          </a:xfrm>
          <a:prstGeom prst="rect">
            <a:avLst/>
          </a:prstGeom>
          <a:noFill/>
          <a:ln>
            <a:noFill/>
          </a:ln>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a:spAutoFit/>
            <a:flatTx/>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outerShdw>
              </a:effectLst>
              <a:uLnTx/>
              <a:uFillTx/>
              <a:latin typeface="Comic Sans MS" charset="0"/>
              <a:ea typeface="ＭＳ Ｐゴシック" charset="0"/>
              <a:cs typeface="+mn-cs"/>
            </a:endParaRPr>
          </a:p>
        </p:txBody>
      </p:sp>
      <p:sp>
        <p:nvSpPr>
          <p:cNvPr id="246862" name="Text Box 78"/>
          <p:cNvSpPr txBox="1">
            <a:spLocks noChangeArrowheads="1"/>
          </p:cNvSpPr>
          <p:nvPr/>
        </p:nvSpPr>
        <p:spPr bwMode="auto">
          <a:xfrm>
            <a:off x="2870200" y="355600"/>
            <a:ext cx="3606800" cy="519113"/>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flatTx/>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AFD00"/>
                </a:solidFill>
                <a:effectLst/>
                <a:uLnTx/>
                <a:uFillTx/>
                <a:latin typeface="Kalaham" charset="0"/>
                <a:ea typeface="ＭＳ Ｐゴシック" charset="0"/>
                <a:cs typeface="+mn-cs"/>
              </a:rPr>
              <a:t>Mjpahfkk;</a:t>
            </a:r>
            <a:r>
              <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rPr>
              <a:t> 12</a:t>
            </a:r>
          </a:p>
        </p:txBody>
      </p:sp>
    </p:spTree>
    <p:extLst>
      <p:ext uri="{BB962C8B-B14F-4D97-AF65-F5344CB8AC3E}">
        <p14:creationId xmlns:p14="http://schemas.microsoft.com/office/powerpoint/2010/main" val="761551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6826"/>
                                        </p:tgtEl>
                                        <p:attrNameLst>
                                          <p:attrName>style.visibility</p:attrName>
                                        </p:attrNameLst>
                                      </p:cBhvr>
                                      <p:to>
                                        <p:strVal val="visible"/>
                                      </p:to>
                                    </p:set>
                                    <p:animEffect transition="in" filter="dissolve">
                                      <p:cBhvr>
                                        <p:cTn id="7" dur="500"/>
                                        <p:tgtEl>
                                          <p:spTgt spid="246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6827"/>
                                        </p:tgtEl>
                                        <p:attrNameLst>
                                          <p:attrName>style.visibility</p:attrName>
                                        </p:attrNameLst>
                                      </p:cBhvr>
                                      <p:to>
                                        <p:strVal val="visible"/>
                                      </p:to>
                                    </p:set>
                                    <p:animEffect transition="in" filter="dissolve">
                                      <p:cBhvr>
                                        <p:cTn id="12" dur="500"/>
                                        <p:tgtEl>
                                          <p:spTgt spid="2468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6824"/>
                                        </p:tgtEl>
                                        <p:attrNameLst>
                                          <p:attrName>style.visibility</p:attrName>
                                        </p:attrNameLst>
                                      </p:cBhvr>
                                      <p:to>
                                        <p:strVal val="visible"/>
                                      </p:to>
                                    </p:set>
                                    <p:animEffect transition="in" filter="dissolve">
                                      <p:cBhvr>
                                        <p:cTn id="17" dur="500"/>
                                        <p:tgtEl>
                                          <p:spTgt spid="246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5520" name="Group 32"/>
          <p:cNvGrpSpPr>
            <a:grpSpLocks/>
          </p:cNvGrpSpPr>
          <p:nvPr/>
        </p:nvGrpSpPr>
        <p:grpSpPr bwMode="auto">
          <a:xfrm>
            <a:off x="1292225" y="357188"/>
            <a:ext cx="7110413" cy="2403475"/>
            <a:chOff x="814" y="225"/>
            <a:chExt cx="4479" cy="1514"/>
          </a:xfrm>
        </p:grpSpPr>
        <p:sp>
          <p:nvSpPr>
            <p:cNvPr id="575521" name="Rectangle 33"/>
            <p:cNvSpPr>
              <a:spLocks noChangeArrowheads="1"/>
            </p:cNvSpPr>
            <p:nvPr/>
          </p:nvSpPr>
          <p:spPr bwMode="auto">
            <a:xfrm>
              <a:off x="814" y="225"/>
              <a:ext cx="4479" cy="151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800" b="1" i="0" u="none" strike="noStrike" kern="1200" cap="none" spc="0" normalizeH="0" baseline="0" noProof="0">
                  <a:ln>
                    <a:noFill/>
                  </a:ln>
                  <a:solidFill>
                    <a:srgbClr val="FAFD00"/>
                  </a:solidFill>
                  <a:effectLst/>
                  <a:uLnTx/>
                  <a:uFillTx/>
                  <a:latin typeface="Kalaham" charset="0"/>
                  <a:ea typeface="ＭＳ Ｐゴシック" charset="0"/>
                  <a:cs typeface="+mn-cs"/>
                </a:rPr>
                <a:t>Mjpahfkk;</a:t>
              </a:r>
              <a:r>
                <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rPr>
                <a:t> 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     fHj;jH Mgpuhik Nehf;fp</a:t>
              </a: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ja-JP" altLang="en-US" sz="2400" b="1" i="0" u="none" strike="noStrike" kern="1200" cap="none" spc="0" normalizeH="0" baseline="0" noProof="0">
                  <a:ln>
                    <a:noFill/>
                  </a:ln>
                  <a:solidFill>
                    <a:srgbClr val="FAFD00"/>
                  </a:solidFill>
                  <a:effectLst/>
                  <a:uLnTx/>
                  <a:uFillTx/>
                  <a:latin typeface="Arial"/>
                  <a:ea typeface="ＭＳ Ｐゴシック" charset="0"/>
                  <a:cs typeface="+mn-cs"/>
                </a:rPr>
                <a:t>“</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e_ cd; Njrj;ijAk;</a:t>
              </a: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 ,dj;ijAk;</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 jfg;gDila tPl;ilAk; tpl;Lg; Gwg;gl;L</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ehd; cdf;F fhz;gpf;Fk;</a:t>
              </a: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00DFCA"/>
                  </a:solidFill>
                  <a:effectLst/>
                  <a:uLnTx/>
                  <a:uFillTx/>
                  <a:latin typeface="Kalaham" charset="0"/>
                  <a:ea typeface="ＭＳ Ｐゴシック" charset="0"/>
                  <a:cs typeface="+mn-cs"/>
                </a:rPr>
                <a:t>Njrj;Jf;F</a:t>
              </a:r>
              <a:r>
                <a:rPr kumimoji="0" lang="en-US" sz="2400" b="1" i="0" u="none" strike="noStrike" kern="1200" cap="none" spc="0" normalizeH="0" baseline="0" noProof="0">
                  <a:ln>
                    <a:noFill/>
                  </a:ln>
                  <a:solidFill>
                    <a:srgbClr val="00DFCA"/>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Ngh</a:t>
              </a: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a:t>
              </a:r>
              <a:endParaRPr kumimoji="0" lang="en-US" sz="2400" b="1" i="0" u="none" strike="noStrike" kern="1200" cap="none" spc="0" normalizeH="0" baseline="0" noProof="0">
                <a:ln>
                  <a:noFill/>
                </a:ln>
                <a:solidFill>
                  <a:srgbClr val="00DFCA"/>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DFCA"/>
                </a:solidFill>
                <a:effectLst/>
                <a:uLnTx/>
                <a:uFillTx/>
                <a:latin typeface="Times" charset="0"/>
                <a:ea typeface="ＭＳ Ｐゴシック" charset="0"/>
                <a:cs typeface="+mn-cs"/>
              </a:endParaRPr>
            </a:p>
          </p:txBody>
        </p:sp>
        <p:sp>
          <p:nvSpPr>
            <p:cNvPr id="575522" name="Rectangle 34"/>
            <p:cNvSpPr>
              <a:spLocks noChangeArrowheads="1"/>
            </p:cNvSpPr>
            <p:nvPr/>
          </p:nvSpPr>
          <p:spPr bwMode="auto">
            <a:xfrm>
              <a:off x="1207" y="440"/>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1</a:t>
              </a:r>
            </a:p>
          </p:txBody>
        </p:sp>
      </p:grpSp>
      <p:grpSp>
        <p:nvGrpSpPr>
          <p:cNvPr id="575523" name="Group 35"/>
          <p:cNvGrpSpPr>
            <a:grpSpLocks/>
          </p:cNvGrpSpPr>
          <p:nvPr/>
        </p:nvGrpSpPr>
        <p:grpSpPr bwMode="auto">
          <a:xfrm>
            <a:off x="1154113" y="2125663"/>
            <a:ext cx="7110412" cy="2465387"/>
            <a:chOff x="727" y="1339"/>
            <a:chExt cx="4479" cy="1553"/>
          </a:xfrm>
        </p:grpSpPr>
        <p:sp>
          <p:nvSpPr>
            <p:cNvPr id="575524" name="Rectangle 36"/>
            <p:cNvSpPr>
              <a:spLocks noChangeArrowheads="1"/>
            </p:cNvSpPr>
            <p:nvPr/>
          </p:nvSpPr>
          <p:spPr bwMode="auto">
            <a:xfrm>
              <a:off x="727" y="1339"/>
              <a:ext cx="4479" cy="155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ja-JP" altLang="en-US" sz="2400" b="1" i="0" u="none" strike="noStrike" kern="1200" cap="none" spc="0" normalizeH="0" baseline="0" noProof="0">
                  <a:ln>
                    <a:noFill/>
                  </a:ln>
                  <a:solidFill>
                    <a:srgbClr val="FAFD00"/>
                  </a:solidFill>
                  <a:effectLst/>
                  <a:uLnTx/>
                  <a:uFillTx/>
                  <a:latin typeface="Arial"/>
                  <a:ea typeface="ＭＳ Ｐゴシック" charset="0"/>
                  <a:cs typeface="+mn-cs"/>
                </a:rPr>
                <a:t>“</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ehd; cd;idg;</a:t>
              </a: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00DFCA"/>
                  </a:solidFill>
                  <a:effectLst/>
                  <a:uLnTx/>
                  <a:uFillTx/>
                  <a:latin typeface="Kalaham" charset="0"/>
                  <a:ea typeface="ＭＳ Ｐゴシック" charset="0"/>
                  <a:cs typeface="+mn-cs"/>
                </a:rPr>
                <a:t>nghpa [hjpahf;fp</a:t>
              </a:r>
              <a:r>
                <a:rPr kumimoji="0" lang="en-US" sz="2400" b="1" i="0" u="none" strike="noStrike" kern="1200" cap="none" spc="0" normalizeH="0" baseline="0" noProof="0">
                  <a:ln>
                    <a:noFill/>
                  </a:ln>
                  <a:solidFill>
                    <a:srgbClr val="00DFCA"/>
                  </a:solidFill>
                  <a:effectLst/>
                  <a:uLnTx/>
                  <a:uFillTx/>
                  <a:latin typeface="Times New Roman" charset="0"/>
                  <a:ea typeface="ＭＳ Ｐゴシック" charset="0"/>
                  <a:cs typeface="+mn-cs"/>
                </a:rPr>
                <a:t>,</a:t>
              </a:r>
              <a:endPar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cd;id MrPHtjpj;J</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 Ngiug; ngUikg;gLj;JNtd;</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eP MrPHthjkha; ,Ug;gha;.</a:t>
              </a:r>
              <a:endPar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rPr>
                <a:t>	      </a:t>
              </a:r>
              <a:endParaRPr kumimoji="0" lang="en-US" sz="2800" b="1" i="0" u="none" strike="noStrike" kern="1200" cap="none" spc="0" normalizeH="0" baseline="0" noProof="0">
                <a:ln>
                  <a:noFill/>
                </a:ln>
                <a:solidFill>
                  <a:srgbClr val="00DFCA"/>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DFCA"/>
                </a:solidFill>
                <a:effectLst/>
                <a:uLnTx/>
                <a:uFillTx/>
                <a:latin typeface="Times" charset="0"/>
                <a:ea typeface="ＭＳ Ｐゴシック" charset="0"/>
                <a:cs typeface="+mn-cs"/>
              </a:endParaRPr>
            </a:p>
          </p:txBody>
        </p:sp>
        <p:sp>
          <p:nvSpPr>
            <p:cNvPr id="575525" name="Rectangle 37"/>
            <p:cNvSpPr>
              <a:spLocks noChangeArrowheads="1"/>
            </p:cNvSpPr>
            <p:nvPr/>
          </p:nvSpPr>
          <p:spPr bwMode="auto">
            <a:xfrm>
              <a:off x="1227" y="1513"/>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2</a:t>
              </a:r>
            </a:p>
          </p:txBody>
        </p:sp>
      </p:grpSp>
      <p:grpSp>
        <p:nvGrpSpPr>
          <p:cNvPr id="575526" name="Group 38"/>
          <p:cNvGrpSpPr>
            <a:grpSpLocks/>
          </p:cNvGrpSpPr>
          <p:nvPr/>
        </p:nvGrpSpPr>
        <p:grpSpPr bwMode="auto">
          <a:xfrm>
            <a:off x="1131888" y="3856038"/>
            <a:ext cx="7110412" cy="2465387"/>
            <a:chOff x="713" y="2429"/>
            <a:chExt cx="4479" cy="1553"/>
          </a:xfrm>
        </p:grpSpPr>
        <p:sp>
          <p:nvSpPr>
            <p:cNvPr id="575527" name="Rectangle 39"/>
            <p:cNvSpPr>
              <a:spLocks noChangeArrowheads="1"/>
            </p:cNvSpPr>
            <p:nvPr/>
          </p:nvSpPr>
          <p:spPr bwMode="auto">
            <a:xfrm>
              <a:off x="713" y="2429"/>
              <a:ext cx="4479" cy="155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cd;id MrPHtjpf;fpwtHfis MrPHtjpg;Ngd;</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 </a:t>
              </a:r>
              <a:r>
                <a:rPr kumimoji="0" lang="en-US" sz="2400" b="1" i="0" u="none" strike="noStrike" kern="1200" cap="none" spc="0" normalizeH="0" baseline="0" noProof="0">
                  <a:ln>
                    <a:noFill/>
                  </a:ln>
                  <a:solidFill>
                    <a:srgbClr val="FAFD00"/>
                  </a:solidFill>
                  <a:effectLst/>
                  <a:uLnTx/>
                  <a:uFillTx/>
                  <a:latin typeface="Kalaham" charset="0"/>
                  <a:ea typeface="ＭＳ Ｐゴシック" charset="0"/>
                  <a:cs typeface="+mn-cs"/>
                </a:rPr>
                <a:t>cd;idr; rgpf;fpwtidr; rgpg;Ngd;</a:t>
              </a:r>
              <a:r>
                <a:rPr kumimoji="0" lang="en-US" sz="2400" b="1" i="0" u="none" strike="noStrike" kern="1200" cap="none" spc="0" normalizeH="0" baseline="0" noProof="0">
                  <a:ln>
                    <a:noFill/>
                  </a:ln>
                  <a:solidFill>
                    <a:srgbClr val="FAFD00"/>
                  </a:solidFill>
                  <a:effectLst/>
                  <a:uLnTx/>
                  <a:uFillTx/>
                  <a:latin typeface="Times New Roman"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	 </a:t>
              </a:r>
              <a:r>
                <a:rPr kumimoji="0" lang="en-US" sz="2400" b="1" i="0" u="none" strike="noStrike" kern="1200" cap="none" spc="0" normalizeH="0" baseline="0" noProof="0">
                  <a:ln>
                    <a:noFill/>
                  </a:ln>
                  <a:solidFill>
                    <a:srgbClr val="00DFCA"/>
                  </a:solidFill>
                  <a:effectLst/>
                  <a:uLnTx/>
                  <a:uFillTx/>
                  <a:latin typeface="Kalaham" charset="0"/>
                  <a:ea typeface="ＭＳ Ｐゴシック" charset="0"/>
                  <a:cs typeface="+mn-cs"/>
                </a:rPr>
                <a:t>G+kpapYy;y tk;rq;fnsy;yhk; cdf;Fs; MrPHtjpf;fg;gLk; vd;whH</a:t>
              </a:r>
              <a:r>
                <a:rPr kumimoji="0" lang="en-US" sz="2400" b="1" i="0" u="none" strike="noStrike" kern="1200" cap="none" spc="0" normalizeH="0" baseline="0" noProof="0">
                  <a:ln>
                    <a:noFill/>
                  </a:ln>
                  <a:solidFill>
                    <a:srgbClr val="00DFCA"/>
                  </a:solidFill>
                  <a:effectLst/>
                  <a:uLnTx/>
                  <a:uFillTx/>
                  <a:latin typeface="Times" charset="0"/>
                  <a:ea typeface="ＭＳ Ｐゴシック" charset="0"/>
                  <a:cs typeface="+mn-cs"/>
                </a:rPr>
                <a:t>.</a:t>
              </a:r>
              <a:r>
                <a:rPr kumimoji="0" lang="ja-JP" altLang="en-US" sz="2400" b="1" i="0" u="none" strike="noStrike" kern="1200" cap="none" spc="0" normalizeH="0" baseline="0" noProof="0">
                  <a:ln>
                    <a:noFill/>
                  </a:ln>
                  <a:solidFill>
                    <a:srgbClr val="FAFD00"/>
                  </a:solidFill>
                  <a:effectLst/>
                  <a:uLnTx/>
                  <a:uFillTx/>
                  <a:latin typeface="Arial"/>
                  <a:ea typeface="ＭＳ Ｐゴシック" charset="0"/>
                  <a:cs typeface="+mn-cs"/>
                </a:rPr>
                <a:t>”</a:t>
              </a:r>
              <a:endParaRPr kumimoji="0" lang="en-US" sz="2400" b="1" i="0" u="none" strike="noStrike" kern="1200" cap="none" spc="0" normalizeH="0" baseline="0" noProof="0">
                <a:ln>
                  <a:noFill/>
                </a:ln>
                <a:solidFill>
                  <a:srgbClr val="00DFCA"/>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DFCA"/>
                </a:solidFill>
                <a:effectLst/>
                <a:uLnTx/>
                <a:uFillTx/>
                <a:latin typeface="Times" charset="0"/>
                <a:ea typeface="ＭＳ Ｐゴシック" charset="0"/>
                <a:cs typeface="+mn-cs"/>
              </a:endParaRPr>
            </a:p>
          </p:txBody>
        </p:sp>
        <p:sp>
          <p:nvSpPr>
            <p:cNvPr id="575528" name="Rectangle 40"/>
            <p:cNvSpPr>
              <a:spLocks noChangeArrowheads="1"/>
            </p:cNvSpPr>
            <p:nvPr/>
          </p:nvSpPr>
          <p:spPr bwMode="auto">
            <a:xfrm>
              <a:off x="1207" y="2589"/>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AFD00"/>
                  </a:solidFill>
                  <a:effectLst/>
                  <a:uLnTx/>
                  <a:uFillTx/>
                  <a:latin typeface="Times" charset="0"/>
                  <a:ea typeface="ＭＳ Ｐゴシック" charset="0"/>
                  <a:cs typeface="+mn-cs"/>
                </a:rPr>
                <a:t>3</a:t>
              </a:r>
            </a:p>
          </p:txBody>
        </p:sp>
      </p:grpSp>
      <p:sp>
        <p:nvSpPr>
          <p:cNvPr id="575491" name="Rectangle 3"/>
          <p:cNvSpPr>
            <a:spLocks noChangeArrowheads="1"/>
          </p:cNvSpPr>
          <p:nvPr/>
        </p:nvSpPr>
        <p:spPr bwMode="auto">
          <a:xfrm>
            <a:off x="1168400" y="357188"/>
            <a:ext cx="7110413"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AFD00"/>
                </a:solidFill>
                <a:effectLst/>
                <a:uLnTx/>
                <a:uFillTx/>
                <a:latin typeface="Times" charset="0"/>
                <a:ea typeface="ＭＳ Ｐゴシック" charset="0"/>
                <a:cs typeface="+mn-cs"/>
              </a:rPr>
              <a:t>                            </a:t>
            </a:r>
          </a:p>
        </p:txBody>
      </p:sp>
      <p:grpSp>
        <p:nvGrpSpPr>
          <p:cNvPr id="575495" name="Group 7"/>
          <p:cNvGrpSpPr>
            <a:grpSpLocks/>
          </p:cNvGrpSpPr>
          <p:nvPr/>
        </p:nvGrpSpPr>
        <p:grpSpPr bwMode="auto">
          <a:xfrm>
            <a:off x="5538788" y="5254625"/>
            <a:ext cx="2870200" cy="1011238"/>
            <a:chOff x="2488" y="3104"/>
            <a:chExt cx="1808" cy="637"/>
          </a:xfrm>
        </p:grpSpPr>
        <p:sp>
          <p:nvSpPr>
            <p:cNvPr id="575496" name="Oval 8"/>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497" name="Rectangle 9"/>
            <p:cNvSpPr>
              <a:spLocks noChangeArrowheads="1"/>
            </p:cNvSpPr>
            <p:nvPr/>
          </p:nvSpPr>
          <p:spPr bwMode="auto">
            <a:xfrm>
              <a:off x="2689" y="3147"/>
              <a:ext cx="1531" cy="59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Kalaham" charset="0"/>
                  <a:ea typeface="ＭＳ Ｐゴシック" charset="0"/>
                  <a:cs typeface="+mn-cs"/>
                </a:rPr>
                <a:t>XH MrPHthjk;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grpSp>
      <p:grpSp>
        <p:nvGrpSpPr>
          <p:cNvPr id="575498" name="Group 10"/>
          <p:cNvGrpSpPr>
            <a:grpSpLocks/>
          </p:cNvGrpSpPr>
          <p:nvPr/>
        </p:nvGrpSpPr>
        <p:grpSpPr bwMode="auto">
          <a:xfrm>
            <a:off x="3462338" y="3756025"/>
            <a:ext cx="2166937" cy="1063625"/>
            <a:chOff x="3083" y="1268"/>
            <a:chExt cx="1365" cy="670"/>
          </a:xfrm>
        </p:grpSpPr>
        <p:sp>
          <p:nvSpPr>
            <p:cNvPr id="575499" name="Oval 11"/>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00" name="Rectangle 12"/>
            <p:cNvSpPr>
              <a:spLocks noChangeArrowheads="1"/>
            </p:cNvSpPr>
            <p:nvPr/>
          </p:nvSpPr>
          <p:spPr bwMode="auto">
            <a:xfrm>
              <a:off x="3264" y="1268"/>
              <a:ext cx="1095" cy="67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Kalaham" charset="0"/>
                  <a:ea typeface="ＭＳ Ｐゴシック" charset="0"/>
                  <a:cs typeface="+mn-cs"/>
                </a:rPr>
                <a:t>XH tpj;j</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grpSp>
      <p:grpSp>
        <p:nvGrpSpPr>
          <p:cNvPr id="575501" name="Group 13"/>
          <p:cNvGrpSpPr>
            <a:grpSpLocks/>
          </p:cNvGrpSpPr>
          <p:nvPr/>
        </p:nvGrpSpPr>
        <p:grpSpPr bwMode="auto">
          <a:xfrm>
            <a:off x="1658938" y="1982788"/>
            <a:ext cx="2252662" cy="530225"/>
            <a:chOff x="4165" y="741"/>
            <a:chExt cx="1419" cy="334"/>
          </a:xfrm>
        </p:grpSpPr>
        <p:sp>
          <p:nvSpPr>
            <p:cNvPr id="575502" name="Oval 14"/>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03" name="Rectangle 15"/>
            <p:cNvSpPr>
              <a:spLocks noChangeArrowheads="1"/>
            </p:cNvSpPr>
            <p:nvPr/>
          </p:nvSpPr>
          <p:spPr bwMode="auto">
            <a:xfrm>
              <a:off x="4380" y="750"/>
              <a:ext cx="950" cy="3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Kalaham" charset="0"/>
                  <a:ea typeface="ＭＳ Ｐゴシック" charset="0"/>
                  <a:cs typeface="+mn-cs"/>
                </a:rPr>
                <a:t>XH ,lk;</a:t>
              </a:r>
            </a:p>
          </p:txBody>
        </p:sp>
      </p:grpSp>
      <p:sp>
        <p:nvSpPr>
          <p:cNvPr id="575504" name="Rectangle 16"/>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D34A"/>
                </a:solidFill>
                <a:effectLst/>
                <a:uLnTx/>
                <a:uFillTx/>
                <a:latin typeface="Times" charset="0"/>
                <a:ea typeface="ＭＳ Ｐゴシック" charset="0"/>
                <a:cs typeface="+mn-cs"/>
              </a:rPr>
              <a:t>7</a:t>
            </a:r>
          </a:p>
        </p:txBody>
      </p:sp>
      <p:sp>
        <p:nvSpPr>
          <p:cNvPr id="575505" name="Line 17"/>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grpSp>
        <p:nvGrpSpPr>
          <p:cNvPr id="575551" name="Group 63"/>
          <p:cNvGrpSpPr>
            <a:grpSpLocks/>
          </p:cNvGrpSpPr>
          <p:nvPr/>
        </p:nvGrpSpPr>
        <p:grpSpPr bwMode="auto">
          <a:xfrm>
            <a:off x="7937500" y="3502025"/>
            <a:ext cx="1000125" cy="1231900"/>
            <a:chOff x="5042" y="2162"/>
            <a:chExt cx="630" cy="776"/>
          </a:xfrm>
        </p:grpSpPr>
        <p:sp>
          <p:nvSpPr>
            <p:cNvPr id="575529" name="Freeform 41"/>
            <p:cNvSpPr>
              <a:spLocks/>
            </p:cNvSpPr>
            <p:nvPr/>
          </p:nvSpPr>
          <p:spPr bwMode="auto">
            <a:xfrm>
              <a:off x="5521" y="2246"/>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30" name="AutoShape 42"/>
            <p:cNvSpPr>
              <a:spLocks noChangeArrowheads="1"/>
            </p:cNvSpPr>
            <p:nvPr/>
          </p:nvSpPr>
          <p:spPr bwMode="auto">
            <a:xfrm>
              <a:off x="5073" y="2178"/>
              <a:ext cx="460" cy="569"/>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31" name="Rectangle 43"/>
            <p:cNvSpPr>
              <a:spLocks noChangeArrowheads="1"/>
            </p:cNvSpPr>
            <p:nvPr/>
          </p:nvSpPr>
          <p:spPr bwMode="auto">
            <a:xfrm>
              <a:off x="5072" y="2277"/>
              <a:ext cx="600" cy="66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32" name="AutoShape 44"/>
            <p:cNvSpPr>
              <a:spLocks noChangeArrowheads="1"/>
            </p:cNvSpPr>
            <p:nvPr/>
          </p:nvSpPr>
          <p:spPr bwMode="auto">
            <a:xfrm>
              <a:off x="5085" y="2194"/>
              <a:ext cx="436" cy="569"/>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33" name="Line 45"/>
            <p:cNvSpPr>
              <a:spLocks noChangeShapeType="1"/>
            </p:cNvSpPr>
            <p:nvPr/>
          </p:nvSpPr>
          <p:spPr bwMode="auto">
            <a:xfrm flipV="1">
              <a:off x="5111" y="2529"/>
              <a:ext cx="528" cy="1"/>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34" name="Line 46"/>
            <p:cNvSpPr>
              <a:spLocks noChangeShapeType="1"/>
            </p:cNvSpPr>
            <p:nvPr/>
          </p:nvSpPr>
          <p:spPr bwMode="auto">
            <a:xfrm flipV="1">
              <a:off x="5111" y="2657"/>
              <a:ext cx="533" cy="1"/>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35" name="Rectangle 47"/>
            <p:cNvSpPr>
              <a:spLocks noChangeArrowheads="1"/>
            </p:cNvSpPr>
            <p:nvPr/>
          </p:nvSpPr>
          <p:spPr bwMode="auto">
            <a:xfrm>
              <a:off x="5315" y="2558"/>
              <a:ext cx="208" cy="72"/>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36" name="Rectangle 48"/>
            <p:cNvSpPr>
              <a:spLocks noChangeArrowheads="1"/>
            </p:cNvSpPr>
            <p:nvPr/>
          </p:nvSpPr>
          <p:spPr bwMode="auto">
            <a:xfrm>
              <a:off x="5157" y="2414"/>
              <a:ext cx="416" cy="152"/>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charset="0"/>
                  <a:ea typeface="ＭＳ Ｐゴシック" charset="0"/>
                  <a:cs typeface="+mn-cs"/>
                </a:rPr>
                <a:t>L - S - B</a:t>
              </a:r>
            </a:p>
          </p:txBody>
        </p:sp>
        <p:sp>
          <p:nvSpPr>
            <p:cNvPr id="575537" name="Rectangle 49"/>
            <p:cNvSpPr>
              <a:spLocks noChangeArrowheads="1"/>
            </p:cNvSpPr>
            <p:nvPr/>
          </p:nvSpPr>
          <p:spPr bwMode="auto">
            <a:xfrm>
              <a:off x="5150" y="2302"/>
              <a:ext cx="383" cy="228"/>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Kalaham" charset="0"/>
                  <a:ea typeface="ＭＳ Ｐゴシック" charset="0"/>
                  <a:cs typeface="+mn-cs"/>
                </a:rPr>
                <a:t>Miog;G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endParaRPr>
            </a:p>
          </p:txBody>
        </p:sp>
        <p:sp>
          <p:nvSpPr>
            <p:cNvPr id="575538" name="Rectangle 50"/>
            <p:cNvSpPr>
              <a:spLocks noChangeArrowheads="1"/>
            </p:cNvSpPr>
            <p:nvPr/>
          </p:nvSpPr>
          <p:spPr bwMode="auto">
            <a:xfrm>
              <a:off x="5042" y="2162"/>
              <a:ext cx="402" cy="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Kalaham" charset="0"/>
                  <a:ea typeface="ＭＳ Ｐゴシック" charset="0"/>
                  <a:cs typeface="+mn-cs"/>
                </a:rPr>
                <a:t>Mgpufhk;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Chicago" charset="0"/>
                <a:ea typeface="ＭＳ Ｐゴシック" charset="0"/>
                <a:cs typeface="+mn-cs"/>
              </a:endParaRPr>
            </a:p>
          </p:txBody>
        </p:sp>
        <p:sp>
          <p:nvSpPr>
            <p:cNvPr id="575539" name="Line 51"/>
            <p:cNvSpPr>
              <a:spLocks noChangeShapeType="1"/>
            </p:cNvSpPr>
            <p:nvPr/>
          </p:nvSpPr>
          <p:spPr bwMode="auto">
            <a:xfrm flipV="1">
              <a:off x="5107" y="2409"/>
              <a:ext cx="523" cy="1"/>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40" name="Line 52"/>
            <p:cNvSpPr>
              <a:spLocks noChangeShapeType="1"/>
            </p:cNvSpPr>
            <p:nvPr/>
          </p:nvSpPr>
          <p:spPr bwMode="auto">
            <a:xfrm flipV="1">
              <a:off x="5107" y="2772"/>
              <a:ext cx="533" cy="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575541" name="Line 53"/>
            <p:cNvSpPr>
              <a:spLocks noChangeShapeType="1"/>
            </p:cNvSpPr>
            <p:nvPr/>
          </p:nvSpPr>
          <p:spPr bwMode="auto">
            <a:xfrm flipV="1">
              <a:off x="5107" y="2896"/>
              <a:ext cx="528" cy="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grpSp>
      <p:sp>
        <p:nvSpPr>
          <p:cNvPr id="575542" name="Text Box 54"/>
          <p:cNvSpPr txBox="1">
            <a:spLocks noChangeArrowheads="1"/>
          </p:cNvSpPr>
          <p:nvPr/>
        </p:nvSpPr>
        <p:spPr bwMode="auto">
          <a:xfrm>
            <a:off x="8756650" y="84138"/>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B VAG Rounded Bold" charset="0"/>
              <a:ea typeface="ＭＳ Ｐゴシック" charset="0"/>
              <a:cs typeface="+mn-cs"/>
            </a:endParaRPr>
          </a:p>
        </p:txBody>
      </p:sp>
      <p:sp>
        <p:nvSpPr>
          <p:cNvPr id="575546" name="Text Box 58"/>
          <p:cNvSpPr txBox="1">
            <a:spLocks noChangeArrowheads="1"/>
          </p:cNvSpPr>
          <p:nvPr/>
        </p:nvSpPr>
        <p:spPr bwMode="auto">
          <a:xfrm>
            <a:off x="8591550" y="64135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rPr>
              <a:t>3</a:t>
            </a:r>
          </a:p>
        </p:txBody>
      </p:sp>
      <p:sp>
        <p:nvSpPr>
          <p:cNvPr id="575548" name="Rectangle 60"/>
          <p:cNvSpPr>
            <a:spLocks noChangeArrowheads="1"/>
          </p:cNvSpPr>
          <p:nvPr/>
        </p:nvSpPr>
        <p:spPr bwMode="auto">
          <a:xfrm>
            <a:off x="8093075"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mn-cs"/>
              </a:rPr>
              <a:t>15</a:t>
            </a:r>
          </a:p>
        </p:txBody>
      </p:sp>
      <p:sp>
        <p:nvSpPr>
          <p:cNvPr id="575549" name="Text Box 61"/>
          <p:cNvSpPr txBox="1">
            <a:spLocks noChangeArrowheads="1"/>
          </p:cNvSpPr>
          <p:nvPr/>
        </p:nvSpPr>
        <p:spPr bwMode="auto">
          <a:xfrm>
            <a:off x="6818313" y="6242050"/>
            <a:ext cx="19716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Kalaham" charset="0"/>
                <a:ea typeface="ＭＳ Ｐゴシック" charset="0"/>
                <a:cs typeface="+mn-cs"/>
              </a:rPr>
              <a:t>Ghl ifRhy; gf;fk</a:t>
            </a:r>
            <a:r>
              <a:rPr kumimoji="0" lang="en-US" sz="1200" b="1" i="0" u="none" strike="noStrike" kern="1200" cap="none" spc="0" normalizeH="0" baseline="0" noProof="0">
                <a:ln>
                  <a:noFill/>
                </a:ln>
                <a:solidFill>
                  <a:srgbClr val="FFFFFF"/>
                </a:solidFill>
                <a:effectLst/>
                <a:uLnTx/>
                <a:uFillTx/>
                <a:latin typeface="Arial" charset="0"/>
                <a:ea typeface="ＭＳ Ｐゴシック" charset="0"/>
                <a:cs typeface="+mn-cs"/>
              </a:rPr>
              <a:t>. 19-24</a:t>
            </a:r>
          </a:p>
        </p:txBody>
      </p:sp>
    </p:spTree>
    <p:extLst>
      <p:ext uri="{BB962C8B-B14F-4D97-AF65-F5344CB8AC3E}">
        <p14:creationId xmlns:p14="http://schemas.microsoft.com/office/powerpoint/2010/main" val="28777994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575501"/>
                                        </p:tgtEl>
                                        <p:attrNameLst>
                                          <p:attrName>style.visibility</p:attrName>
                                        </p:attrNameLst>
                                      </p:cBhvr>
                                      <p:to>
                                        <p:strVal val="visible"/>
                                      </p:to>
                                    </p:set>
                                    <p:anim calcmode="lin" valueType="num">
                                      <p:cBhvr>
                                        <p:cTn id="7" dur="500" fill="hold"/>
                                        <p:tgtEl>
                                          <p:spTgt spid="575501"/>
                                        </p:tgtEl>
                                        <p:attrNameLst>
                                          <p:attrName>ppt_w</p:attrName>
                                        </p:attrNameLst>
                                      </p:cBhvr>
                                      <p:tavLst>
                                        <p:tav tm="0">
                                          <p:val>
                                            <p:fltVal val="0"/>
                                          </p:val>
                                        </p:tav>
                                        <p:tav tm="100000">
                                          <p:val>
                                            <p:strVal val="#ppt_w"/>
                                          </p:val>
                                        </p:tav>
                                      </p:tavLst>
                                    </p:anim>
                                    <p:anim calcmode="lin" valueType="num">
                                      <p:cBhvr>
                                        <p:cTn id="8" dur="500" fill="hold"/>
                                        <p:tgtEl>
                                          <p:spTgt spid="575501"/>
                                        </p:tgtEl>
                                        <p:attrNameLst>
                                          <p:attrName>ppt_h</p:attrName>
                                        </p:attrNameLst>
                                      </p:cBhvr>
                                      <p:tavLst>
                                        <p:tav tm="0">
                                          <p:val>
                                            <p:fltVal val="0"/>
                                          </p:val>
                                        </p:tav>
                                        <p:tav tm="100000">
                                          <p:val>
                                            <p:strVal val="#ppt_h"/>
                                          </p:val>
                                        </p:tav>
                                      </p:tavLst>
                                    </p:anim>
                                    <p:anim calcmode="lin" valueType="num">
                                      <p:cBhvr>
                                        <p:cTn id="9" dur="500" fill="hold"/>
                                        <p:tgtEl>
                                          <p:spTgt spid="575501"/>
                                        </p:tgtEl>
                                        <p:attrNameLst>
                                          <p:attrName>ppt_x</p:attrName>
                                        </p:attrNameLst>
                                      </p:cBhvr>
                                      <p:tavLst>
                                        <p:tav tm="0">
                                          <p:val>
                                            <p:fltVal val="0.5"/>
                                          </p:val>
                                        </p:tav>
                                        <p:tav tm="100000">
                                          <p:val>
                                            <p:strVal val="#ppt_x"/>
                                          </p:val>
                                        </p:tav>
                                      </p:tavLst>
                                    </p:anim>
                                    <p:anim calcmode="lin" valueType="num">
                                      <p:cBhvr>
                                        <p:cTn id="10" dur="500" fill="hold"/>
                                        <p:tgtEl>
                                          <p:spTgt spid="57550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575498"/>
                                        </p:tgtEl>
                                        <p:attrNameLst>
                                          <p:attrName>style.visibility</p:attrName>
                                        </p:attrNameLst>
                                      </p:cBhvr>
                                      <p:to>
                                        <p:strVal val="visible"/>
                                      </p:to>
                                    </p:set>
                                    <p:anim calcmode="lin" valueType="num">
                                      <p:cBhvr>
                                        <p:cTn id="15" dur="500" fill="hold"/>
                                        <p:tgtEl>
                                          <p:spTgt spid="575498"/>
                                        </p:tgtEl>
                                        <p:attrNameLst>
                                          <p:attrName>ppt_w</p:attrName>
                                        </p:attrNameLst>
                                      </p:cBhvr>
                                      <p:tavLst>
                                        <p:tav tm="0">
                                          <p:val>
                                            <p:fltVal val="0"/>
                                          </p:val>
                                        </p:tav>
                                        <p:tav tm="100000">
                                          <p:val>
                                            <p:strVal val="#ppt_w"/>
                                          </p:val>
                                        </p:tav>
                                      </p:tavLst>
                                    </p:anim>
                                    <p:anim calcmode="lin" valueType="num">
                                      <p:cBhvr>
                                        <p:cTn id="16" dur="500" fill="hold"/>
                                        <p:tgtEl>
                                          <p:spTgt spid="575498"/>
                                        </p:tgtEl>
                                        <p:attrNameLst>
                                          <p:attrName>ppt_h</p:attrName>
                                        </p:attrNameLst>
                                      </p:cBhvr>
                                      <p:tavLst>
                                        <p:tav tm="0">
                                          <p:val>
                                            <p:fltVal val="0"/>
                                          </p:val>
                                        </p:tav>
                                        <p:tav tm="100000">
                                          <p:val>
                                            <p:strVal val="#ppt_h"/>
                                          </p:val>
                                        </p:tav>
                                      </p:tavLst>
                                    </p:anim>
                                    <p:anim calcmode="lin" valueType="num">
                                      <p:cBhvr>
                                        <p:cTn id="17" dur="500" fill="hold"/>
                                        <p:tgtEl>
                                          <p:spTgt spid="575498"/>
                                        </p:tgtEl>
                                        <p:attrNameLst>
                                          <p:attrName>ppt_x</p:attrName>
                                        </p:attrNameLst>
                                      </p:cBhvr>
                                      <p:tavLst>
                                        <p:tav tm="0">
                                          <p:val>
                                            <p:fltVal val="0.5"/>
                                          </p:val>
                                        </p:tav>
                                        <p:tav tm="100000">
                                          <p:val>
                                            <p:strVal val="#ppt_x"/>
                                          </p:val>
                                        </p:tav>
                                      </p:tavLst>
                                    </p:anim>
                                    <p:anim calcmode="lin" valueType="num">
                                      <p:cBhvr>
                                        <p:cTn id="18" dur="500" fill="hold"/>
                                        <p:tgtEl>
                                          <p:spTgt spid="575498"/>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75495"/>
                                        </p:tgtEl>
                                        <p:attrNameLst>
                                          <p:attrName>style.visibility</p:attrName>
                                        </p:attrNameLst>
                                      </p:cBhvr>
                                      <p:to>
                                        <p:strVal val="visible"/>
                                      </p:to>
                                    </p:set>
                                    <p:anim calcmode="lin" valueType="num">
                                      <p:cBhvr>
                                        <p:cTn id="23" dur="500" fill="hold"/>
                                        <p:tgtEl>
                                          <p:spTgt spid="575495"/>
                                        </p:tgtEl>
                                        <p:attrNameLst>
                                          <p:attrName>ppt_w</p:attrName>
                                        </p:attrNameLst>
                                      </p:cBhvr>
                                      <p:tavLst>
                                        <p:tav tm="0">
                                          <p:val>
                                            <p:fltVal val="0"/>
                                          </p:val>
                                        </p:tav>
                                        <p:tav tm="100000">
                                          <p:val>
                                            <p:strVal val="#ppt_w"/>
                                          </p:val>
                                        </p:tav>
                                      </p:tavLst>
                                    </p:anim>
                                    <p:anim calcmode="lin" valueType="num">
                                      <p:cBhvr>
                                        <p:cTn id="24" dur="500" fill="hold"/>
                                        <p:tgtEl>
                                          <p:spTgt spid="575495"/>
                                        </p:tgtEl>
                                        <p:attrNameLst>
                                          <p:attrName>ppt_h</p:attrName>
                                        </p:attrNameLst>
                                      </p:cBhvr>
                                      <p:tavLst>
                                        <p:tav tm="0">
                                          <p:val>
                                            <p:fltVal val="0"/>
                                          </p:val>
                                        </p:tav>
                                        <p:tav tm="100000">
                                          <p:val>
                                            <p:strVal val="#ppt_h"/>
                                          </p:val>
                                        </p:tav>
                                      </p:tavLst>
                                    </p:anim>
                                    <p:anim calcmode="lin" valueType="num">
                                      <p:cBhvr>
                                        <p:cTn id="25" dur="500" fill="hold"/>
                                        <p:tgtEl>
                                          <p:spTgt spid="575495"/>
                                        </p:tgtEl>
                                        <p:attrNameLst>
                                          <p:attrName>ppt_x</p:attrName>
                                        </p:attrNameLst>
                                      </p:cBhvr>
                                      <p:tavLst>
                                        <p:tav tm="0">
                                          <p:val>
                                            <p:fltVal val="0.5"/>
                                          </p:val>
                                        </p:tav>
                                        <p:tav tm="100000">
                                          <p:val>
                                            <p:strVal val="#ppt_x"/>
                                          </p:val>
                                        </p:tav>
                                      </p:tavLst>
                                    </p:anim>
                                    <p:anim calcmode="lin" valueType="num">
                                      <p:cBhvr>
                                        <p:cTn id="26" dur="500" fill="hold"/>
                                        <p:tgtEl>
                                          <p:spTgt spid="57549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6" descr="star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 y="1096169"/>
            <a:ext cx="1138238" cy="1138238"/>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06498" name="Text Box 7"/>
          <p:cNvSpPr txBox="1">
            <a:spLocks noChangeArrowheads="1"/>
          </p:cNvSpPr>
          <p:nvPr/>
        </p:nvSpPr>
        <p:spPr bwMode="auto">
          <a:xfrm>
            <a:off x="8496300" y="33338"/>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effectLst>
                  <a:glow rad="203200">
                    <a:srgbClr val="000000">
                      <a:alpha val="75000"/>
                    </a:srgbClr>
                  </a:glow>
                </a:effectLst>
                <a:latin typeface="Arial"/>
                <a:cs typeface="Arial"/>
              </a:rPr>
              <a:t>41</a:t>
            </a:r>
          </a:p>
        </p:txBody>
      </p:sp>
      <p:sp>
        <p:nvSpPr>
          <p:cNvPr id="18434" name="Rectangle 2"/>
          <p:cNvSpPr>
            <a:spLocks noGrp="1" noChangeArrowheads="1"/>
          </p:cNvSpPr>
          <p:nvPr>
            <p:ph type="title"/>
          </p:nvPr>
        </p:nvSpPr>
        <p:spPr>
          <a:xfrm>
            <a:off x="685800" y="277813"/>
            <a:ext cx="8229600" cy="1143000"/>
          </a:xfrm>
        </p:spPr>
        <p:txBody>
          <a:bodyPr/>
          <a:lstStyle/>
          <a:p>
            <a:pPr eaLnBrk="1" hangingPunct="1">
              <a:defRPr/>
            </a:pPr>
            <a:r>
              <a:rPr lang="en-GB" sz="3600" b="1">
                <a:effectLst>
                  <a:glow rad="203200">
                    <a:srgbClr val="000000">
                      <a:alpha val="75000"/>
                    </a:srgbClr>
                  </a:glow>
                  <a:outerShdw blurRad="38100" dist="38100" dir="2700000" algn="tl">
                    <a:srgbClr val="000000"/>
                  </a:outerShdw>
                </a:effectLst>
                <a:latin typeface="Arial"/>
                <a:ea typeface="ＭＳ Ｐゴシック" charset="0"/>
                <a:cs typeface="Arial"/>
              </a:rPr>
              <a:t>ஆபிரகாமின் உடன்படிக்கை</a:t>
            </a:r>
            <a:endParaRPr lang="en-US" sz="3600" b="1">
              <a:effectLst>
                <a:glow rad="203200">
                  <a:srgbClr val="000000">
                    <a:alpha val="75000"/>
                  </a:srgbClr>
                </a:glow>
                <a:outerShdw blurRad="38100" dist="38100" dir="2700000" algn="tl">
                  <a:srgbClr val="000000"/>
                </a:outerShdw>
              </a:effectLst>
              <a:latin typeface="Arial"/>
              <a:ea typeface="ＭＳ Ｐゴシック" charset="0"/>
              <a:cs typeface="Arial"/>
            </a:endParaRPr>
          </a:p>
        </p:txBody>
      </p:sp>
      <p:sp>
        <p:nvSpPr>
          <p:cNvPr id="18440" name="Rectangle 8"/>
          <p:cNvSpPr>
            <a:spLocks noChangeArrowheads="1"/>
          </p:cNvSpPr>
          <p:nvPr/>
        </p:nvSpPr>
        <p:spPr bwMode="auto">
          <a:xfrm>
            <a:off x="914400" y="1416051"/>
            <a:ext cx="8229600" cy="453072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charset="0"/>
              <a:buNone/>
              <a:defRPr/>
            </a:pP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a:t>
            </a:r>
            <a:r>
              <a:rPr lang="en-GB" sz="3200" b="1">
                <a:effectLst>
                  <a:glow rad="203200">
                    <a:srgbClr val="000000">
                      <a:alpha val="75000"/>
                    </a:srgbClr>
                  </a:glow>
                  <a:outerShdw blurRad="38100" dist="38100" dir="2700000" algn="tl">
                    <a:srgbClr val="000000"/>
                  </a:outerShdw>
                </a:effectLst>
                <a:latin typeface="Arial"/>
                <a:cs typeface="Arial"/>
              </a:rPr>
              <a:t>ஆதியாகமம்12:1-3</a:t>
            </a:r>
            <a:endParaRPr lang="en-US" sz="3200" b="1">
              <a:effectLst>
                <a:glow rad="203200">
                  <a:srgbClr val="000000">
                    <a:alpha val="75000"/>
                  </a:srgbClr>
                </a:glow>
                <a:outerShdw blurRad="38100" dist="38100" dir="2700000" algn="tl">
                  <a:srgbClr val="000000"/>
                </a:outerShdw>
              </a:effectLst>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0"/>
          <p:cNvSpPr>
            <a:spLocks noChangeArrowheads="1"/>
          </p:cNvSpPr>
          <p:nvPr/>
        </p:nvSpPr>
        <p:spPr bwMode="auto">
          <a:xfrm>
            <a:off x="5715000" y="-15082"/>
            <a:ext cx="3429000" cy="6858000"/>
          </a:xfrm>
          <a:prstGeom prst="rect">
            <a:avLst/>
          </a:prstGeom>
          <a:gradFill rotWithShape="1">
            <a:gsLst>
              <a:gs pos="0">
                <a:srgbClr val="663300"/>
              </a:gs>
              <a:gs pos="100000">
                <a:srgbClr val="2F1800"/>
              </a:gs>
            </a:gsLst>
            <a:path path="rect">
              <a:fillToRect l="100000" b="10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161794" name="Picture 5" descr="Blood Covenant,Blood, Covenant, Marriage, Jesus, Christ, Messiah, Salvation, Savior, Lo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63"/>
            <a:ext cx="5708650" cy="688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1795" name="Picture 7" descr="star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163" y="2949575"/>
            <a:ext cx="59055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1796" name="Text Box 9"/>
          <p:cNvSpPr txBox="1">
            <a:spLocks noChangeArrowheads="1"/>
          </p:cNvSpPr>
          <p:nvPr/>
        </p:nvSpPr>
        <p:spPr bwMode="auto">
          <a:xfrm>
            <a:off x="8496300" y="33338"/>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latin typeface="Arial" charset="0"/>
                <a:cs typeface="Arial" charset="0"/>
              </a:rPr>
              <a:t>42</a:t>
            </a:r>
          </a:p>
        </p:txBody>
      </p:sp>
      <p:sp>
        <p:nvSpPr>
          <p:cNvPr id="4107" name="Rectangle 11"/>
          <p:cNvSpPr>
            <a:spLocks noChangeArrowheads="1"/>
          </p:cNvSpPr>
          <p:nvPr/>
        </p:nvSpPr>
        <p:spPr bwMode="auto">
          <a:xfrm>
            <a:off x="5715000" y="3352801"/>
            <a:ext cx="3352800" cy="2998788"/>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65000"/>
              <a:buFont typeface="Wingdings" charset="0"/>
              <a:buNone/>
              <a:defRPr/>
            </a:pPr>
            <a:r>
              <a:rPr lang="en-US" sz="3200" b="1" i="1" dirty="0">
                <a:effectLst>
                  <a:outerShdw blurRad="38100" dist="38100" dir="2700000" algn="tl">
                    <a:srgbClr val="000000"/>
                  </a:outerShdw>
                </a:effectLst>
                <a:latin typeface="Arial"/>
                <a:cs typeface="Arial"/>
              </a:rPr>
              <a:t>This painting inaccurately depicts Abram walking through the pieces</a:t>
            </a:r>
          </a:p>
        </p:txBody>
      </p:sp>
      <p:sp>
        <p:nvSpPr>
          <p:cNvPr id="4109" name="Rectangle 13"/>
          <p:cNvSpPr>
            <a:spLocks noGrp="1" noChangeArrowheads="1"/>
          </p:cNvSpPr>
          <p:nvPr>
            <p:ph type="title"/>
          </p:nvPr>
        </p:nvSpPr>
        <p:spPr>
          <a:xfrm>
            <a:off x="5715000" y="277813"/>
            <a:ext cx="3352800" cy="2998787"/>
          </a:xfrm>
        </p:spPr>
        <p:txBody>
          <a:bodyPr/>
          <a:lstStyle/>
          <a:p>
            <a:pPr eaLnBrk="1" hangingPunct="1">
              <a:defRPr/>
            </a:pPr>
            <a:r>
              <a:rPr lang="en-US" sz="3200" b="1">
                <a:latin typeface="Arial"/>
                <a:ea typeface="ＭＳ Ｐゴシック" charset="0"/>
                <a:cs typeface="Arial"/>
              </a:rPr>
              <a:t>ROYAL LAND GRANT FORM OF THE ABRAHAMIC COVENANT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7">
                                            <p:txEl>
                                              <p:pRg st="0" end="0"/>
                                            </p:txEl>
                                          </p:spTgt>
                                        </p:tgtEl>
                                        <p:attrNameLst>
                                          <p:attrName>style.visibility</p:attrName>
                                        </p:attrNameLst>
                                      </p:cBhvr>
                                      <p:to>
                                        <p:strVal val="visible"/>
                                      </p:to>
                                    </p:set>
                                    <p:anim calcmode="discrete" valueType="clr">
                                      <p:cBhvr override="childStyle">
                                        <p:cTn id="7" dur="80"/>
                                        <p:tgtEl>
                                          <p:spTgt spid="4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10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CE40B27-AB65-8344-B597-67A6FA6D835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319" r="1639"/>
          <a:stretch/>
        </p:blipFill>
        <p:spPr bwMode="auto">
          <a:xfrm>
            <a:off x="0" y="0"/>
            <a:ext cx="9144000" cy="6824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1747" name="Rectangle 3"/>
          <p:cNvSpPr>
            <a:spLocks noGrp="1" noChangeArrowheads="1"/>
          </p:cNvSpPr>
          <p:nvPr>
            <p:ph type="title" idx="4294967295"/>
          </p:nvPr>
        </p:nvSpPr>
        <p:spPr bwMode="auto">
          <a:xfrm>
            <a:off x="3236912" y="634008"/>
            <a:ext cx="5943600" cy="1524000"/>
          </a:xfrm>
          <a:prstGeom prst="rect">
            <a:avLst/>
          </a:prstGeom>
          <a:solidFill>
            <a:schemeClr val="accent2"/>
          </a:solidFill>
          <a:ln w="57150">
            <a:solidFill>
              <a:schemeClr val="bg2"/>
            </a:solidFill>
            <a:miter lim="800000"/>
            <a:headEnd/>
            <a:tailEnd/>
          </a:ln>
        </p:spPr>
        <p:txBody>
          <a:bodyPr/>
          <a:lstStyle/>
          <a:p>
            <a:pPr algn="ctr" eaLnBrk="1" hangingPunct="1">
              <a:defRPr/>
            </a:pPr>
            <a:r>
              <a:rPr lang="en-GB" sz="2800">
                <a:solidFill>
                  <a:srgbClr val="FFFF00"/>
                </a:solidFill>
                <a:latin typeface="Arial" charset="0"/>
                <a:ea typeface="ＭＳ Ｐゴシック" charset="0"/>
                <a:cs typeface="Arial" charset="0"/>
              </a:rPr>
              <a:t>தேசத்தினுடைய  எல்லைகள்  ஆபிராமுக்கு  வாக்குறுதி  பண்ணப்படல்</a:t>
            </a:r>
            <a:r>
              <a:rPr lang="en-US">
                <a:solidFill>
                  <a:srgbClr val="FFFF00"/>
                </a:solidFill>
                <a:latin typeface="Arial" charset="0"/>
                <a:ea typeface="ＭＳ Ｐゴシック" charset="0"/>
                <a:cs typeface="Arial" charset="0"/>
              </a:rPr>
              <a:t> </a:t>
            </a:r>
          </a:p>
        </p:txBody>
      </p:sp>
      <p:pic>
        <p:nvPicPr>
          <p:cNvPr id="318467" name="Picture 4" descr="AncientEgyptianFamily">
            <a:hlinkClick r:id="" action="ppaction://noaction"/>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924300"/>
            <a:ext cx="15494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1749" name="Line 5"/>
          <p:cNvSpPr>
            <a:spLocks noChangeShapeType="1"/>
          </p:cNvSpPr>
          <p:nvPr/>
        </p:nvSpPr>
        <p:spPr bwMode="auto">
          <a:xfrm>
            <a:off x="1219200" y="3276600"/>
            <a:ext cx="228600" cy="30480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sz="2400">
              <a:solidFill>
                <a:srgbClr val="FFFFFF"/>
              </a:solidFill>
              <a:latin typeface="Arial" charset="0"/>
            </a:endParaRPr>
          </a:p>
        </p:txBody>
      </p:sp>
      <p:sp>
        <p:nvSpPr>
          <p:cNvPr id="671750" name="Line 6"/>
          <p:cNvSpPr>
            <a:spLocks noChangeShapeType="1"/>
          </p:cNvSpPr>
          <p:nvPr/>
        </p:nvSpPr>
        <p:spPr bwMode="auto">
          <a:xfrm>
            <a:off x="2286000" y="1600200"/>
            <a:ext cx="685800" cy="30480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sz="2400">
              <a:solidFill>
                <a:srgbClr val="FFFFFF"/>
              </a:solidFill>
              <a:latin typeface="Arial" charset="0"/>
            </a:endParaRPr>
          </a:p>
        </p:txBody>
      </p:sp>
      <p:sp>
        <p:nvSpPr>
          <p:cNvPr id="671751" name="AutoShape 7"/>
          <p:cNvSpPr>
            <a:spLocks noChangeArrowheads="1"/>
          </p:cNvSpPr>
          <p:nvPr/>
        </p:nvSpPr>
        <p:spPr bwMode="auto">
          <a:xfrm rot="-9378132">
            <a:off x="1490663" y="1573213"/>
            <a:ext cx="965200" cy="2109787"/>
          </a:xfrm>
          <a:prstGeom prst="parallelogram">
            <a:avLst>
              <a:gd name="adj" fmla="val 25000"/>
            </a:avLst>
          </a:prstGeom>
          <a:noFill/>
          <a:ln w="762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sz="2400">
              <a:solidFill>
                <a:srgbClr val="FFFFFF"/>
              </a:solidFill>
              <a:latin typeface="Arial" charset="0"/>
            </a:endParaRPr>
          </a:p>
        </p:txBody>
      </p:sp>
      <p:sp>
        <p:nvSpPr>
          <p:cNvPr id="9" name="Text Box 9"/>
          <p:cNvSpPr txBox="1">
            <a:spLocks noChangeArrowheads="1"/>
          </p:cNvSpPr>
          <p:nvPr/>
        </p:nvSpPr>
        <p:spPr bwMode="auto">
          <a:xfrm>
            <a:off x="8647112" y="-27384"/>
            <a:ext cx="533400" cy="457200"/>
          </a:xfrm>
          <a:prstGeom prst="rect">
            <a:avLst/>
          </a:prstGeom>
          <a:solidFill>
            <a:srgbClr val="000000"/>
          </a:solidFill>
          <a:ln>
            <a:noFill/>
          </a:ln>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latin typeface="Arial"/>
                <a:cs typeface="Arial"/>
              </a:rPr>
              <a:t>44</a:t>
            </a:r>
          </a:p>
        </p:txBody>
      </p:sp>
    </p:spTree>
    <p:extLst>
      <p:ext uri="{BB962C8B-B14F-4D97-AF65-F5344CB8AC3E}">
        <p14:creationId xmlns:p14="http://schemas.microsoft.com/office/powerpoint/2010/main" val="2330034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71749"/>
                                        </p:tgtEl>
                                        <p:attrNameLst>
                                          <p:attrName>style.visibility</p:attrName>
                                        </p:attrNameLst>
                                      </p:cBhvr>
                                      <p:to>
                                        <p:strVal val="visible"/>
                                      </p:to>
                                    </p:set>
                                    <p:anim calcmode="lin" valueType="num">
                                      <p:cBhvr>
                                        <p:cTn id="7" dur="1000" fill="hold"/>
                                        <p:tgtEl>
                                          <p:spTgt spid="671749"/>
                                        </p:tgtEl>
                                        <p:attrNameLst>
                                          <p:attrName>ppt_w</p:attrName>
                                        </p:attrNameLst>
                                      </p:cBhvr>
                                      <p:tavLst>
                                        <p:tav tm="0">
                                          <p:val>
                                            <p:fltVal val="0"/>
                                          </p:val>
                                        </p:tav>
                                        <p:tav tm="100000">
                                          <p:val>
                                            <p:strVal val="#ppt_w"/>
                                          </p:val>
                                        </p:tav>
                                      </p:tavLst>
                                    </p:anim>
                                    <p:anim calcmode="lin" valueType="num">
                                      <p:cBhvr>
                                        <p:cTn id="8" dur="1000" fill="hold"/>
                                        <p:tgtEl>
                                          <p:spTgt spid="671749"/>
                                        </p:tgtEl>
                                        <p:attrNameLst>
                                          <p:attrName>ppt_h</p:attrName>
                                        </p:attrNameLst>
                                      </p:cBhvr>
                                      <p:tavLst>
                                        <p:tav tm="0">
                                          <p:val>
                                            <p:fltVal val="0"/>
                                          </p:val>
                                        </p:tav>
                                        <p:tav tm="100000">
                                          <p:val>
                                            <p:strVal val="#ppt_h"/>
                                          </p:val>
                                        </p:tav>
                                      </p:tavLst>
                                    </p:anim>
                                    <p:anim calcmode="lin" valueType="num">
                                      <p:cBhvr>
                                        <p:cTn id="9" dur="1000" fill="hold"/>
                                        <p:tgtEl>
                                          <p:spTgt spid="6717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717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71750"/>
                                        </p:tgtEl>
                                        <p:attrNameLst>
                                          <p:attrName>style.visibility</p:attrName>
                                        </p:attrNameLst>
                                      </p:cBhvr>
                                      <p:to>
                                        <p:strVal val="visible"/>
                                      </p:to>
                                    </p:set>
                                    <p:anim calcmode="lin" valueType="num">
                                      <p:cBhvr>
                                        <p:cTn id="15" dur="1000" fill="hold"/>
                                        <p:tgtEl>
                                          <p:spTgt spid="671750"/>
                                        </p:tgtEl>
                                        <p:attrNameLst>
                                          <p:attrName>ppt_w</p:attrName>
                                        </p:attrNameLst>
                                      </p:cBhvr>
                                      <p:tavLst>
                                        <p:tav tm="0">
                                          <p:val>
                                            <p:fltVal val="0"/>
                                          </p:val>
                                        </p:tav>
                                        <p:tav tm="100000">
                                          <p:val>
                                            <p:strVal val="#ppt_w"/>
                                          </p:val>
                                        </p:tav>
                                      </p:tavLst>
                                    </p:anim>
                                    <p:anim calcmode="lin" valueType="num">
                                      <p:cBhvr>
                                        <p:cTn id="16" dur="1000" fill="hold"/>
                                        <p:tgtEl>
                                          <p:spTgt spid="671750"/>
                                        </p:tgtEl>
                                        <p:attrNameLst>
                                          <p:attrName>ppt_h</p:attrName>
                                        </p:attrNameLst>
                                      </p:cBhvr>
                                      <p:tavLst>
                                        <p:tav tm="0">
                                          <p:val>
                                            <p:fltVal val="0"/>
                                          </p:val>
                                        </p:tav>
                                        <p:tav tm="100000">
                                          <p:val>
                                            <p:strVal val="#ppt_h"/>
                                          </p:val>
                                        </p:tav>
                                      </p:tavLst>
                                    </p:anim>
                                    <p:anim calcmode="lin" valueType="num">
                                      <p:cBhvr>
                                        <p:cTn id="17" dur="1000" fill="hold"/>
                                        <p:tgtEl>
                                          <p:spTgt spid="6717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717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71751"/>
                                        </p:tgtEl>
                                        <p:attrNameLst>
                                          <p:attrName>style.visibility</p:attrName>
                                        </p:attrNameLst>
                                      </p:cBhvr>
                                      <p:to>
                                        <p:strVal val="visible"/>
                                      </p:to>
                                    </p:set>
                                    <p:anim calcmode="lin" valueType="num">
                                      <p:cBhvr>
                                        <p:cTn id="23" dur="1000" fill="hold"/>
                                        <p:tgtEl>
                                          <p:spTgt spid="671751"/>
                                        </p:tgtEl>
                                        <p:attrNameLst>
                                          <p:attrName>ppt_w</p:attrName>
                                        </p:attrNameLst>
                                      </p:cBhvr>
                                      <p:tavLst>
                                        <p:tav tm="0">
                                          <p:val>
                                            <p:fltVal val="0"/>
                                          </p:val>
                                        </p:tav>
                                        <p:tav tm="100000">
                                          <p:val>
                                            <p:strVal val="#ppt_w"/>
                                          </p:val>
                                        </p:tav>
                                      </p:tavLst>
                                    </p:anim>
                                    <p:anim calcmode="lin" valueType="num">
                                      <p:cBhvr>
                                        <p:cTn id="24" dur="1000" fill="hold"/>
                                        <p:tgtEl>
                                          <p:spTgt spid="671751"/>
                                        </p:tgtEl>
                                        <p:attrNameLst>
                                          <p:attrName>ppt_h</p:attrName>
                                        </p:attrNameLst>
                                      </p:cBhvr>
                                      <p:tavLst>
                                        <p:tav tm="0">
                                          <p:val>
                                            <p:fltVal val="0"/>
                                          </p:val>
                                        </p:tav>
                                        <p:tav tm="100000">
                                          <p:val>
                                            <p:strVal val="#ppt_h"/>
                                          </p:val>
                                        </p:tav>
                                      </p:tavLst>
                                    </p:anim>
                                    <p:anim calcmode="lin" valueType="num">
                                      <p:cBhvr>
                                        <p:cTn id="25" dur="1000" fill="hold"/>
                                        <p:tgtEl>
                                          <p:spTgt spid="67175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717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9" grpId="0" animBg="1"/>
      <p:bldP spid="671750" grpId="0" animBg="1"/>
      <p:bldP spid="67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descr="Green marble"/>
          <p:cNvSpPr>
            <a:spLocks noChangeArrowheads="1"/>
          </p:cNvSpPr>
          <p:nvPr/>
        </p:nvSpPr>
        <p:spPr bwMode="auto">
          <a:xfrm>
            <a:off x="566738" y="503238"/>
            <a:ext cx="8032750" cy="5807075"/>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459" name="Rectangle 3"/>
          <p:cNvSpPr>
            <a:spLocks noChangeArrowheads="1"/>
          </p:cNvSpPr>
          <p:nvPr/>
        </p:nvSpPr>
        <p:spPr bwMode="auto">
          <a:xfrm>
            <a:off x="0" y="612775"/>
            <a:ext cx="8650288" cy="758825"/>
          </a:xfrm>
          <a:prstGeom prst="rect">
            <a:avLst/>
          </a:prstGeom>
          <a:noFill/>
          <a:ln>
            <a:noFill/>
          </a:ln>
          <a:effectLst>
            <a:outerShdw blurRad="63500" dist="85194" dir="380609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AFD00"/>
                </a:solidFill>
                <a:effectLst/>
                <a:uLnTx/>
                <a:uFillTx/>
                <a:latin typeface="Kalaham" charset="0"/>
                <a:ea typeface="ＭＳ Ｐゴシック" charset="0"/>
                <a:cs typeface="+mn-cs"/>
              </a:rPr>
              <a:t>MgpufhKldhd cld;gbf;if</a:t>
            </a:r>
            <a:endParaRPr kumimoji="0" lang="en-US" sz="3600" b="0"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787462" name="Rectangle 6"/>
          <p:cNvSpPr>
            <a:spLocks noChangeArrowheads="1"/>
          </p:cNvSpPr>
          <p:nvPr/>
        </p:nvSpPr>
        <p:spPr bwMode="auto">
          <a:xfrm>
            <a:off x="1019175" y="3303588"/>
            <a:ext cx="7086600" cy="182562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463" name="Text Box 7"/>
          <p:cNvSpPr txBox="1">
            <a:spLocks noChangeArrowheads="1"/>
          </p:cNvSpPr>
          <p:nvPr/>
        </p:nvSpPr>
        <p:spPr bwMode="auto">
          <a:xfrm>
            <a:off x="8721725" y="90488"/>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charset="0"/>
                <a:ea typeface="ＭＳ Ｐゴシック" charset="0"/>
                <a:cs typeface="+mn-cs"/>
              </a:rPr>
              <a:t> </a:t>
            </a:r>
          </a:p>
        </p:txBody>
      </p:sp>
      <p:sp>
        <p:nvSpPr>
          <p:cNvPr id="787465" name="Text Box 9"/>
          <p:cNvSpPr txBox="1">
            <a:spLocks noChangeArrowheads="1"/>
          </p:cNvSpPr>
          <p:nvPr/>
        </p:nvSpPr>
        <p:spPr bwMode="auto">
          <a:xfrm>
            <a:off x="647700" y="3541713"/>
            <a:ext cx="630713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600" b="1"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787466" name="Text Box 10"/>
          <p:cNvSpPr txBox="1">
            <a:spLocks noChangeArrowheads="1"/>
          </p:cNvSpPr>
          <p:nvPr/>
        </p:nvSpPr>
        <p:spPr bwMode="auto">
          <a:xfrm>
            <a:off x="5305425" y="3657600"/>
            <a:ext cx="2752725"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FF00"/>
                </a:solidFill>
                <a:effectLst/>
                <a:uLnTx/>
                <a:uFillTx/>
                <a:latin typeface="Kalaham" charset="0"/>
                <a:ea typeface="ＭＳ Ｐゴシック" charset="0"/>
                <a:cs typeface="+mn-cs"/>
              </a:rPr>
              <a:t>MrPHthjk;</a:t>
            </a:r>
          </a:p>
        </p:txBody>
      </p:sp>
      <p:sp>
        <p:nvSpPr>
          <p:cNvPr id="787467" name="Text Box 11"/>
          <p:cNvSpPr txBox="1">
            <a:spLocks noChangeArrowheads="1"/>
          </p:cNvSpPr>
          <p:nvPr/>
        </p:nvSpPr>
        <p:spPr bwMode="auto">
          <a:xfrm>
            <a:off x="3722688" y="3670300"/>
            <a:ext cx="1574800"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FF00"/>
                </a:solidFill>
                <a:effectLst/>
                <a:uLnTx/>
                <a:uFillTx/>
                <a:latin typeface="Kalaham" charset="0"/>
                <a:ea typeface="ＭＳ Ｐゴシック" charset="0"/>
                <a:cs typeface="+mn-cs"/>
              </a:rPr>
              <a:t>Tpj;J</a:t>
            </a:r>
          </a:p>
        </p:txBody>
      </p:sp>
      <p:sp>
        <p:nvSpPr>
          <p:cNvPr id="787468" name="Text Box 12"/>
          <p:cNvSpPr txBox="1">
            <a:spLocks noChangeArrowheads="1"/>
          </p:cNvSpPr>
          <p:nvPr/>
        </p:nvSpPr>
        <p:spPr bwMode="auto">
          <a:xfrm>
            <a:off x="1498600" y="3659188"/>
            <a:ext cx="1609725"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FF00"/>
                </a:solidFill>
                <a:effectLst/>
                <a:uLnTx/>
                <a:uFillTx/>
                <a:latin typeface="Kalaham" charset="0"/>
                <a:ea typeface="ＭＳ Ｐゴシック" charset="0"/>
                <a:cs typeface="+mn-cs"/>
              </a:rPr>
              <a:t>,lk;</a:t>
            </a:r>
          </a:p>
        </p:txBody>
      </p:sp>
      <p:sp>
        <p:nvSpPr>
          <p:cNvPr id="787469" name="Text Box 13"/>
          <p:cNvSpPr txBox="1">
            <a:spLocks noChangeArrowheads="1"/>
          </p:cNvSpPr>
          <p:nvPr/>
        </p:nvSpPr>
        <p:spPr bwMode="auto">
          <a:xfrm>
            <a:off x="1460500" y="4364038"/>
            <a:ext cx="1684338" cy="7016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AFD00"/>
                </a:solidFill>
                <a:effectLst/>
                <a:uLnTx/>
                <a:uFillTx/>
                <a:latin typeface="Arial" charset="0"/>
                <a:ea typeface="ＭＳ Ｐゴシック" charset="0"/>
                <a:cs typeface="+mn-cs"/>
              </a:rPr>
              <a:t>12:1</a:t>
            </a:r>
          </a:p>
        </p:txBody>
      </p:sp>
      <p:sp>
        <p:nvSpPr>
          <p:cNvPr id="787470" name="Text Box 14"/>
          <p:cNvSpPr txBox="1">
            <a:spLocks noChangeArrowheads="1"/>
          </p:cNvSpPr>
          <p:nvPr/>
        </p:nvSpPr>
        <p:spPr bwMode="auto">
          <a:xfrm>
            <a:off x="5607050" y="4364038"/>
            <a:ext cx="2200275" cy="7016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AFD00"/>
                </a:solidFill>
                <a:effectLst/>
                <a:uLnTx/>
                <a:uFillTx/>
                <a:latin typeface="Arial" charset="0"/>
                <a:ea typeface="ＭＳ Ｐゴシック" charset="0"/>
                <a:cs typeface="+mn-cs"/>
              </a:rPr>
              <a:t>12:3</a:t>
            </a:r>
          </a:p>
        </p:txBody>
      </p:sp>
      <p:sp>
        <p:nvSpPr>
          <p:cNvPr id="787471" name="Text Box 15"/>
          <p:cNvSpPr txBox="1">
            <a:spLocks noChangeArrowheads="1"/>
          </p:cNvSpPr>
          <p:nvPr/>
        </p:nvSpPr>
        <p:spPr bwMode="auto">
          <a:xfrm>
            <a:off x="3446463" y="4376738"/>
            <a:ext cx="2200275" cy="7016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FAFD00"/>
                </a:solidFill>
                <a:effectLst/>
                <a:uLnTx/>
                <a:uFillTx/>
                <a:latin typeface="Arial" charset="0"/>
                <a:ea typeface="ＭＳ Ｐゴシック" charset="0"/>
                <a:cs typeface="+mn-cs"/>
              </a:rPr>
              <a:t>12:2</a:t>
            </a:r>
          </a:p>
        </p:txBody>
      </p:sp>
      <p:sp>
        <p:nvSpPr>
          <p:cNvPr id="787472" name="Text Box 16"/>
          <p:cNvSpPr txBox="1">
            <a:spLocks noChangeArrowheads="1"/>
          </p:cNvSpPr>
          <p:nvPr/>
        </p:nvSpPr>
        <p:spPr bwMode="auto">
          <a:xfrm>
            <a:off x="2555875" y="1878013"/>
            <a:ext cx="4062413" cy="579437"/>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1" u="none" strike="noStrike" kern="1200" cap="none" spc="0" normalizeH="0" baseline="0" noProof="0">
                <a:ln>
                  <a:noFill/>
                </a:ln>
                <a:solidFill>
                  <a:srgbClr val="00FF00"/>
                </a:solidFill>
                <a:effectLst/>
                <a:uLnTx/>
                <a:uFillTx/>
                <a:latin typeface="Kalaham" charset="0"/>
                <a:ea typeface="ＭＳ Ｐゴシック" charset="0"/>
                <a:cs typeface="+mn-cs"/>
              </a:rPr>
              <a:t>Mjpahfkk;</a:t>
            </a:r>
            <a:r>
              <a:rPr kumimoji="0" lang="en-US" sz="3200" b="1" i="1" u="none" strike="noStrike" kern="1200" cap="none" spc="0" normalizeH="0" baseline="0" noProof="0">
                <a:ln>
                  <a:noFill/>
                </a:ln>
                <a:solidFill>
                  <a:srgbClr val="00FF00"/>
                </a:solidFill>
                <a:effectLst/>
                <a:uLnTx/>
                <a:uFillTx/>
                <a:latin typeface="Arial" charset="0"/>
                <a:ea typeface="ＭＳ Ｐゴシック" charset="0"/>
                <a:cs typeface="+mn-cs"/>
              </a:rPr>
              <a:t> 12: 1-3</a:t>
            </a:r>
          </a:p>
        </p:txBody>
      </p:sp>
      <p:sp>
        <p:nvSpPr>
          <p:cNvPr id="787473" name="Rectangle 17"/>
          <p:cNvSpPr>
            <a:spLocks noChangeArrowheads="1"/>
          </p:cNvSpPr>
          <p:nvPr/>
        </p:nvSpPr>
        <p:spPr bwMode="auto">
          <a:xfrm>
            <a:off x="3249613" y="1323975"/>
            <a:ext cx="2651125" cy="576263"/>
          </a:xfrm>
          <a:prstGeom prst="rect">
            <a:avLst/>
          </a:prstGeom>
          <a:noFill/>
          <a:ln>
            <a:noFill/>
          </a:ln>
          <a:effectLst>
            <a:outerShdw blurRad="63500" dist="85194" dir="380609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AFD00"/>
                </a:solidFill>
                <a:effectLst/>
                <a:uLnTx/>
                <a:uFillTx/>
                <a:latin typeface="Arial" charset="0"/>
                <a:ea typeface="ＭＳ Ｐゴシック" charset="0"/>
                <a:cs typeface="+mn-cs"/>
              </a:rPr>
              <a:t>(</a:t>
            </a:r>
            <a:r>
              <a:rPr kumimoji="0" lang="ja-JP" altLang="en-US" sz="3200" b="1" i="0" u="none" strike="noStrike" kern="1200" cap="none" spc="0" normalizeH="0" baseline="0" noProof="0">
                <a:ln>
                  <a:noFill/>
                </a:ln>
                <a:solidFill>
                  <a:srgbClr val="FAFD00"/>
                </a:solidFill>
                <a:effectLst/>
                <a:uLnTx/>
                <a:uFillTx/>
                <a:latin typeface="Arial"/>
                <a:ea typeface="ＭＳ Ｐゴシック" charset="0"/>
                <a:cs typeface="+mn-cs"/>
              </a:rPr>
              <a:t>“</a:t>
            </a:r>
            <a:r>
              <a:rPr kumimoji="0" lang="en-US" sz="3200" b="1" i="0" u="none" strike="noStrike" kern="1200" cap="none" spc="0" normalizeH="0" baseline="0" noProof="0">
                <a:ln>
                  <a:noFill/>
                </a:ln>
                <a:solidFill>
                  <a:srgbClr val="FAFD00"/>
                </a:solidFill>
                <a:effectLst/>
                <a:uLnTx/>
                <a:uFillTx/>
                <a:latin typeface="Kalaham" charset="0"/>
                <a:ea typeface="ＭＳ Ｐゴシック" charset="0"/>
                <a:cs typeface="+mn-cs"/>
              </a:rPr>
              <a:t>miog;G</a:t>
            </a:r>
            <a:r>
              <a:rPr kumimoji="0" lang="ja-JP" altLang="en-US" sz="3200" b="1" i="0" u="none" strike="noStrike" kern="1200" cap="none" spc="0" normalizeH="0" baseline="0" noProof="0">
                <a:ln>
                  <a:noFill/>
                </a:ln>
                <a:solidFill>
                  <a:srgbClr val="FAFD00"/>
                </a:solidFill>
                <a:effectLst/>
                <a:uLnTx/>
                <a:uFillTx/>
                <a:latin typeface="Arial"/>
                <a:ea typeface="ＭＳ Ｐゴシック" charset="0"/>
                <a:cs typeface="+mn-cs"/>
              </a:rPr>
              <a:t>”</a:t>
            </a:r>
            <a:r>
              <a:rPr kumimoji="0" lang="en-US" sz="3200" b="1" i="0" u="none" strike="noStrike" kern="1200" cap="none" spc="0" normalizeH="0" baseline="0" noProof="0">
                <a:ln>
                  <a:noFill/>
                </a:ln>
                <a:solidFill>
                  <a:srgbClr val="FAFD00"/>
                </a:solidFill>
                <a:effectLst/>
                <a:uLnTx/>
                <a:uFillTx/>
                <a:latin typeface="Arial" charset="0"/>
                <a:ea typeface="ＭＳ Ｐゴシック" charset="0"/>
                <a:cs typeface="+mn-cs"/>
              </a:rPr>
              <a:t>)</a:t>
            </a:r>
            <a:endParaRPr kumimoji="0" lang="en-US" sz="2400" b="0"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787474" name="Line 18"/>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475" name="Line 19"/>
          <p:cNvSpPr>
            <a:spLocks noChangeShapeType="1"/>
          </p:cNvSpPr>
          <p:nvPr/>
        </p:nvSpPr>
        <p:spPr bwMode="auto">
          <a:xfrm flipH="1">
            <a:off x="4538663" y="24511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476" name="Line 20"/>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481" name="Rectangle 25"/>
          <p:cNvSpPr>
            <a:spLocks noChangeArrowheads="1"/>
          </p:cNvSpPr>
          <p:nvPr/>
        </p:nvSpPr>
        <p:spPr bwMode="auto">
          <a:xfrm>
            <a:off x="2670175" y="5116513"/>
            <a:ext cx="3681413" cy="13081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EEFF4B"/>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8000" b="0" i="1" u="none" strike="noStrike" kern="1200" cap="none" spc="0" normalizeH="0" baseline="0" noProof="0">
                <a:ln>
                  <a:noFill/>
                </a:ln>
                <a:solidFill>
                  <a:srgbClr val="FFFFFF"/>
                </a:solidFill>
                <a:effectLst/>
                <a:uLnTx/>
                <a:uFillTx/>
                <a:latin typeface="Arial"/>
                <a:ea typeface="ＭＳ Ｐゴシック" charset="0"/>
                <a:cs typeface="+mn-cs"/>
              </a:rPr>
              <a:t>“</a:t>
            </a:r>
            <a:r>
              <a:rPr kumimoji="0" lang="en-US" sz="8000" b="0" i="1" u="none" strike="noStrike" kern="1200" cap="none" spc="0" normalizeH="0" baseline="0" noProof="0">
                <a:ln>
                  <a:noFill/>
                </a:ln>
                <a:solidFill>
                  <a:srgbClr val="FFFFFF"/>
                </a:solidFill>
                <a:effectLst/>
                <a:uLnTx/>
                <a:uFillTx/>
                <a:latin typeface="Times" charset="0"/>
                <a:ea typeface="ＭＳ Ｐゴシック" charset="0"/>
                <a:cs typeface="+mn-cs"/>
              </a:rPr>
              <a:t>L-S-B</a:t>
            </a:r>
            <a:r>
              <a:rPr kumimoji="0" lang="ja-JP" altLang="en-US" sz="8000" b="0" i="1" u="none" strike="noStrike" kern="1200" cap="none" spc="0" normalizeH="0" baseline="0" noProof="0">
                <a:ln>
                  <a:noFill/>
                </a:ln>
                <a:solidFill>
                  <a:srgbClr val="FFFFFF"/>
                </a:solidFill>
                <a:effectLst/>
                <a:uLnTx/>
                <a:uFillTx/>
                <a:latin typeface="Arial"/>
                <a:ea typeface="ＭＳ Ｐゴシック" charset="0"/>
                <a:cs typeface="+mn-cs"/>
              </a:rPr>
              <a:t>”</a:t>
            </a:r>
            <a:endParaRPr kumimoji="0" lang="en-US" sz="8000" b="0" i="1"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787485" name="Rectangle 29"/>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mn-cs"/>
              </a:rPr>
              <a:t>16</a:t>
            </a:r>
          </a:p>
        </p:txBody>
      </p:sp>
      <p:sp>
        <p:nvSpPr>
          <p:cNvPr id="787486" name="Text Box 30"/>
          <p:cNvSpPr txBox="1">
            <a:spLocks noChangeArrowheads="1"/>
          </p:cNvSpPr>
          <p:nvPr/>
        </p:nvSpPr>
        <p:spPr bwMode="auto">
          <a:xfrm>
            <a:off x="8591550" y="64135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rPr>
              <a:t>3</a:t>
            </a:r>
          </a:p>
        </p:txBody>
      </p:sp>
      <p:sp>
        <p:nvSpPr>
          <p:cNvPr id="787487" name="Text Box 31"/>
          <p:cNvSpPr txBox="1">
            <a:spLocks noChangeArrowheads="1"/>
          </p:cNvSpPr>
          <p:nvPr/>
        </p:nvSpPr>
        <p:spPr bwMode="auto">
          <a:xfrm>
            <a:off x="7472363" y="6242050"/>
            <a:ext cx="65722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cs typeface="+mn-cs"/>
              </a:rPr>
              <a:t>. 19-24</a:t>
            </a:r>
          </a:p>
        </p:txBody>
      </p:sp>
      <p:grpSp>
        <p:nvGrpSpPr>
          <p:cNvPr id="787502" name="Group 46"/>
          <p:cNvGrpSpPr>
            <a:grpSpLocks/>
          </p:cNvGrpSpPr>
          <p:nvPr/>
        </p:nvGrpSpPr>
        <p:grpSpPr bwMode="auto">
          <a:xfrm>
            <a:off x="8004175" y="3432175"/>
            <a:ext cx="1000125" cy="1231900"/>
            <a:chOff x="5042" y="2162"/>
            <a:chExt cx="630" cy="776"/>
          </a:xfrm>
        </p:grpSpPr>
        <p:sp>
          <p:nvSpPr>
            <p:cNvPr id="787503" name="Freeform 47"/>
            <p:cNvSpPr>
              <a:spLocks/>
            </p:cNvSpPr>
            <p:nvPr/>
          </p:nvSpPr>
          <p:spPr bwMode="auto">
            <a:xfrm>
              <a:off x="5521" y="2246"/>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04" name="AutoShape 48"/>
            <p:cNvSpPr>
              <a:spLocks noChangeArrowheads="1"/>
            </p:cNvSpPr>
            <p:nvPr/>
          </p:nvSpPr>
          <p:spPr bwMode="auto">
            <a:xfrm>
              <a:off x="5073" y="2178"/>
              <a:ext cx="460" cy="569"/>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05" name="Rectangle 49"/>
            <p:cNvSpPr>
              <a:spLocks noChangeArrowheads="1"/>
            </p:cNvSpPr>
            <p:nvPr/>
          </p:nvSpPr>
          <p:spPr bwMode="auto">
            <a:xfrm>
              <a:off x="5072" y="2277"/>
              <a:ext cx="600" cy="66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06" name="AutoShape 50"/>
            <p:cNvSpPr>
              <a:spLocks noChangeArrowheads="1"/>
            </p:cNvSpPr>
            <p:nvPr/>
          </p:nvSpPr>
          <p:spPr bwMode="auto">
            <a:xfrm>
              <a:off x="5085" y="2194"/>
              <a:ext cx="436" cy="569"/>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07" name="Line 51"/>
            <p:cNvSpPr>
              <a:spLocks noChangeShapeType="1"/>
            </p:cNvSpPr>
            <p:nvPr/>
          </p:nvSpPr>
          <p:spPr bwMode="auto">
            <a:xfrm flipV="1">
              <a:off x="5111" y="2529"/>
              <a:ext cx="528" cy="1"/>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08" name="Line 52"/>
            <p:cNvSpPr>
              <a:spLocks noChangeShapeType="1"/>
            </p:cNvSpPr>
            <p:nvPr/>
          </p:nvSpPr>
          <p:spPr bwMode="auto">
            <a:xfrm flipV="1">
              <a:off x="5111" y="2657"/>
              <a:ext cx="533" cy="1"/>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09" name="Rectangle 53"/>
            <p:cNvSpPr>
              <a:spLocks noChangeArrowheads="1"/>
            </p:cNvSpPr>
            <p:nvPr/>
          </p:nvSpPr>
          <p:spPr bwMode="auto">
            <a:xfrm>
              <a:off x="5315" y="2558"/>
              <a:ext cx="208" cy="72"/>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10" name="Rectangle 54"/>
            <p:cNvSpPr>
              <a:spLocks noChangeArrowheads="1"/>
            </p:cNvSpPr>
            <p:nvPr/>
          </p:nvSpPr>
          <p:spPr bwMode="auto">
            <a:xfrm>
              <a:off x="5157" y="2414"/>
              <a:ext cx="416" cy="152"/>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charset="0"/>
                  <a:ea typeface="ＭＳ Ｐゴシック" charset="0"/>
                  <a:cs typeface="+mn-cs"/>
                </a:rPr>
                <a:t>L - S - B</a:t>
              </a:r>
            </a:p>
          </p:txBody>
        </p:sp>
        <p:sp>
          <p:nvSpPr>
            <p:cNvPr id="787511" name="Rectangle 55"/>
            <p:cNvSpPr>
              <a:spLocks noChangeArrowheads="1"/>
            </p:cNvSpPr>
            <p:nvPr/>
          </p:nvSpPr>
          <p:spPr bwMode="auto">
            <a:xfrm>
              <a:off x="5150" y="2302"/>
              <a:ext cx="383" cy="142"/>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Kalaham" charset="0"/>
                  <a:ea typeface="ＭＳ Ｐゴシック" charset="0"/>
                  <a:cs typeface="+mn-cs"/>
                </a:rPr>
                <a:t>Miog;G</a:t>
              </a:r>
            </a:p>
          </p:txBody>
        </p:sp>
        <p:sp>
          <p:nvSpPr>
            <p:cNvPr id="787512" name="Rectangle 56"/>
            <p:cNvSpPr>
              <a:spLocks noChangeArrowheads="1"/>
            </p:cNvSpPr>
            <p:nvPr/>
          </p:nvSpPr>
          <p:spPr bwMode="auto">
            <a:xfrm>
              <a:off x="5042" y="2162"/>
              <a:ext cx="402" cy="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Kalaham" charset="0"/>
                  <a:ea typeface="ＭＳ Ｐゴシック" charset="0"/>
                  <a:cs typeface="+mn-cs"/>
                </a:rPr>
                <a:t>Mgpufhk;</a:t>
              </a:r>
            </a:p>
          </p:txBody>
        </p:sp>
        <p:sp>
          <p:nvSpPr>
            <p:cNvPr id="787513" name="Line 57"/>
            <p:cNvSpPr>
              <a:spLocks noChangeShapeType="1"/>
            </p:cNvSpPr>
            <p:nvPr/>
          </p:nvSpPr>
          <p:spPr bwMode="auto">
            <a:xfrm flipV="1">
              <a:off x="5107" y="2409"/>
              <a:ext cx="523" cy="1"/>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14" name="Line 58"/>
            <p:cNvSpPr>
              <a:spLocks noChangeShapeType="1"/>
            </p:cNvSpPr>
            <p:nvPr/>
          </p:nvSpPr>
          <p:spPr bwMode="auto">
            <a:xfrm flipV="1">
              <a:off x="5107" y="2772"/>
              <a:ext cx="533" cy="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15" name="Line 59"/>
            <p:cNvSpPr>
              <a:spLocks noChangeShapeType="1"/>
            </p:cNvSpPr>
            <p:nvPr/>
          </p:nvSpPr>
          <p:spPr bwMode="auto">
            <a:xfrm flipV="1">
              <a:off x="5107" y="2896"/>
              <a:ext cx="528" cy="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grpSp>
      <p:sp>
        <p:nvSpPr>
          <p:cNvPr id="787516" name="AutoShape 60"/>
          <p:cNvSpPr>
            <a:spLocks noChangeArrowheads="1"/>
          </p:cNvSpPr>
          <p:nvPr/>
        </p:nvSpPr>
        <p:spPr bwMode="auto">
          <a:xfrm>
            <a:off x="1524000" y="3705225"/>
            <a:ext cx="1617663" cy="1335088"/>
          </a:xfrm>
          <a:prstGeom prst="roundRect">
            <a:avLst>
              <a:gd name="adj" fmla="val 10546"/>
            </a:avLst>
          </a:prstGeom>
          <a:noFill/>
          <a:ln w="57150">
            <a:solidFill>
              <a:srgbClr val="FF0000"/>
            </a:solidFill>
            <a:round/>
            <a:headEnd/>
            <a:tailEnd/>
          </a:ln>
          <a:effectLst>
            <a:outerShdw blurRad="63500" dist="57501" dir="3723739" algn="ctr" rotWithShape="0">
              <a:srgbClr val="000000">
                <a:alpha val="74998"/>
              </a:srgbClr>
            </a:outerShdw>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17" name="AutoShape 61"/>
          <p:cNvSpPr>
            <a:spLocks noChangeArrowheads="1"/>
          </p:cNvSpPr>
          <p:nvPr/>
        </p:nvSpPr>
        <p:spPr bwMode="auto">
          <a:xfrm>
            <a:off x="3678238" y="3703638"/>
            <a:ext cx="1617662" cy="1335087"/>
          </a:xfrm>
          <a:prstGeom prst="roundRect">
            <a:avLst>
              <a:gd name="adj" fmla="val 10546"/>
            </a:avLst>
          </a:prstGeom>
          <a:noFill/>
          <a:ln w="57150">
            <a:solidFill>
              <a:srgbClr val="FF0000"/>
            </a:solidFill>
            <a:round/>
            <a:headEnd/>
            <a:tailEnd/>
          </a:ln>
          <a:effectLst>
            <a:outerShdw blurRad="63500" dist="57501" dir="3723739" algn="ctr" rotWithShape="0">
              <a:srgbClr val="000000">
                <a:alpha val="74998"/>
              </a:srgbClr>
            </a:outerShdw>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7518" name="AutoShape 62"/>
          <p:cNvSpPr>
            <a:spLocks noChangeArrowheads="1"/>
          </p:cNvSpPr>
          <p:nvPr/>
        </p:nvSpPr>
        <p:spPr bwMode="auto">
          <a:xfrm>
            <a:off x="5418138" y="3703638"/>
            <a:ext cx="2543175" cy="1335087"/>
          </a:xfrm>
          <a:prstGeom prst="roundRect">
            <a:avLst>
              <a:gd name="adj" fmla="val 10546"/>
            </a:avLst>
          </a:prstGeom>
          <a:noFill/>
          <a:ln w="57150">
            <a:solidFill>
              <a:srgbClr val="FF0000"/>
            </a:solidFill>
            <a:round/>
            <a:headEnd/>
            <a:tailEnd/>
          </a:ln>
          <a:effectLst>
            <a:outerShdw blurRad="63500" dist="57501" dir="3723739" algn="ctr" rotWithShape="0">
              <a:srgbClr val="000000">
                <a:alpha val="74998"/>
              </a:srgbClr>
            </a:outerShdw>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Tree>
    <p:extLst>
      <p:ext uri="{BB962C8B-B14F-4D97-AF65-F5344CB8AC3E}">
        <p14:creationId xmlns:p14="http://schemas.microsoft.com/office/powerpoint/2010/main" val="3591462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87481"/>
                                        </p:tgtEl>
                                        <p:attrNameLst>
                                          <p:attrName>style.visibility</p:attrName>
                                        </p:attrNameLst>
                                      </p:cBhvr>
                                      <p:to>
                                        <p:strVal val="visible"/>
                                      </p:to>
                                    </p:set>
                                    <p:anim calcmode="lin" valueType="num">
                                      <p:cBhvr additive="base">
                                        <p:cTn id="7" dur="500" fill="hold"/>
                                        <p:tgtEl>
                                          <p:spTgt spid="787481"/>
                                        </p:tgtEl>
                                        <p:attrNameLst>
                                          <p:attrName>ppt_x</p:attrName>
                                        </p:attrNameLst>
                                      </p:cBhvr>
                                      <p:tavLst>
                                        <p:tav tm="0">
                                          <p:val>
                                            <p:strVal val="0-#ppt_w/2"/>
                                          </p:val>
                                        </p:tav>
                                        <p:tav tm="100000">
                                          <p:val>
                                            <p:strVal val="#ppt_x"/>
                                          </p:val>
                                        </p:tav>
                                      </p:tavLst>
                                    </p:anim>
                                    <p:anim calcmode="lin" valueType="num">
                                      <p:cBhvr additive="base">
                                        <p:cTn id="8" dur="500" fill="hold"/>
                                        <p:tgtEl>
                                          <p:spTgt spid="78748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87462"/>
                                        </p:tgtEl>
                                        <p:attrNameLst>
                                          <p:attrName>style.visibility</p:attrName>
                                        </p:attrNameLst>
                                      </p:cBhvr>
                                      <p:to>
                                        <p:strVal val="visible"/>
                                      </p:to>
                                    </p:set>
                                    <p:animEffect transition="in" filter="wipe(down)">
                                      <p:cBhvr>
                                        <p:cTn id="12" dur="500"/>
                                        <p:tgtEl>
                                          <p:spTgt spid="7874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87474"/>
                                        </p:tgtEl>
                                        <p:attrNameLst>
                                          <p:attrName>style.visibility</p:attrName>
                                        </p:attrNameLst>
                                      </p:cBhvr>
                                      <p:to>
                                        <p:strVal val="visible"/>
                                      </p:to>
                                    </p:set>
                                    <p:animEffect transition="in" filter="wipe(up)">
                                      <p:cBhvr>
                                        <p:cTn id="17" dur="500"/>
                                        <p:tgtEl>
                                          <p:spTgt spid="787474"/>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787468"/>
                                        </p:tgtEl>
                                        <p:attrNameLst>
                                          <p:attrName>style.visibility</p:attrName>
                                        </p:attrNameLst>
                                      </p:cBhvr>
                                      <p:to>
                                        <p:strVal val="visible"/>
                                      </p:to>
                                    </p:set>
                                    <p:animEffect transition="in" filter="dissolve">
                                      <p:cBhvr>
                                        <p:cTn id="21" dur="500"/>
                                        <p:tgtEl>
                                          <p:spTgt spid="787468"/>
                                        </p:tgtEl>
                                      </p:cBhvr>
                                    </p:animEffect>
                                  </p:childTnLst>
                                </p:cTn>
                              </p:par>
                            </p:childTnLst>
                          </p:cTn>
                        </p:par>
                        <p:par>
                          <p:cTn id="22" fill="hold" nodeType="afterGroup">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787469"/>
                                        </p:tgtEl>
                                        <p:attrNameLst>
                                          <p:attrName>style.visibility</p:attrName>
                                        </p:attrNameLst>
                                      </p:cBhvr>
                                      <p:to>
                                        <p:strVal val="visible"/>
                                      </p:to>
                                    </p:set>
                                    <p:animEffect transition="in" filter="dissolve">
                                      <p:cBhvr>
                                        <p:cTn id="25" dur="500"/>
                                        <p:tgtEl>
                                          <p:spTgt spid="787469"/>
                                        </p:tgtEl>
                                      </p:cBhvr>
                                    </p:animEffect>
                                  </p:childTnLst>
                                </p:cTn>
                              </p:par>
                            </p:childTnLst>
                          </p:cTn>
                        </p:par>
                        <p:par>
                          <p:cTn id="26" fill="hold" nodeType="afterGroup">
                            <p:stCondLst>
                              <p:cond delay="1500"/>
                            </p:stCondLst>
                            <p:childTnLst>
                              <p:par>
                                <p:cTn id="27" presetID="9" presetClass="entr" presetSubtype="0" fill="hold" grpId="0" nodeType="afterEffect">
                                  <p:stCondLst>
                                    <p:cond delay="0"/>
                                  </p:stCondLst>
                                  <p:childTnLst>
                                    <p:set>
                                      <p:cBhvr>
                                        <p:cTn id="28" dur="1" fill="hold">
                                          <p:stCondLst>
                                            <p:cond delay="0"/>
                                          </p:stCondLst>
                                        </p:cTn>
                                        <p:tgtEl>
                                          <p:spTgt spid="787516"/>
                                        </p:tgtEl>
                                        <p:attrNameLst>
                                          <p:attrName>style.visibility</p:attrName>
                                        </p:attrNameLst>
                                      </p:cBhvr>
                                      <p:to>
                                        <p:strVal val="visible"/>
                                      </p:to>
                                    </p:set>
                                    <p:animEffect transition="in" filter="dissolve">
                                      <p:cBhvr>
                                        <p:cTn id="29" dur="500"/>
                                        <p:tgtEl>
                                          <p:spTgt spid="7875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87475"/>
                                        </p:tgtEl>
                                        <p:attrNameLst>
                                          <p:attrName>style.visibility</p:attrName>
                                        </p:attrNameLst>
                                      </p:cBhvr>
                                      <p:to>
                                        <p:strVal val="visible"/>
                                      </p:to>
                                    </p:set>
                                    <p:animEffect transition="in" filter="wipe(up)">
                                      <p:cBhvr>
                                        <p:cTn id="34" dur="500"/>
                                        <p:tgtEl>
                                          <p:spTgt spid="787475"/>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787467"/>
                                        </p:tgtEl>
                                        <p:attrNameLst>
                                          <p:attrName>style.visibility</p:attrName>
                                        </p:attrNameLst>
                                      </p:cBhvr>
                                      <p:to>
                                        <p:strVal val="visible"/>
                                      </p:to>
                                    </p:set>
                                    <p:animEffect transition="in" filter="dissolve">
                                      <p:cBhvr>
                                        <p:cTn id="38" dur="500"/>
                                        <p:tgtEl>
                                          <p:spTgt spid="787467"/>
                                        </p:tgtEl>
                                      </p:cBhvr>
                                    </p:animEffect>
                                  </p:childTnLst>
                                </p:cTn>
                              </p:par>
                            </p:childTnLst>
                          </p:cTn>
                        </p:par>
                        <p:par>
                          <p:cTn id="39" fill="hold" nodeType="afterGroup">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787471"/>
                                        </p:tgtEl>
                                        <p:attrNameLst>
                                          <p:attrName>style.visibility</p:attrName>
                                        </p:attrNameLst>
                                      </p:cBhvr>
                                      <p:to>
                                        <p:strVal val="visible"/>
                                      </p:to>
                                    </p:set>
                                    <p:animEffect transition="in" filter="dissolve">
                                      <p:cBhvr>
                                        <p:cTn id="42" dur="500"/>
                                        <p:tgtEl>
                                          <p:spTgt spid="787471"/>
                                        </p:tgtEl>
                                      </p:cBhvr>
                                    </p:animEffect>
                                  </p:childTnLst>
                                </p:cTn>
                              </p:par>
                            </p:childTnLst>
                          </p:cTn>
                        </p:par>
                        <p:par>
                          <p:cTn id="43" fill="hold" nodeType="afterGroup">
                            <p:stCondLst>
                              <p:cond delay="1500"/>
                            </p:stCondLst>
                            <p:childTnLst>
                              <p:par>
                                <p:cTn id="44" presetID="9" presetClass="entr" presetSubtype="0" fill="hold" grpId="0" nodeType="afterEffect">
                                  <p:stCondLst>
                                    <p:cond delay="0"/>
                                  </p:stCondLst>
                                  <p:childTnLst>
                                    <p:set>
                                      <p:cBhvr>
                                        <p:cTn id="45" dur="1" fill="hold">
                                          <p:stCondLst>
                                            <p:cond delay="0"/>
                                          </p:stCondLst>
                                        </p:cTn>
                                        <p:tgtEl>
                                          <p:spTgt spid="787517"/>
                                        </p:tgtEl>
                                        <p:attrNameLst>
                                          <p:attrName>style.visibility</p:attrName>
                                        </p:attrNameLst>
                                      </p:cBhvr>
                                      <p:to>
                                        <p:strVal val="visible"/>
                                      </p:to>
                                    </p:set>
                                    <p:animEffect transition="in" filter="dissolve">
                                      <p:cBhvr>
                                        <p:cTn id="46" dur="500"/>
                                        <p:tgtEl>
                                          <p:spTgt spid="78751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787476"/>
                                        </p:tgtEl>
                                        <p:attrNameLst>
                                          <p:attrName>style.visibility</p:attrName>
                                        </p:attrNameLst>
                                      </p:cBhvr>
                                      <p:to>
                                        <p:strVal val="visible"/>
                                      </p:to>
                                    </p:set>
                                    <p:animEffect transition="in" filter="wipe(up)">
                                      <p:cBhvr>
                                        <p:cTn id="51" dur="500"/>
                                        <p:tgtEl>
                                          <p:spTgt spid="787476"/>
                                        </p:tgtEl>
                                      </p:cBhvr>
                                    </p:animEffect>
                                  </p:childTnLst>
                                </p:cTn>
                              </p:par>
                            </p:childTnLst>
                          </p:cTn>
                        </p:par>
                        <p:par>
                          <p:cTn id="52" fill="hold" nodeType="afterGroup">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787466"/>
                                        </p:tgtEl>
                                        <p:attrNameLst>
                                          <p:attrName>style.visibility</p:attrName>
                                        </p:attrNameLst>
                                      </p:cBhvr>
                                      <p:to>
                                        <p:strVal val="visible"/>
                                      </p:to>
                                    </p:set>
                                    <p:animEffect transition="in" filter="dissolve">
                                      <p:cBhvr>
                                        <p:cTn id="55" dur="500"/>
                                        <p:tgtEl>
                                          <p:spTgt spid="787466"/>
                                        </p:tgtEl>
                                      </p:cBhvr>
                                    </p:animEffect>
                                  </p:childTnLst>
                                </p:cTn>
                              </p:par>
                            </p:childTnLst>
                          </p:cTn>
                        </p:par>
                        <p:par>
                          <p:cTn id="56" fill="hold" nodeType="afterGroup">
                            <p:stCondLst>
                              <p:cond delay="1000"/>
                            </p:stCondLst>
                            <p:childTnLst>
                              <p:par>
                                <p:cTn id="57" presetID="9" presetClass="entr" presetSubtype="0" fill="hold" grpId="0" nodeType="afterEffect">
                                  <p:stCondLst>
                                    <p:cond delay="0"/>
                                  </p:stCondLst>
                                  <p:childTnLst>
                                    <p:set>
                                      <p:cBhvr>
                                        <p:cTn id="58" dur="1" fill="hold">
                                          <p:stCondLst>
                                            <p:cond delay="0"/>
                                          </p:stCondLst>
                                        </p:cTn>
                                        <p:tgtEl>
                                          <p:spTgt spid="787470"/>
                                        </p:tgtEl>
                                        <p:attrNameLst>
                                          <p:attrName>style.visibility</p:attrName>
                                        </p:attrNameLst>
                                      </p:cBhvr>
                                      <p:to>
                                        <p:strVal val="visible"/>
                                      </p:to>
                                    </p:set>
                                    <p:animEffect transition="in" filter="dissolve">
                                      <p:cBhvr>
                                        <p:cTn id="59" dur="500"/>
                                        <p:tgtEl>
                                          <p:spTgt spid="787470"/>
                                        </p:tgtEl>
                                      </p:cBhvr>
                                    </p:animEffect>
                                  </p:childTnLst>
                                </p:cTn>
                              </p:par>
                            </p:childTnLst>
                          </p:cTn>
                        </p:par>
                        <p:par>
                          <p:cTn id="60" fill="hold" nodeType="afterGroup">
                            <p:stCondLst>
                              <p:cond delay="1500"/>
                            </p:stCondLst>
                            <p:childTnLst>
                              <p:par>
                                <p:cTn id="61" presetID="9" presetClass="entr" presetSubtype="0" fill="hold" grpId="0" nodeType="afterEffect">
                                  <p:stCondLst>
                                    <p:cond delay="0"/>
                                  </p:stCondLst>
                                  <p:childTnLst>
                                    <p:set>
                                      <p:cBhvr>
                                        <p:cTn id="62" dur="1" fill="hold">
                                          <p:stCondLst>
                                            <p:cond delay="0"/>
                                          </p:stCondLst>
                                        </p:cTn>
                                        <p:tgtEl>
                                          <p:spTgt spid="787518"/>
                                        </p:tgtEl>
                                        <p:attrNameLst>
                                          <p:attrName>style.visibility</p:attrName>
                                        </p:attrNameLst>
                                      </p:cBhvr>
                                      <p:to>
                                        <p:strVal val="visible"/>
                                      </p:to>
                                    </p:set>
                                    <p:animEffect transition="in" filter="dissolve">
                                      <p:cBhvr>
                                        <p:cTn id="63" dur="500"/>
                                        <p:tgtEl>
                                          <p:spTgt spid="787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2" grpId="0" animBg="1"/>
      <p:bldP spid="787466" grpId="0" autoUpdateAnimBg="0"/>
      <p:bldP spid="787467" grpId="0" autoUpdateAnimBg="0"/>
      <p:bldP spid="787468" grpId="0" autoUpdateAnimBg="0"/>
      <p:bldP spid="787469" grpId="0" autoUpdateAnimBg="0"/>
      <p:bldP spid="787470" grpId="0" autoUpdateAnimBg="0"/>
      <p:bldP spid="787471" grpId="0" autoUpdateAnimBg="0"/>
      <p:bldP spid="787474" grpId="0" animBg="1"/>
      <p:bldP spid="787475" grpId="0" animBg="1"/>
      <p:bldP spid="787476" grpId="0" animBg="1"/>
      <p:bldP spid="787481" grpId="0" autoUpdateAnimBg="0"/>
      <p:bldP spid="787516" grpId="0" animBg="1"/>
      <p:bldP spid="787517" grpId="0" animBg="1"/>
      <p:bldP spid="7875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13" y="279400"/>
            <a:ext cx="9200901" cy="6317952"/>
          </a:xfrm>
          <a:prstGeom prst="rect">
            <a:avLst/>
          </a:prstGeom>
        </p:spPr>
      </p:pic>
      <p:sp>
        <p:nvSpPr>
          <p:cNvPr id="4" name="Rectangle 3"/>
          <p:cNvSpPr/>
          <p:nvPr/>
        </p:nvSpPr>
        <p:spPr bwMode="auto">
          <a:xfrm>
            <a:off x="0" y="2492896"/>
            <a:ext cx="9144000" cy="4365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110" charset="-52"/>
            </a:endParaRPr>
          </a:p>
        </p:txBody>
      </p:sp>
      <p:sp>
        <p:nvSpPr>
          <p:cNvPr id="16386" name="Rectangle 2"/>
          <p:cNvSpPr>
            <a:spLocks noGrp="1" noChangeArrowheads="1"/>
          </p:cNvSpPr>
          <p:nvPr>
            <p:ph type="title"/>
          </p:nvPr>
        </p:nvSpPr>
        <p:spPr>
          <a:xfrm>
            <a:off x="1836" y="0"/>
            <a:ext cx="9142164" cy="764704"/>
          </a:xfrm>
          <a:solidFill>
            <a:srgbClr val="000000"/>
          </a:solidFill>
        </p:spPr>
        <p:txBody>
          <a:bodyPr/>
          <a:lstStyle/>
          <a:p>
            <a:pPr eaLnBrk="1" hangingPunct="1">
              <a:defRPr/>
            </a:pPr>
            <a:r>
              <a:rPr lang="en-GB" sz="2000" b="1" dirty="0">
                <a:latin typeface="Arial" charset="0"/>
                <a:ea typeface="ＭＳ Ｐゴシック" charset="0"/>
                <a:cs typeface="ＭＳ Ｐゴシック" charset="0"/>
              </a:rPr>
              <a:t>நிபந்தனையற்ற  உடன்படிக்கையின்   வகைகள்</a:t>
            </a:r>
            <a:endParaRPr lang="en-US" sz="2000" b="1" dirty="0">
              <a:latin typeface="Arial" charset="0"/>
              <a:ea typeface="ＭＳ Ｐゴシック" charset="0"/>
              <a:cs typeface="ＭＳ Ｐゴシック" charset="0"/>
            </a:endParaRPr>
          </a:p>
        </p:txBody>
      </p:sp>
      <p:graphicFrame>
        <p:nvGraphicFramePr>
          <p:cNvPr id="16436" name="Group 52"/>
          <p:cNvGraphicFramePr>
            <a:graphicFrameLocks noGrp="1"/>
          </p:cNvGraphicFramePr>
          <p:nvPr>
            <p:extLst>
              <p:ext uri="{D42A27DB-BD31-4B8C-83A1-F6EECF244321}">
                <p14:modId xmlns:p14="http://schemas.microsoft.com/office/powerpoint/2010/main" val="1069513608"/>
              </p:ext>
            </p:extLst>
          </p:nvPr>
        </p:nvGraphicFramePr>
        <p:xfrm>
          <a:off x="285501" y="3391764"/>
          <a:ext cx="8915400" cy="2974848"/>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800" b="1" i="0" u="none" strike="noStrike" cap="none" normalizeH="0" baseline="0">
                          <a:ln>
                            <a:noFill/>
                          </a:ln>
                          <a:solidFill>
                            <a:srgbClr val="0000FF"/>
                          </a:solidFill>
                          <a:effectLst/>
                          <a:latin typeface="Tahoma" charset="0"/>
                          <a:ea typeface="ＭＳ Ｐゴシック" charset="0"/>
                          <a:cs typeface="ＭＳ Ｐゴシック" charset="0"/>
                        </a:rPr>
                        <a:t>தேசம்</a:t>
                      </a:r>
                      <a:endParaRPr kumimoji="0" lang="en-US" sz="2800" b="1" i="0" u="none" strike="noStrike" cap="none" normalizeH="0" baseline="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800" b="1" i="0" u="none" strike="noStrike" cap="none" normalizeH="0" baseline="0">
                          <a:ln>
                            <a:noFill/>
                          </a:ln>
                          <a:solidFill>
                            <a:srgbClr val="0000FF"/>
                          </a:solidFill>
                          <a:effectLst/>
                          <a:latin typeface="Tahoma" charset="0"/>
                          <a:ea typeface="ＭＳ Ｐゴシック" charset="0"/>
                          <a:cs typeface="ＭＳ Ｐゴシック" charset="0"/>
                        </a:rPr>
                        <a:t>சந்ததிக்</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800" b="1" i="0" u="none" strike="noStrike" cap="none" normalizeH="0" baseline="0">
                          <a:ln>
                            <a:noFill/>
                          </a:ln>
                          <a:solidFill>
                            <a:srgbClr val="0000FF"/>
                          </a:solidFill>
                          <a:effectLst/>
                          <a:latin typeface="Tahoma" charset="0"/>
                          <a:ea typeface="ＭＳ Ｐゴシック" charset="0"/>
                          <a:cs typeface="ＭＳ Ｐゴシック" charset="0"/>
                        </a:rPr>
                        <a:t>கூடாக</a:t>
                      </a:r>
                      <a:endParaRPr kumimoji="0" lang="en-US" sz="2800" b="1" i="0" u="none" strike="noStrike" cap="none" normalizeH="0" baseline="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800" b="1" i="0" u="none" strike="noStrike" cap="none" normalizeH="0" baseline="0">
                          <a:ln>
                            <a:noFill/>
                          </a:ln>
                          <a:solidFill>
                            <a:srgbClr val="0000FF"/>
                          </a:solidFill>
                          <a:effectLst/>
                          <a:latin typeface="Tahoma" charset="0"/>
                          <a:ea typeface="ＭＳ Ｐゴシック" charset="0"/>
                          <a:cs typeface="ＭＳ Ｐゴシック" charset="0"/>
                        </a:rPr>
                        <a:t>ஆசிர்வாதம்</a:t>
                      </a:r>
                      <a:endParaRPr kumimoji="0" lang="en-US" sz="2800" b="1" i="0" u="none" strike="noStrike" cap="none" normalizeH="0" baseline="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400" b="1" i="0" u="none" strike="noStrike" cap="none" normalizeH="0" baseline="0">
                          <a:ln>
                            <a:noFill/>
                          </a:ln>
                          <a:solidFill>
                            <a:srgbClr val="0000FF"/>
                          </a:solidFill>
                          <a:effectLst/>
                          <a:latin typeface="Tahoma" charset="0"/>
                          <a:ea typeface="ＭＳ Ｐゴシック" charset="0"/>
                          <a:cs typeface="ＭＳ Ｐゴシック" charset="0"/>
                        </a:rPr>
                        <a:t>சரீரத்திற்குரிய</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400" b="1" i="0" u="none" strike="noStrike" cap="none" normalizeH="0" baseline="0">
                          <a:ln>
                            <a:noFill/>
                          </a:ln>
                          <a:solidFill>
                            <a:srgbClr val="0000FF"/>
                          </a:solidFill>
                          <a:effectLst/>
                          <a:latin typeface="Tahoma" charset="0"/>
                          <a:ea typeface="ＭＳ Ｐゴシック" charset="0"/>
                          <a:cs typeface="ＭＳ Ｐゴシック" charset="0"/>
                        </a:rPr>
                        <a:t>(புறம்பான)</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400" b="1" i="0" u="none" strike="noStrike" cap="none" normalizeH="0" baseline="0">
                          <a:ln>
                            <a:noFill/>
                          </a:ln>
                          <a:solidFill>
                            <a:srgbClr val="0000FF"/>
                          </a:solidFill>
                          <a:effectLst/>
                          <a:latin typeface="Tahoma" charset="0"/>
                          <a:ea typeface="ＭＳ Ｐゴシック" charset="0"/>
                          <a:cs typeface="ＭＳ Ｐゴシック" charset="0"/>
                        </a:rPr>
                        <a:t>ஆவிக்குரியது</a:t>
                      </a:r>
                      <a:endParaRPr kumimoji="0" lang="en-US" sz="2400" b="1" i="0" u="none" strike="noStrike" cap="none" normalizeH="0" baseline="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1" i="0" u="none" strike="noStrike" cap="none" normalizeH="0" baseline="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800" b="1" i="0" u="none" strike="noStrike" cap="none" normalizeH="0" baseline="0" dirty="0" err="1">
                          <a:ln>
                            <a:noFill/>
                          </a:ln>
                          <a:solidFill>
                            <a:srgbClr val="0000FF"/>
                          </a:solidFill>
                          <a:effectLst/>
                          <a:latin typeface="Tahoma" charset="0"/>
                          <a:ea typeface="ＭＳ Ｐゴシック" charset="0"/>
                          <a:cs typeface="ＭＳ Ｐゴシック" charset="0"/>
                        </a:rPr>
                        <a:t>அரசாட்சி</a:t>
                      </a:r>
                      <a:endParaRPr kumimoji="0" lang="en-GB" sz="2800" b="1" i="0" u="none" strike="noStrike" cap="none" normalizeH="0" baseline="0" dirty="0">
                        <a:ln>
                          <a:noFill/>
                        </a:ln>
                        <a:solidFill>
                          <a:srgbClr val="0000FF"/>
                        </a:solidFill>
                        <a:effectLst/>
                        <a:latin typeface="Tahoma"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800" b="1" i="0" u="none" strike="noStrike" cap="none" normalizeH="0" baseline="0" dirty="0">
                          <a:ln>
                            <a:noFill/>
                          </a:ln>
                          <a:solidFill>
                            <a:srgbClr val="0000FF"/>
                          </a:solidFill>
                          <a:effectLst/>
                          <a:latin typeface="Tahoma" charset="0"/>
                          <a:ea typeface="ＭＳ Ｐゴシック" charset="0"/>
                          <a:cs typeface="ＭＳ Ｐゴシック" charset="0"/>
                        </a:rPr>
                        <a:t>(</a:t>
                      </a:r>
                      <a:r>
                        <a:rPr kumimoji="0" lang="en-GB" sz="2400" b="1" i="0" u="none" strike="noStrike" cap="none" normalizeH="0" baseline="0" dirty="0" err="1">
                          <a:ln>
                            <a:noFill/>
                          </a:ln>
                          <a:solidFill>
                            <a:srgbClr val="0000FF"/>
                          </a:solidFill>
                          <a:effectLst/>
                          <a:latin typeface="Tahoma" charset="0"/>
                          <a:ea typeface="ＭＳ Ｐゴシック" charset="0"/>
                          <a:cs typeface="ＭＳ Ｐゴシック" charset="0"/>
                        </a:rPr>
                        <a:t>சிம்மாசனம்</a:t>
                      </a:r>
                      <a:r>
                        <a:rPr kumimoji="0" lang="en-GB" sz="2400" b="1" i="0" u="none" strike="noStrike" cap="none" normalizeH="0" baseline="0" dirty="0">
                          <a:ln>
                            <a:noFill/>
                          </a:ln>
                          <a:solidFill>
                            <a:srgbClr val="0000FF"/>
                          </a:solidFill>
                          <a:effectLst/>
                          <a:latin typeface="Tahoma" charset="0"/>
                          <a:ea typeface="ＭＳ Ｐゴシック" charset="0"/>
                          <a:cs typeface="ＭＳ Ｐゴシック" charset="0"/>
                        </a:rPr>
                        <a:t>)</a:t>
                      </a:r>
                      <a:endPar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7949" name="Text Box 53"/>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43</a:t>
            </a:r>
          </a:p>
        </p:txBody>
      </p:sp>
      <p:grpSp>
        <p:nvGrpSpPr>
          <p:cNvPr id="2" name="Group 3"/>
          <p:cNvGrpSpPr>
            <a:grpSpLocks noChangeAspect="1"/>
          </p:cNvGrpSpPr>
          <p:nvPr/>
        </p:nvGrpSpPr>
        <p:grpSpPr bwMode="auto">
          <a:xfrm>
            <a:off x="-9525" y="1412862"/>
            <a:ext cx="9153525" cy="1789026"/>
            <a:chOff x="-5" y="371"/>
            <a:chExt cx="2883" cy="1239"/>
          </a:xfrm>
        </p:grpSpPr>
        <p:sp>
          <p:nvSpPr>
            <p:cNvPr id="167950" name="AutoShape 4"/>
            <p:cNvSpPr>
              <a:spLocks noChangeAspect="1" noChangeArrowheads="1" noTextEdit="1"/>
            </p:cNvSpPr>
            <p:nvPr/>
          </p:nvSpPr>
          <p:spPr bwMode="auto">
            <a:xfrm>
              <a:off x="-5" y="449"/>
              <a:ext cx="2883" cy="1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67951" name="_s16405"/>
            <p:cNvCxnSpPr>
              <a:cxnSpLocks noChangeShapeType="1"/>
              <a:stCxn id="167957" idx="0"/>
              <a:endCxn id="167954" idx="2"/>
            </p:cNvCxnSpPr>
            <p:nvPr/>
          </p:nvCxnSpPr>
          <p:spPr bwMode="auto">
            <a:xfrm rot="16200000" flipV="1">
              <a:off x="1758" y="454"/>
              <a:ext cx="365" cy="1009"/>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67952" name="_s16403"/>
            <p:cNvCxnSpPr>
              <a:cxnSpLocks noChangeShapeType="1"/>
              <a:stCxn id="167956" idx="0"/>
              <a:endCxn id="167954" idx="2"/>
            </p:cNvCxnSpPr>
            <p:nvPr/>
          </p:nvCxnSpPr>
          <p:spPr bwMode="auto">
            <a:xfrm rot="16200000" flipV="1">
              <a:off x="1254" y="958"/>
              <a:ext cx="365" cy="0"/>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67953" name="_s16402"/>
            <p:cNvCxnSpPr>
              <a:cxnSpLocks noChangeShapeType="1"/>
              <a:stCxn id="167955" idx="0"/>
              <a:endCxn id="167954" idx="2"/>
            </p:cNvCxnSpPr>
            <p:nvPr/>
          </p:nvCxnSpPr>
          <p:spPr bwMode="auto">
            <a:xfrm rot="5400000" flipH="1" flipV="1">
              <a:off x="749" y="454"/>
              <a:ext cx="365" cy="1009"/>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67954" name="_s16395"/>
            <p:cNvSpPr>
              <a:spLocks noChangeArrowheads="1"/>
            </p:cNvSpPr>
            <p:nvPr/>
          </p:nvSpPr>
          <p:spPr bwMode="auto">
            <a:xfrm>
              <a:off x="1004" y="371"/>
              <a:ext cx="864" cy="405"/>
            </a:xfrm>
            <a:prstGeom prst="roundRect">
              <a:avLst>
                <a:gd name="adj" fmla="val 16667"/>
              </a:avLst>
            </a:prstGeom>
            <a:noFill/>
            <a:ln w="9525">
              <a:noFill/>
              <a:round/>
              <a:headEnd/>
              <a:tailEnd/>
            </a:ln>
          </p:spPr>
          <p:txBody>
            <a:bodyPr wrap="none" lIns="35876" tIns="17938" rIns="35876" bIns="17938" anchor="ctr"/>
            <a:lstStyle/>
            <a:p>
              <a:pPr algn="ctr" eaLnBrk="1" hangingPunct="1"/>
              <a:r>
                <a:rPr lang="en-GB" sz="3200" b="1">
                  <a:latin typeface="Arial" charset="0"/>
                </a:rPr>
                <a:t>ஆபிரகாமினுடைய</a:t>
              </a:r>
              <a:endParaRPr lang="en-US" sz="3200" b="1">
                <a:latin typeface="Arial" charset="0"/>
              </a:endParaRPr>
            </a:p>
          </p:txBody>
        </p:sp>
        <p:sp>
          <p:nvSpPr>
            <p:cNvPr id="167955" name="_s16400"/>
            <p:cNvSpPr>
              <a:spLocks noChangeArrowheads="1"/>
            </p:cNvSpPr>
            <p:nvPr/>
          </p:nvSpPr>
          <p:spPr bwMode="auto">
            <a:xfrm>
              <a:off x="-5"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GB" sz="3200" b="1">
                  <a:latin typeface="Arial" charset="0"/>
                </a:rPr>
                <a:t>தேசம்</a:t>
              </a:r>
              <a:endParaRPr lang="en-US" sz="3200" b="1">
                <a:latin typeface="Arial" charset="0"/>
              </a:endParaRPr>
            </a:p>
          </p:txBody>
        </p:sp>
        <p:sp>
          <p:nvSpPr>
            <p:cNvPr id="167956" name="_s16401"/>
            <p:cNvSpPr>
              <a:spLocks noChangeArrowheads="1"/>
            </p:cNvSpPr>
            <p:nvPr/>
          </p:nvSpPr>
          <p:spPr bwMode="auto">
            <a:xfrm>
              <a:off x="1004"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GB" sz="3200" b="1">
                  <a:latin typeface="Arial" charset="0"/>
                </a:rPr>
                <a:t>தாவீதுடைய</a:t>
              </a:r>
              <a:endParaRPr lang="en-US" sz="3200" b="1">
                <a:latin typeface="Arial" charset="0"/>
              </a:endParaRPr>
            </a:p>
          </p:txBody>
        </p:sp>
        <p:sp>
          <p:nvSpPr>
            <p:cNvPr id="167957" name="_s16404"/>
            <p:cNvSpPr>
              <a:spLocks noChangeArrowheads="1"/>
            </p:cNvSpPr>
            <p:nvPr/>
          </p:nvSpPr>
          <p:spPr bwMode="auto">
            <a:xfrm>
              <a:off x="2013"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GB" sz="3200" b="1">
                  <a:latin typeface="Arial" charset="0"/>
                </a:rPr>
                <a:t>புதிய</a:t>
              </a:r>
              <a:endParaRPr lang="en-US" sz="3200" b="1">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6436"/>
                                        </p:tgtEl>
                                        <p:attrNameLst>
                                          <p:attrName>style.visibility</p:attrName>
                                        </p:attrNameLst>
                                      </p:cBhvr>
                                      <p:to>
                                        <p:strVal val="visible"/>
                                      </p:to>
                                    </p:set>
                                    <p:animEffect transition="in" filter="dissolve">
                                      <p:cBhvr>
                                        <p:cTn id="15" dur="500"/>
                                        <p:tgtEl>
                                          <p:spTgt spid="1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3074" descr="Green marble"/>
          <p:cNvSpPr>
            <a:spLocks noChangeArrowheads="1"/>
          </p:cNvSpPr>
          <p:nvPr/>
        </p:nvSpPr>
        <p:spPr bwMode="auto">
          <a:xfrm>
            <a:off x="566738" y="503238"/>
            <a:ext cx="8032750" cy="5807075"/>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07" name="Rectangle 3075"/>
          <p:cNvSpPr>
            <a:spLocks noChangeArrowheads="1"/>
          </p:cNvSpPr>
          <p:nvPr/>
        </p:nvSpPr>
        <p:spPr bwMode="auto">
          <a:xfrm>
            <a:off x="525463" y="612775"/>
            <a:ext cx="8143875" cy="758825"/>
          </a:xfrm>
          <a:prstGeom prst="rect">
            <a:avLst/>
          </a:prstGeom>
          <a:noFill/>
          <a:ln>
            <a:noFill/>
          </a:ln>
          <a:effectLst>
            <a:outerShdw blurRad="63500" dist="85194" dir="380609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AFD00"/>
                </a:solidFill>
                <a:effectLst/>
                <a:uLnTx/>
                <a:uFillTx/>
                <a:latin typeface="Kalaham" charset="0"/>
                <a:ea typeface="ＭＳ Ｐゴシック" charset="0"/>
                <a:cs typeface="+mn-cs"/>
              </a:rPr>
              <a:t>MgpufhKldhd cld;gbf;if</a:t>
            </a:r>
          </a:p>
        </p:txBody>
      </p:sp>
      <p:sp>
        <p:nvSpPr>
          <p:cNvPr id="789508" name="Rectangle 3076"/>
          <p:cNvSpPr>
            <a:spLocks noChangeArrowheads="1"/>
          </p:cNvSpPr>
          <p:nvPr/>
        </p:nvSpPr>
        <p:spPr bwMode="auto">
          <a:xfrm>
            <a:off x="1019175" y="3303588"/>
            <a:ext cx="7086600" cy="28479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09" name="Text Box 3077"/>
          <p:cNvSpPr txBox="1">
            <a:spLocks noChangeArrowheads="1"/>
          </p:cNvSpPr>
          <p:nvPr/>
        </p:nvSpPr>
        <p:spPr bwMode="auto">
          <a:xfrm>
            <a:off x="8721725" y="90488"/>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charset="0"/>
                <a:ea typeface="ＭＳ Ｐゴシック" charset="0"/>
                <a:cs typeface="+mn-cs"/>
              </a:rPr>
              <a:t> </a:t>
            </a:r>
          </a:p>
        </p:txBody>
      </p:sp>
      <p:sp>
        <p:nvSpPr>
          <p:cNvPr id="789510" name="Text Box 3078"/>
          <p:cNvSpPr txBox="1">
            <a:spLocks noChangeArrowheads="1"/>
          </p:cNvSpPr>
          <p:nvPr/>
        </p:nvSpPr>
        <p:spPr bwMode="auto">
          <a:xfrm>
            <a:off x="647700" y="3541713"/>
            <a:ext cx="630713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600" b="1"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789511" name="Text Box 3079"/>
          <p:cNvSpPr txBox="1">
            <a:spLocks noChangeArrowheads="1"/>
          </p:cNvSpPr>
          <p:nvPr/>
        </p:nvSpPr>
        <p:spPr bwMode="auto">
          <a:xfrm>
            <a:off x="5305425" y="3657600"/>
            <a:ext cx="2752725"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FF00"/>
                </a:solidFill>
                <a:effectLst/>
                <a:uLnTx/>
                <a:uFillTx/>
                <a:latin typeface="Kalaham" charset="0"/>
                <a:ea typeface="ＭＳ Ｐゴシック" charset="0"/>
                <a:cs typeface="+mn-cs"/>
              </a:rPr>
              <a:t>MrPHthjk;</a:t>
            </a:r>
            <a:endParaRPr kumimoji="0" lang="en-US" sz="3600" b="1"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789512" name="Text Box 3080"/>
          <p:cNvSpPr txBox="1">
            <a:spLocks noChangeArrowheads="1"/>
          </p:cNvSpPr>
          <p:nvPr/>
        </p:nvSpPr>
        <p:spPr bwMode="auto">
          <a:xfrm>
            <a:off x="3722688" y="3670300"/>
            <a:ext cx="1574800"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FF00"/>
                </a:solidFill>
                <a:effectLst/>
                <a:uLnTx/>
                <a:uFillTx/>
                <a:latin typeface="Kalaham" charset="0"/>
                <a:ea typeface="ＭＳ Ｐゴシック" charset="0"/>
                <a:cs typeface="+mn-cs"/>
              </a:rPr>
              <a:t>tpj;J</a:t>
            </a:r>
            <a:endParaRPr kumimoji="0" lang="en-US" sz="3600" b="1"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789513" name="Text Box 3081"/>
          <p:cNvSpPr txBox="1">
            <a:spLocks noChangeArrowheads="1"/>
          </p:cNvSpPr>
          <p:nvPr/>
        </p:nvSpPr>
        <p:spPr bwMode="auto">
          <a:xfrm>
            <a:off x="1498600" y="3659188"/>
            <a:ext cx="1609725"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FF00"/>
                </a:solidFill>
                <a:effectLst/>
                <a:uLnTx/>
                <a:uFillTx/>
                <a:latin typeface="Kalaham" charset="0"/>
                <a:ea typeface="ＭＳ Ｐゴシック" charset="0"/>
                <a:cs typeface="+mn-cs"/>
              </a:rPr>
              <a:t>,lk;</a:t>
            </a:r>
          </a:p>
        </p:txBody>
      </p:sp>
      <p:sp>
        <p:nvSpPr>
          <p:cNvPr id="789517" name="Text Box 3085"/>
          <p:cNvSpPr txBox="1">
            <a:spLocks noChangeArrowheads="1"/>
          </p:cNvSpPr>
          <p:nvPr/>
        </p:nvSpPr>
        <p:spPr bwMode="auto">
          <a:xfrm>
            <a:off x="2555875" y="1878013"/>
            <a:ext cx="4062413" cy="579437"/>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1" u="none" strike="noStrike" kern="1200" cap="none" spc="0" normalizeH="0" baseline="0" noProof="0">
                <a:ln>
                  <a:noFill/>
                </a:ln>
                <a:solidFill>
                  <a:srgbClr val="00FF00"/>
                </a:solidFill>
                <a:effectLst/>
                <a:uLnTx/>
                <a:uFillTx/>
                <a:latin typeface="Kalaham" charset="0"/>
                <a:ea typeface="ＭＳ Ｐゴシック" charset="0"/>
                <a:cs typeface="+mn-cs"/>
              </a:rPr>
              <a:t>Mjpahfkk;</a:t>
            </a:r>
            <a:r>
              <a:rPr kumimoji="0" lang="en-US" sz="3200" b="1" i="1" u="none" strike="noStrike" kern="1200" cap="none" spc="0" normalizeH="0" baseline="0" noProof="0">
                <a:ln>
                  <a:noFill/>
                </a:ln>
                <a:solidFill>
                  <a:srgbClr val="00FF00"/>
                </a:solidFill>
                <a:effectLst/>
                <a:uLnTx/>
                <a:uFillTx/>
                <a:latin typeface="Arial" charset="0"/>
                <a:ea typeface="ＭＳ Ｐゴシック" charset="0"/>
                <a:cs typeface="+mn-cs"/>
              </a:rPr>
              <a:t> 12: 1-3</a:t>
            </a:r>
          </a:p>
        </p:txBody>
      </p:sp>
      <p:sp>
        <p:nvSpPr>
          <p:cNvPr id="789518" name="Rectangle 3086"/>
          <p:cNvSpPr>
            <a:spLocks noChangeArrowheads="1"/>
          </p:cNvSpPr>
          <p:nvPr/>
        </p:nvSpPr>
        <p:spPr bwMode="auto">
          <a:xfrm>
            <a:off x="3249613" y="1323975"/>
            <a:ext cx="2651125" cy="576263"/>
          </a:xfrm>
          <a:prstGeom prst="rect">
            <a:avLst/>
          </a:prstGeom>
          <a:noFill/>
          <a:ln>
            <a:noFill/>
          </a:ln>
          <a:effectLst>
            <a:outerShdw blurRad="63500" dist="85194" dir="380609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AFD00"/>
                </a:solidFill>
                <a:effectLst/>
                <a:uLnTx/>
                <a:uFillTx/>
                <a:latin typeface="Arial" charset="0"/>
                <a:ea typeface="ＭＳ Ｐゴシック" charset="0"/>
                <a:cs typeface="+mn-cs"/>
              </a:rPr>
              <a:t>(</a:t>
            </a:r>
            <a:r>
              <a:rPr kumimoji="0" lang="ja-JP" altLang="en-US" sz="3200" b="1" i="0" u="none" strike="noStrike" kern="1200" cap="none" spc="0" normalizeH="0" baseline="0" noProof="0">
                <a:ln>
                  <a:noFill/>
                </a:ln>
                <a:solidFill>
                  <a:srgbClr val="FAFD00"/>
                </a:solidFill>
                <a:effectLst/>
                <a:uLnTx/>
                <a:uFillTx/>
                <a:latin typeface="Arial"/>
                <a:ea typeface="ＭＳ Ｐゴシック" charset="0"/>
                <a:cs typeface="+mn-cs"/>
              </a:rPr>
              <a:t>“</a:t>
            </a:r>
            <a:r>
              <a:rPr kumimoji="0" lang="en-US" sz="3200" b="1" i="0" u="none" strike="noStrike" kern="1200" cap="none" spc="0" normalizeH="0" baseline="0" noProof="0">
                <a:ln>
                  <a:noFill/>
                </a:ln>
                <a:solidFill>
                  <a:srgbClr val="FAFD00"/>
                </a:solidFill>
                <a:effectLst/>
                <a:uLnTx/>
                <a:uFillTx/>
                <a:latin typeface="Kalaham" charset="0"/>
                <a:ea typeface="ＭＳ Ｐゴシック" charset="0"/>
                <a:cs typeface="+mn-cs"/>
              </a:rPr>
              <a:t>miog;G</a:t>
            </a:r>
            <a:r>
              <a:rPr kumimoji="0" lang="ja-JP" altLang="en-US" sz="3200" b="1" i="0" u="none" strike="noStrike" kern="1200" cap="none" spc="0" normalizeH="0" baseline="0" noProof="0">
                <a:ln>
                  <a:noFill/>
                </a:ln>
                <a:solidFill>
                  <a:srgbClr val="FAFD00"/>
                </a:solidFill>
                <a:effectLst/>
                <a:uLnTx/>
                <a:uFillTx/>
                <a:latin typeface="Arial"/>
                <a:ea typeface="ＭＳ Ｐゴシック" charset="0"/>
                <a:cs typeface="+mn-cs"/>
              </a:rPr>
              <a:t>”</a:t>
            </a:r>
            <a:r>
              <a:rPr kumimoji="0" lang="en-US" sz="3200" b="1" i="0" u="none" strike="noStrike" kern="1200" cap="none" spc="0" normalizeH="0" baseline="0" noProof="0">
                <a:ln>
                  <a:noFill/>
                </a:ln>
                <a:solidFill>
                  <a:srgbClr val="FAFD00"/>
                </a:solidFill>
                <a:effectLst/>
                <a:uLnTx/>
                <a:uFillTx/>
                <a:latin typeface="Arial" charset="0"/>
                <a:ea typeface="ＭＳ Ｐゴシック" charset="0"/>
                <a:cs typeface="+mn-cs"/>
              </a:rPr>
              <a:t>)</a:t>
            </a:r>
          </a:p>
        </p:txBody>
      </p:sp>
      <p:sp>
        <p:nvSpPr>
          <p:cNvPr id="789519" name="Line 3087"/>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20" name="Line 3088"/>
          <p:cNvSpPr>
            <a:spLocks noChangeShapeType="1"/>
          </p:cNvSpPr>
          <p:nvPr/>
        </p:nvSpPr>
        <p:spPr bwMode="auto">
          <a:xfrm flipH="1">
            <a:off x="4538663" y="24511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21" name="Line 3089"/>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22" name="Text Box 3090"/>
          <p:cNvSpPr txBox="1">
            <a:spLocks noChangeArrowheads="1"/>
          </p:cNvSpPr>
          <p:nvPr/>
        </p:nvSpPr>
        <p:spPr bwMode="auto">
          <a:xfrm>
            <a:off x="3721100" y="5340350"/>
            <a:ext cx="4572000" cy="6413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FEA18"/>
                </a:solidFill>
                <a:effectLst/>
                <a:uLnTx/>
                <a:uFillTx/>
                <a:latin typeface="Arial" charset="0"/>
                <a:ea typeface="ＭＳ Ｐゴシック" charset="0"/>
                <a:cs typeface="+mn-cs"/>
              </a:rPr>
              <a:t>• </a:t>
            </a:r>
            <a:r>
              <a:rPr kumimoji="0" lang="en-US" sz="3600" b="1" i="0" u="none" strike="noStrike" kern="1200" cap="none" spc="0" normalizeH="0" baseline="0" noProof="0">
                <a:ln>
                  <a:noFill/>
                </a:ln>
                <a:solidFill>
                  <a:srgbClr val="FFEA18"/>
                </a:solidFill>
                <a:effectLst/>
                <a:uLnTx/>
                <a:uFillTx/>
                <a:latin typeface="Kalaham" charset="0"/>
                <a:ea typeface="ＭＳ Ｐゴシック" charset="0"/>
                <a:cs typeface="+mn-cs"/>
              </a:rPr>
              <a:t>epge;jidaw;w</a:t>
            </a:r>
            <a:endParaRPr kumimoji="0" lang="en-US" sz="3600" b="1" i="0" u="none" strike="noStrike" kern="1200" cap="none" spc="0" normalizeH="0" baseline="0" noProof="0">
              <a:ln>
                <a:noFill/>
              </a:ln>
              <a:solidFill>
                <a:srgbClr val="FFEA18"/>
              </a:solidFill>
              <a:effectLst/>
              <a:uLnTx/>
              <a:uFillTx/>
              <a:latin typeface="Arial" charset="0"/>
              <a:ea typeface="ＭＳ Ｐゴシック" charset="0"/>
              <a:cs typeface="+mn-cs"/>
            </a:endParaRPr>
          </a:p>
        </p:txBody>
      </p:sp>
      <p:sp>
        <p:nvSpPr>
          <p:cNvPr id="789523" name="Text Box 3091"/>
          <p:cNvSpPr txBox="1">
            <a:spLocks noChangeArrowheads="1"/>
          </p:cNvSpPr>
          <p:nvPr/>
        </p:nvSpPr>
        <p:spPr bwMode="auto">
          <a:xfrm>
            <a:off x="2347913" y="4768850"/>
            <a:ext cx="2819400" cy="6413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FEA18"/>
                </a:solidFill>
                <a:effectLst/>
                <a:uLnTx/>
                <a:uFillTx/>
                <a:latin typeface="Arial" charset="0"/>
                <a:ea typeface="ＭＳ Ｐゴシック" charset="0"/>
                <a:cs typeface="+mn-cs"/>
              </a:rPr>
              <a:t>• </a:t>
            </a:r>
            <a:r>
              <a:rPr kumimoji="0" lang="en-US" sz="3600" b="1" i="0" u="none" strike="noStrike" kern="1200" cap="none" spc="0" normalizeH="0" baseline="0" noProof="0">
                <a:ln>
                  <a:noFill/>
                </a:ln>
                <a:solidFill>
                  <a:srgbClr val="FFEA18"/>
                </a:solidFill>
                <a:effectLst/>
                <a:uLnTx/>
                <a:uFillTx/>
                <a:latin typeface="Kalaham" charset="0"/>
                <a:ea typeface="ＭＳ Ｐゴシック" charset="0"/>
                <a:cs typeface="+mn-cs"/>
              </a:rPr>
              <a:t>epj;jpakhd</a:t>
            </a:r>
            <a:endParaRPr kumimoji="0" lang="en-US" sz="3600" b="1" i="0" u="none" strike="noStrike" kern="1200" cap="none" spc="0" normalizeH="0" baseline="0" noProof="0">
              <a:ln>
                <a:noFill/>
              </a:ln>
              <a:solidFill>
                <a:srgbClr val="FFEA18"/>
              </a:solidFill>
              <a:effectLst/>
              <a:uLnTx/>
              <a:uFillTx/>
              <a:latin typeface="Arial" charset="0"/>
              <a:ea typeface="ＭＳ Ｐゴシック" charset="0"/>
              <a:cs typeface="+mn-cs"/>
            </a:endParaRPr>
          </a:p>
        </p:txBody>
      </p:sp>
      <p:sp>
        <p:nvSpPr>
          <p:cNvPr id="789524" name="Rectangle 3092"/>
          <p:cNvSpPr>
            <a:spLocks noChangeArrowheads="1"/>
          </p:cNvSpPr>
          <p:nvPr/>
        </p:nvSpPr>
        <p:spPr bwMode="auto">
          <a:xfrm>
            <a:off x="1052513" y="4238625"/>
            <a:ext cx="3062287" cy="6413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EA18"/>
                </a:solidFill>
                <a:effectLst/>
                <a:uLnTx/>
                <a:uFillTx/>
                <a:latin typeface="Arial" charset="0"/>
                <a:ea typeface="ＭＳ Ｐゴシック" charset="0"/>
                <a:cs typeface="+mn-cs"/>
              </a:rPr>
              <a:t>• </a:t>
            </a:r>
            <a:r>
              <a:rPr kumimoji="0" lang="en-US" sz="3600" b="1" i="0" u="none" strike="noStrike" kern="1200" cap="none" spc="0" normalizeH="0" baseline="0" noProof="0">
                <a:ln>
                  <a:noFill/>
                </a:ln>
                <a:solidFill>
                  <a:srgbClr val="FFEA18"/>
                </a:solidFill>
                <a:effectLst/>
                <a:uLnTx/>
                <a:uFillTx/>
                <a:latin typeface="Kalaham" charset="0"/>
                <a:ea typeface="ＭＳ Ｐゴシック" charset="0"/>
                <a:cs typeface="+mn-cs"/>
              </a:rPr>
              <a:t>tha;%ykhd</a:t>
            </a:r>
            <a:endParaRPr kumimoji="0" lang="en-US" sz="3600" b="1" i="0" u="none" strike="noStrike" kern="1200" cap="none" spc="0" normalizeH="0" baseline="0" noProof="0">
              <a:ln>
                <a:noFill/>
              </a:ln>
              <a:solidFill>
                <a:srgbClr val="FFEA18"/>
              </a:solidFill>
              <a:effectLst/>
              <a:uLnTx/>
              <a:uFillTx/>
              <a:latin typeface="Arial" charset="0"/>
              <a:ea typeface="ＭＳ Ｐゴシック" charset="0"/>
              <a:cs typeface="+mn-cs"/>
            </a:endParaRPr>
          </a:p>
        </p:txBody>
      </p:sp>
      <p:sp>
        <p:nvSpPr>
          <p:cNvPr id="789525" name="Text Box 3093"/>
          <p:cNvSpPr txBox="1">
            <a:spLocks noChangeArrowheads="1"/>
          </p:cNvSpPr>
          <p:nvPr/>
        </p:nvSpPr>
        <p:spPr bwMode="auto">
          <a:xfrm>
            <a:off x="8591550" y="6416675"/>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rPr>
              <a:t>3</a:t>
            </a:r>
          </a:p>
        </p:txBody>
      </p:sp>
      <p:sp>
        <p:nvSpPr>
          <p:cNvPr id="789526" name="Rectangle 3094"/>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mn-cs"/>
              </a:rPr>
              <a:t>17</a:t>
            </a:r>
          </a:p>
        </p:txBody>
      </p:sp>
      <p:grpSp>
        <p:nvGrpSpPr>
          <p:cNvPr id="789528" name="Group 3096"/>
          <p:cNvGrpSpPr>
            <a:grpSpLocks/>
          </p:cNvGrpSpPr>
          <p:nvPr/>
        </p:nvGrpSpPr>
        <p:grpSpPr bwMode="auto">
          <a:xfrm>
            <a:off x="8004175" y="3432175"/>
            <a:ext cx="1000125" cy="1231900"/>
            <a:chOff x="5042" y="2162"/>
            <a:chExt cx="630" cy="776"/>
          </a:xfrm>
        </p:grpSpPr>
        <p:sp>
          <p:nvSpPr>
            <p:cNvPr id="789529" name="Freeform 3097"/>
            <p:cNvSpPr>
              <a:spLocks/>
            </p:cNvSpPr>
            <p:nvPr/>
          </p:nvSpPr>
          <p:spPr bwMode="auto">
            <a:xfrm>
              <a:off x="5521" y="2246"/>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30" name="AutoShape 3098"/>
            <p:cNvSpPr>
              <a:spLocks noChangeArrowheads="1"/>
            </p:cNvSpPr>
            <p:nvPr/>
          </p:nvSpPr>
          <p:spPr bwMode="auto">
            <a:xfrm>
              <a:off x="5073" y="2178"/>
              <a:ext cx="460" cy="569"/>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31" name="Rectangle 3099"/>
            <p:cNvSpPr>
              <a:spLocks noChangeArrowheads="1"/>
            </p:cNvSpPr>
            <p:nvPr/>
          </p:nvSpPr>
          <p:spPr bwMode="auto">
            <a:xfrm>
              <a:off x="5072" y="2277"/>
              <a:ext cx="600" cy="66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32" name="AutoShape 3100"/>
            <p:cNvSpPr>
              <a:spLocks noChangeArrowheads="1"/>
            </p:cNvSpPr>
            <p:nvPr/>
          </p:nvSpPr>
          <p:spPr bwMode="auto">
            <a:xfrm>
              <a:off x="5085" y="2194"/>
              <a:ext cx="436" cy="569"/>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33" name="Line 3101"/>
            <p:cNvSpPr>
              <a:spLocks noChangeShapeType="1"/>
            </p:cNvSpPr>
            <p:nvPr/>
          </p:nvSpPr>
          <p:spPr bwMode="auto">
            <a:xfrm flipV="1">
              <a:off x="5111" y="2529"/>
              <a:ext cx="528" cy="1"/>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34" name="Line 3102"/>
            <p:cNvSpPr>
              <a:spLocks noChangeShapeType="1"/>
            </p:cNvSpPr>
            <p:nvPr/>
          </p:nvSpPr>
          <p:spPr bwMode="auto">
            <a:xfrm flipV="1">
              <a:off x="5111" y="2657"/>
              <a:ext cx="533" cy="1"/>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35" name="Rectangle 3103"/>
            <p:cNvSpPr>
              <a:spLocks noChangeArrowheads="1"/>
            </p:cNvSpPr>
            <p:nvPr/>
          </p:nvSpPr>
          <p:spPr bwMode="auto">
            <a:xfrm>
              <a:off x="5315" y="2558"/>
              <a:ext cx="208" cy="72"/>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36" name="Rectangle 3104"/>
            <p:cNvSpPr>
              <a:spLocks noChangeArrowheads="1"/>
            </p:cNvSpPr>
            <p:nvPr/>
          </p:nvSpPr>
          <p:spPr bwMode="auto">
            <a:xfrm>
              <a:off x="5157" y="2414"/>
              <a:ext cx="416" cy="152"/>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charset="0"/>
                  <a:ea typeface="ＭＳ Ｐゴシック" charset="0"/>
                  <a:cs typeface="+mn-cs"/>
                </a:rPr>
                <a:t>L - S - B</a:t>
              </a:r>
            </a:p>
          </p:txBody>
        </p:sp>
        <p:sp>
          <p:nvSpPr>
            <p:cNvPr id="789537" name="Rectangle 3105"/>
            <p:cNvSpPr>
              <a:spLocks noChangeArrowheads="1"/>
            </p:cNvSpPr>
            <p:nvPr/>
          </p:nvSpPr>
          <p:spPr bwMode="auto">
            <a:xfrm>
              <a:off x="5150" y="2302"/>
              <a:ext cx="383" cy="142"/>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Kalaham" charset="0"/>
                  <a:ea typeface="ＭＳ Ｐゴシック" charset="0"/>
                  <a:cs typeface="+mn-cs"/>
                </a:rPr>
                <a:t>Miog;G</a:t>
              </a:r>
            </a:p>
          </p:txBody>
        </p:sp>
        <p:sp>
          <p:nvSpPr>
            <p:cNvPr id="789538" name="Rectangle 3106"/>
            <p:cNvSpPr>
              <a:spLocks noChangeArrowheads="1"/>
            </p:cNvSpPr>
            <p:nvPr/>
          </p:nvSpPr>
          <p:spPr bwMode="auto">
            <a:xfrm>
              <a:off x="5042" y="2162"/>
              <a:ext cx="402" cy="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Kalaham" charset="0"/>
                  <a:ea typeface="ＭＳ Ｐゴシック" charset="0"/>
                  <a:cs typeface="+mn-cs"/>
                </a:rPr>
                <a:t>Mgpufhk;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Chicago" charset="0"/>
                <a:ea typeface="ＭＳ Ｐゴシック" charset="0"/>
                <a:cs typeface="+mn-cs"/>
              </a:endParaRPr>
            </a:p>
          </p:txBody>
        </p:sp>
        <p:sp>
          <p:nvSpPr>
            <p:cNvPr id="789539" name="Line 3107"/>
            <p:cNvSpPr>
              <a:spLocks noChangeShapeType="1"/>
            </p:cNvSpPr>
            <p:nvPr/>
          </p:nvSpPr>
          <p:spPr bwMode="auto">
            <a:xfrm flipV="1">
              <a:off x="5107" y="2409"/>
              <a:ext cx="523" cy="1"/>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40" name="Line 3108"/>
            <p:cNvSpPr>
              <a:spLocks noChangeShapeType="1"/>
            </p:cNvSpPr>
            <p:nvPr/>
          </p:nvSpPr>
          <p:spPr bwMode="auto">
            <a:xfrm flipV="1">
              <a:off x="5107" y="2772"/>
              <a:ext cx="533" cy="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sp>
          <p:nvSpPr>
            <p:cNvPr id="789541" name="Line 3109"/>
            <p:cNvSpPr>
              <a:spLocks noChangeShapeType="1"/>
            </p:cNvSpPr>
            <p:nvPr/>
          </p:nvSpPr>
          <p:spPr bwMode="auto">
            <a:xfrm flipV="1">
              <a:off x="5107" y="2896"/>
              <a:ext cx="528" cy="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charset="0"/>
                <a:ea typeface="ＭＳ Ｐゴシック" charset="0"/>
                <a:cs typeface="+mn-cs"/>
              </a:endParaRPr>
            </a:p>
          </p:txBody>
        </p:sp>
      </p:grpSp>
      <p:sp>
        <p:nvSpPr>
          <p:cNvPr id="789542" name="Text Box 3110"/>
          <p:cNvSpPr txBox="1">
            <a:spLocks noChangeArrowheads="1"/>
          </p:cNvSpPr>
          <p:nvPr/>
        </p:nvSpPr>
        <p:spPr bwMode="auto">
          <a:xfrm>
            <a:off x="896938" y="2490788"/>
            <a:ext cx="7535862" cy="6413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F8F1E"/>
                </a:solidFill>
                <a:effectLst/>
                <a:uLnTx/>
                <a:uFillTx/>
                <a:latin typeface="Kalaham" charset="0"/>
                <a:ea typeface="ＭＳ Ｐゴシック" charset="0"/>
                <a:cs typeface="+mn-cs"/>
              </a:rPr>
              <a:t>%d;W tpjkhd Fzhjpraq;fs;</a:t>
            </a:r>
            <a:r>
              <a:rPr kumimoji="0" lang="en-US" sz="3600" b="1" i="0" u="none" strike="noStrike" kern="1200" cap="none" spc="0" normalizeH="0" baseline="0" noProof="0">
                <a:ln>
                  <a:noFill/>
                </a:ln>
                <a:solidFill>
                  <a:srgbClr val="FF8F1E"/>
                </a:solidFill>
                <a:effectLst/>
                <a:uLnTx/>
                <a:uFillTx/>
                <a:latin typeface="Arial" charset="0"/>
                <a:ea typeface="ＭＳ Ｐゴシック" charset="0"/>
                <a:cs typeface="+mn-cs"/>
              </a:rPr>
              <a:t>!</a:t>
            </a:r>
          </a:p>
        </p:txBody>
      </p:sp>
    </p:spTree>
    <p:extLst>
      <p:ext uri="{BB962C8B-B14F-4D97-AF65-F5344CB8AC3E}">
        <p14:creationId xmlns:p14="http://schemas.microsoft.com/office/powerpoint/2010/main" val="40989424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9542"/>
                                        </p:tgtEl>
                                        <p:attrNameLst>
                                          <p:attrName>style.visibility</p:attrName>
                                        </p:attrNameLst>
                                      </p:cBhvr>
                                      <p:to>
                                        <p:strVal val="visible"/>
                                      </p:to>
                                    </p:set>
                                    <p:animEffect transition="in" filter="wipe(left)">
                                      <p:cBhvr>
                                        <p:cTn id="7" dur="500"/>
                                        <p:tgtEl>
                                          <p:spTgt spid="789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89524">
                                            <p:txEl>
                                              <p:pRg st="0" end="0"/>
                                            </p:txEl>
                                          </p:spTgt>
                                        </p:tgtEl>
                                        <p:attrNameLst>
                                          <p:attrName>style.visibility</p:attrName>
                                        </p:attrNameLst>
                                      </p:cBhvr>
                                      <p:to>
                                        <p:strVal val="visible"/>
                                      </p:to>
                                    </p:set>
                                    <p:animEffect transition="in" filter="box(out)">
                                      <p:cBhvr>
                                        <p:cTn id="12" dur="500"/>
                                        <p:tgtEl>
                                          <p:spTgt spid="7895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89523">
                                            <p:txEl>
                                              <p:pRg st="0" end="0"/>
                                            </p:txEl>
                                          </p:spTgt>
                                        </p:tgtEl>
                                        <p:attrNameLst>
                                          <p:attrName>style.visibility</p:attrName>
                                        </p:attrNameLst>
                                      </p:cBhvr>
                                      <p:to>
                                        <p:strVal val="visible"/>
                                      </p:to>
                                    </p:set>
                                    <p:animEffect transition="in" filter="box(out)">
                                      <p:cBhvr>
                                        <p:cTn id="17" dur="500"/>
                                        <p:tgtEl>
                                          <p:spTgt spid="7895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89522">
                                            <p:txEl>
                                              <p:pRg st="0" end="0"/>
                                            </p:txEl>
                                          </p:spTgt>
                                        </p:tgtEl>
                                        <p:attrNameLst>
                                          <p:attrName>style.visibility</p:attrName>
                                        </p:attrNameLst>
                                      </p:cBhvr>
                                      <p:to>
                                        <p:strVal val="visible"/>
                                      </p:to>
                                    </p:set>
                                    <p:animEffect transition="in" filter="box(out)">
                                      <p:cBhvr>
                                        <p:cTn id="22" dur="500"/>
                                        <p:tgtEl>
                                          <p:spTgt spid="7895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22" grpId="0" build="p" autoUpdateAnimBg="0"/>
      <p:bldP spid="789523" grpId="0" build="p" autoUpdateAnimBg="0"/>
      <p:bldP spid="789524" grpId="0" build="p" autoUpdateAnimBg="0"/>
      <p:bldP spid="78954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1" name="Rectangle 29"/>
          <p:cNvSpPr>
            <a:spLocks noGrp="1" noChangeArrowheads="1"/>
          </p:cNvSpPr>
          <p:nvPr>
            <p:ph type="title" idx="4294967295"/>
          </p:nvPr>
        </p:nvSpPr>
        <p:spPr bwMode="auto">
          <a:xfrm>
            <a:off x="838200" y="1916832"/>
            <a:ext cx="7772400" cy="3944991"/>
          </a:xfrm>
          <a:prstGeom prst="rect">
            <a:avLst/>
          </a:prstGeom>
          <a:ln>
            <a:miter lim="800000"/>
            <a:headEnd/>
            <a:tailEnd/>
          </a:ln>
          <a:effectLst>
            <a:outerShdw blurRad="63500" dist="35921" dir="2700000" algn="ctr" rotWithShape="0">
              <a:srgbClr val="000000">
                <a:alpha val="74998"/>
              </a:srgbClr>
            </a:outerShdw>
          </a:effectLst>
        </p:spPr>
        <p:txBody>
          <a:bodyPr/>
          <a:lstStyle/>
          <a:p>
            <a:pPr algn="ctr" eaLnBrk="1" hangingPunct="1">
              <a:defRPr/>
            </a:pPr>
            <a:r>
              <a:rPr lang="en-GB" sz="3200" dirty="0" err="1">
                <a:latin typeface="Times" charset="0"/>
                <a:ea typeface="ＭＳ Ｐゴシック" charset="0"/>
                <a:cs typeface="ＭＳ Ｐゴシック" charset="0"/>
              </a:rPr>
              <a:t>நாடு</a:t>
            </a:r>
            <a:r>
              <a:rPr lang="en-GB" sz="3200" dirty="0">
                <a:latin typeface="Times" charset="0"/>
                <a:ea typeface="ＭＳ Ｐゴシック" charset="0"/>
                <a:cs typeface="ＭＳ Ｐゴシック" charset="0"/>
              </a:rPr>
              <a:t>  </a:t>
            </a:r>
            <a:r>
              <a:rPr lang="en-GB" sz="3200" dirty="0" err="1">
                <a:latin typeface="Times" charset="0"/>
                <a:ea typeface="ＭＳ Ｐゴシック" charset="0"/>
                <a:cs typeface="ＭＳ Ｐゴシック" charset="0"/>
              </a:rPr>
              <a:t>கடத்தப்பட்டவர்கள்</a:t>
            </a:r>
            <a:br>
              <a:rPr lang="en-GB" sz="3200" dirty="0">
                <a:latin typeface="Times" charset="0"/>
                <a:ea typeface="ＭＳ Ｐゴシック" charset="0"/>
                <a:cs typeface="ＭＳ Ｐゴシック" charset="0"/>
              </a:rPr>
            </a:br>
            <a:br>
              <a:rPr lang="en-GB" sz="3200" dirty="0">
                <a:latin typeface="Times" charset="0"/>
                <a:ea typeface="ＭＳ Ｐゴシック" charset="0"/>
                <a:cs typeface="ＭＳ Ｐゴシック" charset="0"/>
              </a:rPr>
            </a:br>
            <a:r>
              <a:rPr lang="en-GB" sz="3200" dirty="0" err="1">
                <a:latin typeface="Times" charset="0"/>
                <a:ea typeface="ＭＳ Ｐゴシック" charset="0"/>
                <a:cs typeface="ＭＳ Ｐゴシック" charset="0"/>
              </a:rPr>
              <a:t>மீண்டும்</a:t>
            </a:r>
            <a:r>
              <a:rPr lang="en-GB" sz="3200" dirty="0">
                <a:latin typeface="Times" charset="0"/>
                <a:ea typeface="ＭＳ Ｐゴシック" charset="0"/>
                <a:cs typeface="ＭＳ Ｐゴシック" charset="0"/>
              </a:rPr>
              <a:t> </a:t>
            </a:r>
            <a:r>
              <a:rPr lang="en-GB" sz="3200" dirty="0" err="1">
                <a:latin typeface="Times" charset="0"/>
                <a:ea typeface="ＭＳ Ｐゴシック" charset="0"/>
                <a:cs typeface="ＭＳ Ｐゴシック" charset="0"/>
              </a:rPr>
              <a:t>திரும்பி</a:t>
            </a:r>
            <a:r>
              <a:rPr lang="en-GB" sz="3200" dirty="0">
                <a:latin typeface="Times" charset="0"/>
                <a:ea typeface="ＭＳ Ｐゴシック" charset="0"/>
                <a:cs typeface="ＭＳ Ｐゴシック" charset="0"/>
              </a:rPr>
              <a:t> </a:t>
            </a:r>
            <a:r>
              <a:rPr lang="en-GB" sz="3200" dirty="0" err="1">
                <a:latin typeface="Times" charset="0"/>
                <a:ea typeface="ＭＳ Ｐゴシック" charset="0"/>
                <a:cs typeface="ＭＳ Ｐゴシック" charset="0"/>
              </a:rPr>
              <a:t>வருவதற்கான</a:t>
            </a:r>
            <a:r>
              <a:rPr lang="en-GB" sz="3200" dirty="0">
                <a:latin typeface="Times" charset="0"/>
                <a:ea typeface="ＭＳ Ｐゴシック" charset="0"/>
                <a:cs typeface="ＭＳ Ｐゴシック" charset="0"/>
              </a:rPr>
              <a:t> </a:t>
            </a:r>
            <a:r>
              <a:rPr lang="en-GB" sz="3200" dirty="0" err="1">
                <a:latin typeface="Times" charset="0"/>
                <a:ea typeface="ＭＳ Ｐゴシック" charset="0"/>
                <a:cs typeface="ＭＳ Ｐゴシック" charset="0"/>
              </a:rPr>
              <a:t>வாக்குத்தத்தம்</a:t>
            </a:r>
            <a:br>
              <a:rPr lang="en-GB" sz="3200" dirty="0">
                <a:latin typeface="Times" charset="0"/>
                <a:ea typeface="ＭＳ Ｐゴシック" charset="0"/>
                <a:cs typeface="ＭＳ Ｐゴシック" charset="0"/>
              </a:rPr>
            </a:br>
            <a:br>
              <a:rPr lang="en-GB" sz="3200" dirty="0">
                <a:latin typeface="Times" charset="0"/>
                <a:ea typeface="ＭＳ Ｐゴシック" charset="0"/>
                <a:cs typeface="ＭＳ Ｐゴシック" charset="0"/>
              </a:rPr>
            </a:br>
            <a:br>
              <a:rPr lang="en-GB" sz="3200" dirty="0">
                <a:latin typeface="Times" charset="0"/>
                <a:ea typeface="ＭＳ Ｐゴシック" charset="0"/>
                <a:cs typeface="ＭＳ Ｐゴシック" charset="0"/>
              </a:rPr>
            </a:br>
            <a:r>
              <a:rPr lang="en-GB" sz="3200" dirty="0">
                <a:latin typeface="Times" charset="0"/>
                <a:ea typeface="ＭＳ Ｐゴシック" charset="0"/>
                <a:cs typeface="ＭＳ Ｐゴシック" charset="0"/>
              </a:rPr>
              <a:t>உபாகமம்30:1-4</a:t>
            </a:r>
            <a:endParaRPr lang="en-US" sz="3200" dirty="0">
              <a:latin typeface="Times" charset="0"/>
              <a:ea typeface="ＭＳ Ｐゴシック" charset="0"/>
              <a:cs typeface="ＭＳ Ｐゴシック" charset="0"/>
            </a:endParaRPr>
          </a:p>
        </p:txBody>
      </p:sp>
      <p:sp>
        <p:nvSpPr>
          <p:cNvPr id="23555" name="Rectangle 3"/>
          <p:cNvSpPr>
            <a:spLocks noChangeArrowheads="1"/>
          </p:cNvSpPr>
          <p:nvPr/>
        </p:nvSpPr>
        <p:spPr bwMode="auto">
          <a:xfrm>
            <a:off x="1602644" y="-317025"/>
            <a:ext cx="7089775" cy="341312"/>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ctr">
              <a:lnSpc>
                <a:spcPct val="50000"/>
              </a:lnSpc>
              <a:spcBef>
                <a:spcPct val="50000"/>
              </a:spcBef>
              <a:defRPr/>
            </a:pPr>
            <a:r>
              <a:rPr lang="en-US" sz="2800" b="1" dirty="0">
                <a:solidFill>
                  <a:srgbClr val="00FFCC"/>
                </a:solidFill>
                <a:latin typeface="Times" charset="0"/>
              </a:rPr>
              <a:t>EXILE &amp; RETURN PROMISED</a:t>
            </a:r>
            <a:endParaRPr lang="en-US" sz="2800" b="1" dirty="0">
              <a:solidFill>
                <a:schemeClr val="tx2"/>
              </a:solidFill>
              <a:latin typeface="Times" charset="0"/>
            </a:endParaRPr>
          </a:p>
        </p:txBody>
      </p:sp>
      <p:sp>
        <p:nvSpPr>
          <p:cNvPr id="2355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235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172038" name="Text Box 25"/>
          <p:cNvSpPr txBox="1">
            <a:spLocks noChangeArrowheads="1"/>
          </p:cNvSpPr>
          <p:nvPr/>
        </p:nvSpPr>
        <p:spPr bwMode="auto">
          <a:xfrm>
            <a:off x="8720138"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23578" name="Rectangle 26"/>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27</a:t>
            </a:r>
          </a:p>
        </p:txBody>
      </p:sp>
      <p:sp>
        <p:nvSpPr>
          <p:cNvPr id="172040" name="Text Box 28"/>
          <p:cNvSpPr txBox="1">
            <a:spLocks noChangeArrowheads="1"/>
          </p:cNvSpPr>
          <p:nvPr/>
        </p:nvSpPr>
        <p:spPr bwMode="auto">
          <a:xfrm>
            <a:off x="8610600" y="0"/>
            <a:ext cx="533400" cy="457200"/>
          </a:xfrm>
          <a:prstGeom prst="rect">
            <a:avLst/>
          </a:prstGeom>
          <a:solidFill>
            <a:srgbClr val="660033"/>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44</a:t>
            </a:r>
            <a:endParaRPr lang="en-US">
              <a:solidFill>
                <a:schemeClr val="tx2"/>
              </a:solidFill>
              <a:latin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1FAF25-13FA-FD40-8549-8D0DC3FE607F}"/>
              </a:ext>
            </a:extLst>
          </p:cNvPr>
          <p:cNvSpPr>
            <a:spLocks noGrp="1"/>
          </p:cNvSpPr>
          <p:nvPr>
            <p:ph type="subTitle" idx="1"/>
          </p:nvPr>
        </p:nvSpPr>
        <p:spPr>
          <a:xfrm>
            <a:off x="-400778" y="4577454"/>
            <a:ext cx="4681470" cy="783014"/>
          </a:xfrm>
        </p:spPr>
        <p:txBody>
          <a:bodyPr/>
          <a:lstStyle/>
          <a:p>
            <a:pPr marL="0" indent="0">
              <a:buNone/>
            </a:pPr>
            <a:r>
              <a:rPr lang="en-GB" sz="2000"/>
              <a:t>     நிபந்தனையுடனான </a:t>
            </a:r>
          </a:p>
          <a:p>
            <a:pPr marL="0" indent="0">
              <a:buNone/>
            </a:pPr>
            <a:r>
              <a:rPr lang="en-GB"/>
              <a:t>   </a:t>
            </a:r>
          </a:p>
          <a:p>
            <a:pPr marL="0" indent="0">
              <a:buNone/>
            </a:pPr>
            <a:endParaRPr lang="en-US"/>
          </a:p>
        </p:txBody>
      </p:sp>
      <p:sp>
        <p:nvSpPr>
          <p:cNvPr id="12" name="Title 11">
            <a:extLst>
              <a:ext uri="{FF2B5EF4-FFF2-40B4-BE49-F238E27FC236}">
                <a16:creationId xmlns:a16="http://schemas.microsoft.com/office/drawing/2014/main" id="{3E7175A3-AC88-C747-BD8B-F164496EBC4F}"/>
              </a:ext>
            </a:extLst>
          </p:cNvPr>
          <p:cNvSpPr>
            <a:spLocks noGrp="1"/>
          </p:cNvSpPr>
          <p:nvPr>
            <p:ph type="ctrTitle"/>
          </p:nvPr>
        </p:nvSpPr>
        <p:spPr>
          <a:xfrm>
            <a:off x="587675" y="234567"/>
            <a:ext cx="7772400" cy="1736725"/>
          </a:xfrm>
        </p:spPr>
        <p:txBody>
          <a:bodyPr/>
          <a:lstStyle/>
          <a:p>
            <a:r>
              <a:rPr lang="en-GB" sz="4000"/>
              <a:t>உடன்படிக்கையின் வகைகள்</a:t>
            </a:r>
            <a:endParaRPr lang="en-US" sz="4000"/>
          </a:p>
        </p:txBody>
      </p:sp>
      <p:sp>
        <p:nvSpPr>
          <p:cNvPr id="137219" name="Text Box 10"/>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37</a:t>
            </a:r>
          </a:p>
        </p:txBody>
      </p:sp>
      <p:pic>
        <p:nvPicPr>
          <p:cNvPr id="15372" name="Picture 12" descr="j0195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19093" y="3518694"/>
            <a:ext cx="2514600" cy="233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lowchart: Terminator 4">
            <a:extLst>
              <a:ext uri="{FF2B5EF4-FFF2-40B4-BE49-F238E27FC236}">
                <a16:creationId xmlns:a16="http://schemas.microsoft.com/office/drawing/2014/main" id="{8538DE52-2D91-354F-9198-AE67FC42E49E}"/>
              </a:ext>
            </a:extLst>
          </p:cNvPr>
          <p:cNvSpPr/>
          <p:nvPr/>
        </p:nvSpPr>
        <p:spPr bwMode="auto">
          <a:xfrm>
            <a:off x="1968077" y="2565454"/>
            <a:ext cx="4281425" cy="1015945"/>
          </a:xfrm>
          <a:prstGeom prst="flowChartTermina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ahoma" pitchFamily="-110" charset="-52"/>
              </a:rPr>
              <a:t>உடன்படிக்கைகள்</a:t>
            </a:r>
            <a:endParaRPr kumimoji="0" lang="en-US" sz="2400" b="0" i="0" u="none" strike="noStrike" cap="none" normalizeH="0" baseline="0">
              <a:ln>
                <a:noFill/>
              </a:ln>
              <a:solidFill>
                <a:schemeClr val="tx1"/>
              </a:solidFill>
              <a:effectLst/>
              <a:latin typeface="Tahoma" pitchFamily="-110" charset="-52"/>
            </a:endParaRPr>
          </a:p>
        </p:txBody>
      </p:sp>
      <p:sp>
        <p:nvSpPr>
          <p:cNvPr id="9" name="Left Bracket 8">
            <a:extLst>
              <a:ext uri="{FF2B5EF4-FFF2-40B4-BE49-F238E27FC236}">
                <a16:creationId xmlns:a16="http://schemas.microsoft.com/office/drawing/2014/main" id="{499652B1-B7A5-1949-9134-655CDC4E72A7}"/>
              </a:ext>
            </a:extLst>
          </p:cNvPr>
          <p:cNvSpPr/>
          <p:nvPr/>
        </p:nvSpPr>
        <p:spPr bwMode="auto">
          <a:xfrm>
            <a:off x="4108790" y="2235172"/>
            <a:ext cx="171902" cy="438728"/>
          </a:xfrm>
          <a:prstGeom prst="leftBracke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110" charset="-52"/>
            </a:endParaRPr>
          </a:p>
        </p:txBody>
      </p:sp>
      <p:sp>
        <p:nvSpPr>
          <p:cNvPr id="17" name="TextBox 16">
            <a:extLst>
              <a:ext uri="{FF2B5EF4-FFF2-40B4-BE49-F238E27FC236}">
                <a16:creationId xmlns:a16="http://schemas.microsoft.com/office/drawing/2014/main" id="{E0F5E211-2555-9A47-AE67-029784FC04EB}"/>
              </a:ext>
            </a:extLst>
          </p:cNvPr>
          <p:cNvSpPr txBox="1"/>
          <p:nvPr/>
        </p:nvSpPr>
        <p:spPr>
          <a:xfrm>
            <a:off x="2290600" y="3317161"/>
            <a:ext cx="4581198" cy="369332"/>
          </a:xfrm>
          <a:prstGeom prst="rect">
            <a:avLst/>
          </a:prstGeom>
          <a:noFill/>
        </p:spPr>
        <p:txBody>
          <a:bodyPr wrap="square">
            <a:spAutoFit/>
          </a:bodyPr>
          <a:lstStyle/>
          <a:p>
            <a:endParaRPr lang="en-GB"/>
          </a:p>
        </p:txBody>
      </p:sp>
      <p:sp>
        <p:nvSpPr>
          <p:cNvPr id="19" name="TextBox 18">
            <a:extLst>
              <a:ext uri="{FF2B5EF4-FFF2-40B4-BE49-F238E27FC236}">
                <a16:creationId xmlns:a16="http://schemas.microsoft.com/office/drawing/2014/main" id="{92EA4519-DF55-2243-8A11-EB7CB4C705E1}"/>
              </a:ext>
            </a:extLst>
          </p:cNvPr>
          <p:cNvSpPr txBox="1"/>
          <p:nvPr/>
        </p:nvSpPr>
        <p:spPr>
          <a:xfrm>
            <a:off x="4201646" y="4540422"/>
            <a:ext cx="4581198" cy="369332"/>
          </a:xfrm>
          <a:prstGeom prst="rect">
            <a:avLst/>
          </a:prstGeom>
          <a:noFill/>
        </p:spPr>
        <p:txBody>
          <a:bodyPr wrap="square">
            <a:spAutoFit/>
          </a:bodyPr>
          <a:lstStyle/>
          <a:p>
            <a:r>
              <a:rPr lang="en-GB"/>
              <a:t>நிபந்தனையற்ற</a:t>
            </a:r>
          </a:p>
        </p:txBody>
      </p:sp>
      <p:sp>
        <p:nvSpPr>
          <p:cNvPr id="4" name="TextBox 3">
            <a:extLst>
              <a:ext uri="{FF2B5EF4-FFF2-40B4-BE49-F238E27FC236}">
                <a16:creationId xmlns:a16="http://schemas.microsoft.com/office/drawing/2014/main" id="{94592E64-EE39-534A-A7E2-631FAFC0AFBA}"/>
              </a:ext>
            </a:extLst>
          </p:cNvPr>
          <p:cNvSpPr txBox="1"/>
          <p:nvPr/>
        </p:nvSpPr>
        <p:spPr>
          <a:xfrm>
            <a:off x="4390837" y="3092535"/>
            <a:ext cx="2785086" cy="86473"/>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id="{22FD1C6E-244F-A247-9B11-2E66E437795C}"/>
              </a:ext>
            </a:extLst>
          </p:cNvPr>
          <p:cNvSpPr txBox="1"/>
          <p:nvPr/>
        </p:nvSpPr>
        <p:spPr>
          <a:xfrm rot="10800000" flipV="1">
            <a:off x="1027377" y="5286120"/>
            <a:ext cx="5501767" cy="923330"/>
          </a:xfrm>
          <a:prstGeom prst="rect">
            <a:avLst/>
          </a:prstGeom>
          <a:noFill/>
        </p:spPr>
        <p:txBody>
          <a:bodyPr wrap="square" rtlCol="0">
            <a:spAutoFit/>
          </a:bodyPr>
          <a:lstStyle/>
          <a:p>
            <a:pPr algn="l"/>
            <a:r>
              <a:rPr lang="en-GB"/>
              <a:t>கர்த்தர் திருமணத்தை  நிபந்தனையுடனான உடன்படிக்கையாகவா   நிபந்தனையற்ற  உடன்படிக்கையாகவா கருதுகிறார்?</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dissolve">
                                      <p:cBhvr>
                                        <p:cTn id="7"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p:cNvSpPr>
            <a:spLocks noChangeArrowheads="1"/>
          </p:cNvSpPr>
          <p:nvPr/>
        </p:nvSpPr>
        <p:spPr bwMode="auto">
          <a:xfrm>
            <a:off x="1008063" y="1195281"/>
            <a:ext cx="7110412" cy="52133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imes" charset="0"/>
                <a:ea typeface="ＭＳ Ｐゴシック" charset="0"/>
                <a:cs typeface="+mn-cs"/>
              </a:rPr>
              <a:t>                </a:t>
            </a:r>
            <a:endParaRPr kumimoji="0" lang="en-US" sz="2400" b="1" i="0" u="none" strike="noStrike" kern="1200" cap="none" spc="0" normalizeH="0" baseline="0" noProof="0" dirty="0">
              <a:ln>
                <a:noFill/>
              </a:ln>
              <a:solidFill>
                <a:srgbClr val="FFFFFF"/>
              </a:solidFill>
              <a:effectLst/>
              <a:uLnTx/>
              <a:uFillTx/>
              <a:latin typeface="Times"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imes" charset="0"/>
                <a:ea typeface="ＭＳ Ｐゴシック" charset="0"/>
                <a:cs typeface="+mn-cs"/>
              </a:rPr>
              <a:t>	</a:t>
            </a:r>
            <a:r>
              <a:rPr kumimoji="0" lang="en-US" sz="3200" b="1" i="0" u="none" strike="noStrike" kern="1200" cap="none" spc="0" normalizeH="0" baseline="30000" noProof="0" dirty="0">
                <a:ln>
                  <a:noFill/>
                </a:ln>
                <a:solidFill>
                  <a:srgbClr val="FFFFFF"/>
                </a:solidFill>
                <a:effectLst/>
                <a:uLnTx/>
                <a:uFillTx/>
                <a:latin typeface="Times" charset="0"/>
                <a:ea typeface="ＭＳ Ｐゴシック" charset="0"/>
                <a:cs typeface="+mn-cs"/>
              </a:rPr>
              <a:t>5</a:t>
            </a:r>
            <a:r>
              <a:rPr kumimoji="0" lang="en-US" sz="2800" b="1" i="0" u="none" strike="noStrike" kern="1200" cap="none" spc="0" normalizeH="0" baseline="0" noProof="0" dirty="0">
                <a:ln>
                  <a:noFill/>
                </a:ln>
                <a:solidFill>
                  <a:srgbClr val="FFFFFF"/>
                </a:solidFill>
                <a:effectLst/>
                <a:uLnTx/>
                <a:uFillTx/>
                <a:latin typeface="Times" charset="0"/>
                <a:ea typeface="ＭＳ Ｐゴシック" charset="0"/>
                <a:cs typeface="+mn-cs"/>
              </a:rPr>
              <a:t> </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cd;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gpjhf;fs</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Rje;jhpj;jpUe;j</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FFFF00"/>
                </a:solidFill>
                <a:effectLst/>
                <a:uLnTx/>
                <a:uFillTx/>
                <a:latin typeface="Kalaham" charset="0"/>
                <a:ea typeface="ＭＳ Ｐゴシック" charset="0"/>
                <a:cs typeface="+mn-cs"/>
              </a:rPr>
              <a:t>Njrj;ij</a:t>
            </a:r>
            <a:r>
              <a:rPr kumimoji="0" lang="en-US" sz="2800" b="1" i="0" u="none" strike="noStrike" kern="1200" cap="none" spc="0" normalizeH="0" baseline="0" noProof="0" dirty="0">
                <a:ln>
                  <a:noFill/>
                </a:ln>
                <a:solidFill>
                  <a:srgbClr val="FFD34A"/>
                </a:solidFill>
                <a:effectLst/>
                <a:uLnTx/>
                <a:uFillTx/>
                <a:latin typeface="Times" charset="0"/>
                <a:ea typeface="ＭＳ Ｐゴシック" charset="0"/>
                <a:cs typeface="+mn-cs"/>
              </a:rPr>
              <a:t>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eP</a:t>
            </a:r>
            <a:r>
              <a:rPr kumimoji="0" lang="en-US" sz="2800" b="1" i="0" u="none" strike="noStrike" kern="1200" cap="none" spc="0" normalizeH="0" baseline="0" noProof="0" dirty="0">
                <a:ln>
                  <a:noFill/>
                </a:ln>
                <a:solidFill>
                  <a:srgbClr val="66FF66"/>
                </a:solidFill>
                <a:effectLst/>
                <a:uLnTx/>
                <a:uFillTx/>
                <a:latin typeface="Times" charset="0"/>
                <a:ea typeface="ＭＳ Ｐゴシック" charset="0"/>
                <a:cs typeface="+mn-cs"/>
              </a:rPr>
              <a:t>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Rje;jhpf;Fk;gbf;F</a:t>
            </a:r>
            <a:r>
              <a:rPr kumimoji="0" lang="en-US" sz="2800" b="1" i="0" u="none" strike="noStrike" kern="1200" cap="none" spc="0" normalizeH="0" baseline="0" noProof="0" dirty="0">
                <a:ln>
                  <a:noFill/>
                </a:ln>
                <a:solidFill>
                  <a:srgbClr val="66FF66"/>
                </a:solidFill>
                <a:effectLst/>
                <a:uLnTx/>
                <a:uFillTx/>
                <a:latin typeface="Times" charset="0"/>
                <a:ea typeface="ＭＳ Ｐゴシック" charset="0"/>
                <a:cs typeface="+mn-cs"/>
              </a:rPr>
              <a:t>,</a:t>
            </a:r>
            <a:r>
              <a:rPr kumimoji="0" lang="en-US" sz="2800" b="1" i="0" u="none" strike="noStrike" kern="1200" cap="none" spc="0" normalizeH="0" baseline="0" noProof="0" dirty="0">
                <a:ln>
                  <a:noFill/>
                </a:ln>
                <a:solidFill>
                  <a:srgbClr val="66FF66"/>
                </a:solidFill>
                <a:effectLst/>
                <a:uLnTx/>
                <a:uFillTx/>
                <a:latin typeface="Kalaham" charset="0"/>
                <a:ea typeface="ＭＳ Ｐゴシック" charset="0"/>
                <a:cs typeface="+mn-cs"/>
              </a:rPr>
              <a:t> cd;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Njtdhfpa</a:t>
            </a:r>
            <a:r>
              <a:rPr kumimoji="0" lang="en-US" sz="2800" b="1" i="0" u="none" strike="noStrike" kern="1200" cap="none" spc="0" normalizeH="0" baseline="0" noProof="0" dirty="0">
                <a:ln>
                  <a:noFill/>
                </a:ln>
                <a:solidFill>
                  <a:srgbClr val="66FF66"/>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fh;j;jh</a:t>
            </a:r>
            <a:r>
              <a:rPr kumimoji="0" lang="en-US" sz="2800" b="1" i="0" u="none" strike="noStrike" kern="1200" cap="none" spc="0" normalizeH="0" baseline="0" noProof="0" dirty="0">
                <a:ln>
                  <a:noFill/>
                </a:ln>
                <a:solidFill>
                  <a:srgbClr val="66FF66"/>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mjpy</a:t>
            </a:r>
            <a:r>
              <a:rPr kumimoji="0" lang="en-US" sz="2800" b="1" i="0" u="none" strike="noStrike" kern="1200" cap="none" spc="0" normalizeH="0" baseline="0" noProof="0" dirty="0">
                <a:ln>
                  <a:noFill/>
                </a:ln>
                <a:solidFill>
                  <a:srgbClr val="66FF66"/>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cd;id</a:t>
            </a:r>
            <a:r>
              <a:rPr kumimoji="0" lang="en-US" sz="2800" b="1" i="0" u="none" strike="noStrike" kern="1200" cap="none" spc="0" normalizeH="0" baseline="0" noProof="0" dirty="0">
                <a:ln>
                  <a:noFill/>
                </a:ln>
                <a:solidFill>
                  <a:srgbClr val="66FF66"/>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Nrh;j;J</a:t>
            </a:r>
            <a:r>
              <a:rPr kumimoji="0" lang="en-US" sz="2800" b="1" i="0" u="none" strike="noStrike" kern="1200" cap="none" spc="0" normalizeH="0" baseline="0" noProof="0" dirty="0">
                <a:ln>
                  <a:noFill/>
                </a:ln>
                <a:solidFill>
                  <a:srgbClr val="66FF66"/>
                </a:solidFill>
                <a:effectLst/>
                <a:uLnTx/>
                <a:uFillTx/>
                <a:latin typeface="Times" charset="0"/>
                <a:ea typeface="ＭＳ Ｐゴシック" charset="0"/>
                <a:cs typeface="+mn-cs"/>
              </a:rPr>
              <a:t>,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cdf;F</a:t>
            </a:r>
            <a:r>
              <a:rPr kumimoji="0" lang="en-US" sz="2800" b="1" i="0" u="none" strike="noStrike" kern="1200" cap="none" spc="0" normalizeH="0" baseline="0" noProof="0" dirty="0">
                <a:ln>
                  <a:noFill/>
                </a:ln>
                <a:solidFill>
                  <a:srgbClr val="66FF66"/>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ed;iknra;J</a:t>
            </a:r>
            <a:r>
              <a:rPr kumimoji="0" lang="en-US" sz="2800" b="1" i="0" u="none" strike="noStrike" kern="1200" cap="none" spc="0" normalizeH="0" baseline="0" noProof="0" dirty="0">
                <a:ln>
                  <a:noFill/>
                </a:ln>
                <a:solidFill>
                  <a:srgbClr val="66FF66"/>
                </a:solidFill>
                <a:effectLst/>
                <a:uLnTx/>
                <a:uFillTx/>
                <a:latin typeface="Times" charset="0"/>
                <a:ea typeface="ＭＳ Ｐゴシック" charset="0"/>
                <a:cs typeface="+mn-cs"/>
              </a:rPr>
              <a:t>,</a:t>
            </a:r>
            <a:r>
              <a:rPr kumimoji="0" lang="en-US" sz="2800" b="1" i="0" u="none" strike="noStrike" kern="1200" cap="none" spc="0" normalizeH="0" baseline="0" noProof="0" dirty="0">
                <a:ln>
                  <a:noFill/>
                </a:ln>
                <a:solidFill>
                  <a:srgbClr val="FFD34A"/>
                </a:solidFill>
                <a:effectLst/>
                <a:uLnTx/>
                <a:uFillTx/>
                <a:latin typeface="Times" charset="0"/>
                <a:ea typeface="ＭＳ Ｐゴシック" charset="0"/>
                <a:cs typeface="+mn-cs"/>
              </a:rPr>
              <a:t>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cd;idg</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ngUfg;gd;Dthh</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a:t>
            </a:r>
            <a:r>
              <a:rPr kumimoji="0" lang="en-US" sz="2800" b="1" i="0" u="none" strike="noStrike" kern="1200" cap="none" spc="0" normalizeH="0" baseline="0" noProof="0" dirty="0">
                <a:ln>
                  <a:noFill/>
                </a:ln>
                <a:solidFill>
                  <a:srgbClr val="FFFFFF"/>
                </a:solidFill>
                <a:effectLst/>
                <a:uLnTx/>
                <a:uFillTx/>
                <a:latin typeface="Times" charset="0"/>
                <a:ea typeface="ＭＳ Ｐゴシック" charset="0"/>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30000" noProof="0" dirty="0">
                <a:ln>
                  <a:noFill/>
                </a:ln>
                <a:solidFill>
                  <a:srgbClr val="FFFFFF"/>
                </a:solidFill>
                <a:effectLst/>
                <a:uLnTx/>
                <a:uFillTx/>
                <a:latin typeface="Times" charset="0"/>
                <a:ea typeface="ＭＳ Ｐゴシック" charset="0"/>
                <a:cs typeface="+mn-cs"/>
              </a:rPr>
              <a:t>  	6 </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cd;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Njtdhfpa</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fh;j;jhpy</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eP</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 cd; KO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Ujaj;NjhLk</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 cd; KO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Mj;JkhNthLk</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md;G$h;e;J</a:t>
            </a:r>
            <a:r>
              <a:rPr kumimoji="0" lang="en-US" sz="2800" b="1" i="0" u="none" strike="noStrike" kern="1200" cap="none" spc="0" normalizeH="0" baseline="0" noProof="0" dirty="0">
                <a:ln>
                  <a:noFill/>
                </a:ln>
                <a:solidFill>
                  <a:srgbClr val="FFFFFF"/>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FFFFFF"/>
                </a:solidFill>
                <a:effectLst/>
                <a:uLnTx/>
                <a:uFillTx/>
                <a:latin typeface="Kalaham" charset="0"/>
                <a:ea typeface="ＭＳ Ｐゴシック" charset="0"/>
                <a:cs typeface="+mn-cs"/>
              </a:rPr>
              <a:t>gpiof;Fk;gb</a:t>
            </a:r>
            <a:r>
              <a:rPr kumimoji="0" lang="en-US" sz="2800" b="1" i="0" u="none" strike="noStrike" kern="1200" cap="none" spc="0" normalizeH="0" baseline="0" noProof="0" dirty="0">
                <a:ln>
                  <a:noFill/>
                </a:ln>
                <a:solidFill>
                  <a:srgbClr val="FFFFFF"/>
                </a:solidFill>
                <a:effectLst/>
                <a:uLnTx/>
                <a:uFillTx/>
                <a:latin typeface="Times" charset="0"/>
                <a:ea typeface="ＭＳ Ｐゴシック" charset="0"/>
                <a:cs typeface="+mn-cs"/>
              </a:rPr>
              <a:t>,</a:t>
            </a:r>
            <a:r>
              <a:rPr kumimoji="0" lang="en-US" sz="2800" b="1" i="0" u="none" strike="noStrike" kern="1200" cap="none" spc="0" normalizeH="0" baseline="0" noProof="0" dirty="0">
                <a:ln>
                  <a:noFill/>
                </a:ln>
                <a:solidFill>
                  <a:srgbClr val="FFD34A"/>
                </a:solidFill>
                <a:effectLst/>
                <a:uLnTx/>
                <a:uFillTx/>
                <a:latin typeface="Times" charset="0"/>
                <a:ea typeface="ＭＳ Ｐゴシック" charset="0"/>
                <a:cs typeface="+mn-cs"/>
              </a:rPr>
              <a:t> </a:t>
            </a:r>
            <a:r>
              <a:rPr kumimoji="0" lang="en-US" sz="2800" b="1" i="0" u="none" strike="noStrike" kern="1200" cap="none" spc="0" normalizeH="0" baseline="0" noProof="0" dirty="0">
                <a:ln>
                  <a:noFill/>
                </a:ln>
                <a:solidFill>
                  <a:srgbClr val="FFD34A"/>
                </a:solidFill>
                <a:effectLst/>
                <a:uLnTx/>
                <a:uFillTx/>
                <a:latin typeface="Kalaham" charset="0"/>
                <a:ea typeface="ＭＳ Ｐゴシック" charset="0"/>
                <a:cs typeface="+mn-cs"/>
              </a:rPr>
              <a:t>cd; </a:t>
            </a:r>
            <a:r>
              <a:rPr kumimoji="0" lang="en-US" sz="2800" b="1" i="0" u="none" strike="noStrike" kern="1200" cap="none" spc="0" normalizeH="0" baseline="0" noProof="0" dirty="0" err="1">
                <a:ln>
                  <a:noFill/>
                </a:ln>
                <a:solidFill>
                  <a:srgbClr val="FFD34A"/>
                </a:solidFill>
                <a:effectLst/>
                <a:uLnTx/>
                <a:uFillTx/>
                <a:latin typeface="Kalaham" charset="0"/>
                <a:ea typeface="ＭＳ Ｐゴシック" charset="0"/>
                <a:cs typeface="+mn-cs"/>
              </a:rPr>
              <a:t>Njtdhfpa</a:t>
            </a:r>
            <a:r>
              <a:rPr kumimoji="0" lang="en-US" sz="2800" b="1" i="0" u="none" strike="noStrike" kern="1200" cap="none" spc="0" normalizeH="0" baseline="0" noProof="0" dirty="0">
                <a:ln>
                  <a:noFill/>
                </a:ln>
                <a:solidFill>
                  <a:srgbClr val="FFD34A"/>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FFD34A"/>
                </a:solidFill>
                <a:effectLst/>
                <a:uLnTx/>
                <a:uFillTx/>
                <a:latin typeface="Kalaham" charset="0"/>
                <a:ea typeface="ＭＳ Ｐゴシック" charset="0"/>
                <a:cs typeface="+mn-cs"/>
              </a:rPr>
              <a:t>fh;j;jh</a:t>
            </a:r>
            <a:r>
              <a:rPr kumimoji="0" lang="en-US" sz="2800" b="1" i="0" u="none" strike="noStrike" kern="1200" cap="none" spc="0" normalizeH="0" baseline="0" noProof="0" dirty="0">
                <a:ln>
                  <a:noFill/>
                </a:ln>
                <a:solidFill>
                  <a:srgbClr val="FFD34A"/>
                </a:solidFill>
                <a:effectLst/>
                <a:uLnTx/>
                <a:uFillTx/>
                <a:latin typeface="Kalaham" charset="0"/>
                <a:ea typeface="ＭＳ Ｐゴシック" charset="0"/>
                <a:cs typeface="+mn-cs"/>
              </a:rPr>
              <a:t>; </a:t>
            </a:r>
            <a:r>
              <a:rPr kumimoji="0" lang="en-US" sz="2800" b="1" i="0" u="none" strike="noStrike" kern="1200" cap="none" spc="0" normalizeH="0" baseline="0" noProof="0" dirty="0">
                <a:ln>
                  <a:noFill/>
                </a:ln>
                <a:solidFill>
                  <a:srgbClr val="66FF66"/>
                </a:solidFill>
                <a:effectLst/>
                <a:uLnTx/>
                <a:uFillTx/>
                <a:latin typeface="Kalaham" charset="0"/>
                <a:ea typeface="ＭＳ Ｐゴシック" charset="0"/>
                <a:cs typeface="+mn-cs"/>
              </a:rPr>
              <a:t>cd;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Ujaj;ijAk</a:t>
            </a:r>
            <a:r>
              <a:rPr kumimoji="0" lang="en-US" sz="2800" b="1" i="0" u="none" strike="noStrike" kern="1200" cap="none" spc="0" normalizeH="0" baseline="0" noProof="0" dirty="0">
                <a:ln>
                  <a:noFill/>
                </a:ln>
                <a:solidFill>
                  <a:srgbClr val="66FF66"/>
                </a:solidFill>
                <a:effectLst/>
                <a:uLnTx/>
                <a:uFillTx/>
                <a:latin typeface="Kalaham" charset="0"/>
                <a:ea typeface="ＭＳ Ｐゴシック" charset="0"/>
                <a:cs typeface="+mn-cs"/>
              </a:rPr>
              <a:t>; cd;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re;jjpahhpd</a:t>
            </a:r>
            <a:r>
              <a:rPr kumimoji="0" lang="en-US" sz="2800" b="1" i="0" u="none" strike="noStrike" kern="1200" cap="none" spc="0" normalizeH="0" baseline="0" noProof="0" dirty="0">
                <a:ln>
                  <a:noFill/>
                </a:ln>
                <a:solidFill>
                  <a:srgbClr val="66FF66"/>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Ujaj;ijAk</a:t>
            </a:r>
            <a:r>
              <a:rPr kumimoji="0" lang="en-US" sz="2800" b="1" i="0" u="none" strike="noStrike" kern="1200" cap="none" spc="0" normalizeH="0" baseline="0" noProof="0" dirty="0">
                <a:ln>
                  <a:noFill/>
                </a:ln>
                <a:solidFill>
                  <a:srgbClr val="66FF66"/>
                </a:solidFill>
                <a:effectLst/>
                <a:uLnTx/>
                <a:uFillTx/>
                <a:latin typeface="Kalaham" charset="0"/>
                <a:ea typeface="ＭＳ Ｐゴシック" charset="0"/>
                <a:cs typeface="+mn-cs"/>
              </a:rPr>
              <a:t>; </a:t>
            </a:r>
            <a:r>
              <a:rPr kumimoji="0" lang="en-US" sz="2800" b="1" i="0" u="none" strike="noStrike" kern="1200" cap="none" spc="0" normalizeH="0" baseline="0" noProof="0" dirty="0" err="1">
                <a:ln>
                  <a:noFill/>
                </a:ln>
                <a:solidFill>
                  <a:srgbClr val="66FF66"/>
                </a:solidFill>
                <a:effectLst/>
                <a:uLnTx/>
                <a:uFillTx/>
                <a:latin typeface="Kalaham" charset="0"/>
                <a:ea typeface="ＭＳ Ｐゴシック" charset="0"/>
                <a:cs typeface="+mn-cs"/>
              </a:rPr>
              <a:t>tpUj;jNrjdk;gz;zp</a:t>
            </a:r>
            <a:r>
              <a:rPr kumimoji="0" lang="en-US" sz="2800" b="1" i="0" u="none" strike="noStrike" kern="1200" cap="none" spc="0" normalizeH="0" baseline="0" noProof="0" dirty="0">
                <a:ln>
                  <a:noFill/>
                </a:ln>
                <a:solidFill>
                  <a:srgbClr val="66FF66"/>
                </a:solidFill>
                <a:effectLst/>
                <a:uLnTx/>
                <a:uFillTx/>
                <a:latin typeface="Times" charset="0"/>
                <a:ea typeface="ＭＳ Ｐゴシック" charset="0"/>
                <a:cs typeface="+mn-cs"/>
              </a:rPr>
              <a:t>,..</a:t>
            </a:r>
            <a:endParaRPr kumimoji="0" lang="en-US" sz="1800" b="1" i="0" u="none" strike="noStrike" kern="1200" cap="none" spc="0" normalizeH="0" baseline="0" noProof="0" dirty="0">
              <a:ln>
                <a:noFill/>
              </a:ln>
              <a:solidFill>
                <a:srgbClr val="FFFFFF"/>
              </a:solidFill>
              <a:effectLst/>
              <a:uLnTx/>
              <a:uFillTx/>
              <a:latin typeface="Times" charset="0"/>
              <a:ea typeface="ＭＳ Ｐゴシック" charset="0"/>
              <a:cs typeface="+mn-cs"/>
            </a:endParaRPr>
          </a:p>
        </p:txBody>
      </p:sp>
      <p:sp>
        <p:nvSpPr>
          <p:cNvPr id="357380" name="Rectangle 4"/>
          <p:cNvSpPr>
            <a:spLocks noChangeArrowheads="1"/>
          </p:cNvSpPr>
          <p:nvPr/>
        </p:nvSpPr>
        <p:spPr bwMode="auto">
          <a:xfrm>
            <a:off x="1674813" y="798513"/>
            <a:ext cx="7089775" cy="7620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Kalaham" charset="0"/>
                <a:ea typeface="ＭＳ Ｐゴシック" charset="0"/>
                <a:cs typeface="+mn-cs"/>
              </a:rPr>
              <a:t>cghfkk;;; 30</a:t>
            </a:r>
          </a:p>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FFCC"/>
                </a:solidFill>
                <a:effectLst/>
                <a:uLnTx/>
                <a:uFillTx/>
                <a:latin typeface="Kalaham" charset="0"/>
                <a:ea typeface="ＭＳ Ｐゴシック" charset="0"/>
                <a:cs typeface="+mn-cs"/>
              </a:rPr>
              <a:t>Epyk; </a:t>
            </a:r>
            <a:r>
              <a:rPr kumimoji="0" lang="en-US" sz="2800" b="1" i="0" u="none" strike="noStrike" kern="1200" cap="none" spc="0" normalizeH="0" baseline="0" noProof="0">
                <a:ln>
                  <a:noFill/>
                </a:ln>
                <a:solidFill>
                  <a:srgbClr val="00FFCC"/>
                </a:solidFill>
                <a:effectLst/>
                <a:uLnTx/>
                <a:uFillTx/>
                <a:latin typeface="Times" charset="0"/>
                <a:ea typeface="ＭＳ Ｐゴシック" charset="0"/>
                <a:cs typeface="+mn-cs"/>
              </a:rPr>
              <a:t>(</a:t>
            </a:r>
            <a:r>
              <a:rPr kumimoji="0" lang="en-US" sz="2800" b="1" i="0" u="none" strike="noStrike" kern="1200" cap="none" spc="0" normalizeH="0" baseline="0" noProof="0">
                <a:ln>
                  <a:noFill/>
                </a:ln>
                <a:solidFill>
                  <a:srgbClr val="00FFCC"/>
                </a:solidFill>
                <a:effectLst/>
                <a:uLnTx/>
                <a:uFillTx/>
                <a:latin typeface="Kalaham" charset="0"/>
                <a:ea typeface="ＭＳ Ｐゴシック" charset="0"/>
                <a:cs typeface="+mn-cs"/>
              </a:rPr>
              <a:t>ghy];jPd</a:t>
            </a:r>
            <a:r>
              <a:rPr kumimoji="0" lang="en-US" sz="2800" b="1" i="0" u="none" strike="noStrike" kern="1200" cap="none" spc="0" normalizeH="0" baseline="0" noProof="0">
                <a:ln>
                  <a:noFill/>
                </a:ln>
                <a:solidFill>
                  <a:srgbClr val="00FFCC"/>
                </a:solidFill>
                <a:effectLst/>
                <a:uLnTx/>
                <a:uFillTx/>
                <a:latin typeface="Times" charset="0"/>
                <a:ea typeface="ＭＳ Ｐゴシック" charset="0"/>
                <a:cs typeface="+mn-cs"/>
              </a:rPr>
              <a:t>) </a:t>
            </a:r>
            <a:r>
              <a:rPr kumimoji="0" lang="en-US" sz="2800" b="1" i="0" u="none" strike="noStrike" kern="1200" cap="none" spc="0" normalizeH="0" baseline="0" noProof="0">
                <a:ln>
                  <a:noFill/>
                </a:ln>
                <a:solidFill>
                  <a:srgbClr val="00FFCC"/>
                </a:solidFill>
                <a:effectLst/>
                <a:uLnTx/>
                <a:uFillTx/>
                <a:latin typeface="Kalaham" charset="0"/>
                <a:ea typeface="ＭＳ Ｐゴシック" charset="0"/>
                <a:cs typeface="+mn-cs"/>
              </a:rPr>
              <a:t>thf;Ffs;</a:t>
            </a:r>
            <a:endParaRPr kumimoji="0" lang="en-US" sz="2800" b="1" i="0" u="none" strike="noStrike" kern="1200" cap="none" spc="0" normalizeH="0" baseline="0" noProof="0">
              <a:ln>
                <a:noFill/>
              </a:ln>
              <a:solidFill>
                <a:srgbClr val="FFD34A"/>
              </a:solidFill>
              <a:effectLst/>
              <a:uLnTx/>
              <a:uFillTx/>
              <a:latin typeface="Times" charset="0"/>
              <a:ea typeface="ＭＳ Ｐゴシック" charset="0"/>
              <a:cs typeface="+mn-cs"/>
            </a:endParaRPr>
          </a:p>
        </p:txBody>
      </p:sp>
      <p:sp>
        <p:nvSpPr>
          <p:cNvPr id="357381" name="Rectangle 5"/>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D34A"/>
                </a:solidFill>
                <a:effectLst/>
                <a:uLnTx/>
                <a:uFillTx/>
                <a:latin typeface="Times" charset="0"/>
                <a:ea typeface="ＭＳ Ｐゴシック" charset="0"/>
                <a:cs typeface="+mn-cs"/>
              </a:rPr>
              <a:t>7</a:t>
            </a:r>
          </a:p>
        </p:txBody>
      </p:sp>
      <p:sp>
        <p:nvSpPr>
          <p:cNvPr id="357382" name="Line 6"/>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383" name="Oval 7"/>
          <p:cNvSpPr>
            <a:spLocks noChangeArrowheads="1"/>
          </p:cNvSpPr>
          <p:nvPr/>
        </p:nvSpPr>
        <p:spPr bwMode="auto">
          <a:xfrm>
            <a:off x="1022350" y="2079519"/>
            <a:ext cx="16510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04" name="Rectangle 28"/>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05" name="Rectangle 29"/>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Helvetica" charset="0"/>
                <a:ea typeface="ＭＳ Ｐゴシック" charset="0"/>
                <a:cs typeface="+mn-cs"/>
              </a:rPr>
              <a:t>40</a:t>
            </a:r>
          </a:p>
        </p:txBody>
      </p:sp>
      <p:sp>
        <p:nvSpPr>
          <p:cNvPr id="357406" name="AutoShape 30"/>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07" name="Rectangle 31"/>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08" name="AutoShape 32"/>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09" name="Line 33"/>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10" name="Line 34"/>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11" name="Line 35"/>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12" name="Line 36"/>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13" name="Line 37"/>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14" name="Rectangle 38"/>
          <p:cNvSpPr>
            <a:spLocks noChangeArrowheads="1"/>
          </p:cNvSpPr>
          <p:nvPr/>
        </p:nvSpPr>
        <p:spPr bwMode="auto">
          <a:xfrm>
            <a:off x="8007350" y="3429000"/>
            <a:ext cx="619125"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hicago" charset="0"/>
                <a:ea typeface="ＭＳ Ｐゴシック" charset="0"/>
                <a:cs typeface="+mn-cs"/>
              </a:rPr>
              <a:t>MOSES</a:t>
            </a:r>
          </a:p>
        </p:txBody>
      </p:sp>
      <p:sp>
        <p:nvSpPr>
          <p:cNvPr id="357415" name="Rectangle 39"/>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Sinai</a:t>
            </a:r>
          </a:p>
        </p:txBody>
      </p:sp>
      <p:sp>
        <p:nvSpPr>
          <p:cNvPr id="357416" name="Rectangle 40"/>
          <p:cNvSpPr>
            <a:spLocks noChangeArrowheads="1"/>
          </p:cNvSpPr>
          <p:nvPr/>
        </p:nvSpPr>
        <p:spPr bwMode="auto">
          <a:xfrm>
            <a:off x="8075613" y="4025900"/>
            <a:ext cx="6445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M - C - C</a:t>
            </a:r>
          </a:p>
        </p:txBody>
      </p:sp>
      <p:sp>
        <p:nvSpPr>
          <p:cNvPr id="357417" name="Rectangle 41"/>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Kadesh Barnea</a:t>
            </a:r>
          </a:p>
        </p:txBody>
      </p:sp>
      <p:sp>
        <p:nvSpPr>
          <p:cNvPr id="357418" name="Rectangle 42"/>
          <p:cNvSpPr>
            <a:spLocks noChangeArrowheads="1"/>
          </p:cNvSpPr>
          <p:nvPr/>
        </p:nvSpPr>
        <p:spPr bwMode="auto">
          <a:xfrm>
            <a:off x="8267700" y="4381500"/>
            <a:ext cx="30797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40</a:t>
            </a:r>
          </a:p>
        </p:txBody>
      </p:sp>
      <p:sp>
        <p:nvSpPr>
          <p:cNvPr id="357419" name="Rectangle 43"/>
          <p:cNvSpPr>
            <a:spLocks noChangeArrowheads="1"/>
          </p:cNvSpPr>
          <p:nvPr/>
        </p:nvSpPr>
        <p:spPr bwMode="auto">
          <a:xfrm>
            <a:off x="8032750" y="4552950"/>
            <a:ext cx="76517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5 Sermons</a:t>
            </a:r>
          </a:p>
        </p:txBody>
      </p:sp>
      <p:sp>
        <p:nvSpPr>
          <p:cNvPr id="357420" name="Line 44"/>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357421" name="Rectangle 45"/>
          <p:cNvSpPr>
            <a:spLocks noChangeArrowheads="1"/>
          </p:cNvSpPr>
          <p:nvPr/>
        </p:nvSpPr>
        <p:spPr bwMode="auto">
          <a:xfrm>
            <a:off x="8120063" y="3670300"/>
            <a:ext cx="5937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Exodus</a:t>
            </a:r>
          </a:p>
        </p:txBody>
      </p:sp>
      <p:sp>
        <p:nvSpPr>
          <p:cNvPr id="357422" name="Text Box 46"/>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Comic Sans MS" charset="0"/>
                <a:ea typeface="ＭＳ Ｐゴシック" charset="0"/>
                <a:cs typeface="+mn-cs"/>
              </a:rPr>
              <a:t> </a:t>
            </a:r>
          </a:p>
        </p:txBody>
      </p:sp>
      <p:sp>
        <p:nvSpPr>
          <p:cNvPr id="357426" name="Rectangle 50"/>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mn-cs"/>
              </a:rPr>
              <a:t>29</a:t>
            </a:r>
          </a:p>
        </p:txBody>
      </p:sp>
      <p:sp>
        <p:nvSpPr>
          <p:cNvPr id="357427" name="Text Box 51"/>
          <p:cNvSpPr txBox="1">
            <a:spLocks noChangeArrowheads="1"/>
          </p:cNvSpPr>
          <p:nvPr/>
        </p:nvSpPr>
        <p:spPr bwMode="auto">
          <a:xfrm>
            <a:off x="6992938" y="6284913"/>
            <a:ext cx="1633537"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cs typeface="+mn-cs"/>
              </a:rPr>
              <a:t>Handbook pg. 26-29</a:t>
            </a:r>
          </a:p>
        </p:txBody>
      </p:sp>
      <p:sp>
        <p:nvSpPr>
          <p:cNvPr id="357428" name="Text Box 52"/>
          <p:cNvSpPr txBox="1">
            <a:spLocks noChangeArrowheads="1"/>
          </p:cNvSpPr>
          <p:nvPr/>
        </p:nvSpPr>
        <p:spPr bwMode="auto">
          <a:xfrm>
            <a:off x="8591550" y="6410325"/>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rPr>
              <a:t>1</a:t>
            </a:r>
          </a:p>
        </p:txBody>
      </p:sp>
    </p:spTree>
    <p:extLst>
      <p:ext uri="{BB962C8B-B14F-4D97-AF65-F5344CB8AC3E}">
        <p14:creationId xmlns:p14="http://schemas.microsoft.com/office/powerpoint/2010/main" val="157985927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57383"/>
                                        </p:tgtEl>
                                        <p:attrNameLst>
                                          <p:attrName>style.visibility</p:attrName>
                                        </p:attrNameLst>
                                      </p:cBhvr>
                                      <p:to>
                                        <p:strVal val="visible"/>
                                      </p:to>
                                    </p:set>
                                    <p:anim calcmode="lin" valueType="num">
                                      <p:cBhvr>
                                        <p:cTn id="7" dur="500" fill="hold"/>
                                        <p:tgtEl>
                                          <p:spTgt spid="357383"/>
                                        </p:tgtEl>
                                        <p:attrNameLst>
                                          <p:attrName>ppt_w</p:attrName>
                                        </p:attrNameLst>
                                      </p:cBhvr>
                                      <p:tavLst>
                                        <p:tav tm="0">
                                          <p:val>
                                            <p:fltVal val="0"/>
                                          </p:val>
                                        </p:tav>
                                        <p:tav tm="100000">
                                          <p:val>
                                            <p:strVal val="#ppt_w"/>
                                          </p:val>
                                        </p:tav>
                                      </p:tavLst>
                                    </p:anim>
                                    <p:anim calcmode="lin" valueType="num">
                                      <p:cBhvr>
                                        <p:cTn id="8" dur="500" fill="hold"/>
                                        <p:tgtEl>
                                          <p:spTgt spid="357383"/>
                                        </p:tgtEl>
                                        <p:attrNameLst>
                                          <p:attrName>ppt_h</p:attrName>
                                        </p:attrNameLst>
                                      </p:cBhvr>
                                      <p:tavLst>
                                        <p:tav tm="0">
                                          <p:val>
                                            <p:fltVal val="0"/>
                                          </p:val>
                                        </p:tav>
                                        <p:tav tm="100000">
                                          <p:val>
                                            <p:strVal val="#ppt_h"/>
                                          </p:val>
                                        </p:tav>
                                      </p:tavLst>
                                    </p:anim>
                                    <p:anim calcmode="lin" valueType="num">
                                      <p:cBhvr>
                                        <p:cTn id="9" dur="500" fill="hold"/>
                                        <p:tgtEl>
                                          <p:spTgt spid="357383"/>
                                        </p:tgtEl>
                                        <p:attrNameLst>
                                          <p:attrName>ppt_x</p:attrName>
                                        </p:attrNameLst>
                                      </p:cBhvr>
                                      <p:tavLst>
                                        <p:tav tm="0">
                                          <p:val>
                                            <p:fltVal val="0.5"/>
                                          </p:val>
                                        </p:tav>
                                        <p:tav tm="100000">
                                          <p:val>
                                            <p:strVal val="#ppt_x"/>
                                          </p:val>
                                        </p:tav>
                                      </p:tavLst>
                                    </p:anim>
                                    <p:anim calcmode="lin" valueType="num">
                                      <p:cBhvr>
                                        <p:cTn id="10" dur="500" fill="hold"/>
                                        <p:tgtEl>
                                          <p:spTgt spid="3573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39" name="Rectangle 3"/>
          <p:cNvSpPr>
            <a:spLocks noChangeArrowheads="1"/>
          </p:cNvSpPr>
          <p:nvPr/>
        </p:nvSpPr>
        <p:spPr bwMode="auto">
          <a:xfrm>
            <a:off x="852488" y="612775"/>
            <a:ext cx="7505700" cy="758825"/>
          </a:xfrm>
          <a:prstGeom prst="rect">
            <a:avLst/>
          </a:prstGeom>
          <a:noFill/>
          <a:ln>
            <a:noFill/>
          </a:ln>
          <a:effectLst>
            <a:outerShdw blurRad="63500" dist="85194" dir="380609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AFD00"/>
                </a:solidFill>
                <a:effectLst/>
                <a:uLnTx/>
                <a:uFillTx/>
                <a:latin typeface="Kalaham" charset="0"/>
                <a:ea typeface="ＭＳ Ｐゴシック" charset="0"/>
                <a:cs typeface="+mn-cs"/>
              </a:rPr>
              <a:t>Mgpufhkpd; cld;glpf;if</a:t>
            </a:r>
            <a:r>
              <a:rPr kumimoji="0" lang="en-US" sz="4400" b="1" i="0" u="none" strike="noStrike" kern="1200" cap="none" spc="0" normalizeH="0" baseline="0" noProof="0">
                <a:ln>
                  <a:noFill/>
                </a:ln>
                <a:solidFill>
                  <a:srgbClr val="FAFD00"/>
                </a:solidFill>
                <a:effectLst/>
                <a:uLnTx/>
                <a:uFillTx/>
                <a:latin typeface="Arial" charset="0"/>
                <a:ea typeface="ＭＳ Ｐゴシック" charset="0"/>
                <a:cs typeface="+mn-cs"/>
              </a:rPr>
              <a:t> </a:t>
            </a:r>
            <a:endParaRPr kumimoji="0" lang="en-US" sz="3600" b="0"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654341" name="Rectangle 5"/>
          <p:cNvSpPr>
            <a:spLocks noChangeArrowheads="1"/>
          </p:cNvSpPr>
          <p:nvPr/>
        </p:nvSpPr>
        <p:spPr bwMode="auto">
          <a:xfrm>
            <a:off x="1500188" y="5154613"/>
            <a:ext cx="1609725" cy="94297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00FF00"/>
                </a:solidFill>
                <a:effectLst/>
                <a:uLnTx/>
                <a:uFillTx/>
                <a:latin typeface="Kalaham" charset="0"/>
                <a:ea typeface="ＭＳ Ｐゴシック" charset="0"/>
                <a:cs typeface="+mn-cs"/>
              </a:rPr>
              <a:t>cghfkk;</a:t>
            </a:r>
            <a:endParaRPr kumimoji="0" lang="en-US" sz="2800" b="1" i="1" u="none" strike="noStrike" kern="1200" cap="none" spc="0" normalizeH="0" baseline="0" noProof="0">
              <a:ln>
                <a:noFill/>
              </a:ln>
              <a:solidFill>
                <a:srgbClr val="00FF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00FF00"/>
                </a:solidFill>
                <a:effectLst/>
                <a:uLnTx/>
                <a:uFillTx/>
                <a:latin typeface="Arial" charset="0"/>
                <a:ea typeface="ＭＳ Ｐゴシック" charset="0"/>
                <a:cs typeface="+mn-cs"/>
              </a:rPr>
              <a:t>30: 1-10</a:t>
            </a:r>
          </a:p>
        </p:txBody>
      </p:sp>
      <p:sp>
        <p:nvSpPr>
          <p:cNvPr id="654342" name="Rectangle 6"/>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43" name="Text Box 7"/>
          <p:cNvSpPr txBox="1">
            <a:spLocks noChangeArrowheads="1"/>
          </p:cNvSpPr>
          <p:nvPr/>
        </p:nvSpPr>
        <p:spPr bwMode="auto">
          <a:xfrm>
            <a:off x="8721725" y="90488"/>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charset="0"/>
                <a:ea typeface="ＭＳ Ｐゴシック" charset="0"/>
                <a:cs typeface="+mn-cs"/>
              </a:rPr>
              <a:t> </a:t>
            </a:r>
          </a:p>
        </p:txBody>
      </p:sp>
      <p:sp>
        <p:nvSpPr>
          <p:cNvPr id="654345" name="Text Box 9"/>
          <p:cNvSpPr txBox="1">
            <a:spLocks noChangeArrowheads="1"/>
          </p:cNvSpPr>
          <p:nvPr/>
        </p:nvSpPr>
        <p:spPr bwMode="auto">
          <a:xfrm>
            <a:off x="647700" y="3541713"/>
            <a:ext cx="630713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600" b="1"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654346" name="Text Box 10"/>
          <p:cNvSpPr txBox="1">
            <a:spLocks noChangeArrowheads="1"/>
          </p:cNvSpPr>
          <p:nvPr/>
        </p:nvSpPr>
        <p:spPr bwMode="auto">
          <a:xfrm>
            <a:off x="5305425" y="3657600"/>
            <a:ext cx="2752725"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FF00"/>
                </a:solidFill>
                <a:effectLst/>
                <a:uLnTx/>
                <a:uFillTx/>
                <a:latin typeface="Kalaham" charset="0"/>
                <a:ea typeface="ＭＳ Ｐゴシック" charset="0"/>
                <a:cs typeface="+mn-cs"/>
              </a:rPr>
              <a:t>Mrph;thjk;</a:t>
            </a:r>
            <a:endParaRPr kumimoji="0" lang="en-US" sz="3600" b="1"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654347" name="Text Box 11"/>
          <p:cNvSpPr txBox="1">
            <a:spLocks noChangeArrowheads="1"/>
          </p:cNvSpPr>
          <p:nvPr/>
        </p:nvSpPr>
        <p:spPr bwMode="auto">
          <a:xfrm>
            <a:off x="3722688" y="3670300"/>
            <a:ext cx="1574800"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FF00"/>
                </a:solidFill>
                <a:effectLst/>
                <a:uLnTx/>
                <a:uFillTx/>
                <a:latin typeface="Kalaham" charset="0"/>
                <a:ea typeface="ＭＳ Ｐゴシック" charset="0"/>
                <a:cs typeface="+mn-cs"/>
              </a:rPr>
              <a:t>Tpj;J</a:t>
            </a:r>
            <a:endParaRPr kumimoji="0" lang="en-US" sz="3600" b="1"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654348" name="Text Box 12"/>
          <p:cNvSpPr txBox="1">
            <a:spLocks noChangeArrowheads="1"/>
          </p:cNvSpPr>
          <p:nvPr/>
        </p:nvSpPr>
        <p:spPr bwMode="auto">
          <a:xfrm>
            <a:off x="1498600" y="3659188"/>
            <a:ext cx="1609725" cy="641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FF00"/>
                </a:solidFill>
                <a:effectLst/>
                <a:uLnTx/>
                <a:uFillTx/>
                <a:latin typeface="Kalaham" charset="0"/>
                <a:ea typeface="ＭＳ Ｐゴシック" charset="0"/>
                <a:cs typeface="+mn-cs"/>
              </a:rPr>
              <a:t>Njrk;;</a:t>
            </a:r>
            <a:endParaRPr kumimoji="0" lang="en-US" sz="3600" b="1"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654349" name="Text Box 13"/>
          <p:cNvSpPr txBox="1">
            <a:spLocks noChangeArrowheads="1"/>
          </p:cNvSpPr>
          <p:nvPr/>
        </p:nvSpPr>
        <p:spPr bwMode="auto">
          <a:xfrm>
            <a:off x="1460500" y="4364038"/>
            <a:ext cx="1684338" cy="7016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0" i="0" u="none" strike="noStrike" kern="1200" cap="none" spc="0" normalizeH="0" baseline="0" noProof="0">
                <a:ln>
                  <a:noFill/>
                </a:ln>
                <a:solidFill>
                  <a:srgbClr val="FAFD00"/>
                </a:solidFill>
                <a:effectLst/>
                <a:uLnTx/>
                <a:uFillTx/>
                <a:latin typeface="Kalaham" charset="0"/>
                <a:ea typeface="ＭＳ Ｐゴシック" charset="0"/>
                <a:cs typeface="+mn-cs"/>
              </a:rPr>
              <a:t>epyk;</a:t>
            </a:r>
            <a:endParaRPr kumimoji="0" lang="en-US" sz="4000" b="0" i="0" u="none" strike="noStrike" kern="1200" cap="none" spc="0" normalizeH="0" baseline="0" noProof="0">
              <a:ln>
                <a:noFill/>
              </a:ln>
              <a:solidFill>
                <a:srgbClr val="FAFD00"/>
              </a:solidFill>
              <a:effectLst/>
              <a:uLnTx/>
              <a:uFillTx/>
              <a:latin typeface="Arial" charset="0"/>
              <a:ea typeface="ＭＳ Ｐゴシック" charset="0"/>
              <a:cs typeface="+mn-cs"/>
            </a:endParaRPr>
          </a:p>
        </p:txBody>
      </p:sp>
      <p:sp>
        <p:nvSpPr>
          <p:cNvPr id="654352" name="Text Box 16"/>
          <p:cNvSpPr txBox="1">
            <a:spLocks noChangeArrowheads="1"/>
          </p:cNvSpPr>
          <p:nvPr/>
        </p:nvSpPr>
        <p:spPr bwMode="auto">
          <a:xfrm>
            <a:off x="2555875" y="1878013"/>
            <a:ext cx="4062413" cy="579437"/>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1" u="none" strike="noStrike" kern="1200" cap="none" spc="0" normalizeH="0" baseline="0" noProof="0">
                <a:ln>
                  <a:noFill/>
                </a:ln>
                <a:solidFill>
                  <a:srgbClr val="00FF00"/>
                </a:solidFill>
                <a:effectLst/>
                <a:uLnTx/>
                <a:uFillTx/>
                <a:latin typeface="Kalaham" charset="0"/>
                <a:ea typeface="ＭＳ Ｐゴシック" charset="0"/>
                <a:cs typeface="+mn-cs"/>
              </a:rPr>
              <a:t>Mjpahfkk;</a:t>
            </a:r>
            <a:r>
              <a:rPr kumimoji="0" lang="en-US" sz="3200" b="1" i="1" u="none" strike="noStrike" kern="1200" cap="none" spc="0" normalizeH="0" baseline="0" noProof="0">
                <a:ln>
                  <a:noFill/>
                </a:ln>
                <a:solidFill>
                  <a:srgbClr val="00FF00"/>
                </a:solidFill>
                <a:effectLst/>
                <a:uLnTx/>
                <a:uFillTx/>
                <a:latin typeface="Arial" charset="0"/>
                <a:ea typeface="ＭＳ Ｐゴシック" charset="0"/>
                <a:cs typeface="+mn-cs"/>
              </a:rPr>
              <a:t> 12: 1-3</a:t>
            </a:r>
          </a:p>
        </p:txBody>
      </p:sp>
      <p:sp>
        <p:nvSpPr>
          <p:cNvPr id="654353" name="Rectangle 17"/>
          <p:cNvSpPr>
            <a:spLocks noChangeArrowheads="1"/>
          </p:cNvSpPr>
          <p:nvPr/>
        </p:nvSpPr>
        <p:spPr bwMode="auto">
          <a:xfrm>
            <a:off x="3249613" y="1323975"/>
            <a:ext cx="2651125" cy="576263"/>
          </a:xfrm>
          <a:prstGeom prst="rect">
            <a:avLst/>
          </a:prstGeom>
          <a:noFill/>
          <a:ln>
            <a:noFill/>
          </a:ln>
          <a:effectLst>
            <a:outerShdw blurRad="63500" dist="85194" dir="380609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AFD00"/>
                </a:solidFill>
                <a:effectLst/>
                <a:uLnTx/>
                <a:uFillTx/>
                <a:latin typeface="Arial" charset="0"/>
                <a:ea typeface="ＭＳ Ｐゴシック" charset="0"/>
                <a:cs typeface="+mn-cs"/>
              </a:rPr>
              <a:t>(</a:t>
            </a:r>
            <a:r>
              <a:rPr kumimoji="0" lang="ja-JP" altLang="en-US" sz="3200" b="1" i="0" u="none" strike="noStrike" kern="1200" cap="none" spc="0" normalizeH="0" baseline="0" noProof="0">
                <a:ln>
                  <a:noFill/>
                </a:ln>
                <a:solidFill>
                  <a:srgbClr val="FAFD00"/>
                </a:solidFill>
                <a:effectLst/>
                <a:uLnTx/>
                <a:uFillTx/>
                <a:latin typeface="Arial"/>
                <a:ea typeface="ＭＳ Ｐゴシック" charset="0"/>
                <a:cs typeface="+mn-cs"/>
              </a:rPr>
              <a:t>“</a:t>
            </a:r>
            <a:r>
              <a:rPr kumimoji="0" lang="en-US" sz="3200" b="1" i="0" u="none" strike="noStrike" kern="1200" cap="none" spc="0" normalizeH="0" baseline="0" noProof="0">
                <a:ln>
                  <a:noFill/>
                </a:ln>
                <a:solidFill>
                  <a:srgbClr val="FAFD00"/>
                </a:solidFill>
                <a:effectLst/>
                <a:uLnTx/>
                <a:uFillTx/>
                <a:latin typeface="Kalaham" charset="0"/>
                <a:ea typeface="ＭＳ Ｐゴシック" charset="0"/>
                <a:cs typeface="+mn-cs"/>
              </a:rPr>
              <a:t>miog;G</a:t>
            </a:r>
            <a:r>
              <a:rPr kumimoji="0" lang="ja-JP" altLang="en-US" sz="3200" b="1" i="0" u="none" strike="noStrike" kern="1200" cap="none" spc="0" normalizeH="0" baseline="0" noProof="0">
                <a:ln>
                  <a:noFill/>
                </a:ln>
                <a:solidFill>
                  <a:srgbClr val="FAFD00"/>
                </a:solidFill>
                <a:effectLst/>
                <a:uLnTx/>
                <a:uFillTx/>
                <a:latin typeface="Arial"/>
                <a:ea typeface="ＭＳ Ｐゴシック" charset="0"/>
                <a:cs typeface="+mn-cs"/>
              </a:rPr>
              <a:t>”</a:t>
            </a:r>
            <a:r>
              <a:rPr kumimoji="0" lang="en-US" sz="3200" b="1" i="0" u="none" strike="noStrike" kern="1200" cap="none" spc="0" normalizeH="0" baseline="0" noProof="0">
                <a:ln>
                  <a:noFill/>
                </a:ln>
                <a:solidFill>
                  <a:srgbClr val="FAFD00"/>
                </a:solidFill>
                <a:effectLst/>
                <a:uLnTx/>
                <a:uFillTx/>
                <a:latin typeface="Arial" charset="0"/>
                <a:ea typeface="ＭＳ Ｐゴシック" charset="0"/>
                <a:cs typeface="+mn-cs"/>
              </a:rPr>
              <a:t>)</a:t>
            </a:r>
            <a:endParaRPr kumimoji="0" lang="en-US" sz="2400" b="0" i="0" u="none" strike="noStrike" kern="1200" cap="none" spc="0" normalizeH="0" baseline="0" noProof="0">
              <a:ln>
                <a:noFill/>
              </a:ln>
              <a:solidFill>
                <a:srgbClr val="00FF00"/>
              </a:solidFill>
              <a:effectLst/>
              <a:uLnTx/>
              <a:uFillTx/>
              <a:latin typeface="Arial" charset="0"/>
              <a:ea typeface="ＭＳ Ｐゴシック" charset="0"/>
              <a:cs typeface="+mn-cs"/>
            </a:endParaRPr>
          </a:p>
        </p:txBody>
      </p:sp>
      <p:sp>
        <p:nvSpPr>
          <p:cNvPr id="654354" name="Line 18"/>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55" name="Line 19"/>
          <p:cNvSpPr>
            <a:spLocks noChangeShapeType="1"/>
          </p:cNvSpPr>
          <p:nvPr/>
        </p:nvSpPr>
        <p:spPr bwMode="auto">
          <a:xfrm flipH="1">
            <a:off x="4538663" y="24511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56" name="Line 20"/>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grpSp>
        <p:nvGrpSpPr>
          <p:cNvPr id="654357" name="Group 21"/>
          <p:cNvGrpSpPr>
            <a:grpSpLocks/>
          </p:cNvGrpSpPr>
          <p:nvPr/>
        </p:nvGrpSpPr>
        <p:grpSpPr bwMode="auto">
          <a:xfrm>
            <a:off x="7912100" y="3429000"/>
            <a:ext cx="1012825" cy="1349375"/>
            <a:chOff x="4984" y="2160"/>
            <a:chExt cx="638" cy="850"/>
          </a:xfrm>
        </p:grpSpPr>
        <p:sp>
          <p:nvSpPr>
            <p:cNvPr id="654358" name="Rectangle 22"/>
            <p:cNvSpPr>
              <a:spLocks noChangeArrowheads="1"/>
            </p:cNvSpPr>
            <p:nvPr/>
          </p:nvSpPr>
          <p:spPr bwMode="auto">
            <a:xfrm>
              <a:off x="5151" y="2774"/>
              <a:ext cx="160" cy="73"/>
            </a:xfrm>
            <a:prstGeom prst="rect">
              <a:avLst/>
            </a:prstGeom>
            <a:solidFill>
              <a:srgbClr val="FFFFF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59" name="Rectangle 23"/>
            <p:cNvSpPr>
              <a:spLocks noChangeArrowheads="1"/>
            </p:cNvSpPr>
            <p:nvPr/>
          </p:nvSpPr>
          <p:spPr bwMode="auto">
            <a:xfrm>
              <a:off x="5116" y="2744"/>
              <a:ext cx="186"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Helvetica" charset="0"/>
                  <a:ea typeface="ＭＳ Ｐゴシック" charset="0"/>
                  <a:cs typeface="+mn-cs"/>
                </a:rPr>
                <a:t>40</a:t>
              </a:r>
            </a:p>
          </p:txBody>
        </p:sp>
        <p:sp>
          <p:nvSpPr>
            <p:cNvPr id="654360" name="AutoShape 24"/>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61" name="Rectangle 25"/>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62" name="AutoShape 26"/>
            <p:cNvSpPr>
              <a:spLocks noChangeArrowheads="1"/>
            </p:cNvSpPr>
            <p:nvPr/>
          </p:nvSpPr>
          <p:spPr bwMode="auto">
            <a:xfrm>
              <a:off x="5020" y="2196"/>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63" name="Line 27"/>
            <p:cNvSpPr>
              <a:spLocks noChangeShapeType="1"/>
            </p:cNvSpPr>
            <p:nvPr/>
          </p:nvSpPr>
          <p:spPr bwMode="auto">
            <a:xfrm>
              <a:off x="5035" y="2418"/>
              <a:ext cx="536"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64" name="Line 28"/>
            <p:cNvSpPr>
              <a:spLocks noChangeShapeType="1"/>
            </p:cNvSpPr>
            <p:nvPr/>
          </p:nvSpPr>
          <p:spPr bwMode="auto">
            <a:xfrm>
              <a:off x="5035" y="2530"/>
              <a:ext cx="536"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65" name="Line 29"/>
            <p:cNvSpPr>
              <a:spLocks noChangeShapeType="1"/>
            </p:cNvSpPr>
            <p:nvPr/>
          </p:nvSpPr>
          <p:spPr bwMode="auto">
            <a:xfrm>
              <a:off x="5035" y="2642"/>
              <a:ext cx="536"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66" name="Line 30"/>
            <p:cNvSpPr>
              <a:spLocks noChangeShapeType="1"/>
            </p:cNvSpPr>
            <p:nvPr/>
          </p:nvSpPr>
          <p:spPr bwMode="auto">
            <a:xfrm>
              <a:off x="5035" y="2754"/>
              <a:ext cx="536"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67" name="Line 31"/>
            <p:cNvSpPr>
              <a:spLocks noChangeShapeType="1"/>
            </p:cNvSpPr>
            <p:nvPr/>
          </p:nvSpPr>
          <p:spPr bwMode="auto">
            <a:xfrm>
              <a:off x="5043" y="2866"/>
              <a:ext cx="536"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68" name="Rectangle 32"/>
            <p:cNvSpPr>
              <a:spLocks noChangeArrowheads="1"/>
            </p:cNvSpPr>
            <p:nvPr/>
          </p:nvSpPr>
          <p:spPr bwMode="auto">
            <a:xfrm>
              <a:off x="5044" y="2160"/>
              <a:ext cx="390" cy="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hicago" charset="0"/>
                  <a:ea typeface="ＭＳ Ｐゴシック" charset="0"/>
                  <a:cs typeface="+mn-cs"/>
                </a:rPr>
                <a:t>MOSES</a:t>
              </a:r>
            </a:p>
          </p:txBody>
        </p:sp>
        <p:sp>
          <p:nvSpPr>
            <p:cNvPr id="654369" name="Rectangle 33"/>
            <p:cNvSpPr>
              <a:spLocks noChangeArrowheads="1"/>
            </p:cNvSpPr>
            <p:nvPr/>
          </p:nvSpPr>
          <p:spPr bwMode="auto">
            <a:xfrm>
              <a:off x="5138" y="2420"/>
              <a:ext cx="286" cy="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Sinai</a:t>
              </a:r>
            </a:p>
          </p:txBody>
        </p:sp>
        <p:sp>
          <p:nvSpPr>
            <p:cNvPr id="654370" name="Rectangle 34"/>
            <p:cNvSpPr>
              <a:spLocks noChangeArrowheads="1"/>
            </p:cNvSpPr>
            <p:nvPr/>
          </p:nvSpPr>
          <p:spPr bwMode="auto">
            <a:xfrm>
              <a:off x="5087" y="2536"/>
              <a:ext cx="406" cy="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M - C - C</a:t>
              </a:r>
            </a:p>
          </p:txBody>
        </p:sp>
        <p:sp>
          <p:nvSpPr>
            <p:cNvPr id="654371" name="Rectangle 35"/>
            <p:cNvSpPr>
              <a:spLocks noChangeArrowheads="1"/>
            </p:cNvSpPr>
            <p:nvPr/>
          </p:nvSpPr>
          <p:spPr bwMode="auto">
            <a:xfrm>
              <a:off x="4984" y="2644"/>
              <a:ext cx="638" cy="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Kadesh Barnea</a:t>
              </a:r>
            </a:p>
          </p:txBody>
        </p:sp>
        <p:sp>
          <p:nvSpPr>
            <p:cNvPr id="654372" name="Rectangle 36"/>
            <p:cNvSpPr>
              <a:spLocks noChangeArrowheads="1"/>
            </p:cNvSpPr>
            <p:nvPr/>
          </p:nvSpPr>
          <p:spPr bwMode="auto">
            <a:xfrm>
              <a:off x="5208" y="2760"/>
              <a:ext cx="194" cy="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40</a:t>
              </a:r>
            </a:p>
          </p:txBody>
        </p:sp>
        <p:sp>
          <p:nvSpPr>
            <p:cNvPr id="654373" name="Rectangle 37"/>
            <p:cNvSpPr>
              <a:spLocks noChangeArrowheads="1"/>
            </p:cNvSpPr>
            <p:nvPr/>
          </p:nvSpPr>
          <p:spPr bwMode="auto">
            <a:xfrm>
              <a:off x="5060" y="2868"/>
              <a:ext cx="482" cy="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5 Sermons</a:t>
              </a:r>
            </a:p>
          </p:txBody>
        </p:sp>
        <p:sp>
          <p:nvSpPr>
            <p:cNvPr id="654374" name="Line 38"/>
            <p:cNvSpPr>
              <a:spLocks noChangeShapeType="1"/>
            </p:cNvSpPr>
            <p:nvPr/>
          </p:nvSpPr>
          <p:spPr bwMode="auto">
            <a:xfrm>
              <a:off x="5031" y="2978"/>
              <a:ext cx="544"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
          <p:nvSpPr>
            <p:cNvPr id="654375" name="Rectangle 39"/>
            <p:cNvSpPr>
              <a:spLocks noChangeArrowheads="1"/>
            </p:cNvSpPr>
            <p:nvPr/>
          </p:nvSpPr>
          <p:spPr bwMode="auto">
            <a:xfrm>
              <a:off x="5115" y="2312"/>
              <a:ext cx="374" cy="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mn-cs"/>
                </a:rPr>
                <a:t>Exodus</a:t>
              </a:r>
            </a:p>
          </p:txBody>
        </p:sp>
      </p:grpSp>
      <p:sp>
        <p:nvSpPr>
          <p:cNvPr id="654376" name="Rectangle 40"/>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mn-cs"/>
              </a:rPr>
              <a:t>30</a:t>
            </a:r>
          </a:p>
        </p:txBody>
      </p:sp>
      <p:sp>
        <p:nvSpPr>
          <p:cNvPr id="654377" name="AutoShape 41"/>
          <p:cNvSpPr>
            <a:spLocks noChangeArrowheads="1"/>
          </p:cNvSpPr>
          <p:nvPr/>
        </p:nvSpPr>
        <p:spPr bwMode="auto">
          <a:xfrm>
            <a:off x="1089025" y="4365625"/>
            <a:ext cx="2476500" cy="1695450"/>
          </a:xfrm>
          <a:prstGeom prst="roundRect">
            <a:avLst>
              <a:gd name="adj" fmla="val 16667"/>
            </a:avLst>
          </a:prstGeom>
          <a:noFill/>
          <a:ln w="76200">
            <a:solidFill>
              <a:srgbClr val="FF00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Kalaham" charset="0"/>
              <a:ea typeface="ＭＳ Ｐゴシック" charset="0"/>
              <a:cs typeface="+mn-cs"/>
            </a:endParaRPr>
          </a:p>
        </p:txBody>
      </p:sp>
    </p:spTree>
    <p:extLst>
      <p:ext uri="{BB962C8B-B14F-4D97-AF65-F5344CB8AC3E}">
        <p14:creationId xmlns:p14="http://schemas.microsoft.com/office/powerpoint/2010/main" val="3028568556"/>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54377"/>
                                        </p:tgtEl>
                                        <p:attrNameLst>
                                          <p:attrName>style.visibility</p:attrName>
                                        </p:attrNameLst>
                                      </p:cBhvr>
                                      <p:to>
                                        <p:strVal val="visible"/>
                                      </p:to>
                                    </p:set>
                                    <p:anim calcmode="lin" valueType="num">
                                      <p:cBhvr>
                                        <p:cTn id="7" dur="500" fill="hold"/>
                                        <p:tgtEl>
                                          <p:spTgt spid="654377"/>
                                        </p:tgtEl>
                                        <p:attrNameLst>
                                          <p:attrName>ppt_w</p:attrName>
                                        </p:attrNameLst>
                                      </p:cBhvr>
                                      <p:tavLst>
                                        <p:tav tm="0">
                                          <p:val>
                                            <p:fltVal val="0"/>
                                          </p:val>
                                        </p:tav>
                                        <p:tav tm="100000">
                                          <p:val>
                                            <p:strVal val="#ppt_w"/>
                                          </p:val>
                                        </p:tav>
                                      </p:tavLst>
                                    </p:anim>
                                    <p:anim calcmode="lin" valueType="num">
                                      <p:cBhvr>
                                        <p:cTn id="8" dur="500" fill="hold"/>
                                        <p:tgtEl>
                                          <p:spTgt spid="654377"/>
                                        </p:tgtEl>
                                        <p:attrNameLst>
                                          <p:attrName>ppt_h</p:attrName>
                                        </p:attrNameLst>
                                      </p:cBhvr>
                                      <p:tavLst>
                                        <p:tav tm="0">
                                          <p:val>
                                            <p:fltVal val="0"/>
                                          </p:val>
                                        </p:tav>
                                        <p:tav tm="100000">
                                          <p:val>
                                            <p:strVal val="#ppt_h"/>
                                          </p:val>
                                        </p:tav>
                                      </p:tavLst>
                                    </p:anim>
                                    <p:anim calcmode="lin" valueType="num">
                                      <p:cBhvr>
                                        <p:cTn id="9" dur="500" fill="hold"/>
                                        <p:tgtEl>
                                          <p:spTgt spid="654377"/>
                                        </p:tgtEl>
                                        <p:attrNameLst>
                                          <p:attrName>ppt_x</p:attrName>
                                        </p:attrNameLst>
                                      </p:cBhvr>
                                      <p:tavLst>
                                        <p:tav tm="0">
                                          <p:val>
                                            <p:fltVal val="0.5"/>
                                          </p:val>
                                        </p:tav>
                                        <p:tav tm="100000">
                                          <p:val>
                                            <p:strVal val="#ppt_x"/>
                                          </p:val>
                                        </p:tav>
                                      </p:tavLst>
                                    </p:anim>
                                    <p:anim calcmode="lin" valueType="num">
                                      <p:cBhvr>
                                        <p:cTn id="10" dur="500" fill="hold"/>
                                        <p:tgtEl>
                                          <p:spTgt spid="6543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7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0" y="277813"/>
            <a:ext cx="9144000" cy="1143000"/>
          </a:xfrm>
        </p:spPr>
        <p:txBody>
          <a:bodyPr/>
          <a:lstStyle/>
          <a:p>
            <a:pPr eaLnBrk="1" hangingPunct="1"/>
            <a:r>
              <a:rPr lang="en-GB" sz="2400" b="1">
                <a:solidFill>
                  <a:schemeClr val="tx1"/>
                </a:solidFill>
                <a:effectLst/>
                <a:latin typeface="Arial" charset="0"/>
                <a:ea typeface="ＭＳ Ｐゴシック" charset="0"/>
                <a:cs typeface="ＭＳ Ｐゴシック" charset="0"/>
              </a:rPr>
              <a:t>யெசுவா:இயேசு  என்பதினுடைய  எபிரெயச் சொல்</a:t>
            </a:r>
            <a:endParaRPr lang="en-US" sz="2400" b="1">
              <a:solidFill>
                <a:schemeClr val="tx1"/>
              </a:solidFill>
              <a:effectLst/>
              <a:latin typeface="Arial" charset="0"/>
              <a:ea typeface="ＭＳ Ｐゴシック" charset="0"/>
              <a:cs typeface="ＭＳ Ｐゴシック" charset="0"/>
            </a:endParaRPr>
          </a:p>
        </p:txBody>
      </p:sp>
      <p:sp>
        <p:nvSpPr>
          <p:cNvPr id="178178" name="Rectangle 8"/>
          <p:cNvSpPr>
            <a:spLocks noChangeArrowheads="1"/>
          </p:cNvSpPr>
          <p:nvPr/>
        </p:nvSpPr>
        <p:spPr bwMode="auto">
          <a:xfrm>
            <a:off x="2492375" y="2789238"/>
            <a:ext cx="2746375" cy="128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b="1">
                <a:solidFill>
                  <a:srgbClr val="FF0000"/>
                </a:solidFill>
                <a:latin typeface="Arial" charset="0"/>
              </a:rPr>
            </a:br>
            <a:r>
              <a:rPr lang="en-US">
                <a:latin typeface="Arial" charset="0"/>
              </a:rPr>
              <a:t>  </a:t>
            </a:r>
            <a:r>
              <a:rPr lang="en-US" sz="6000">
                <a:latin typeface="Arial" charset="0"/>
              </a:rPr>
              <a:t> </a:t>
            </a:r>
            <a:r>
              <a:rPr lang="en-US">
                <a:latin typeface="Arial" charset="0"/>
              </a:rPr>
              <a:t>                                   </a:t>
            </a:r>
          </a:p>
        </p:txBody>
      </p:sp>
      <p:pic>
        <p:nvPicPr>
          <p:cNvPr id="178179" name="Picture 9" descr="yes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81200"/>
            <a:ext cx="4438650" cy="187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8180" name="Text Box 10"/>
          <p:cNvSpPr txBox="1">
            <a:spLocks noChangeArrowheads="1"/>
          </p:cNvSpPr>
          <p:nvPr/>
        </p:nvSpPr>
        <p:spPr bwMode="auto">
          <a:xfrm>
            <a:off x="304800" y="5029200"/>
            <a:ext cx="8534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en-GB"/>
              <a:t>ஆபிரகாமினுடனான   உடன்படிக்கையினுடைய  மையப்புள்ளி இயேசுக்கிறிஸ்துவே ஆவார்</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02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0"/>
            <a:ext cx="9144000" cy="595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5" name="Rectangle 2"/>
          <p:cNvSpPr>
            <a:spLocks noGrp="1" noChangeArrowheads="1"/>
          </p:cNvSpPr>
          <p:nvPr>
            <p:ph type="title"/>
          </p:nvPr>
        </p:nvSpPr>
        <p:spPr/>
        <p:txBody>
          <a:bodyPr/>
          <a:lstStyle/>
          <a:p>
            <a:pPr algn="ctr" eaLnBrk="1" hangingPunct="1">
              <a:defRPr/>
            </a:pPr>
            <a:r>
              <a:rPr lang="en-GB" sz="3600">
                <a:solidFill>
                  <a:srgbClr val="FFFFFF"/>
                </a:solidFill>
                <a:effectLst>
                  <a:glow rad="355600">
                    <a:schemeClr val="bg1">
                      <a:alpha val="89000"/>
                    </a:schemeClr>
                  </a:glow>
                </a:effectLst>
                <a:latin typeface="Tahoma" charset="0"/>
              </a:rPr>
              <a:t>வாக்குத்தத்தம் பண்ணப்பட்ட சந்ததி</a:t>
            </a:r>
            <a:r>
              <a:rPr lang="en-US">
                <a:solidFill>
                  <a:srgbClr val="FFFFFF"/>
                </a:solidFill>
                <a:effectLst>
                  <a:glow rad="355600">
                    <a:schemeClr val="bg1">
                      <a:alpha val="89000"/>
                    </a:schemeClr>
                  </a:glow>
                </a:effectLst>
                <a:latin typeface="Tahoma" charset="0"/>
              </a:rPr>
              <a:t> </a:t>
            </a:r>
          </a:p>
        </p:txBody>
      </p:sp>
      <p:sp>
        <p:nvSpPr>
          <p:cNvPr id="62466" name="Rectangle 3"/>
          <p:cNvSpPr>
            <a:spLocks noGrp="1" noChangeArrowheads="1"/>
          </p:cNvSpPr>
          <p:nvPr>
            <p:ph type="body" idx="1"/>
          </p:nvPr>
        </p:nvSpPr>
        <p:spPr>
          <a:xfrm>
            <a:off x="762000" y="1600200"/>
            <a:ext cx="7620000" cy="4530725"/>
          </a:xfrm>
        </p:spPr>
        <p:txBody>
          <a:bodyPr/>
          <a:lstStyle/>
          <a:p>
            <a:pPr marL="0" indent="0" eaLnBrk="1" hangingPunct="1">
              <a:buNone/>
              <a:defRPr/>
            </a:pPr>
            <a:endParaRPr lang="en-GB" dirty="0">
              <a:solidFill>
                <a:srgbClr val="FFFFFF"/>
              </a:solidFill>
              <a:effectLst>
                <a:glow rad="355600">
                  <a:schemeClr val="bg1">
                    <a:alpha val="89000"/>
                  </a:schemeClr>
                </a:glow>
              </a:effectLst>
              <a:latin typeface="Tahoma" charset="0"/>
            </a:endParaRPr>
          </a:p>
          <a:p>
            <a:pPr marL="0" indent="0" eaLnBrk="1" hangingPunct="1">
              <a:buNone/>
              <a:defRPr/>
            </a:pPr>
            <a:endParaRPr lang="en-GB" dirty="0">
              <a:solidFill>
                <a:srgbClr val="FFFFFF"/>
              </a:solidFill>
              <a:effectLst>
                <a:glow rad="355600">
                  <a:schemeClr val="bg1">
                    <a:alpha val="89000"/>
                  </a:schemeClr>
                </a:glow>
              </a:effectLst>
              <a:latin typeface="Tahoma" charset="0"/>
            </a:endParaRPr>
          </a:p>
          <a:p>
            <a:pPr marL="0" indent="0" eaLnBrk="1" hangingPunct="1">
              <a:buNone/>
              <a:defRPr/>
            </a:pPr>
            <a:endParaRPr lang="en-GB" dirty="0">
              <a:solidFill>
                <a:srgbClr val="FFFFFF"/>
              </a:solidFill>
              <a:effectLst>
                <a:glow rad="355600">
                  <a:schemeClr val="bg1">
                    <a:alpha val="89000"/>
                  </a:schemeClr>
                </a:glow>
              </a:effectLst>
              <a:latin typeface="Tahoma" charset="0"/>
            </a:endParaRPr>
          </a:p>
          <a:p>
            <a:pPr marL="0" indent="0" eaLnBrk="1" hangingPunct="1">
              <a:buNone/>
              <a:defRPr/>
            </a:pPr>
            <a:r>
              <a:rPr lang="en-GB" dirty="0">
                <a:solidFill>
                  <a:srgbClr val="FFFFFF"/>
                </a:solidFill>
                <a:effectLst>
                  <a:glow rad="355600">
                    <a:schemeClr val="bg1">
                      <a:alpha val="89000"/>
                    </a:schemeClr>
                  </a:glow>
                </a:effectLst>
                <a:latin typeface="Tahoma" charset="0"/>
              </a:rPr>
              <a:t>தாவீது யூதாவினுடைய  வம்சத்தில்</a:t>
            </a:r>
          </a:p>
          <a:p>
            <a:pPr marL="0" indent="0" eaLnBrk="1" hangingPunct="1">
              <a:buNone/>
              <a:defRPr/>
            </a:pPr>
            <a:r>
              <a:rPr lang="en-GB" dirty="0">
                <a:solidFill>
                  <a:srgbClr val="FFFFFF"/>
                </a:solidFill>
                <a:effectLst>
                  <a:glow rad="355600">
                    <a:schemeClr val="bg1">
                      <a:alpha val="89000"/>
                    </a:schemeClr>
                  </a:glow>
                </a:effectLst>
                <a:latin typeface="Tahoma" charset="0"/>
              </a:rPr>
              <a:t>பிறந்தார் </a:t>
            </a:r>
            <a:endParaRPr lang="en-US" dirty="0">
              <a:solidFill>
                <a:srgbClr val="FFFFFF"/>
              </a:solidFill>
              <a:effectLst>
                <a:glow rad="355600">
                  <a:schemeClr val="bg1">
                    <a:alpha val="89000"/>
                  </a:schemeClr>
                </a:glow>
              </a:effectLst>
              <a:latin typeface="Tahoma"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1249" name="Picture 2"/>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3853" y="-148430"/>
            <a:ext cx="9144000" cy="638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81254" name="Group 100"/>
          <p:cNvGrpSpPr>
            <a:grpSpLocks/>
          </p:cNvGrpSpPr>
          <p:nvPr/>
        </p:nvGrpSpPr>
        <p:grpSpPr bwMode="auto">
          <a:xfrm>
            <a:off x="12701" y="418306"/>
            <a:ext cx="6457950" cy="6175375"/>
            <a:chOff x="576" y="432"/>
            <a:chExt cx="4068" cy="3890"/>
          </a:xfrm>
        </p:grpSpPr>
        <p:cxnSp>
          <p:nvCxnSpPr>
            <p:cNvPr id="181255" name="AutoShape 7"/>
            <p:cNvCxnSpPr>
              <a:cxnSpLocks noChangeShapeType="1"/>
            </p:cNvCxnSpPr>
            <p:nvPr/>
          </p:nvCxnSpPr>
          <p:spPr bwMode="auto">
            <a:xfrm>
              <a:off x="672" y="432"/>
              <a:ext cx="228" cy="132"/>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495" name="Text Box 8"/>
            <p:cNvSpPr txBox="1">
              <a:spLocks noChangeArrowheads="1"/>
            </p:cNvSpPr>
            <p:nvPr/>
          </p:nvSpPr>
          <p:spPr bwMode="auto">
            <a:xfrm>
              <a:off x="576" y="480"/>
              <a:ext cx="610"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GB">
                  <a:solidFill>
                    <a:srgbClr val="FFCC00"/>
                  </a:solidFill>
                  <a:effectLst>
                    <a:glow rad="241300">
                      <a:srgbClr val="000000">
                        <a:alpha val="89000"/>
                      </a:srgbClr>
                    </a:glow>
                  </a:effectLst>
                  <a:latin typeface="Arial" charset="0"/>
                </a:rPr>
                <a:t>ஆபிரகாம்</a:t>
              </a:r>
            </a:p>
          </p:txBody>
        </p:sp>
        <p:cxnSp>
          <p:nvCxnSpPr>
            <p:cNvPr id="181257" name="AutoShape 9"/>
            <p:cNvCxnSpPr>
              <a:cxnSpLocks noChangeShapeType="1"/>
            </p:cNvCxnSpPr>
            <p:nvPr/>
          </p:nvCxnSpPr>
          <p:spPr bwMode="auto">
            <a:xfrm rot="16200000" flipH="1">
              <a:off x="879" y="753"/>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81259" name="AutoShape 11"/>
            <p:cNvCxnSpPr>
              <a:cxnSpLocks noChangeShapeType="1"/>
            </p:cNvCxnSpPr>
            <p:nvPr/>
          </p:nvCxnSpPr>
          <p:spPr bwMode="auto">
            <a:xfrm rot="16200000" flipH="1">
              <a:off x="1119" y="104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81261" name="AutoShape 13"/>
            <p:cNvCxnSpPr>
              <a:cxnSpLocks noChangeShapeType="1"/>
            </p:cNvCxnSpPr>
            <p:nvPr/>
          </p:nvCxnSpPr>
          <p:spPr bwMode="auto">
            <a:xfrm rot="16200000" flipH="1">
              <a:off x="1359" y="132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01" name="Text Box 14"/>
            <p:cNvSpPr txBox="1">
              <a:spLocks noChangeArrowheads="1"/>
            </p:cNvSpPr>
            <p:nvPr/>
          </p:nvSpPr>
          <p:spPr bwMode="auto">
            <a:xfrm>
              <a:off x="1296" y="1392"/>
              <a:ext cx="67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GB" sz="2000">
                  <a:solidFill>
                    <a:srgbClr val="FFCC00"/>
                  </a:solidFill>
                  <a:effectLst>
                    <a:glow rad="241300">
                      <a:srgbClr val="000000">
                        <a:alpha val="89000"/>
                      </a:srgbClr>
                    </a:glow>
                  </a:effectLst>
                  <a:latin typeface="Arial" charset="0"/>
                </a:rPr>
                <a:t>யூதா</a:t>
              </a:r>
            </a:p>
          </p:txBody>
        </p:sp>
        <p:cxnSp>
          <p:nvCxnSpPr>
            <p:cNvPr id="181263" name="AutoShape 15"/>
            <p:cNvCxnSpPr>
              <a:cxnSpLocks noChangeShapeType="1"/>
            </p:cNvCxnSpPr>
            <p:nvPr/>
          </p:nvCxnSpPr>
          <p:spPr bwMode="auto">
            <a:xfrm rot="16200000" flipH="1">
              <a:off x="1599" y="1617"/>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03" name="Text Box 16"/>
            <p:cNvSpPr txBox="1">
              <a:spLocks noChangeArrowheads="1"/>
            </p:cNvSpPr>
            <p:nvPr/>
          </p:nvSpPr>
          <p:spPr bwMode="auto">
            <a:xfrm>
              <a:off x="1440" y="1680"/>
              <a:ext cx="87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endParaRPr lang="en-GB" sz="2000">
                <a:solidFill>
                  <a:srgbClr val="FFCC00"/>
                </a:solidFill>
                <a:effectLst>
                  <a:glow rad="241300">
                    <a:srgbClr val="000000">
                      <a:alpha val="89000"/>
                    </a:srgbClr>
                  </a:glow>
                </a:effectLst>
                <a:latin typeface="Arial" charset="0"/>
              </a:endParaRPr>
            </a:p>
          </p:txBody>
        </p:sp>
        <p:cxnSp>
          <p:nvCxnSpPr>
            <p:cNvPr id="181265" name="AutoShape 17"/>
            <p:cNvCxnSpPr>
              <a:cxnSpLocks noChangeShapeType="1"/>
            </p:cNvCxnSpPr>
            <p:nvPr/>
          </p:nvCxnSpPr>
          <p:spPr bwMode="auto">
            <a:xfrm rot="16200000" flipH="1">
              <a:off x="1839" y="190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81267" name="AutoShape 19"/>
            <p:cNvCxnSpPr>
              <a:cxnSpLocks noChangeShapeType="1"/>
            </p:cNvCxnSpPr>
            <p:nvPr/>
          </p:nvCxnSpPr>
          <p:spPr bwMode="auto">
            <a:xfrm rot="16200000" flipH="1">
              <a:off x="2031" y="2193"/>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07" name="Text Box 20"/>
            <p:cNvSpPr txBox="1">
              <a:spLocks noChangeArrowheads="1"/>
            </p:cNvSpPr>
            <p:nvPr/>
          </p:nvSpPr>
          <p:spPr bwMode="auto">
            <a:xfrm>
              <a:off x="1776" y="2256"/>
              <a:ext cx="100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endParaRPr lang="en-GB" sz="2000">
                <a:solidFill>
                  <a:srgbClr val="FFCC00"/>
                </a:solidFill>
                <a:effectLst>
                  <a:glow rad="241300">
                    <a:srgbClr val="000000">
                      <a:alpha val="89000"/>
                    </a:srgbClr>
                  </a:glow>
                </a:effectLst>
                <a:latin typeface="Arial" charset="0"/>
              </a:endParaRPr>
            </a:p>
          </p:txBody>
        </p:sp>
        <p:cxnSp>
          <p:nvCxnSpPr>
            <p:cNvPr id="181269" name="AutoShape 21"/>
            <p:cNvCxnSpPr>
              <a:cxnSpLocks noChangeShapeType="1"/>
            </p:cNvCxnSpPr>
            <p:nvPr/>
          </p:nvCxnSpPr>
          <p:spPr bwMode="auto">
            <a:xfrm rot="16200000" flipH="1">
              <a:off x="2271" y="248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09" name="Text Box 22"/>
            <p:cNvSpPr txBox="1">
              <a:spLocks noChangeArrowheads="1"/>
            </p:cNvSpPr>
            <p:nvPr/>
          </p:nvSpPr>
          <p:spPr bwMode="auto">
            <a:xfrm>
              <a:off x="2064" y="2544"/>
              <a:ext cx="8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endParaRPr lang="en-GB" sz="2000">
                <a:solidFill>
                  <a:srgbClr val="FFCC00"/>
                </a:solidFill>
                <a:effectLst>
                  <a:glow rad="241300">
                    <a:srgbClr val="000000">
                      <a:alpha val="89000"/>
                    </a:srgbClr>
                  </a:glow>
                </a:effectLst>
                <a:latin typeface="Arial" charset="0"/>
              </a:endParaRPr>
            </a:p>
          </p:txBody>
        </p:sp>
        <p:cxnSp>
          <p:nvCxnSpPr>
            <p:cNvPr id="181271" name="AutoShape 23"/>
            <p:cNvCxnSpPr>
              <a:cxnSpLocks noChangeShapeType="1"/>
            </p:cNvCxnSpPr>
            <p:nvPr/>
          </p:nvCxnSpPr>
          <p:spPr bwMode="auto">
            <a:xfrm rot="16200000" flipH="1">
              <a:off x="2415" y="276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11" name="Text Box 24"/>
            <p:cNvSpPr txBox="1">
              <a:spLocks noChangeArrowheads="1"/>
            </p:cNvSpPr>
            <p:nvPr/>
          </p:nvSpPr>
          <p:spPr bwMode="auto">
            <a:xfrm>
              <a:off x="2304" y="2832"/>
              <a:ext cx="8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endParaRPr lang="en-GB" sz="2000">
                <a:solidFill>
                  <a:srgbClr val="FFCC00"/>
                </a:solidFill>
                <a:effectLst>
                  <a:glow rad="241300">
                    <a:srgbClr val="000000">
                      <a:alpha val="89000"/>
                    </a:srgbClr>
                  </a:glow>
                </a:effectLst>
                <a:latin typeface="Arial" charset="0"/>
              </a:endParaRPr>
            </a:p>
          </p:txBody>
        </p:sp>
        <p:cxnSp>
          <p:nvCxnSpPr>
            <p:cNvPr id="181273" name="AutoShape 25"/>
            <p:cNvCxnSpPr>
              <a:cxnSpLocks noChangeShapeType="1"/>
            </p:cNvCxnSpPr>
            <p:nvPr/>
          </p:nvCxnSpPr>
          <p:spPr bwMode="auto">
            <a:xfrm rot="16200000" flipH="1">
              <a:off x="2703" y="310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13" name="Text Box 26"/>
            <p:cNvSpPr txBox="1">
              <a:spLocks noChangeArrowheads="1"/>
            </p:cNvSpPr>
            <p:nvPr/>
          </p:nvSpPr>
          <p:spPr bwMode="auto">
            <a:xfrm>
              <a:off x="2640" y="3168"/>
              <a:ext cx="62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endParaRPr lang="en-GB" sz="2000">
                <a:solidFill>
                  <a:srgbClr val="FFCC00"/>
                </a:solidFill>
                <a:effectLst>
                  <a:glow rad="241300">
                    <a:srgbClr val="000000">
                      <a:alpha val="89000"/>
                    </a:srgbClr>
                  </a:glow>
                </a:effectLst>
                <a:latin typeface="Arial" charset="0"/>
              </a:endParaRPr>
            </a:p>
          </p:txBody>
        </p:sp>
        <p:cxnSp>
          <p:nvCxnSpPr>
            <p:cNvPr id="181275" name="AutoShape 27"/>
            <p:cNvCxnSpPr>
              <a:cxnSpLocks noChangeShapeType="1"/>
            </p:cNvCxnSpPr>
            <p:nvPr/>
          </p:nvCxnSpPr>
          <p:spPr bwMode="auto">
            <a:xfrm rot="16200000" flipH="1">
              <a:off x="2895" y="344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15" name="Text Box 28"/>
            <p:cNvSpPr txBox="1">
              <a:spLocks noChangeArrowheads="1"/>
            </p:cNvSpPr>
            <p:nvPr/>
          </p:nvSpPr>
          <p:spPr bwMode="auto">
            <a:xfrm>
              <a:off x="2736" y="3504"/>
              <a:ext cx="8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endParaRPr lang="en-GB" sz="2000">
                <a:solidFill>
                  <a:srgbClr val="FFCC00"/>
                </a:solidFill>
                <a:effectLst>
                  <a:glow rad="241300">
                    <a:srgbClr val="000000">
                      <a:alpha val="89000"/>
                    </a:srgbClr>
                  </a:glow>
                </a:effectLst>
                <a:latin typeface="Arial" charset="0"/>
              </a:endParaRPr>
            </a:p>
          </p:txBody>
        </p:sp>
        <p:cxnSp>
          <p:nvCxnSpPr>
            <p:cNvPr id="181277" name="AutoShape 29"/>
            <p:cNvCxnSpPr>
              <a:cxnSpLocks noChangeShapeType="1"/>
            </p:cNvCxnSpPr>
            <p:nvPr/>
          </p:nvCxnSpPr>
          <p:spPr bwMode="auto">
            <a:xfrm rot="16200000" flipH="1">
              <a:off x="3087" y="372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17" name="Text Box 30"/>
            <p:cNvSpPr txBox="1">
              <a:spLocks noChangeArrowheads="1"/>
            </p:cNvSpPr>
            <p:nvPr/>
          </p:nvSpPr>
          <p:spPr bwMode="auto">
            <a:xfrm>
              <a:off x="2976" y="3744"/>
              <a:ext cx="8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GB" sz="2000">
                  <a:solidFill>
                    <a:srgbClr val="FFCC00"/>
                  </a:solidFill>
                  <a:effectLst>
                    <a:glow rad="241300">
                      <a:srgbClr val="000000">
                        <a:alpha val="89000"/>
                      </a:srgbClr>
                    </a:glow>
                  </a:effectLst>
                  <a:latin typeface="Arial" charset="0"/>
                </a:rPr>
                <a:t>தாவீது</a:t>
              </a:r>
            </a:p>
          </p:txBody>
        </p:sp>
        <p:cxnSp>
          <p:nvCxnSpPr>
            <p:cNvPr id="181279" name="AutoShape 31"/>
            <p:cNvCxnSpPr>
              <a:cxnSpLocks noChangeShapeType="1"/>
            </p:cNvCxnSpPr>
            <p:nvPr/>
          </p:nvCxnSpPr>
          <p:spPr bwMode="auto">
            <a:xfrm rot="16200000" flipH="1">
              <a:off x="3327" y="396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3519" name="Text Box 32"/>
            <p:cNvSpPr txBox="1">
              <a:spLocks noChangeArrowheads="1"/>
            </p:cNvSpPr>
            <p:nvPr/>
          </p:nvSpPr>
          <p:spPr bwMode="auto">
            <a:xfrm>
              <a:off x="3312" y="4032"/>
              <a:ext cx="1332" cy="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endParaRPr lang="en-GB">
                <a:solidFill>
                  <a:srgbClr val="FFCC00"/>
                </a:solidFill>
                <a:effectLst>
                  <a:glow rad="241300">
                    <a:srgbClr val="000000">
                      <a:alpha val="89000"/>
                    </a:srgbClr>
                  </a:glow>
                </a:effectLst>
                <a:latin typeface="Tahoma" charset="0"/>
              </a:endParaRPr>
            </a:p>
          </p:txBody>
        </p:sp>
      </p:grpSp>
      <p:sp>
        <p:nvSpPr>
          <p:cNvPr id="197717" name="Text Box 85"/>
          <p:cNvSpPr txBox="1">
            <a:spLocks noChangeArrowheads="1"/>
          </p:cNvSpPr>
          <p:nvPr/>
        </p:nvSpPr>
        <p:spPr bwMode="auto">
          <a:xfrm>
            <a:off x="5902325" y="158750"/>
            <a:ext cx="184150" cy="519113"/>
          </a:xfrm>
          <a:prstGeom prst="rect">
            <a:avLst/>
          </a:prstGeom>
          <a:solidFill>
            <a:schemeClr val="bg1"/>
          </a:solidFill>
          <a:ln w="9525">
            <a:noFill/>
            <a:miter lim="800000"/>
            <a:headEnd/>
            <a:tailEnd/>
          </a:ln>
          <a:effectLst/>
        </p:spPr>
        <p:txBody>
          <a:bodyPr wrap="none">
            <a:spAutoFit/>
          </a:bodyPr>
          <a:lstStyle/>
          <a:p>
            <a:pPr algn="ctr" eaLnBrk="1" hangingPunct="1">
              <a:defRPr/>
            </a:pPr>
            <a:endParaRPr lang="en-US" sz="2800" b="1">
              <a:solidFill>
                <a:srgbClr val="FFCC00"/>
              </a:solidFill>
              <a:effectLst>
                <a:outerShdw blurRad="38100" dist="38100" dir="2700000" algn="tl">
                  <a:srgbClr val="FFFFFF"/>
                </a:outerShdw>
              </a:effectLst>
              <a:latin typeface="Copperplate Gothic Bold" charset="0"/>
            </a:endParaRPr>
          </a:p>
        </p:txBody>
      </p:sp>
      <p:sp>
        <p:nvSpPr>
          <p:cNvPr id="63491" name="Rectangle 97"/>
          <p:cNvSpPr>
            <a:spLocks noGrp="1" noChangeArrowheads="1"/>
          </p:cNvSpPr>
          <p:nvPr>
            <p:ph type="title"/>
          </p:nvPr>
        </p:nvSpPr>
        <p:spPr>
          <a:xfrm>
            <a:off x="4739952" y="68833"/>
            <a:ext cx="4800600" cy="3505200"/>
          </a:xfrm>
        </p:spPr>
        <p:txBody>
          <a:bodyPr/>
          <a:lstStyle/>
          <a:p>
            <a:pPr algn="ctr" eaLnBrk="1" hangingPunct="1">
              <a:defRPr/>
            </a:pPr>
            <a:r>
              <a:rPr lang="en-GB" sz="3200" b="1" dirty="0">
                <a:solidFill>
                  <a:schemeClr val="tx1"/>
                </a:solidFill>
                <a:effectLst>
                  <a:glow rad="241300">
                    <a:schemeClr val="bg1">
                      <a:alpha val="89000"/>
                    </a:schemeClr>
                  </a:glow>
                </a:effectLst>
                <a:latin typeface="Tahoma" charset="0"/>
              </a:rPr>
              <a:t>தாவீதினுடைய </a:t>
            </a:r>
            <a:br>
              <a:rPr lang="en-GB" sz="3200" b="1" dirty="0">
                <a:solidFill>
                  <a:schemeClr val="tx1"/>
                </a:solidFill>
                <a:effectLst>
                  <a:glow rad="241300">
                    <a:schemeClr val="bg1">
                      <a:alpha val="89000"/>
                    </a:schemeClr>
                  </a:glow>
                </a:effectLst>
                <a:latin typeface="Tahoma" charset="0"/>
              </a:rPr>
            </a:br>
            <a:r>
              <a:rPr lang="en-GB" sz="3200" b="1" dirty="0">
                <a:solidFill>
                  <a:schemeClr val="tx1"/>
                </a:solidFill>
                <a:effectLst>
                  <a:glow rad="241300">
                    <a:schemeClr val="bg1">
                      <a:alpha val="89000"/>
                    </a:schemeClr>
                  </a:glow>
                </a:effectLst>
                <a:latin typeface="Tahoma" charset="0"/>
              </a:rPr>
              <a:t>வம்சம்</a:t>
            </a:r>
            <a:r>
              <a:rPr lang="en-US" b="1" dirty="0">
                <a:solidFill>
                  <a:schemeClr val="tx1"/>
                </a:solidFill>
                <a:effectLst>
                  <a:glow rad="241300">
                    <a:schemeClr val="bg1">
                      <a:alpha val="89000"/>
                    </a:schemeClr>
                  </a:glow>
                </a:effectLst>
                <a:latin typeface="Tahoma" charset="0"/>
              </a:rPr>
              <a:t> </a:t>
            </a:r>
            <a:br>
              <a:rPr lang="en-US" b="1" dirty="0">
                <a:solidFill>
                  <a:schemeClr val="tx1"/>
                </a:solidFill>
                <a:effectLst>
                  <a:glow rad="241300">
                    <a:schemeClr val="bg1">
                      <a:alpha val="89000"/>
                    </a:schemeClr>
                  </a:glow>
                </a:effectLst>
                <a:latin typeface="Tahoma" charset="0"/>
              </a:rPr>
            </a:br>
            <a:endParaRPr lang="en-US" b="1" dirty="0">
              <a:solidFill>
                <a:schemeClr val="tx1"/>
              </a:solidFill>
              <a:effectLst>
                <a:glow rad="241300">
                  <a:schemeClr val="bg1">
                    <a:alpha val="89000"/>
                  </a:schemeClr>
                </a:glow>
              </a:effectLst>
              <a:latin typeface="Tahoma"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descr="king-of-king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Rectangle 3"/>
          <p:cNvSpPr>
            <a:spLocks noGrp="1" noChangeArrowheads="1"/>
          </p:cNvSpPr>
          <p:nvPr>
            <p:ph type="title"/>
          </p:nvPr>
        </p:nvSpPr>
        <p:spPr>
          <a:xfrm>
            <a:off x="0" y="533400"/>
            <a:ext cx="8763000" cy="838200"/>
          </a:xfrm>
        </p:spPr>
        <p:txBody>
          <a:bodyPr/>
          <a:lstStyle/>
          <a:p>
            <a:pPr eaLnBrk="1" hangingPunct="1">
              <a:defRPr/>
            </a:pPr>
            <a:r>
              <a:rPr lang="en-GB" sz="2800" b="1">
                <a:effectLst>
                  <a:outerShdw blurRad="38100" dist="38100" dir="2700000" algn="tl">
                    <a:srgbClr val="DDDDDD"/>
                  </a:outerShdw>
                </a:effectLst>
                <a:latin typeface="Arial" charset="0"/>
                <a:ea typeface="ＭＳ Ｐゴシック" charset="0"/>
                <a:cs typeface="ＭＳ Ｐゴシック" charset="0"/>
              </a:rPr>
              <a:t>தாவீதின்  உடன்படிக்கையினுடைய  வாக்குத்தத்தம்</a:t>
            </a:r>
            <a:br>
              <a:rPr lang="en-GB" sz="2800" b="1">
                <a:effectLst>
                  <a:outerShdw blurRad="38100" dist="38100" dir="2700000" algn="tl">
                    <a:srgbClr val="DDDDDD"/>
                  </a:outerShdw>
                </a:effectLst>
                <a:latin typeface="Arial" charset="0"/>
                <a:ea typeface="ＭＳ Ｐゴシック" charset="0"/>
                <a:cs typeface="ＭＳ Ｐゴシック" charset="0"/>
              </a:rPr>
            </a:br>
            <a:r>
              <a:rPr lang="en-GB" sz="2800" b="1">
                <a:effectLst>
                  <a:outerShdw blurRad="38100" dist="38100" dir="2700000" algn="tl">
                    <a:srgbClr val="DDDDDD"/>
                  </a:outerShdw>
                </a:effectLst>
                <a:latin typeface="Arial" charset="0"/>
                <a:ea typeface="ＭＳ Ｐゴシック" charset="0"/>
                <a:cs typeface="ＭＳ Ｐゴシック" charset="0"/>
              </a:rPr>
              <a:t> </a:t>
            </a:r>
            <a:endParaRPr lang="en-US" sz="2800" b="1">
              <a:effectLst>
                <a:outerShdw blurRad="38100" dist="38100" dir="2700000" algn="tl">
                  <a:srgbClr val="DDDDDD"/>
                </a:outerShdw>
              </a:effectLst>
              <a:latin typeface="Arial" charset="0"/>
              <a:ea typeface="ＭＳ Ｐゴシック" charset="0"/>
              <a:cs typeface="ＭＳ Ｐゴシック" charset="0"/>
            </a:endParaRPr>
          </a:p>
        </p:txBody>
      </p:sp>
      <p:sp>
        <p:nvSpPr>
          <p:cNvPr id="80900" name="Rectangle 4"/>
          <p:cNvSpPr>
            <a:spLocks noGrp="1" noChangeArrowheads="1"/>
          </p:cNvSpPr>
          <p:nvPr>
            <p:ph type="body" idx="1"/>
          </p:nvPr>
        </p:nvSpPr>
        <p:spPr>
          <a:xfrm>
            <a:off x="152400" y="1600200"/>
            <a:ext cx="8915400" cy="4525963"/>
          </a:xfrm>
        </p:spPr>
        <p:txBody>
          <a:bodyPr/>
          <a:lstStyle/>
          <a:p>
            <a:pPr marL="461963" indent="-461963" eaLnBrk="1" hangingPunct="1">
              <a:buFontTx/>
              <a:buNone/>
              <a:defRPr/>
            </a:pPr>
            <a:r>
              <a:rPr lang="en-GB" b="1">
                <a:effectLst>
                  <a:outerShdw blurRad="38100" dist="38100" dir="2700000" algn="tl">
                    <a:srgbClr val="DDDDDD"/>
                  </a:outerShdw>
                </a:effectLst>
                <a:latin typeface="Arial" charset="0"/>
                <a:ea typeface="ＭＳ Ｐゴシック" charset="0"/>
                <a:cs typeface="ＭＳ Ｐゴシック" charset="0"/>
              </a:rPr>
              <a:t>2சாமு 7:12-16</a:t>
            </a:r>
            <a:endParaRPr lang="en-US" b="1">
              <a:effectLst>
                <a:outerShdw blurRad="38100" dist="38100" dir="2700000" algn="tl">
                  <a:srgbClr val="DDDDDD"/>
                </a:outerShdw>
              </a:effectLst>
              <a:latin typeface="Arial" charset="0"/>
              <a:ea typeface="ＭＳ Ｐゴシック" charset="0"/>
              <a:cs typeface="ＭＳ Ｐゴシック" charset="0"/>
            </a:endParaRPr>
          </a:p>
        </p:txBody>
      </p:sp>
      <p:sp>
        <p:nvSpPr>
          <p:cNvPr id="80901" name="Text Box 5"/>
          <p:cNvSpPr txBox="1">
            <a:spLocks noChangeArrowheads="1"/>
          </p:cNvSpPr>
          <p:nvPr/>
        </p:nvSpPr>
        <p:spPr bwMode="auto">
          <a:xfrm>
            <a:off x="8532813" y="74613"/>
            <a:ext cx="5270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rPr>
              <a:t>45</a:t>
            </a:r>
            <a:endParaRPr lang="en-US" sz="1800">
              <a:solidFill>
                <a:srgbClr val="000000"/>
              </a:solidFill>
              <a:latin typeface="Arial" charset="0"/>
            </a:endParaRPr>
          </a:p>
        </p:txBody>
      </p:sp>
      <p:sp>
        <p:nvSpPr>
          <p:cNvPr id="182277" name="Rectangle 6"/>
          <p:cNvSpPr>
            <a:spLocks noChangeArrowheads="1"/>
          </p:cNvSpPr>
          <p:nvPr/>
        </p:nvSpPr>
        <p:spPr bwMode="auto">
          <a:xfrm>
            <a:off x="5562600" y="5943600"/>
            <a:ext cx="3581400" cy="914400"/>
          </a:xfrm>
          <a:prstGeom prst="rect">
            <a:avLst/>
          </a:prstGeom>
          <a:gradFill rotWithShape="0">
            <a:gsLst>
              <a:gs pos="0">
                <a:srgbClr val="800080"/>
              </a:gs>
              <a:gs pos="100000">
                <a:srgbClr val="3B003B"/>
              </a:gs>
            </a:gsLst>
            <a:path path="rect">
              <a:fillToRect r="100000" b="10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3200" b="1">
                <a:solidFill>
                  <a:srgbClr val="FFFFFF"/>
                </a:solidFill>
                <a:latin typeface="Arial" charset="0"/>
              </a:rPr>
              <a:t>New Dynasty</a:t>
            </a:r>
            <a:br>
              <a:rPr lang="en-US" sz="3200" b="1">
                <a:solidFill>
                  <a:srgbClr val="FFFFFF"/>
                </a:solidFill>
                <a:latin typeface="Arial" charset="0"/>
              </a:rPr>
            </a:br>
            <a:r>
              <a:rPr lang="en-US" sz="2400" b="1">
                <a:solidFill>
                  <a:srgbClr val="FFFFFF"/>
                </a:solidFill>
                <a:latin typeface="Arial" charset="0"/>
              </a:rPr>
              <a:t>(2 Sam 7)</a:t>
            </a:r>
            <a:endParaRPr lang="en-US" sz="3200">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circle(in)">
                                      <p:cBhvr>
                                        <p:cTn id="7" dur="2000"/>
                                        <p:tgtEl>
                                          <p:spTgt spid="809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circle(in)">
                                      <p:cBhvr>
                                        <p:cTn id="12" dur="2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P spid="8090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a:xfrm>
            <a:off x="152400" y="381000"/>
            <a:ext cx="3048000" cy="2111375"/>
          </a:xfrm>
        </p:spPr>
        <p:txBody>
          <a:bodyPr/>
          <a:lstStyle/>
          <a:p>
            <a:pPr algn="ctr" eaLnBrk="1" hangingPunct="1"/>
            <a:r>
              <a:rPr lang="en-GB" sz="2400">
                <a:solidFill>
                  <a:schemeClr val="tx1"/>
                </a:solidFill>
                <a:latin typeface="Tahoma" charset="0"/>
              </a:rPr>
              <a:t>தாவீதினுடைய ஆலயம்</a:t>
            </a:r>
            <a:endParaRPr lang="en-US" sz="2400">
              <a:solidFill>
                <a:schemeClr val="tx1"/>
              </a:solidFill>
              <a:latin typeface="Tahoma" charset="0"/>
            </a:endParaRPr>
          </a:p>
        </p:txBody>
      </p:sp>
      <p:pic>
        <p:nvPicPr>
          <p:cNvPr id="183298" name="Picture 4" descr="Ma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33400" y="4419600"/>
            <a:ext cx="838200" cy="2286000"/>
          </a:xfrm>
          <a:noFill/>
        </p:spPr>
      </p:pic>
      <p:pic>
        <p:nvPicPr>
          <p:cNvPr id="283653" name="Picture 5" descr="C04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352800" y="1143000"/>
            <a:ext cx="48006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0" name="Text Box 6"/>
          <p:cNvSpPr txBox="1">
            <a:spLocks noChangeArrowheads="1"/>
          </p:cNvSpPr>
          <p:nvPr/>
        </p:nvSpPr>
        <p:spPr bwMode="auto">
          <a:xfrm>
            <a:off x="1524000" y="4953000"/>
            <a:ext cx="357188" cy="16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solidFill>
                  <a:srgbClr val="FFCC00"/>
                </a:solidFill>
              </a:rPr>
              <a:t>D</a:t>
            </a:r>
          </a:p>
          <a:p>
            <a:pPr algn="ctr" eaLnBrk="1" hangingPunct="1"/>
            <a:r>
              <a:rPr lang="en-US" sz="2000">
                <a:solidFill>
                  <a:srgbClr val="FFCC00"/>
                </a:solidFill>
              </a:rPr>
              <a:t>A</a:t>
            </a:r>
          </a:p>
          <a:p>
            <a:pPr algn="ctr" eaLnBrk="1" hangingPunct="1"/>
            <a:r>
              <a:rPr lang="en-US" sz="2000">
                <a:solidFill>
                  <a:srgbClr val="FFCC00"/>
                </a:solidFill>
              </a:rPr>
              <a:t>V</a:t>
            </a:r>
          </a:p>
          <a:p>
            <a:pPr algn="ctr" eaLnBrk="1" hangingPunct="1"/>
            <a:r>
              <a:rPr lang="en-US" sz="2000">
                <a:solidFill>
                  <a:srgbClr val="FFCC00"/>
                </a:solidFill>
              </a:rPr>
              <a:t>I</a:t>
            </a:r>
          </a:p>
          <a:p>
            <a:pPr algn="ctr" eaLnBrk="1" hangingPunct="1"/>
            <a:r>
              <a:rPr lang="en-US" sz="2000">
                <a:solidFill>
                  <a:srgbClr val="FFCC00"/>
                </a:solidFill>
              </a:rPr>
              <a:t>D</a:t>
            </a:r>
          </a:p>
        </p:txBody>
      </p:sp>
      <p:pic>
        <p:nvPicPr>
          <p:cNvPr id="183301" name="Picture 7" descr="crown option A small"/>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33400" y="3886200"/>
            <a:ext cx="838200" cy="452438"/>
          </a:xfrm>
          <a:noFill/>
        </p:spPr>
      </p:pic>
      <p:sp>
        <p:nvSpPr>
          <p:cNvPr id="283656" name="AutoShape 8"/>
          <p:cNvSpPr>
            <a:spLocks noChangeArrowheads="1"/>
          </p:cNvSpPr>
          <p:nvPr/>
        </p:nvSpPr>
        <p:spPr bwMode="auto">
          <a:xfrm>
            <a:off x="2514600" y="0"/>
            <a:ext cx="6629400" cy="6400800"/>
          </a:xfrm>
          <a:prstGeom prst="cloudCallout">
            <a:avLst>
              <a:gd name="adj1" fmla="val -64222"/>
              <a:gd name="adj2" fmla="val 20907"/>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en-US">
              <a:solidFill>
                <a:srgbClr val="FFCC00"/>
              </a:solidFill>
              <a:latin typeface="Arial Black"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6"/>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283653"/>
                                        </p:tgtEl>
                                        <p:attrNameLst>
                                          <p:attrName>style.visibility</p:attrName>
                                        </p:attrNameLst>
                                      </p:cBhvr>
                                      <p:to>
                                        <p:strVal val="visible"/>
                                      </p:to>
                                    </p:set>
                                    <p:anim calcmode="lin" valueType="num">
                                      <p:cBhvr additive="base">
                                        <p:cTn id="11" dur="2000" fill="hold"/>
                                        <p:tgtEl>
                                          <p:spTgt spid="283653"/>
                                        </p:tgtEl>
                                        <p:attrNameLst>
                                          <p:attrName>ppt_x</p:attrName>
                                        </p:attrNameLst>
                                      </p:cBhvr>
                                      <p:tavLst>
                                        <p:tav tm="0">
                                          <p:val>
                                            <p:strVal val="#ppt_x"/>
                                          </p:val>
                                        </p:tav>
                                        <p:tav tm="100000">
                                          <p:val>
                                            <p:strVal val="#ppt_x"/>
                                          </p:val>
                                        </p:tav>
                                      </p:tavLst>
                                    </p:anim>
                                    <p:anim calcmode="lin" valueType="num">
                                      <p:cBhvr additive="base">
                                        <p:cTn id="12" dur="2000" fill="hold"/>
                                        <p:tgtEl>
                                          <p:spTgt spid="283653"/>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9"/>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611188" y="620713"/>
            <a:ext cx="7772400" cy="2182812"/>
          </a:xfrm>
        </p:spPr>
        <p:txBody>
          <a:bodyPr/>
          <a:lstStyle/>
          <a:p>
            <a:pPr algn="ctr" eaLnBrk="1" hangingPunct="1"/>
            <a:r>
              <a:rPr lang="en-GB" sz="4000">
                <a:solidFill>
                  <a:srgbClr val="FFFFFF"/>
                </a:solidFill>
                <a:latin typeface="Tahoma" charset="0"/>
              </a:rPr>
              <a:t>ஆலயத்தைக் கட்டுவது யாரால் சாத்தியமாகும்?</a:t>
            </a:r>
            <a:endParaRPr lang="en-US" sz="4000">
              <a:solidFill>
                <a:srgbClr val="FFFFFF"/>
              </a:solidFill>
              <a:latin typeface="Tahoma" charset="0"/>
            </a:endParaRPr>
          </a:p>
        </p:txBody>
      </p:sp>
      <p:pic>
        <p:nvPicPr>
          <p:cNvPr id="1843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708275"/>
            <a:ext cx="5715000" cy="370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9AC9B71-42FC-C14E-8628-889B67AEF61B}"/>
              </a:ext>
            </a:extLst>
          </p:cNvPr>
          <p:cNvSpPr>
            <a:spLocks noGrp="1"/>
          </p:cNvSpPr>
          <p:nvPr>
            <p:ph idx="1"/>
          </p:nvPr>
        </p:nvSpPr>
        <p:spPr/>
        <p:txBody>
          <a:bodyPr/>
          <a:lstStyle/>
          <a:p>
            <a:r>
              <a:rPr lang="en-GB"/>
              <a:t>தாவீதுடைய  உடன்படிக்கை</a:t>
            </a:r>
          </a:p>
          <a:p>
            <a:endParaRPr lang="en-GB"/>
          </a:p>
          <a:p>
            <a:endParaRPr lang="en-GB"/>
          </a:p>
          <a:p>
            <a:r>
              <a:rPr lang="en-GB"/>
              <a:t>2சாமு7:12-16</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63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7" name="Rectangle 2"/>
          <p:cNvSpPr>
            <a:spLocks noGrp="1" noChangeArrowheads="1"/>
          </p:cNvSpPr>
          <p:nvPr>
            <p:ph type="title"/>
          </p:nvPr>
        </p:nvSpPr>
        <p:spPr>
          <a:xfrm>
            <a:off x="0" y="-1687"/>
            <a:ext cx="9144000" cy="1462088"/>
          </a:xfrm>
        </p:spPr>
        <p:txBody>
          <a:bodyPr/>
          <a:lstStyle/>
          <a:p>
            <a:pPr algn="ctr" eaLnBrk="1" hangingPunct="1">
              <a:defRPr/>
            </a:pPr>
            <a:r>
              <a:rPr lang="en-GB" b="1">
                <a:solidFill>
                  <a:schemeClr val="tx1"/>
                </a:solidFill>
                <a:effectLst>
                  <a:glow rad="406400">
                    <a:schemeClr val="bg1">
                      <a:alpha val="92000"/>
                    </a:schemeClr>
                  </a:glow>
                </a:effectLst>
                <a:latin typeface="Tahoma" charset="0"/>
              </a:rPr>
              <a:t>தாவீதின்  உடன்படிக்கை</a:t>
            </a:r>
            <a:endParaRPr lang="en-US" b="1">
              <a:solidFill>
                <a:schemeClr val="tx1"/>
              </a:solidFill>
              <a:effectLst>
                <a:glow rad="406400">
                  <a:schemeClr val="bg1">
                    <a:alpha val="92000"/>
                  </a:schemeClr>
                </a:glow>
              </a:effectLst>
              <a:latin typeface="Tahoma" charset="0"/>
            </a:endParaRPr>
          </a:p>
        </p:txBody>
      </p:sp>
      <p:sp>
        <p:nvSpPr>
          <p:cNvPr id="70658" name="Rectangle 3"/>
          <p:cNvSpPr>
            <a:spLocks noGrp="1" noChangeArrowheads="1"/>
          </p:cNvSpPr>
          <p:nvPr>
            <p:ph type="body" idx="1"/>
          </p:nvPr>
        </p:nvSpPr>
        <p:spPr>
          <a:xfrm>
            <a:off x="0" y="1906488"/>
            <a:ext cx="9144000" cy="4114800"/>
          </a:xfrm>
        </p:spPr>
        <p:txBody>
          <a:bodyPr/>
          <a:lstStyle/>
          <a:p>
            <a:pPr algn="ctr" eaLnBrk="1" hangingPunct="1">
              <a:buFontTx/>
              <a:buNone/>
              <a:defRPr/>
            </a:pPr>
            <a:endParaRPr lang="en-US" sz="4400" b="1" dirty="0">
              <a:effectLst>
                <a:glow rad="406400">
                  <a:schemeClr val="bg1">
                    <a:alpha val="92000"/>
                  </a:schemeClr>
                </a:glow>
              </a:effectLst>
              <a:latin typeface="Tahoma" charset="0"/>
            </a:endParaRPr>
          </a:p>
          <a:p>
            <a:pPr eaLnBrk="1" hangingPunct="1">
              <a:defRPr/>
            </a:pPr>
            <a:r>
              <a:rPr lang="en-GB" b="1" dirty="0">
                <a:effectLst>
                  <a:glow rad="406400">
                    <a:schemeClr val="bg1">
                      <a:alpha val="92000"/>
                    </a:schemeClr>
                  </a:glow>
                </a:effectLst>
                <a:latin typeface="Arial Black" charset="0"/>
              </a:rPr>
              <a:t>ஆதியாகம் 17:6-7</a:t>
            </a:r>
            <a:endParaRPr lang="en-US" b="1" dirty="0">
              <a:effectLst>
                <a:glow rad="406400">
                  <a:schemeClr val="bg1">
                    <a:alpha val="92000"/>
                  </a:schemeClr>
                </a:glow>
              </a:effectLst>
              <a:latin typeface="Arial Black"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5" name="Group 2"/>
          <p:cNvGrpSpPr>
            <a:grpSpLocks noChangeAspect="1"/>
          </p:cNvGrpSpPr>
          <p:nvPr/>
        </p:nvGrpSpPr>
        <p:grpSpPr bwMode="auto">
          <a:xfrm>
            <a:off x="133532" y="1340768"/>
            <a:ext cx="8894322" cy="2088232"/>
            <a:chOff x="164" y="1143"/>
            <a:chExt cx="1874" cy="1647"/>
          </a:xfrm>
        </p:grpSpPr>
        <p:sp>
          <p:nvSpPr>
            <p:cNvPr id="139273" name="AutoShape 3"/>
            <p:cNvSpPr>
              <a:spLocks noChangeAspect="1" noChangeArrowheads="1" noTextEdit="1"/>
            </p:cNvSpPr>
            <p:nvPr/>
          </p:nvSpPr>
          <p:spPr bwMode="auto">
            <a:xfrm>
              <a:off x="164" y="1143"/>
              <a:ext cx="1874" cy="1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39274" name="_s14341"/>
            <p:cNvCxnSpPr>
              <a:cxnSpLocks noChangeShapeType="1"/>
              <a:stCxn id="139278" idx="0"/>
              <a:endCxn id="139276" idx="2"/>
            </p:cNvCxnSpPr>
            <p:nvPr/>
          </p:nvCxnSpPr>
          <p:spPr bwMode="auto">
            <a:xfrm rot="5400000" flipH="1">
              <a:off x="1298" y="1794"/>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39275" name="_s14342"/>
            <p:cNvCxnSpPr>
              <a:cxnSpLocks noChangeShapeType="1"/>
              <a:stCxn id="139277" idx="0"/>
              <a:endCxn id="139276" idx="2"/>
            </p:cNvCxnSpPr>
            <p:nvPr/>
          </p:nvCxnSpPr>
          <p:spPr bwMode="auto">
            <a:xfrm rot="-5400000">
              <a:off x="794" y="1794"/>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39276" name="_s14343"/>
            <p:cNvSpPr>
              <a:spLocks noChangeArrowheads="1"/>
            </p:cNvSpPr>
            <p:nvPr/>
          </p:nvSpPr>
          <p:spPr bwMode="auto">
            <a:xfrm>
              <a:off x="631" y="1417"/>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GB" sz="2800" b="1">
                  <a:latin typeface="Arial" charset="0"/>
                </a:rPr>
                <a:t>உடன்படிக்கைகள்</a:t>
              </a:r>
              <a:endParaRPr lang="en-US" sz="2800" b="1">
                <a:latin typeface="Arial" charset="0"/>
              </a:endParaRPr>
            </a:p>
          </p:txBody>
        </p:sp>
        <p:sp>
          <p:nvSpPr>
            <p:cNvPr id="139277" name="_s14344"/>
            <p:cNvSpPr>
              <a:spLocks noChangeArrowheads="1"/>
            </p:cNvSpPr>
            <p:nvPr/>
          </p:nvSpPr>
          <p:spPr bwMode="auto">
            <a:xfrm>
              <a:off x="164" y="2100"/>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GB" sz="2400" b="1" dirty="0" err="1">
                  <a:latin typeface="Arial" charset="0"/>
                </a:rPr>
                <a:t>நிபந்தனையுடனான</a:t>
              </a:r>
              <a:endParaRPr lang="en-US" sz="2400" b="1" dirty="0">
                <a:latin typeface="Arial" charset="0"/>
              </a:endParaRPr>
            </a:p>
          </p:txBody>
        </p:sp>
        <p:sp>
          <p:nvSpPr>
            <p:cNvPr id="139278" name="_s14345"/>
            <p:cNvSpPr>
              <a:spLocks noChangeArrowheads="1"/>
            </p:cNvSpPr>
            <p:nvPr/>
          </p:nvSpPr>
          <p:spPr bwMode="auto">
            <a:xfrm>
              <a:off x="1173" y="2100"/>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GB" sz="2400" b="1" dirty="0" err="1">
                  <a:latin typeface="Arial" charset="0"/>
                </a:rPr>
                <a:t>நிபந்தனையற்ற</a:t>
              </a:r>
              <a:endParaRPr lang="en-US" sz="2400" b="1" dirty="0">
                <a:latin typeface="Arial" charset="0"/>
              </a:endParaRPr>
            </a:p>
          </p:txBody>
        </p:sp>
      </p:grpSp>
      <p:graphicFrame>
        <p:nvGraphicFramePr>
          <p:cNvPr id="148489" name="Group 9"/>
          <p:cNvGraphicFramePr>
            <a:graphicFrameLocks noGrp="1"/>
          </p:cNvGraphicFramePr>
          <p:nvPr>
            <p:extLst>
              <p:ext uri="{D42A27DB-BD31-4B8C-83A1-F6EECF244321}">
                <p14:modId xmlns:p14="http://schemas.microsoft.com/office/powerpoint/2010/main" val="3358228647"/>
              </p:ext>
            </p:extLst>
          </p:nvPr>
        </p:nvGraphicFramePr>
        <p:xfrm>
          <a:off x="286260" y="4346836"/>
          <a:ext cx="9144000" cy="2961132"/>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4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ஒருவர்  இன்னுமொரு வரை  \ ஒரு நாடு இன்னுமொரு நாட்டை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4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ஆளுகை  செய்தல்</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4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அரச நாட்டை சுதந்தரித்தல்</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9271" name="Text Box 22"/>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37</a:t>
            </a:r>
          </a:p>
        </p:txBody>
      </p:sp>
      <p:sp>
        <p:nvSpPr>
          <p:cNvPr id="148503" name="Rectangle 23"/>
          <p:cNvSpPr>
            <a:spLocks noGrp="1" noChangeArrowheads="1"/>
          </p:cNvSpPr>
          <p:nvPr>
            <p:ph type="title"/>
          </p:nvPr>
        </p:nvSpPr>
        <p:spPr>
          <a:xfrm>
            <a:off x="158621" y="34664"/>
            <a:ext cx="8229600" cy="1143000"/>
          </a:xfrm>
        </p:spPr>
        <p:txBody>
          <a:bodyPr/>
          <a:lstStyle/>
          <a:p>
            <a:pPr eaLnBrk="1" hangingPunct="1">
              <a:defRPr/>
            </a:pPr>
            <a:r>
              <a:rPr lang="en-GB" sz="4000" b="1">
                <a:latin typeface="Arial" charset="0"/>
                <a:ea typeface="ＭＳ Ｐゴシック" charset="0"/>
                <a:cs typeface="ＭＳ Ｐゴシック" charset="0"/>
              </a:rPr>
              <a:t>உடன்படிக்கையின் வகைகள்</a:t>
            </a:r>
            <a:endParaRPr lang="en-US" sz="4000" b="1">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Effect transition="in" filter="wipe(down)">
                                      <p:cBhvr>
                                        <p:cTn id="7" dur="500"/>
                                        <p:tgtEl>
                                          <p:spTgt spid="148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73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2095500"/>
            <a:ext cx="6350001"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7394" name="Rectangle 2"/>
          <p:cNvSpPr>
            <a:spLocks noGrp="1" noChangeArrowheads="1"/>
          </p:cNvSpPr>
          <p:nvPr>
            <p:ph type="title"/>
          </p:nvPr>
        </p:nvSpPr>
        <p:spPr>
          <a:xfrm>
            <a:off x="0" y="115888"/>
            <a:ext cx="9144000" cy="3290887"/>
          </a:xfrm>
        </p:spPr>
        <p:txBody>
          <a:bodyPr/>
          <a:lstStyle/>
          <a:p>
            <a:pPr algn="ctr" eaLnBrk="1" hangingPunct="1"/>
            <a:r>
              <a:rPr lang="en-GB" sz="3600">
                <a:solidFill>
                  <a:srgbClr val="FFFFFF"/>
                </a:solidFill>
                <a:latin typeface="Tahoma" charset="0"/>
              </a:rPr>
              <a:t>தாவீதின்  உடன்படிக்கை  எவ்வாறு இயேசுவுடன்  தொடர்புபடுத்தப்படுகின்றது?</a:t>
            </a:r>
            <a:endParaRPr lang="en-US" sz="3600">
              <a:solidFill>
                <a:srgbClr val="FFFFFF"/>
              </a:solidFill>
              <a:latin typeface="Tahoma"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43" y="-1027867"/>
            <a:ext cx="88788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1" name="Rectangle 2"/>
          <p:cNvSpPr>
            <a:spLocks noGrp="1" noChangeArrowheads="1"/>
          </p:cNvSpPr>
          <p:nvPr>
            <p:ph type="title"/>
          </p:nvPr>
        </p:nvSpPr>
        <p:spPr>
          <a:xfrm>
            <a:off x="228599" y="44624"/>
            <a:ext cx="8610265" cy="1462088"/>
          </a:xfrm>
        </p:spPr>
        <p:txBody>
          <a:bodyPr/>
          <a:lstStyle/>
          <a:p>
            <a:pPr algn="ctr" eaLnBrk="1" hangingPunct="1">
              <a:defRPr/>
            </a:pPr>
            <a:r>
              <a:rPr lang="en-GB" sz="2800" b="1">
                <a:solidFill>
                  <a:srgbClr val="FFFFFF"/>
                </a:solidFill>
                <a:effectLst>
                  <a:glow rad="317500">
                    <a:schemeClr val="bg1">
                      <a:alpha val="90000"/>
                    </a:schemeClr>
                  </a:glow>
                </a:effectLst>
              </a:rPr>
              <a:t>இயேசு தாவீதின் குமாரன்  என    வாக்குறுதி  பண்ணப்பட்டுள்ளார்</a:t>
            </a:r>
            <a:r>
              <a:rPr lang="en-US" b="1">
                <a:solidFill>
                  <a:srgbClr val="FFFFFF"/>
                </a:solidFill>
                <a:effectLst>
                  <a:glow rad="317500">
                    <a:schemeClr val="bg1">
                      <a:alpha val="90000"/>
                    </a:schemeClr>
                  </a:glow>
                </a:effectLst>
              </a:rPr>
              <a:t> </a:t>
            </a:r>
          </a:p>
        </p:txBody>
      </p:sp>
      <p:sp>
        <p:nvSpPr>
          <p:cNvPr id="201731" name="Rectangle 3"/>
          <p:cNvSpPr>
            <a:spLocks noGrp="1" noChangeArrowheads="1"/>
          </p:cNvSpPr>
          <p:nvPr>
            <p:ph type="body" idx="1"/>
          </p:nvPr>
        </p:nvSpPr>
        <p:spPr>
          <a:xfrm>
            <a:off x="1011696" y="1901114"/>
            <a:ext cx="7827168" cy="4931345"/>
          </a:xfrm>
        </p:spPr>
        <p:txBody>
          <a:bodyPr/>
          <a:lstStyle/>
          <a:p>
            <a:pPr marL="0" indent="0" eaLnBrk="1" hangingPunct="1">
              <a:buNone/>
              <a:defRPr/>
            </a:pPr>
            <a:r>
              <a:rPr lang="en-GB" sz="2000" b="1" dirty="0">
                <a:solidFill>
                  <a:srgbClr val="FFFFFF"/>
                </a:solidFill>
                <a:effectLst>
                  <a:glow rad="317500">
                    <a:schemeClr val="bg1">
                      <a:alpha val="90000"/>
                    </a:schemeClr>
                  </a:glow>
                </a:effectLst>
              </a:rPr>
              <a:t>9 தடவைகள் இயேசு  தாவீதின் குமாரன் என  மத்தேயுவில்  குறிப்பிடப்பட்டுள்ளது. </a:t>
            </a:r>
            <a:endParaRPr lang="en-US" sz="2000" b="1" dirty="0">
              <a:solidFill>
                <a:srgbClr val="FFFFFF"/>
              </a:solidFill>
              <a:effectLst>
                <a:glow rad="317500">
                  <a:schemeClr val="bg1">
                    <a:alpha val="90000"/>
                  </a:schemeClr>
                </a:glow>
              </a:effectLst>
            </a:endParaRPr>
          </a:p>
          <a:p>
            <a:pPr eaLnBrk="1" hangingPunct="1">
              <a:buFontTx/>
              <a:buNone/>
              <a:defRPr/>
            </a:pPr>
            <a:endParaRPr lang="en-GB" sz="1800" b="1" dirty="0">
              <a:solidFill>
                <a:srgbClr val="FFFFFF"/>
              </a:solidFill>
              <a:effectLst>
                <a:glow rad="317500">
                  <a:schemeClr val="bg1">
                    <a:alpha val="90000"/>
                  </a:schemeClr>
                </a:glow>
              </a:effectLst>
            </a:endParaRPr>
          </a:p>
          <a:p>
            <a:pPr eaLnBrk="1" hangingPunct="1">
              <a:buFontTx/>
              <a:buNone/>
              <a:defRPr/>
            </a:pPr>
            <a:endParaRPr lang="en-GB" sz="1800" b="1" dirty="0">
              <a:solidFill>
                <a:srgbClr val="FFFFFF"/>
              </a:solidFill>
              <a:effectLst>
                <a:glow rad="317500">
                  <a:schemeClr val="bg1">
                    <a:alpha val="90000"/>
                  </a:schemeClr>
                </a:glow>
              </a:effectLst>
            </a:endParaRPr>
          </a:p>
          <a:p>
            <a:pPr eaLnBrk="1" hangingPunct="1">
              <a:buFontTx/>
              <a:buNone/>
              <a:defRPr/>
            </a:pPr>
            <a:r>
              <a:rPr lang="en-GB" sz="2400" b="1" dirty="0">
                <a:solidFill>
                  <a:srgbClr val="FFFFFF"/>
                </a:solidFill>
                <a:effectLst>
                  <a:glow rad="317500">
                    <a:schemeClr val="bg1">
                      <a:alpha val="90000"/>
                    </a:schemeClr>
                  </a:glow>
                </a:effectLst>
              </a:rPr>
              <a:t>இயேசு பிறந்த இடமாகிய பெத்லகேம் தாவீதின்  நகரம்  என  அழைக்கப்படுகிறது</a:t>
            </a:r>
          </a:p>
        </p:txBody>
      </p:sp>
      <p:sp>
        <p:nvSpPr>
          <p:cNvPr id="5" name="Text Box 6"/>
          <p:cNvSpPr txBox="1">
            <a:spLocks noChangeArrowheads="1"/>
          </p:cNvSpPr>
          <p:nvPr/>
        </p:nvSpPr>
        <p:spPr bwMode="auto">
          <a:xfrm>
            <a:off x="8532440" y="44624"/>
            <a:ext cx="527007" cy="461665"/>
          </a:xfrm>
          <a:prstGeom prst="rect">
            <a:avLst/>
          </a:prstGeom>
          <a:solidFill>
            <a:srgbClr val="000000"/>
          </a:solidFill>
          <a:ln>
            <a:noFill/>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FFFFFF"/>
                </a:solidFill>
                <a:latin typeface="Arial" charset="0"/>
              </a:rPr>
              <a:t>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1111152" y="-310162"/>
            <a:ext cx="6624736" cy="1745262"/>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GB" sz="2400" b="1" kern="0" dirty="0">
                <a:solidFill>
                  <a:srgbClr val="FFFFFF"/>
                </a:solidFill>
                <a:effectLst>
                  <a:outerShdw blurRad="38100" dist="38100" dir="2700000" algn="tl">
                    <a:srgbClr val="000000"/>
                  </a:outerShdw>
                </a:effectLst>
                <a:latin typeface="Arial"/>
                <a:cs typeface="Arial"/>
              </a:rPr>
              <a:t>இராஜ்யம் உடன்படிக்கைகளின் காலக்கெடு</a:t>
            </a:r>
            <a:endParaRPr lang="en-US" sz="2400" b="1" kern="0" dirty="0">
              <a:solidFill>
                <a:srgbClr val="FFFFFF"/>
              </a:solidFill>
              <a:effectLst>
                <a:outerShdw blurRad="38100" dist="38100" dir="2700000" algn="tl">
                  <a:srgbClr val="000000"/>
                </a:outerShdw>
              </a:effectLst>
              <a:latin typeface="Arial"/>
              <a:cs typeface="Arial"/>
            </a:endParaRP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defRPr/>
            </a:pPr>
            <a:r>
              <a:rPr lang="en-US" dirty="0">
                <a:solidFill>
                  <a:srgbClr val="FFFFFF"/>
                </a:solidFill>
                <a:effectLst>
                  <a:outerShdw blurRad="38100" dist="38100" dir="2700000" algn="tl">
                    <a:srgbClr val="000000"/>
                  </a:outerShdw>
                </a:effectLst>
                <a:latin typeface="Kosher-Normal"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Adam rules with God (Gen. 1:26, 28; 2:19)</a:t>
            </a:r>
            <a:r>
              <a:rPr lang="en-US" sz="900" b="1">
                <a:solidFill>
                  <a:srgbClr val="FFFFFF"/>
                </a:solidFill>
                <a:effectLst>
                  <a:outerShdw blurRad="38100" dist="38100" dir="2700000" algn="tl">
                    <a:srgbClr val="000000"/>
                  </a:outerShdw>
                </a:effectLst>
                <a:latin typeface="Arial"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Satan begins rule as god of this world (Gen. 3:15; </a:t>
            </a:r>
          </a:p>
          <a:p>
            <a:pPr algn="ctr">
              <a:defRPr/>
            </a:pPr>
            <a:r>
              <a:rPr lang="en-US" sz="800" b="1" dirty="0">
                <a:solidFill>
                  <a:srgbClr val="FFFFFF"/>
                </a:solidFill>
                <a:effectLst>
                  <a:outerShdw blurRad="38100" dist="38100" dir="2700000" algn="tl">
                    <a:srgbClr val="000000"/>
                  </a:outerShdw>
                </a:effectLst>
                <a:latin typeface="Arial"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en-US" sz="2800" b="1" dirty="0">
                <a:solidFill>
                  <a:srgbClr val="FFFFFF"/>
                </a:solidFill>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defRPr/>
            </a:pPr>
            <a:r>
              <a:rPr lang="en-US" b="1" dirty="0">
                <a:solidFill>
                  <a:srgbClr val="FFFFFF"/>
                </a:solidFill>
                <a:effectLst>
                  <a:outerShdw blurRad="38100" dist="38100" dir="2700000" algn="tl">
                    <a:srgbClr val="000000"/>
                  </a:outerShdw>
                </a:effectLst>
                <a:latin typeface="Kosher-Normal"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dirty="0">
                <a:solidFill>
                  <a:srgbClr val="FFFFFF"/>
                </a:solidFill>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God covenants with Abraham to reestablish man</a:t>
            </a:r>
            <a:r>
              <a:rPr lang="fr-FR"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a:defRPr/>
            </a:pPr>
            <a:r>
              <a:rPr lang="en-US" sz="1200" b="1">
                <a:solidFill>
                  <a:srgbClr val="FFA040"/>
                </a:solidFill>
                <a:effectLst>
                  <a:outerShdw blurRad="38100" dist="38100" dir="2700000" algn="tl">
                    <a:srgbClr val="000000"/>
                  </a:outerShdw>
                </a:effectLst>
                <a:latin typeface="Arial"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sz="1000">
              <a:solidFill>
                <a:srgbClr val="FFFFFF"/>
              </a:solidFill>
              <a:latin typeface="Arial" charset="0"/>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Jeremiah 31:31-34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Forgiveness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Indwelling Spirit</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New heart, nature, mind</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Reunification of Israel and Judah</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dirty="0">
                <a:solidFill>
                  <a:srgbClr val="FFFFFF"/>
                </a:solidFill>
                <a:latin typeface="Arial" pitchFamily="24" charset="0"/>
                <a:ea typeface="ＭＳ Ｐゴシック" charset="-128"/>
                <a:cs typeface="ＭＳ Ｐゴシック" charset="-128"/>
              </a:rPr>
              <a:t>2 Samuel 7:12-16 promises: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Sons ("house" never wiped out)</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Kingdom (political dynasty)</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Throne (right to rule by descendants)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Genesis 15:18 (cf. Deut. 30:1-10)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Land from Wadi of Egypt to Euphrates River (Isa. 27:12)</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Eternal possession of land (Gen. 17:8) after exile/restoration</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 rejects Messiah</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Christ subdues 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Israel judged for rejecting Messiah by dispersion away from land for 19 centuries </a:t>
            </a:r>
          </a:p>
          <a:p>
            <a:pPr algn="ctr">
              <a:defRPr/>
            </a:pPr>
            <a:r>
              <a:rPr lang="en-US" sz="800" b="1" dirty="0">
                <a:solidFill>
                  <a:srgbClr val="FFFFFF"/>
                </a:solidFill>
                <a:latin typeface="Arial" pitchFamily="24" charset="0"/>
                <a:ea typeface="ＭＳ Ｐゴシック" charset="-128"/>
                <a:cs typeface="ＭＳ Ｐゴシック" charset="-128"/>
              </a:rPr>
              <a:t>(</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70–</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900" b="1" dirty="0">
                <a:solidFill>
                  <a:srgbClr val="FFFFFF"/>
                </a:solidFill>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000" b="1" dirty="0">
                <a:solidFill>
                  <a:srgbClr val="FFFFFF"/>
                </a:solidFill>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Full restoration (Ezek. 37:8-28) Jerusalem world capital</a:t>
            </a:r>
          </a:p>
          <a:p>
            <a:pPr algn="ctr">
              <a:defRPr/>
            </a:pPr>
            <a:r>
              <a:rPr lang="en-US" sz="800" b="1" dirty="0">
                <a:solidFill>
                  <a:srgbClr val="FFFFFF"/>
                </a:solidFill>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New Jerusalem</a:t>
            </a:r>
          </a:p>
          <a:p>
            <a:pPr algn="ctr">
              <a:defRPr/>
            </a:pPr>
            <a:r>
              <a:rPr lang="en-US" sz="800" b="1" dirty="0">
                <a:solidFill>
                  <a:srgbClr val="FFFFFF"/>
                </a:solidFill>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dirty="0">
                <a:solidFill>
                  <a:srgbClr val="000000"/>
                </a:solidFill>
                <a:latin typeface="Arial" pitchFamily="24" charset="0"/>
                <a:ea typeface="ＭＳ Ｐゴシック" charset="-128"/>
                <a:cs typeface="ＭＳ Ｐゴシック" charset="-128"/>
              </a:rPr>
              <a:t>Christ reigns over the world </a:t>
            </a:r>
          </a:p>
          <a:p>
            <a:pPr algn="ctr">
              <a:defRPr/>
            </a:pPr>
            <a:r>
              <a:rPr lang="en-US" sz="800" b="1" dirty="0">
                <a:solidFill>
                  <a:srgbClr val="000000"/>
                </a:solidFill>
                <a:latin typeface="Arial" pitchFamily="24" charset="0"/>
                <a:ea typeface="ＭＳ Ｐゴシック" charset="-128"/>
                <a:cs typeface="ＭＳ Ｐゴシック" charset="-128"/>
              </a:rPr>
              <a:t>(Isa. 11) </a:t>
            </a:r>
          </a:p>
          <a:p>
            <a:pPr algn="ctr">
              <a:defRPr/>
            </a:pPr>
            <a:r>
              <a:rPr lang="en-US" sz="800" b="1" dirty="0">
                <a:solidFill>
                  <a:srgbClr val="000000"/>
                </a:solidFill>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400" b="1" dirty="0">
                <a:solidFill>
                  <a:srgbClr val="FFFFFF"/>
                </a:solidFill>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hands kingdom over to Father (1  </a:t>
            </a:r>
          </a:p>
          <a:p>
            <a:pPr algn="ctr">
              <a:defRPr/>
            </a:pPr>
            <a:r>
              <a:rPr lang="en-US" sz="800" b="1">
                <a:solidFill>
                  <a:srgbClr val="000000"/>
                </a:solidFill>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endParaRPr lang="en-US" sz="2400">
                <a:solidFill>
                  <a:srgbClr val="FFFFFF"/>
                </a:solidFill>
                <a:latin typeface="Times New Roman" charset="0"/>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endParaRPr lang="en-US" sz="2400">
                <a:solidFill>
                  <a:srgbClr val="FFFFFF"/>
                </a:solidFill>
                <a:latin typeface="Times New Roman" charset="0"/>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1000" b="1" dirty="0">
                <a:solidFill>
                  <a:srgbClr val="FFFFFF"/>
                </a:solidFill>
                <a:effectLst>
                  <a:outerShdw blurRad="38100" dist="38100" dir="2700000" algn="tl">
                    <a:srgbClr val="000000"/>
                  </a:outerShdw>
                </a:effectLst>
                <a:latin typeface="Arial" charset="0"/>
                <a:cs typeface="Arial" charset="0"/>
              </a:rPr>
              <a:t>Scripture has a dual kingdom-covenant theme.  Israel</a:t>
            </a:r>
            <a:r>
              <a:rPr lang="fr-FR" sz="1000" b="1" dirty="0">
                <a:solidFill>
                  <a:srgbClr val="FFFFFF"/>
                </a:solidFill>
                <a:effectLst>
                  <a:outerShdw blurRad="38100" dist="38100" dir="2700000" algn="tl">
                    <a:srgbClr val="000000"/>
                  </a:outerShdw>
                </a:effectLst>
                <a:latin typeface="Arial" charset="0"/>
                <a:cs typeface="Arial" charset="0"/>
              </a:rPr>
              <a:t>'</a:t>
            </a:r>
            <a:r>
              <a:rPr lang="en-US" sz="1000" b="1" dirty="0">
                <a:solidFill>
                  <a:srgbClr val="FFFFFF"/>
                </a:solidFill>
                <a:effectLst>
                  <a:outerShdw blurRad="38100" dist="38100" dir="2700000" algn="tl">
                    <a:srgbClr val="000000"/>
                  </a:outerShdw>
                </a:effectLst>
                <a:latin typeface="Arial" charset="0"/>
                <a:cs typeface="Arial" charset="0"/>
              </a:rPr>
              <a:t>s role from Abraham to Christ expands to include the Church (continuity) yet the Church never replaces the nation as the "new Israel" (discontinuity).  Israel will again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dirty="0">
                <a:solidFill>
                  <a:srgbClr val="FFFFFF"/>
                </a:solidFill>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a:solidFill>
                  <a:srgbClr val="FFFFFF"/>
                </a:solidFill>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a:solidFill>
                  <a:srgbClr val="FFFFFF"/>
                </a:solidFill>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spid="_x0000_s1034" name="Microsoft ClipArt Gallery" r:id="rId4" imgW="2120900" imgH="2108200" progId="">
                  <p:embed/>
                </p:oleObj>
              </mc:Choice>
              <mc:Fallback>
                <p:oleObj name="Microsoft ClipArt Gallery" r:id="rId4" imgW="2120900" imgH="2108200" progId="">
                  <p:embed/>
                  <p:pic>
                    <p:nvPicPr>
                      <p:cNvPr id="4157"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700" b="1" i="1" dirty="0">
                <a:solidFill>
                  <a:srgbClr val="FFFFFF"/>
                </a:solidFill>
                <a:latin typeface="Arial" pitchFamily="24" charset="0"/>
                <a:ea typeface="ＭＳ Ｐゴシック" charset="-128"/>
                <a:cs typeface="ＭＳ Ｐゴシック" charset="-128"/>
              </a:rPr>
              <a:t>Eighth Edition</a:t>
            </a:r>
          </a:p>
          <a:p>
            <a:pPr>
              <a:defRPr/>
            </a:pPr>
            <a:r>
              <a:rPr lang="en-US" sz="700" b="1" i="1" dirty="0">
                <a:solidFill>
                  <a:srgbClr val="FFFFFF"/>
                </a:solidFill>
                <a:latin typeface="Arial" pitchFamily="24" charset="0"/>
                <a:ea typeface="ＭＳ Ｐゴシック" charset="-128"/>
                <a:cs typeface="ＭＳ Ｐゴシック" charset="-128"/>
              </a:rPr>
              <a:t>29 Aug 2016</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sz="1000">
                <a:solidFill>
                  <a:srgbClr val="FFFFFF"/>
                </a:solidFill>
                <a:latin typeface="Arial"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endParaRPr lang="en-US" sz="2400">
                <a:solidFill>
                  <a:srgbClr val="FFFFFF"/>
                </a:solidFill>
                <a:latin typeface="Times New Roman"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a:t>
            </a:r>
          </a:p>
          <a:p>
            <a:pPr algn="ctr">
              <a:defRPr/>
            </a:pPr>
            <a:r>
              <a:rPr lang="en-US" sz="800" b="1">
                <a:solidFill>
                  <a:srgbClr val="000000"/>
                </a:solidFill>
                <a:latin typeface="Arial" pitchFamily="24" charset="0"/>
                <a:ea typeface="ＭＳ Ｐゴシック" charset="-128"/>
                <a:cs typeface="ＭＳ Ｐゴシック" charset="-128"/>
              </a:rPr>
              <a:t>things made new! </a:t>
            </a:r>
          </a:p>
          <a:p>
            <a:pPr algn="ctr">
              <a:defRPr/>
            </a:pPr>
            <a:r>
              <a:rPr lang="en-US" sz="800" b="1">
                <a:solidFill>
                  <a:srgbClr val="000000"/>
                </a:solidFill>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820862"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Law abolished, fulfilled, and replaced at the cross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en-US" sz="900" b="1" dirty="0">
                <a:solidFill>
                  <a:srgbClr val="FFFFFF"/>
                </a:solidFill>
                <a:effectLst>
                  <a:outerShdw blurRad="38100" dist="38100" dir="2700000" algn="tl">
                    <a:srgbClr val="000000"/>
                  </a:outerShdw>
                </a:effectLst>
                <a:latin typeface="Arial" charset="0"/>
                <a:cs typeface="Arial" charset="0"/>
              </a:rPr>
              <a:t>Genesis 6:18; 9:8-17</a:t>
            </a: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7" name="Text Box 105"/>
          <p:cNvSpPr txBox="1">
            <a:spLocks noChangeArrowheads="1"/>
          </p:cNvSpPr>
          <p:nvPr/>
        </p:nvSpPr>
        <p:spPr bwMode="auto">
          <a:xfrm>
            <a:off x="8480447" y="0"/>
            <a:ext cx="527007"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111" charset="0"/>
              </a:rPr>
              <a:t>50</a:t>
            </a:r>
          </a:p>
        </p:txBody>
      </p:sp>
      <p:sp>
        <p:nvSpPr>
          <p:cNvPr id="109" name="Oval 1131"/>
          <p:cNvSpPr>
            <a:spLocks noChangeArrowheads="1"/>
          </p:cNvSpPr>
          <p:nvPr/>
        </p:nvSpPr>
        <p:spPr bwMode="auto">
          <a:xfrm>
            <a:off x="1600200" y="3048000"/>
            <a:ext cx="3505200" cy="1752600"/>
          </a:xfrm>
          <a:prstGeom prst="ellipse">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a:solidFill>
                <a:srgbClr val="FFFFFF"/>
              </a:solidFill>
              <a:latin typeface="Arial" charset="0"/>
            </a:endParaRPr>
          </a:p>
        </p:txBody>
      </p:sp>
      <p:sp>
        <p:nvSpPr>
          <p:cNvPr id="3" name="Title 2">
            <a:extLst>
              <a:ext uri="{FF2B5EF4-FFF2-40B4-BE49-F238E27FC236}">
                <a16:creationId xmlns:a16="http://schemas.microsoft.com/office/drawing/2014/main" id="{7012CE3C-FCB5-6C44-9639-1F7A2C69668F}"/>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461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2" descr="king-of-king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5401" y="-28022"/>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title"/>
          </p:nvPr>
        </p:nvSpPr>
        <p:spPr>
          <a:xfrm rot="10800000" flipV="1">
            <a:off x="190500" y="534988"/>
            <a:ext cx="8763000" cy="937976"/>
          </a:xfrm>
        </p:spPr>
        <p:txBody>
          <a:bodyPr/>
          <a:lstStyle/>
          <a:p>
            <a:pPr eaLnBrk="1" hangingPunct="1">
              <a:defRPr/>
            </a:pPr>
            <a:r>
              <a:rPr lang="en-GB" sz="2400" b="1" dirty="0" err="1">
                <a:solidFill>
                  <a:schemeClr val="bg1"/>
                </a:solidFill>
                <a:effectLst>
                  <a:glow rad="228600">
                    <a:schemeClr val="accent4">
                      <a:satMod val="175000"/>
                    </a:schemeClr>
                  </a:glow>
                  <a:outerShdw blurRad="38100" dist="38100" dir="2700000" algn="tl">
                    <a:srgbClr val="DDDDDD"/>
                  </a:outerShdw>
                </a:effectLst>
                <a:latin typeface="Arial" charset="0"/>
                <a:ea typeface="ＭＳ Ｐゴシック" charset="0"/>
                <a:cs typeface="ＭＳ Ｐゴシック" charset="0"/>
              </a:rPr>
              <a:t>தாவீதின்</a:t>
            </a:r>
            <a:r>
              <a:rPr lang="en-GB" sz="2400" b="1" dirty="0">
                <a:solidFill>
                  <a:schemeClr val="bg1"/>
                </a:solidFill>
                <a:effectLst>
                  <a:glow rad="228600">
                    <a:schemeClr val="accent4">
                      <a:satMod val="175000"/>
                    </a:schemeClr>
                  </a:glow>
                  <a:outerShdw blurRad="38100" dist="38100" dir="2700000" algn="tl">
                    <a:srgbClr val="DDDDDD"/>
                  </a:outerShdw>
                </a:effectLst>
                <a:latin typeface="Arial" charset="0"/>
                <a:ea typeface="ＭＳ Ｐゴシック" charset="0"/>
                <a:cs typeface="ＭＳ Ｐゴシック" charset="0"/>
              </a:rPr>
              <a:t>  </a:t>
            </a:r>
            <a:r>
              <a:rPr lang="en-GB" sz="2400" b="1" dirty="0" err="1">
                <a:solidFill>
                  <a:schemeClr val="bg1"/>
                </a:solidFill>
                <a:effectLst>
                  <a:glow rad="228600">
                    <a:schemeClr val="accent4">
                      <a:satMod val="175000"/>
                    </a:schemeClr>
                  </a:glow>
                  <a:outerShdw blurRad="38100" dist="38100" dir="2700000" algn="tl">
                    <a:srgbClr val="DDDDDD"/>
                  </a:outerShdw>
                </a:effectLst>
                <a:latin typeface="Arial" charset="0"/>
                <a:ea typeface="ＭＳ Ｐゴシック" charset="0"/>
                <a:cs typeface="ＭＳ Ｐゴシック" charset="0"/>
              </a:rPr>
              <a:t>உடன்படிக்கையின்</a:t>
            </a:r>
            <a:r>
              <a:rPr lang="en-GB" sz="2400" b="1" dirty="0">
                <a:solidFill>
                  <a:schemeClr val="bg1"/>
                </a:solidFill>
                <a:effectLst>
                  <a:glow rad="228600">
                    <a:schemeClr val="accent4">
                      <a:satMod val="175000"/>
                    </a:schemeClr>
                  </a:glow>
                  <a:outerShdw blurRad="38100" dist="38100" dir="2700000" algn="tl">
                    <a:srgbClr val="DDDDDD"/>
                  </a:outerShdw>
                </a:effectLst>
                <a:latin typeface="Arial" charset="0"/>
                <a:ea typeface="ＭＳ Ｐゴシック" charset="0"/>
                <a:cs typeface="ＭＳ Ｐゴシック" charset="0"/>
              </a:rPr>
              <a:t>  </a:t>
            </a:r>
            <a:r>
              <a:rPr lang="en-GB" sz="2400" b="1" dirty="0" err="1">
                <a:solidFill>
                  <a:schemeClr val="bg1"/>
                </a:solidFill>
                <a:effectLst>
                  <a:glow rad="228600">
                    <a:schemeClr val="accent4">
                      <a:satMod val="175000"/>
                    </a:schemeClr>
                  </a:glow>
                  <a:outerShdw blurRad="38100" dist="38100" dir="2700000" algn="tl">
                    <a:srgbClr val="DDDDDD"/>
                  </a:outerShdw>
                </a:effectLst>
                <a:latin typeface="Arial" charset="0"/>
                <a:ea typeface="ＭＳ Ｐゴシック" charset="0"/>
                <a:cs typeface="ＭＳ Ｐゴシック" charset="0"/>
              </a:rPr>
              <a:t>வாக்குத்தத்தம்</a:t>
            </a:r>
            <a:endParaRPr lang="en-US" sz="2400" b="1" dirty="0">
              <a:solidFill>
                <a:schemeClr val="bg1"/>
              </a:solidFill>
              <a:effectLst>
                <a:glow rad="228600">
                  <a:schemeClr val="accent4">
                    <a:satMod val="175000"/>
                  </a:schemeClr>
                </a:glow>
                <a:outerShdw blurRad="38100" dist="38100" dir="2700000" algn="tl">
                  <a:srgbClr val="DDDDDD"/>
                </a:outerShdw>
              </a:effectLst>
              <a:latin typeface="Arial" charset="0"/>
              <a:ea typeface="ＭＳ Ｐゴシック" charset="0"/>
              <a:cs typeface="ＭＳ Ｐゴシック" charset="0"/>
            </a:endParaRPr>
          </a:p>
        </p:txBody>
      </p:sp>
      <p:sp>
        <p:nvSpPr>
          <p:cNvPr id="191491" name="Text Box 5"/>
          <p:cNvSpPr txBox="1">
            <a:spLocks noChangeArrowheads="1"/>
          </p:cNvSpPr>
          <p:nvPr/>
        </p:nvSpPr>
        <p:spPr bwMode="auto">
          <a:xfrm>
            <a:off x="8532813" y="74613"/>
            <a:ext cx="5270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rPr>
              <a:t>45</a:t>
            </a:r>
            <a:endParaRPr lang="en-US" sz="1800">
              <a:solidFill>
                <a:srgbClr val="000000"/>
              </a:solidFill>
              <a:latin typeface="Arial" charset="0"/>
            </a:endParaRPr>
          </a:p>
        </p:txBody>
      </p:sp>
      <p:sp>
        <p:nvSpPr>
          <p:cNvPr id="191492" name="Rectangle 6"/>
          <p:cNvSpPr>
            <a:spLocks noChangeArrowheads="1"/>
          </p:cNvSpPr>
          <p:nvPr/>
        </p:nvSpPr>
        <p:spPr bwMode="auto">
          <a:xfrm>
            <a:off x="5921829" y="5747959"/>
            <a:ext cx="3581400" cy="914400"/>
          </a:xfrm>
          <a:prstGeom prst="rect">
            <a:avLst/>
          </a:prstGeom>
          <a:gradFill rotWithShape="0">
            <a:gsLst>
              <a:gs pos="0">
                <a:srgbClr val="800080"/>
              </a:gs>
              <a:gs pos="100000">
                <a:srgbClr val="3B003B"/>
              </a:gs>
            </a:gsLst>
            <a:path path="rect">
              <a:fillToRect r="100000" b="10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3200" b="1">
                <a:solidFill>
                  <a:srgbClr val="FFFFFF"/>
                </a:solidFill>
                <a:latin typeface="Arial" charset="0"/>
              </a:rPr>
              <a:t>New Dynasty</a:t>
            </a:r>
            <a:br>
              <a:rPr lang="en-US" sz="3200" b="1">
                <a:solidFill>
                  <a:srgbClr val="FFFFFF"/>
                </a:solidFill>
                <a:latin typeface="Arial" charset="0"/>
              </a:rPr>
            </a:br>
            <a:r>
              <a:rPr lang="en-US" sz="2400" b="1">
                <a:solidFill>
                  <a:srgbClr val="FFFFFF"/>
                </a:solidFill>
                <a:latin typeface="Arial" charset="0"/>
              </a:rPr>
              <a:t>(2 Sam 7)</a:t>
            </a:r>
            <a:endParaRPr lang="en-US" sz="3200">
              <a:solidFill>
                <a:srgbClr val="FFFFFF"/>
              </a:solidFill>
              <a:latin typeface="Arial" charset="0"/>
            </a:endParaRPr>
          </a:p>
        </p:txBody>
      </p:sp>
      <p:sp>
        <p:nvSpPr>
          <p:cNvPr id="87047" name="Rectangle 7"/>
          <p:cNvSpPr>
            <a:spLocks noChangeArrowheads="1"/>
          </p:cNvSpPr>
          <p:nvPr/>
        </p:nvSpPr>
        <p:spPr bwMode="auto">
          <a:xfrm>
            <a:off x="213199" y="1679196"/>
            <a:ext cx="8915400" cy="4525963"/>
          </a:xfrm>
          <a:prstGeom prst="rect">
            <a:avLst/>
          </a:prstGeom>
          <a:noFill/>
          <a:ln w="9525">
            <a:noFill/>
            <a:miter lim="800000"/>
            <a:headEnd/>
            <a:tailEnd/>
          </a:ln>
          <a:effectLst/>
        </p:spPr>
        <p:txBody>
          <a:bodyPr/>
          <a:lstStyle/>
          <a:p>
            <a:pPr marL="461963" indent="-461963" eaLnBrk="1" hangingPunct="1">
              <a:spcBef>
                <a:spcPct val="20000"/>
              </a:spcBef>
              <a:defRPr/>
            </a:pPr>
            <a:r>
              <a:rPr lang="en-GB" sz="2800" b="1" dirty="0">
                <a:solidFill>
                  <a:schemeClr val="bg1"/>
                </a:solidFill>
                <a:effectLst>
                  <a:glow rad="228600">
                    <a:schemeClr val="accent4">
                      <a:satMod val="175000"/>
                    </a:schemeClr>
                  </a:glow>
                  <a:outerShdw blurRad="38100" dist="38100" dir="2700000" algn="tl">
                    <a:srgbClr val="DDDDDD"/>
                  </a:outerShdw>
                </a:effectLst>
                <a:latin typeface="Arial" charset="0"/>
              </a:rPr>
              <a:t>2சாமு7:12-16</a:t>
            </a:r>
          </a:p>
          <a:p>
            <a:pPr marL="461963" indent="-461963" eaLnBrk="1" hangingPunct="1">
              <a:spcBef>
                <a:spcPct val="20000"/>
              </a:spcBef>
              <a:defRPr/>
            </a:pPr>
            <a:r>
              <a:rPr lang="en-GB" sz="2800" b="1" dirty="0">
                <a:solidFill>
                  <a:schemeClr val="bg1"/>
                </a:solidFill>
                <a:effectLst>
                  <a:glow rad="228600">
                    <a:schemeClr val="accent4">
                      <a:satMod val="175000"/>
                    </a:schemeClr>
                  </a:glow>
                  <a:outerShdw blurRad="38100" dist="38100" dir="2700000" algn="tl">
                    <a:srgbClr val="DDDDDD"/>
                  </a:outerShdw>
                </a:effectLst>
                <a:latin typeface="Arial" charset="0"/>
              </a:rPr>
              <a:t>குமாரர்கள்</a:t>
            </a:r>
          </a:p>
          <a:p>
            <a:pPr marL="461963" indent="-461963" eaLnBrk="1" hangingPunct="1">
              <a:spcBef>
                <a:spcPct val="20000"/>
              </a:spcBef>
              <a:defRPr/>
            </a:pPr>
            <a:r>
              <a:rPr lang="en-GB" sz="2800" b="1" dirty="0">
                <a:solidFill>
                  <a:schemeClr val="bg1"/>
                </a:solidFill>
                <a:effectLst>
                  <a:glow rad="228600">
                    <a:schemeClr val="accent4">
                      <a:satMod val="175000"/>
                    </a:schemeClr>
                  </a:glow>
                  <a:outerShdw blurRad="38100" dist="38100" dir="2700000" algn="tl">
                    <a:srgbClr val="DDDDDD"/>
                  </a:outerShdw>
                </a:effectLst>
                <a:latin typeface="Arial" charset="0"/>
              </a:rPr>
              <a:t>இராஜ்யம்</a:t>
            </a:r>
          </a:p>
          <a:p>
            <a:pPr marL="461963" indent="-461963" eaLnBrk="1" hangingPunct="1">
              <a:spcBef>
                <a:spcPct val="20000"/>
              </a:spcBef>
              <a:defRPr/>
            </a:pPr>
            <a:r>
              <a:rPr lang="en-GB" sz="2800" b="1" dirty="0">
                <a:solidFill>
                  <a:schemeClr val="bg1"/>
                </a:solidFill>
                <a:effectLst>
                  <a:glow rad="228600">
                    <a:schemeClr val="accent4">
                      <a:satMod val="175000"/>
                    </a:schemeClr>
                  </a:glow>
                  <a:outerShdw blurRad="38100" dist="38100" dir="2700000" algn="tl">
                    <a:srgbClr val="DDDDDD"/>
                  </a:outerShdw>
                </a:effectLst>
                <a:latin typeface="Arial" charset="0"/>
              </a:rPr>
              <a:t>சிங்காசனம்</a:t>
            </a:r>
          </a:p>
          <a:p>
            <a:pPr marL="461963" indent="-461963" eaLnBrk="1" hangingPunct="1">
              <a:spcBef>
                <a:spcPct val="20000"/>
              </a:spcBef>
              <a:defRPr/>
            </a:pPr>
            <a:r>
              <a:rPr lang="en-GB" sz="2800" b="1" dirty="0">
                <a:solidFill>
                  <a:schemeClr val="bg1"/>
                </a:solidFill>
                <a:effectLst>
                  <a:glow rad="228600">
                    <a:schemeClr val="accent4">
                      <a:satMod val="175000"/>
                    </a:schemeClr>
                  </a:glow>
                  <a:outerShdw blurRad="38100" dist="38100" dir="2700000" algn="tl">
                    <a:srgbClr val="DDDDDD"/>
                  </a:outerShdw>
                </a:effectLst>
                <a:latin typeface="Arial" charset="0"/>
              </a:rPr>
              <a:t>தேவாலயம்</a:t>
            </a:r>
          </a:p>
          <a:p>
            <a:pPr marL="461963" indent="-461963" eaLnBrk="1" hangingPunct="1">
              <a:spcBef>
                <a:spcPct val="20000"/>
              </a:spcBef>
              <a:defRPr/>
            </a:pPr>
            <a:r>
              <a:rPr lang="en-GB" sz="2800" b="1" dirty="0">
                <a:solidFill>
                  <a:schemeClr val="bg1"/>
                </a:solidFill>
                <a:effectLst>
                  <a:glow rad="228600">
                    <a:schemeClr val="accent4">
                      <a:satMod val="175000"/>
                    </a:schemeClr>
                  </a:glow>
                  <a:outerShdw blurRad="38100" dist="38100" dir="2700000" algn="tl">
                    <a:srgbClr val="DDDDDD"/>
                  </a:outerShdw>
                </a:effectLst>
                <a:latin typeface="Arial" charset="0"/>
              </a:rPr>
              <a:t>ஒழுங்கு சார்ந்த நடவடிக்கை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7047">
                                            <p:txEl>
                                              <p:pRg st="0" end="0"/>
                                            </p:txEl>
                                          </p:spTgt>
                                        </p:tgtEl>
                                        <p:attrNameLst>
                                          <p:attrName>style.visibility</p:attrName>
                                        </p:attrNameLst>
                                      </p:cBhvr>
                                      <p:to>
                                        <p:strVal val="visible"/>
                                      </p:to>
                                    </p:set>
                                    <p:animEffect transition="in" filter="circle(in)">
                                      <p:cBhvr>
                                        <p:cTn id="7" dur="2000"/>
                                        <p:tgtEl>
                                          <p:spTgt spid="870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7047">
                                            <p:txEl>
                                              <p:pRg st="1" end="1"/>
                                            </p:txEl>
                                          </p:spTgt>
                                        </p:tgtEl>
                                        <p:attrNameLst>
                                          <p:attrName>style.visibility</p:attrName>
                                        </p:attrNameLst>
                                      </p:cBhvr>
                                      <p:to>
                                        <p:strVal val="visible"/>
                                      </p:to>
                                    </p:set>
                                    <p:animEffect transition="in" filter="circle(in)">
                                      <p:cBhvr>
                                        <p:cTn id="12" dur="2000"/>
                                        <p:tgtEl>
                                          <p:spTgt spid="870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7047">
                                            <p:txEl>
                                              <p:pRg st="2" end="2"/>
                                            </p:txEl>
                                          </p:spTgt>
                                        </p:tgtEl>
                                        <p:attrNameLst>
                                          <p:attrName>style.visibility</p:attrName>
                                        </p:attrNameLst>
                                      </p:cBhvr>
                                      <p:to>
                                        <p:strVal val="visible"/>
                                      </p:to>
                                    </p:set>
                                    <p:animEffect transition="in" filter="circle(in)">
                                      <p:cBhvr>
                                        <p:cTn id="17" dur="2000"/>
                                        <p:tgtEl>
                                          <p:spTgt spid="870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7047">
                                            <p:txEl>
                                              <p:pRg st="3" end="3"/>
                                            </p:txEl>
                                          </p:spTgt>
                                        </p:tgtEl>
                                        <p:attrNameLst>
                                          <p:attrName>style.visibility</p:attrName>
                                        </p:attrNameLst>
                                      </p:cBhvr>
                                      <p:to>
                                        <p:strVal val="visible"/>
                                      </p:to>
                                    </p:set>
                                    <p:animEffect transition="in" filter="circle(in)">
                                      <p:cBhvr>
                                        <p:cTn id="22" dur="2000"/>
                                        <p:tgtEl>
                                          <p:spTgt spid="870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7047">
                                            <p:txEl>
                                              <p:pRg st="4" end="4"/>
                                            </p:txEl>
                                          </p:spTgt>
                                        </p:tgtEl>
                                        <p:attrNameLst>
                                          <p:attrName>style.visibility</p:attrName>
                                        </p:attrNameLst>
                                      </p:cBhvr>
                                      <p:to>
                                        <p:strVal val="visible"/>
                                      </p:to>
                                    </p:set>
                                    <p:animEffect transition="in" filter="circle(in)">
                                      <p:cBhvr>
                                        <p:cTn id="27" dur="2000"/>
                                        <p:tgtEl>
                                          <p:spTgt spid="870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7047">
                                            <p:txEl>
                                              <p:pRg st="5" end="5"/>
                                            </p:txEl>
                                          </p:spTgt>
                                        </p:tgtEl>
                                        <p:attrNameLst>
                                          <p:attrName>style.visibility</p:attrName>
                                        </p:attrNameLst>
                                      </p:cBhvr>
                                      <p:to>
                                        <p:strVal val="visible"/>
                                      </p:to>
                                    </p:set>
                                    <p:animEffect transition="in" filter="circle(in)">
                                      <p:cBhvr>
                                        <p:cTn id="32" dur="2000"/>
                                        <p:tgtEl>
                                          <p:spTgt spid="870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279357" y="343544"/>
            <a:ext cx="8534400" cy="758825"/>
          </a:xfrm>
        </p:spPr>
        <p:txBody>
          <a:bodyPr/>
          <a:lstStyle/>
          <a:p>
            <a:r>
              <a:rPr lang="en-GB" sz="4400" b="1" dirty="0" err="1">
                <a:solidFill>
                  <a:schemeClr val="tx1"/>
                </a:solidFill>
                <a:latin typeface="Arial" charset="0"/>
                <a:ea typeface="ＭＳ Ｐゴシック" charset="0"/>
                <a:cs typeface="Arial" charset="0"/>
              </a:rPr>
              <a:t>புதிய</a:t>
            </a:r>
            <a:r>
              <a:rPr lang="en-GB" sz="4400" b="1" dirty="0">
                <a:solidFill>
                  <a:schemeClr val="tx1"/>
                </a:solidFill>
                <a:latin typeface="Arial" charset="0"/>
                <a:ea typeface="ＭＳ Ｐゴシック" charset="0"/>
                <a:cs typeface="Arial" charset="0"/>
              </a:rPr>
              <a:t>  </a:t>
            </a:r>
            <a:r>
              <a:rPr lang="en-GB" sz="4400" b="1" dirty="0" err="1">
                <a:solidFill>
                  <a:schemeClr val="tx1"/>
                </a:solidFill>
                <a:latin typeface="Arial" charset="0"/>
                <a:ea typeface="ＭＳ Ｐゴシック" charset="0"/>
                <a:cs typeface="Arial" charset="0"/>
              </a:rPr>
              <a:t>உடன்படிக்கை</a:t>
            </a:r>
            <a:endParaRPr lang="en-US" sz="4400" b="1" dirty="0">
              <a:solidFill>
                <a:schemeClr val="tx1"/>
              </a:solidFill>
              <a:latin typeface="Arial" charset="0"/>
              <a:ea typeface="ＭＳ Ｐゴシック" charset="0"/>
              <a:cs typeface="Arial" charset="0"/>
            </a:endParaRPr>
          </a:p>
        </p:txBody>
      </p:sp>
      <p:pic>
        <p:nvPicPr>
          <p:cNvPr id="192514" name="Picture 2" descr="New_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301625" y="76200"/>
            <a:ext cx="8534400" cy="758825"/>
          </a:xfrm>
        </p:spPr>
        <p:txBody>
          <a:bodyPr/>
          <a:lstStyle/>
          <a:p>
            <a:r>
              <a:rPr lang="en-GB" sz="4400" b="1">
                <a:solidFill>
                  <a:schemeClr val="tx1"/>
                </a:solidFill>
                <a:latin typeface="Arial" charset="0"/>
                <a:ea typeface="ＭＳ Ｐゴシック" charset="0"/>
                <a:cs typeface="Arial" charset="0"/>
              </a:rPr>
              <a:t>புதிய உடன்படிக்கை</a:t>
            </a:r>
            <a:endParaRPr lang="en-US" sz="4400" b="1">
              <a:solidFill>
                <a:schemeClr val="tx1"/>
              </a:solidFill>
              <a:latin typeface="Arial" charset="0"/>
              <a:ea typeface="ＭＳ Ｐゴシック" charset="0"/>
              <a:cs typeface="Arial" charset="0"/>
            </a:endParaRPr>
          </a:p>
        </p:txBody>
      </p:sp>
      <p:pic>
        <p:nvPicPr>
          <p:cNvPr id="194562" name="Picture 2" descr="New_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94563" name="TextBox 4"/>
          <p:cNvSpPr txBox="1">
            <a:spLocks noChangeArrowheads="1"/>
          </p:cNvSpPr>
          <p:nvPr/>
        </p:nvSpPr>
        <p:spPr bwMode="auto">
          <a:xfrm>
            <a:off x="3048000" y="685800"/>
            <a:ext cx="31470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b="1">
                <a:solidFill>
                  <a:srgbClr val="660066"/>
                </a:solidFill>
                <a:latin typeface="Arial" charset="0"/>
              </a:rPr>
              <a:t>எரேமியா 31:31-34</a:t>
            </a:r>
            <a:endParaRPr lang="en-US" b="1">
              <a:solidFill>
                <a:srgbClr val="660066"/>
              </a:solidFill>
              <a:latin typeface="Arial" charset="0"/>
            </a:endParaRPr>
          </a:p>
        </p:txBody>
      </p:sp>
      <p:sp>
        <p:nvSpPr>
          <p:cNvPr id="194564" name="Rectangle 3"/>
          <p:cNvSpPr txBox="1">
            <a:spLocks noChangeArrowheads="1"/>
          </p:cNvSpPr>
          <p:nvPr/>
        </p:nvSpPr>
        <p:spPr bwMode="auto">
          <a:xfrm>
            <a:off x="0" y="1521934"/>
            <a:ext cx="5368925" cy="526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20000"/>
              </a:spcBef>
              <a:buClr>
                <a:srgbClr val="D16349"/>
              </a:buClr>
              <a:buSzPct val="85000"/>
            </a:pPr>
            <a:r>
              <a:rPr lang="en-US" b="1" dirty="0">
                <a:solidFill>
                  <a:srgbClr val="000000"/>
                </a:solidFill>
                <a:latin typeface="Arial" charset="0"/>
              </a:rPr>
              <a:t>	</a:t>
            </a:r>
            <a:r>
              <a:rPr lang="en-US" b="1" baseline="30000" dirty="0">
                <a:latin typeface="Arial" charset="0"/>
                <a:cs typeface="Arial" charset="0"/>
              </a:rPr>
              <a:t>33b </a:t>
            </a:r>
            <a:r>
              <a:rPr lang="ja-JP" altLang="en-US" b="1">
                <a:solidFill>
                  <a:srgbClr val="000000"/>
                </a:solidFill>
                <a:latin typeface="Arial" charset="0"/>
              </a:rPr>
              <a:t>“</a:t>
            </a:r>
            <a:r>
              <a:rPr lang="en-US" altLang="ja-JP" b="1" dirty="0">
                <a:solidFill>
                  <a:srgbClr val="000000"/>
                </a:solidFill>
                <a:latin typeface="Arial" charset="0"/>
              </a:rPr>
              <a:t>I will put my </a:t>
            </a:r>
            <a:r>
              <a:rPr lang="en-US" altLang="ja-JP" b="1" dirty="0">
                <a:solidFill>
                  <a:srgbClr val="0000FF"/>
                </a:solidFill>
                <a:latin typeface="Arial" charset="0"/>
              </a:rPr>
              <a:t>law within them</a:t>
            </a:r>
            <a:r>
              <a:rPr lang="en-US" altLang="ja-JP" b="1" dirty="0">
                <a:solidFill>
                  <a:srgbClr val="000000"/>
                </a:solidFill>
                <a:latin typeface="Arial" charset="0"/>
              </a:rPr>
              <a:t>, and I will write it on their hearts. And </a:t>
            </a:r>
            <a:r>
              <a:rPr lang="en-US" altLang="ja-JP" b="1" dirty="0">
                <a:solidFill>
                  <a:srgbClr val="0000FF"/>
                </a:solidFill>
                <a:latin typeface="Arial" charset="0"/>
              </a:rPr>
              <a:t>I will be their God</a:t>
            </a:r>
            <a:r>
              <a:rPr lang="en-US" altLang="ja-JP" b="1" dirty="0">
                <a:solidFill>
                  <a:srgbClr val="000000"/>
                </a:solidFill>
                <a:latin typeface="Arial" charset="0"/>
              </a:rPr>
              <a:t>, and they shall be my people. And no longer shall each one teach his neighbor and each his brother, saying, </a:t>
            </a:r>
            <a:r>
              <a:rPr lang="fr-FR" altLang="ja-JP" b="1" dirty="0">
                <a:solidFill>
                  <a:srgbClr val="000000"/>
                </a:solidFill>
                <a:latin typeface="Arial" charset="0"/>
              </a:rPr>
              <a:t>'</a:t>
            </a:r>
            <a:r>
              <a:rPr lang="en-US" altLang="ja-JP" b="1" dirty="0">
                <a:solidFill>
                  <a:srgbClr val="000000"/>
                </a:solidFill>
                <a:latin typeface="Arial" charset="0"/>
              </a:rPr>
              <a:t>Know the L</a:t>
            </a:r>
            <a:r>
              <a:rPr lang="en-US" altLang="ja-JP" sz="2000" b="1" dirty="0">
                <a:solidFill>
                  <a:srgbClr val="000000"/>
                </a:solidFill>
                <a:latin typeface="Arial" charset="0"/>
              </a:rPr>
              <a:t>ORD</a:t>
            </a:r>
            <a:r>
              <a:rPr lang="en-US" altLang="ja-JP" b="1" dirty="0">
                <a:solidFill>
                  <a:srgbClr val="000000"/>
                </a:solidFill>
                <a:latin typeface="Arial" charset="0"/>
              </a:rPr>
              <a:t>,</a:t>
            </a:r>
            <a:r>
              <a:rPr lang="fr-FR" altLang="ja-JP" b="1" dirty="0">
                <a:solidFill>
                  <a:srgbClr val="000000"/>
                </a:solidFill>
                <a:latin typeface="Arial" charset="0"/>
              </a:rPr>
              <a:t>'</a:t>
            </a:r>
            <a:r>
              <a:rPr lang="en-US" altLang="ja-JP" b="1" dirty="0">
                <a:solidFill>
                  <a:srgbClr val="000000"/>
                </a:solidFill>
                <a:latin typeface="Arial" charset="0"/>
              </a:rPr>
              <a:t> for </a:t>
            </a:r>
            <a:r>
              <a:rPr lang="en-US" altLang="ja-JP" b="1" dirty="0">
                <a:solidFill>
                  <a:srgbClr val="0000FF"/>
                </a:solidFill>
                <a:latin typeface="Arial" charset="0"/>
              </a:rPr>
              <a:t>they shall all know me</a:t>
            </a:r>
            <a:r>
              <a:rPr lang="en-US" altLang="ja-JP" b="1" dirty="0">
                <a:solidFill>
                  <a:srgbClr val="000000"/>
                </a:solidFill>
                <a:latin typeface="Arial" charset="0"/>
              </a:rPr>
              <a:t>, from the least of them to the greatest, declares the L</a:t>
            </a:r>
            <a:r>
              <a:rPr lang="en-US" altLang="ja-JP" sz="2000" b="1" dirty="0">
                <a:solidFill>
                  <a:srgbClr val="000000"/>
                </a:solidFill>
                <a:latin typeface="Arial" charset="0"/>
              </a:rPr>
              <a:t>ORD</a:t>
            </a:r>
            <a:r>
              <a:rPr lang="en-US" altLang="ja-JP" b="1" dirty="0">
                <a:solidFill>
                  <a:srgbClr val="000000"/>
                </a:solidFill>
                <a:latin typeface="Arial" charset="0"/>
              </a:rPr>
              <a:t>. For I will </a:t>
            </a:r>
            <a:r>
              <a:rPr lang="en-US" altLang="ja-JP" b="1" dirty="0">
                <a:solidFill>
                  <a:srgbClr val="0000FF"/>
                </a:solidFill>
                <a:latin typeface="Arial" charset="0"/>
              </a:rPr>
              <a:t>forgive </a:t>
            </a:r>
            <a:r>
              <a:rPr lang="en-US" altLang="ja-JP" b="1" dirty="0">
                <a:solidFill>
                  <a:srgbClr val="000000"/>
                </a:solidFill>
                <a:latin typeface="Arial" charset="0"/>
              </a:rPr>
              <a:t>their iniquity, and I will remember their sin no more.</a:t>
            </a:r>
            <a:r>
              <a:rPr lang="ja-JP" altLang="en-US" b="1">
                <a:solidFill>
                  <a:srgbClr val="000000"/>
                </a:solidFill>
                <a:latin typeface="Arial" charset="0"/>
              </a:rPr>
              <a:t>”</a:t>
            </a:r>
            <a:endParaRPr lang="en-US" b="1" dirty="0">
              <a:solidFill>
                <a:srgbClr val="000000"/>
              </a:solidFill>
              <a:latin typeface="Arial" charset="0"/>
            </a:endParaRPr>
          </a:p>
        </p:txBody>
      </p:sp>
      <p:sp>
        <p:nvSpPr>
          <p:cNvPr id="6"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a:defRPr/>
            </a:pPr>
            <a:r>
              <a:rPr lang="en-GB" sz="2800" b="1" dirty="0">
                <a:solidFill>
                  <a:schemeClr val="tx1"/>
                </a:solidFill>
                <a:latin typeface="Arial"/>
                <a:ea typeface="+mj-ea"/>
                <a:cs typeface="Arial"/>
              </a:rPr>
              <a:t>நிபந்தனையற்ற  இயல்பு</a:t>
            </a:r>
            <a:endParaRPr lang="en-US" sz="2800" b="1" dirty="0">
              <a:solidFill>
                <a:schemeClr val="tx1"/>
              </a:solidFill>
              <a:latin typeface="Arial"/>
              <a:ea typeface="+mj-ea"/>
              <a:cs typeface="Arial"/>
            </a:endParaRPr>
          </a:p>
        </p:txBody>
      </p:sp>
      <p:pic>
        <p:nvPicPr>
          <p:cNvPr id="7172" name="Picture 4" descr="mban384l"/>
          <p:cNvPicPr>
            <a:picLocks noChangeAspect="1" noChangeArrowheads="1"/>
          </p:cNvPicPr>
          <p:nvPr/>
        </p:nvPicPr>
        <p:blipFill>
          <a:blip r:embed="rId3"/>
          <a:srcRect/>
          <a:stretch>
            <a:fillRect/>
          </a:stretch>
        </p:blipFill>
        <p:spPr bwMode="auto">
          <a:xfrm>
            <a:off x="266700" y="1676400"/>
            <a:ext cx="4762500" cy="4533900"/>
          </a:xfrm>
          <a:prstGeom prst="rect">
            <a:avLst/>
          </a:prstGeom>
          <a:noFill/>
          <a:ln w="101600">
            <a:solidFill>
              <a:schemeClr val="bg2">
                <a:lumMod val="90000"/>
              </a:schemeClr>
            </a:solidFill>
          </a:ln>
        </p:spPr>
      </p:pic>
      <p:sp>
        <p:nvSpPr>
          <p:cNvPr id="7173" name="Text Box 5"/>
          <p:cNvSpPr txBox="1">
            <a:spLocks noChangeArrowheads="1"/>
          </p:cNvSpPr>
          <p:nvPr/>
        </p:nvSpPr>
        <p:spPr bwMode="auto">
          <a:xfrm>
            <a:off x="5338763" y="1905000"/>
            <a:ext cx="3500437"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indent="0" eaLnBrk="1" hangingPunct="1">
              <a:spcBef>
                <a:spcPct val="50000"/>
              </a:spcBef>
            </a:pPr>
            <a:r>
              <a:rPr lang="en-GB" b="1">
                <a:solidFill>
                  <a:srgbClr val="000000"/>
                </a:solidFill>
                <a:latin typeface="Arial" charset="0"/>
              </a:rPr>
              <a:t>நித்தியமானது</a:t>
            </a:r>
          </a:p>
          <a:p>
            <a:pPr marL="0" indent="0" eaLnBrk="1" hangingPunct="1">
              <a:spcBef>
                <a:spcPct val="50000"/>
              </a:spcBef>
            </a:pPr>
            <a:r>
              <a:rPr lang="en-GB" b="1">
                <a:solidFill>
                  <a:srgbClr val="000000"/>
                </a:solidFill>
                <a:latin typeface="Arial" charset="0"/>
              </a:rPr>
              <a:t>ஆபிரகாமின் உடன்படிக்கையின் நெருக்கமானது நிபந்தனையற்றது</a:t>
            </a:r>
            <a:endParaRPr lang="en-US" b="1">
              <a:solidFill>
                <a:srgbClr val="000000"/>
              </a:solidFill>
              <a:latin typeface="Arial" charset="0"/>
            </a:endParaRPr>
          </a:p>
        </p:txBody>
      </p:sp>
      <p:sp>
        <p:nvSpPr>
          <p:cNvPr id="196612"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14"/>
          <p:cNvSpPr txBox="1">
            <a:spLocks noChangeArrowheads="1"/>
          </p:cNvSpPr>
          <p:nvPr/>
        </p:nvSpPr>
        <p:spPr bwMode="auto">
          <a:xfrm>
            <a:off x="8297863" y="-142875"/>
            <a:ext cx="85248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US" b="1">
              <a:solidFill>
                <a:srgbClr val="000000"/>
              </a:solidFill>
              <a:latin typeface="Arial" charset="0"/>
            </a:endParaRPr>
          </a:p>
          <a:p>
            <a:pPr eaLnBrk="1" hangingPunct="1"/>
            <a:r>
              <a:rPr lang="en-US" b="1">
                <a:solidFill>
                  <a:srgbClr val="000000"/>
                </a:solidFill>
                <a:latin typeface="Arial" charset="0"/>
              </a:rPr>
              <a:t>47</a:t>
            </a:r>
          </a:p>
        </p:txBody>
      </p:sp>
      <p:sp>
        <p:nvSpPr>
          <p:cNvPr id="198658" name="Text Box 17"/>
          <p:cNvSpPr txBox="1">
            <a:spLocks noChangeArrowheads="1"/>
          </p:cNvSpPr>
          <p:nvPr/>
        </p:nvSpPr>
        <p:spPr bwMode="auto">
          <a:xfrm>
            <a:off x="228600" y="1428750"/>
            <a:ext cx="4800600" cy="2344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8775" indent="-358775">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ts val="238"/>
              </a:spcBef>
            </a:pPr>
            <a:endParaRPr lang="en-GB" b="1">
              <a:solidFill>
                <a:srgbClr val="660066"/>
              </a:solidFill>
              <a:latin typeface="Arial" charset="0"/>
            </a:endParaRPr>
          </a:p>
          <a:p>
            <a:pPr eaLnBrk="1" hangingPunct="1">
              <a:spcBef>
                <a:spcPts val="238"/>
              </a:spcBef>
            </a:pPr>
            <a:r>
              <a:rPr lang="en-GB" b="1">
                <a:solidFill>
                  <a:srgbClr val="660066"/>
                </a:solidFill>
                <a:latin typeface="Arial" charset="0"/>
              </a:rPr>
              <a:t>நிறைவேற்றப்பட்டது</a:t>
            </a:r>
          </a:p>
          <a:p>
            <a:pPr eaLnBrk="1" hangingPunct="1">
              <a:spcBef>
                <a:spcPts val="238"/>
              </a:spcBef>
            </a:pPr>
            <a:r>
              <a:rPr lang="en-GB" sz="1800" b="1">
                <a:solidFill>
                  <a:srgbClr val="660066"/>
                </a:solidFill>
                <a:latin typeface="Arial" charset="0"/>
              </a:rPr>
              <a:t>எப்போதும் மனதில் இருக்கிற பரி. ஆவியைப் பற்றி
புதிய  இயல்பு,இருதயம்,மனம்</a:t>
            </a:r>
          </a:p>
          <a:p>
            <a:pPr eaLnBrk="1" hangingPunct="1">
              <a:spcBef>
                <a:spcPts val="238"/>
              </a:spcBef>
            </a:pPr>
            <a:r>
              <a:rPr lang="en-GB" sz="1800" b="1">
                <a:solidFill>
                  <a:srgbClr val="660066"/>
                </a:solidFill>
                <a:latin typeface="Arial" charset="0"/>
              </a:rPr>
              <a:t>பாவமன்னிப்பு</a:t>
            </a:r>
          </a:p>
          <a:p>
            <a:pPr eaLnBrk="1" hangingPunct="1">
              <a:spcBef>
                <a:spcPts val="238"/>
              </a:spcBef>
            </a:pPr>
            <a:endParaRPr lang="en-US" sz="1800" b="1">
              <a:solidFill>
                <a:srgbClr val="000000"/>
              </a:solidFill>
              <a:latin typeface="Arial" charset="0"/>
            </a:endParaRPr>
          </a:p>
        </p:txBody>
      </p:sp>
      <p:sp>
        <p:nvSpPr>
          <p:cNvPr id="198659" name="Text Box 18"/>
          <p:cNvSpPr txBox="1">
            <a:spLocks noChangeArrowheads="1"/>
          </p:cNvSpPr>
          <p:nvPr/>
        </p:nvSpPr>
        <p:spPr bwMode="auto">
          <a:xfrm>
            <a:off x="228600" y="4429125"/>
            <a:ext cx="4652963" cy="1528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8775" indent="-358775">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ts val="238"/>
              </a:spcBef>
            </a:pPr>
            <a:r>
              <a:rPr lang="en-GB" sz="1800" b="1">
                <a:solidFill>
                  <a:srgbClr val="660066"/>
                </a:solidFill>
                <a:latin typeface="Arial" charset="0"/>
              </a:rPr>
              <a:t>இன்னும் நிறைவேற்றப்படாதது</a:t>
            </a:r>
            <a:endParaRPr lang="en-GB" sz="1800" b="1">
              <a:solidFill>
                <a:srgbClr val="000000"/>
              </a:solidFill>
              <a:latin typeface="Arial" charset="0"/>
            </a:endParaRPr>
          </a:p>
          <a:p>
            <a:pPr eaLnBrk="1" hangingPunct="1">
              <a:spcBef>
                <a:spcPts val="238"/>
              </a:spcBef>
            </a:pPr>
            <a:r>
              <a:rPr lang="en-GB" sz="1800" b="1">
                <a:solidFill>
                  <a:srgbClr val="000000"/>
                </a:solidFill>
                <a:latin typeface="Arial" charset="0"/>
              </a:rPr>
              <a:t>ஒவ்வொருவரும்  தேவனைப் பற்றி  அறிந்திருப்பார்கள்</a:t>
            </a:r>
          </a:p>
          <a:p>
            <a:pPr eaLnBrk="1" hangingPunct="1">
              <a:spcBef>
                <a:spcPts val="238"/>
              </a:spcBef>
            </a:pPr>
            <a:r>
              <a:rPr lang="en-GB" sz="1800" b="1">
                <a:solidFill>
                  <a:srgbClr val="000000"/>
                </a:solidFill>
                <a:latin typeface="Arial" charset="0"/>
              </a:rPr>
              <a:t>இஸ்ரவேல்  யூதா – மீண்டும் ஒன்று சேர்தல்</a:t>
            </a:r>
            <a:endParaRPr lang="en-US" sz="1800" b="1">
              <a:solidFill>
                <a:srgbClr val="660066"/>
              </a:solidFill>
              <a:latin typeface="Arial" charset="0"/>
            </a:endParaRPr>
          </a:p>
        </p:txBody>
      </p:sp>
      <p:sp>
        <p:nvSpPr>
          <p:cNvPr id="198660" name="Title 6"/>
          <p:cNvSpPr>
            <a:spLocks noGrp="1"/>
          </p:cNvSpPr>
          <p:nvPr>
            <p:ph type="title"/>
          </p:nvPr>
        </p:nvSpPr>
        <p:spPr/>
        <p:txBody>
          <a:bodyPr/>
          <a:lstStyle/>
          <a:p>
            <a:r>
              <a:rPr lang="en-GB" sz="4000" b="1">
                <a:solidFill>
                  <a:schemeClr val="tx1"/>
                </a:solidFill>
                <a:latin typeface="Arial" charset="0"/>
                <a:ea typeface="ＭＳ Ｐゴシック" charset="0"/>
                <a:cs typeface="Arial" charset="0"/>
              </a:rPr>
              <a:t>நிபந்தனைகள்</a:t>
            </a:r>
            <a:endParaRPr lang="en-US" sz="4000" b="1">
              <a:solidFill>
                <a:schemeClr val="tx1"/>
              </a:solidFill>
              <a:latin typeface="Arial" charset="0"/>
              <a:ea typeface="ＭＳ Ｐゴシック" charset="0"/>
              <a:cs typeface="Arial" charset="0"/>
            </a:endParaRPr>
          </a:p>
        </p:txBody>
      </p:sp>
      <p:pic>
        <p:nvPicPr>
          <p:cNvPr id="10241" name="Picture 1"/>
          <p:cNvPicPr>
            <a:picLocks noChangeAspect="1" noChangeArrowheads="1"/>
          </p:cNvPicPr>
          <p:nvPr/>
        </p:nvPicPr>
        <p:blipFill>
          <a:blip r:embed="rId3"/>
          <a:srcRect/>
          <a:stretch>
            <a:fillRect/>
          </a:stretch>
        </p:blipFill>
        <p:spPr bwMode="auto">
          <a:xfrm>
            <a:off x="5094288" y="1524000"/>
            <a:ext cx="3821112" cy="4572000"/>
          </a:xfrm>
          <a:prstGeom prst="rect">
            <a:avLst/>
          </a:prstGeom>
          <a:noFill/>
          <a:ln w="101600">
            <a:solidFill>
              <a:schemeClr val="bg2">
                <a:lumMod val="90000"/>
              </a:schemeClr>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0" y="1981200"/>
            <a:ext cx="9144000" cy="862013"/>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5000" b="1" dirty="0">
                <a:solidFill>
                  <a:schemeClr val="accent6">
                    <a:lumMod val="20000"/>
                    <a:lumOff val="80000"/>
                  </a:schemeClr>
                </a:solidFill>
                <a:effectLst>
                  <a:outerShdw blurRad="38100" dist="38100" dir="2700000" algn="tl">
                    <a:srgbClr val="000000"/>
                  </a:outerShdw>
                </a:effectLst>
                <a:latin typeface="Invitation" charset="0"/>
              </a:rPr>
              <a:t>Jeremiah 31:31-34 (for Israel)</a:t>
            </a:r>
          </a:p>
        </p:txBody>
      </p:sp>
      <p:sp>
        <p:nvSpPr>
          <p:cNvPr id="108548" name="Text Box 4"/>
          <p:cNvSpPr txBox="1">
            <a:spLocks noChangeArrowheads="1"/>
          </p:cNvSpPr>
          <p:nvPr/>
        </p:nvSpPr>
        <p:spPr bwMode="auto">
          <a:xfrm>
            <a:off x="1066800" y="3048000"/>
            <a:ext cx="7315200" cy="461665"/>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en-GB" b="1" i="1" dirty="0">
                <a:solidFill>
                  <a:srgbClr val="CCECFF"/>
                </a:solidFill>
                <a:effectLst>
                  <a:outerShdw blurRad="38100" dist="38100" dir="2700000" algn="tl">
                    <a:srgbClr val="000000"/>
                  </a:outerShdw>
                </a:effectLst>
                <a:latin typeface="Times New Roman" charset="0"/>
              </a:rPr>
              <a:t>நித்திய  உடன்படிக்கை</a:t>
            </a:r>
            <a:endParaRPr lang="en-US" b="1" i="1" dirty="0">
              <a:solidFill>
                <a:srgbClr val="CCECFF"/>
              </a:solidFill>
              <a:effectLst>
                <a:outerShdw blurRad="38100" dist="38100" dir="2700000" algn="tl">
                  <a:srgbClr val="000000"/>
                </a:outerShdw>
              </a:effectLst>
              <a:latin typeface="Times New Roman" charset="0"/>
            </a:endParaRPr>
          </a:p>
        </p:txBody>
      </p:sp>
      <p:sp>
        <p:nvSpPr>
          <p:cNvPr id="108549" name="Text Box 5"/>
          <p:cNvSpPr txBox="1">
            <a:spLocks noChangeArrowheads="1"/>
          </p:cNvSpPr>
          <p:nvPr/>
        </p:nvSpPr>
        <p:spPr bwMode="auto">
          <a:xfrm>
            <a:off x="5562600" y="3429000"/>
            <a:ext cx="3048000" cy="369332"/>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en-GB" sz="1800" b="1" i="1" dirty="0">
                <a:solidFill>
                  <a:srgbClr val="CCECFF"/>
                </a:solidFill>
                <a:effectLst>
                  <a:outerShdw blurRad="38100" dist="38100" dir="2700000" algn="tl">
                    <a:srgbClr val="000000"/>
                  </a:outerShdw>
                </a:effectLst>
                <a:latin typeface="Times New Roman" charset="0"/>
              </a:rPr>
              <a:t>ஒரு  புதிய  இருதயம்</a:t>
            </a:r>
            <a:endParaRPr lang="en-US" sz="1800" b="1" i="1" dirty="0">
              <a:solidFill>
                <a:srgbClr val="CCECFF"/>
              </a:solidFill>
              <a:effectLst>
                <a:outerShdw blurRad="38100" dist="38100" dir="2700000" algn="tl">
                  <a:srgbClr val="000000"/>
                </a:outerShdw>
              </a:effectLst>
              <a:latin typeface="Times New Roman" charset="0"/>
            </a:endParaRPr>
          </a:p>
        </p:txBody>
      </p:sp>
      <p:sp>
        <p:nvSpPr>
          <p:cNvPr id="108550" name="Text Box 6"/>
          <p:cNvSpPr txBox="1">
            <a:spLocks noChangeArrowheads="1"/>
          </p:cNvSpPr>
          <p:nvPr/>
        </p:nvSpPr>
        <p:spPr bwMode="auto">
          <a:xfrm>
            <a:off x="838200" y="3962400"/>
            <a:ext cx="3962400" cy="400110"/>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GB" sz="2000" b="1" i="1" dirty="0">
                <a:solidFill>
                  <a:srgbClr val="CCECFF"/>
                </a:solidFill>
                <a:effectLst>
                  <a:outerShdw blurRad="38100" dist="38100" dir="2700000" algn="tl">
                    <a:srgbClr val="000000"/>
                  </a:outerShdw>
                </a:effectLst>
                <a:latin typeface="Times New Roman" charset="0"/>
              </a:rPr>
              <a:t>புதிய   ஆவி</a:t>
            </a:r>
            <a:endParaRPr lang="en-US" sz="2000" b="1" i="1" dirty="0">
              <a:solidFill>
                <a:srgbClr val="CCECFF"/>
              </a:solidFill>
              <a:effectLst>
                <a:outerShdw blurRad="38100" dist="38100" dir="2700000" algn="tl">
                  <a:srgbClr val="000000"/>
                </a:outerShdw>
              </a:effectLst>
              <a:latin typeface="Times New Roman" charset="0"/>
            </a:endParaRPr>
          </a:p>
        </p:txBody>
      </p:sp>
      <p:sp>
        <p:nvSpPr>
          <p:cNvPr id="108551" name="Text Box 7"/>
          <p:cNvSpPr txBox="1">
            <a:spLocks noChangeArrowheads="1"/>
          </p:cNvSpPr>
          <p:nvPr/>
        </p:nvSpPr>
        <p:spPr bwMode="auto">
          <a:xfrm>
            <a:off x="609600" y="4876800"/>
            <a:ext cx="3962400" cy="461665"/>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GB" b="1" i="1" dirty="0">
                <a:solidFill>
                  <a:srgbClr val="CCECFF"/>
                </a:solidFill>
                <a:effectLst>
                  <a:outerShdw blurRad="38100" dist="38100" dir="2700000" algn="tl">
                    <a:srgbClr val="000000"/>
                  </a:outerShdw>
                </a:effectLst>
                <a:latin typeface="Times New Roman" charset="0"/>
              </a:rPr>
              <a:t>உடன்படிக்கை</a:t>
            </a:r>
            <a:endParaRPr lang="en-US" b="1" i="1" dirty="0">
              <a:solidFill>
                <a:srgbClr val="CCECFF"/>
              </a:solidFill>
              <a:effectLst>
                <a:outerShdw blurRad="38100" dist="38100" dir="2700000" algn="tl">
                  <a:srgbClr val="000000"/>
                </a:outerShdw>
              </a:effectLst>
              <a:latin typeface="Times New Roman" charset="0"/>
            </a:endParaRPr>
          </a:p>
        </p:txBody>
      </p:sp>
      <p:sp>
        <p:nvSpPr>
          <p:cNvPr id="108552" name="Text Box 8"/>
          <p:cNvSpPr txBox="1">
            <a:spLocks noChangeArrowheads="1"/>
          </p:cNvSpPr>
          <p:nvPr/>
        </p:nvSpPr>
        <p:spPr bwMode="auto">
          <a:xfrm>
            <a:off x="3962400" y="4648200"/>
            <a:ext cx="3962400" cy="707886"/>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en-GB" sz="2000" b="1" i="1" dirty="0">
                <a:solidFill>
                  <a:srgbClr val="CCECFF"/>
                </a:solidFill>
                <a:effectLst>
                  <a:outerShdw blurRad="38100" dist="38100" dir="2700000" algn="tl">
                    <a:srgbClr val="000000"/>
                  </a:outerShdw>
                </a:effectLst>
                <a:latin typeface="Times New Roman" charset="0"/>
              </a:rPr>
              <a:t>உடன்படிக்கையின்  சமாதானம்</a:t>
            </a:r>
            <a:endParaRPr lang="en-US" sz="2000" b="1" i="1" dirty="0">
              <a:solidFill>
                <a:srgbClr val="CCECFF"/>
              </a:solidFill>
              <a:effectLst>
                <a:outerShdw blurRad="38100" dist="38100" dir="2700000" algn="tl">
                  <a:srgbClr val="000000"/>
                </a:outerShdw>
              </a:effectLst>
              <a:latin typeface="Times New Roman" charset="0"/>
            </a:endParaRPr>
          </a:p>
        </p:txBody>
      </p:sp>
      <p:sp>
        <p:nvSpPr>
          <p:cNvPr id="108553" name="Text Box 9"/>
          <p:cNvSpPr txBox="1">
            <a:spLocks noChangeArrowheads="1"/>
          </p:cNvSpPr>
          <p:nvPr/>
        </p:nvSpPr>
        <p:spPr bwMode="auto">
          <a:xfrm>
            <a:off x="0" y="5638800"/>
            <a:ext cx="9144000" cy="854075"/>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5000" b="1">
                <a:solidFill>
                  <a:schemeClr val="accent6">
                    <a:lumMod val="20000"/>
                    <a:lumOff val="80000"/>
                  </a:schemeClr>
                </a:solidFill>
                <a:effectLst>
                  <a:outerShdw blurRad="38100" dist="38100" dir="2700000" algn="tl">
                    <a:srgbClr val="000000"/>
                  </a:outerShdw>
                </a:effectLst>
                <a:latin typeface="Invitation" charset="0"/>
              </a:rPr>
              <a:t>Luke 22:20 (for </a:t>
            </a:r>
            <a:r>
              <a:rPr lang="en-GB" sz="5000" b="1">
                <a:solidFill>
                  <a:schemeClr val="accent6">
                    <a:lumMod val="20000"/>
                    <a:lumOff val="80000"/>
                  </a:schemeClr>
                </a:solidFill>
                <a:effectLst>
                  <a:outerShdw blurRad="38100" dist="38100" dir="2700000" algn="tl">
                    <a:srgbClr val="000000"/>
                  </a:outerShdw>
                </a:effectLst>
                <a:latin typeface="Invitation" charset="0"/>
              </a:rPr>
              <a:t>ச</a:t>
            </a:r>
            <a:r>
              <a:rPr lang="en-US" sz="5000" b="1">
                <a:solidFill>
                  <a:schemeClr val="accent6">
                    <a:lumMod val="20000"/>
                    <a:lumOff val="80000"/>
                  </a:schemeClr>
                </a:solidFill>
                <a:effectLst>
                  <a:outerShdw blurRad="38100" dist="38100" dir="2700000" algn="tl">
                    <a:srgbClr val="000000"/>
                  </a:outerShdw>
                </a:effectLst>
                <a:latin typeface="Invitation" charset="0"/>
              </a:rPr>
              <a:t>church)</a:t>
            </a:r>
          </a:p>
        </p:txBody>
      </p:sp>
      <p:sp>
        <p:nvSpPr>
          <p:cNvPr id="10" name="Title 9"/>
          <p:cNvSpPr>
            <a:spLocks noGrp="1"/>
          </p:cNvSpPr>
          <p:nvPr>
            <p:ph type="title" idx="4294967295"/>
          </p:nvPr>
        </p:nvSpPr>
        <p:spPr>
          <a:xfrm>
            <a:off x="0" y="304800"/>
            <a:ext cx="9144000" cy="862013"/>
          </a:xfrm>
        </p:spPr>
        <p:txBody>
          <a:bodyPr>
            <a:spAutoFit/>
          </a:bodyPr>
          <a:lstStyle/>
          <a:p>
            <a:pPr>
              <a:spcBef>
                <a:spcPct val="50000"/>
              </a:spcBef>
              <a:defRPr/>
            </a:pPr>
            <a:r>
              <a:rPr lang="en-GB" sz="5000">
                <a:solidFill>
                  <a:srgbClr val="FFFF00"/>
                </a:solidFill>
                <a:latin typeface="Copperplate Gothic Bold" charset="0"/>
                <a:ea typeface="ＭＳ Ｐゴシック" charset="0"/>
                <a:cs typeface="ＭＳ Ｐゴシック" charset="0"/>
              </a:rPr>
              <a:t>எவ்வாறு  சமரசம் ?</a:t>
            </a:r>
            <a:endParaRPr lang="en-US" sz="5000">
              <a:solidFill>
                <a:srgbClr val="FFFF00"/>
              </a:solidFill>
              <a:latin typeface="Copperplate Gothic Bold"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ssolve">
                                      <p:cBhvr>
                                        <p:cTn id="7" dur="5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53"/>
                                        </p:tgtEl>
                                        <p:attrNameLst>
                                          <p:attrName>style.visibility</p:attrName>
                                        </p:attrNameLst>
                                      </p:cBhvr>
                                      <p:to>
                                        <p:strVal val="visible"/>
                                      </p:to>
                                    </p:set>
                                    <p:animEffect transition="in" filter="dissolve">
                                      <p:cBhvr>
                                        <p:cTn id="12" dur="500"/>
                                        <p:tgtEl>
                                          <p:spTgt spid="1085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 calcmode="lin" valueType="num">
                                      <p:cBhvr>
                                        <p:cTn id="17" dur="1000" fill="hold"/>
                                        <p:tgtEl>
                                          <p:spTgt spid="108548"/>
                                        </p:tgtEl>
                                        <p:attrNameLst>
                                          <p:attrName>ppt_w</p:attrName>
                                        </p:attrNameLst>
                                      </p:cBhvr>
                                      <p:tavLst>
                                        <p:tav tm="0">
                                          <p:val>
                                            <p:fltVal val="0"/>
                                          </p:val>
                                        </p:tav>
                                        <p:tav tm="100000">
                                          <p:val>
                                            <p:strVal val="#ppt_w"/>
                                          </p:val>
                                        </p:tav>
                                      </p:tavLst>
                                    </p:anim>
                                    <p:anim calcmode="lin" valueType="num">
                                      <p:cBhvr>
                                        <p:cTn id="18" dur="1000" fill="hold"/>
                                        <p:tgtEl>
                                          <p:spTgt spid="108548"/>
                                        </p:tgtEl>
                                        <p:attrNameLst>
                                          <p:attrName>ppt_h</p:attrName>
                                        </p:attrNameLst>
                                      </p:cBhvr>
                                      <p:tavLst>
                                        <p:tav tm="0">
                                          <p:val>
                                            <p:fltVal val="0"/>
                                          </p:val>
                                        </p:tav>
                                        <p:tav tm="100000">
                                          <p:val>
                                            <p:strVal val="#ppt_h"/>
                                          </p:val>
                                        </p:tav>
                                      </p:tavLst>
                                    </p:anim>
                                    <p:anim calcmode="lin" valueType="num">
                                      <p:cBhvr>
                                        <p:cTn id="19" dur="1000" fill="hold"/>
                                        <p:tgtEl>
                                          <p:spTgt spid="10854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8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08549"/>
                                        </p:tgtEl>
                                        <p:attrNameLst>
                                          <p:attrName>style.visibility</p:attrName>
                                        </p:attrNameLst>
                                      </p:cBhvr>
                                      <p:to>
                                        <p:strVal val="visible"/>
                                      </p:to>
                                    </p:set>
                                    <p:anim calcmode="lin" valueType="num">
                                      <p:cBhvr>
                                        <p:cTn id="25" dur="1000" fill="hold"/>
                                        <p:tgtEl>
                                          <p:spTgt spid="108549"/>
                                        </p:tgtEl>
                                        <p:attrNameLst>
                                          <p:attrName>ppt_w</p:attrName>
                                        </p:attrNameLst>
                                      </p:cBhvr>
                                      <p:tavLst>
                                        <p:tav tm="0">
                                          <p:val>
                                            <p:fltVal val="0"/>
                                          </p:val>
                                        </p:tav>
                                        <p:tav tm="100000">
                                          <p:val>
                                            <p:strVal val="#ppt_w"/>
                                          </p:val>
                                        </p:tav>
                                      </p:tavLst>
                                    </p:anim>
                                    <p:anim calcmode="lin" valueType="num">
                                      <p:cBhvr>
                                        <p:cTn id="26" dur="1000" fill="hold"/>
                                        <p:tgtEl>
                                          <p:spTgt spid="108549"/>
                                        </p:tgtEl>
                                        <p:attrNameLst>
                                          <p:attrName>ppt_h</p:attrName>
                                        </p:attrNameLst>
                                      </p:cBhvr>
                                      <p:tavLst>
                                        <p:tav tm="0">
                                          <p:val>
                                            <p:fltVal val="0"/>
                                          </p:val>
                                        </p:tav>
                                        <p:tav tm="100000">
                                          <p:val>
                                            <p:strVal val="#ppt_h"/>
                                          </p:val>
                                        </p:tav>
                                      </p:tavLst>
                                    </p:anim>
                                    <p:anim calcmode="lin" valueType="num">
                                      <p:cBhvr>
                                        <p:cTn id="27" dur="1000" fill="hold"/>
                                        <p:tgtEl>
                                          <p:spTgt spid="10854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85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08550"/>
                                        </p:tgtEl>
                                        <p:attrNameLst>
                                          <p:attrName>style.visibility</p:attrName>
                                        </p:attrNameLst>
                                      </p:cBhvr>
                                      <p:to>
                                        <p:strVal val="visible"/>
                                      </p:to>
                                    </p:set>
                                    <p:anim calcmode="lin" valueType="num">
                                      <p:cBhvr>
                                        <p:cTn id="33" dur="1000" fill="hold"/>
                                        <p:tgtEl>
                                          <p:spTgt spid="108550"/>
                                        </p:tgtEl>
                                        <p:attrNameLst>
                                          <p:attrName>ppt_w</p:attrName>
                                        </p:attrNameLst>
                                      </p:cBhvr>
                                      <p:tavLst>
                                        <p:tav tm="0">
                                          <p:val>
                                            <p:fltVal val="0"/>
                                          </p:val>
                                        </p:tav>
                                        <p:tav tm="100000">
                                          <p:val>
                                            <p:strVal val="#ppt_w"/>
                                          </p:val>
                                        </p:tav>
                                      </p:tavLst>
                                    </p:anim>
                                    <p:anim calcmode="lin" valueType="num">
                                      <p:cBhvr>
                                        <p:cTn id="34" dur="1000" fill="hold"/>
                                        <p:tgtEl>
                                          <p:spTgt spid="108550"/>
                                        </p:tgtEl>
                                        <p:attrNameLst>
                                          <p:attrName>ppt_h</p:attrName>
                                        </p:attrNameLst>
                                      </p:cBhvr>
                                      <p:tavLst>
                                        <p:tav tm="0">
                                          <p:val>
                                            <p:fltVal val="0"/>
                                          </p:val>
                                        </p:tav>
                                        <p:tav tm="100000">
                                          <p:val>
                                            <p:strVal val="#ppt_h"/>
                                          </p:val>
                                        </p:tav>
                                      </p:tavLst>
                                    </p:anim>
                                    <p:anim calcmode="lin" valueType="num">
                                      <p:cBhvr>
                                        <p:cTn id="35" dur="1000" fill="hold"/>
                                        <p:tgtEl>
                                          <p:spTgt spid="10855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085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08552"/>
                                        </p:tgtEl>
                                        <p:attrNameLst>
                                          <p:attrName>style.visibility</p:attrName>
                                        </p:attrNameLst>
                                      </p:cBhvr>
                                      <p:to>
                                        <p:strVal val="visible"/>
                                      </p:to>
                                    </p:set>
                                    <p:anim calcmode="lin" valueType="num">
                                      <p:cBhvr>
                                        <p:cTn id="41" dur="1000" fill="hold"/>
                                        <p:tgtEl>
                                          <p:spTgt spid="108552"/>
                                        </p:tgtEl>
                                        <p:attrNameLst>
                                          <p:attrName>ppt_w</p:attrName>
                                        </p:attrNameLst>
                                      </p:cBhvr>
                                      <p:tavLst>
                                        <p:tav tm="0">
                                          <p:val>
                                            <p:fltVal val="0"/>
                                          </p:val>
                                        </p:tav>
                                        <p:tav tm="100000">
                                          <p:val>
                                            <p:strVal val="#ppt_w"/>
                                          </p:val>
                                        </p:tav>
                                      </p:tavLst>
                                    </p:anim>
                                    <p:anim calcmode="lin" valueType="num">
                                      <p:cBhvr>
                                        <p:cTn id="42" dur="1000" fill="hold"/>
                                        <p:tgtEl>
                                          <p:spTgt spid="108552"/>
                                        </p:tgtEl>
                                        <p:attrNameLst>
                                          <p:attrName>ppt_h</p:attrName>
                                        </p:attrNameLst>
                                      </p:cBhvr>
                                      <p:tavLst>
                                        <p:tav tm="0">
                                          <p:val>
                                            <p:fltVal val="0"/>
                                          </p:val>
                                        </p:tav>
                                        <p:tav tm="100000">
                                          <p:val>
                                            <p:strVal val="#ppt_h"/>
                                          </p:val>
                                        </p:tav>
                                      </p:tavLst>
                                    </p:anim>
                                    <p:anim calcmode="lin" valueType="num">
                                      <p:cBhvr>
                                        <p:cTn id="43" dur="1000" fill="hold"/>
                                        <p:tgtEl>
                                          <p:spTgt spid="10855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085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08551"/>
                                        </p:tgtEl>
                                        <p:attrNameLst>
                                          <p:attrName>style.visibility</p:attrName>
                                        </p:attrNameLst>
                                      </p:cBhvr>
                                      <p:to>
                                        <p:strVal val="visible"/>
                                      </p:to>
                                    </p:set>
                                    <p:anim calcmode="lin" valueType="num">
                                      <p:cBhvr>
                                        <p:cTn id="49" dur="1000" fill="hold"/>
                                        <p:tgtEl>
                                          <p:spTgt spid="108551"/>
                                        </p:tgtEl>
                                        <p:attrNameLst>
                                          <p:attrName>ppt_w</p:attrName>
                                        </p:attrNameLst>
                                      </p:cBhvr>
                                      <p:tavLst>
                                        <p:tav tm="0">
                                          <p:val>
                                            <p:fltVal val="0"/>
                                          </p:val>
                                        </p:tav>
                                        <p:tav tm="100000">
                                          <p:val>
                                            <p:strVal val="#ppt_w"/>
                                          </p:val>
                                        </p:tav>
                                      </p:tavLst>
                                    </p:anim>
                                    <p:anim calcmode="lin" valueType="num">
                                      <p:cBhvr>
                                        <p:cTn id="50" dur="1000" fill="hold"/>
                                        <p:tgtEl>
                                          <p:spTgt spid="108551"/>
                                        </p:tgtEl>
                                        <p:attrNameLst>
                                          <p:attrName>ppt_h</p:attrName>
                                        </p:attrNameLst>
                                      </p:cBhvr>
                                      <p:tavLst>
                                        <p:tav tm="0">
                                          <p:val>
                                            <p:fltVal val="0"/>
                                          </p:val>
                                        </p:tav>
                                        <p:tav tm="100000">
                                          <p:val>
                                            <p:strVal val="#ppt_h"/>
                                          </p:val>
                                        </p:tav>
                                      </p:tavLst>
                                    </p:anim>
                                    <p:anim calcmode="lin" valueType="num">
                                      <p:cBhvr>
                                        <p:cTn id="51" dur="1000" fill="hold"/>
                                        <p:tgtEl>
                                          <p:spTgt spid="10855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85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autoUpdateAnimBg="0"/>
      <p:bldP spid="108548" grpId="0" autoUpdateAnimBg="0"/>
      <p:bldP spid="108549" grpId="0" autoUpdateAnimBg="0"/>
      <p:bldP spid="108550" grpId="0" autoUpdateAnimBg="0"/>
      <p:bldP spid="108551" grpId="0" autoUpdateAnimBg="0"/>
      <p:bldP spid="108552" grpId="0" autoUpdateAnimBg="0"/>
      <p:bldP spid="108553"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301625" y="116632"/>
            <a:ext cx="8534400" cy="1122362"/>
          </a:xfrm>
        </p:spPr>
        <p:txBody>
          <a:bodyPr/>
          <a:lstStyle/>
          <a:p>
            <a:r>
              <a:rPr lang="en-GB" sz="2800" b="1" dirty="0" err="1">
                <a:solidFill>
                  <a:schemeClr val="tx1"/>
                </a:solidFill>
                <a:latin typeface="Arial" charset="0"/>
                <a:ea typeface="ＭＳ Ｐゴシック" charset="0"/>
                <a:cs typeface="Arial" charset="0"/>
              </a:rPr>
              <a:t>நிறைவேற்றப்பட்டவைகளைக்</a:t>
            </a:r>
            <a:r>
              <a:rPr lang="en-GB" sz="2800" b="1" dirty="0">
                <a:solidFill>
                  <a:schemeClr val="tx1"/>
                </a:solidFill>
                <a:latin typeface="Arial" charset="0"/>
                <a:ea typeface="ＭＳ Ｐゴシック" charset="0"/>
                <a:cs typeface="Arial" charset="0"/>
              </a:rPr>
              <a:t>  </a:t>
            </a:r>
            <a:r>
              <a:rPr lang="en-GB" sz="2800" b="1" dirty="0" err="1">
                <a:solidFill>
                  <a:schemeClr val="tx1"/>
                </a:solidFill>
                <a:latin typeface="Arial" charset="0"/>
                <a:ea typeface="ＭＳ Ｐゴシック" charset="0"/>
                <a:cs typeface="Arial" charset="0"/>
              </a:rPr>
              <a:t>குறித்த</a:t>
            </a:r>
            <a:r>
              <a:rPr lang="en-GB" sz="2800" b="1" dirty="0">
                <a:solidFill>
                  <a:schemeClr val="tx1"/>
                </a:solidFill>
                <a:latin typeface="Arial" charset="0"/>
                <a:ea typeface="ＭＳ Ｐゴシック" charset="0"/>
                <a:cs typeface="Arial" charset="0"/>
              </a:rPr>
              <a:t>  </a:t>
            </a:r>
            <a:r>
              <a:rPr lang="en-GB" sz="2800" b="1" dirty="0" err="1">
                <a:solidFill>
                  <a:schemeClr val="tx1"/>
                </a:solidFill>
                <a:latin typeface="Arial" charset="0"/>
                <a:ea typeface="ＭＳ Ｐゴシック" charset="0"/>
                <a:cs typeface="Arial" charset="0"/>
              </a:rPr>
              <a:t>ஒரு</a:t>
            </a:r>
            <a:r>
              <a:rPr lang="en-GB" sz="2800" b="1" dirty="0">
                <a:solidFill>
                  <a:schemeClr val="tx1"/>
                </a:solidFill>
                <a:latin typeface="Arial" charset="0"/>
                <a:ea typeface="ＭＳ Ｐゴシック" charset="0"/>
                <a:cs typeface="Arial" charset="0"/>
              </a:rPr>
              <a:t>  </a:t>
            </a:r>
            <a:r>
              <a:rPr lang="en-GB" sz="2800" b="1" dirty="0" err="1">
                <a:solidFill>
                  <a:schemeClr val="tx1"/>
                </a:solidFill>
                <a:latin typeface="Arial" charset="0"/>
                <a:ea typeface="ＭＳ Ｐゴシック" charset="0"/>
                <a:cs typeface="Arial" charset="0"/>
              </a:rPr>
              <a:t>நோக்கு</a:t>
            </a:r>
            <a:endParaRPr lang="en-US" sz="2800" b="1" dirty="0">
              <a:solidFill>
                <a:schemeClr val="tx1"/>
              </a:solidFill>
              <a:latin typeface="Arial" charset="0"/>
              <a:ea typeface="ＭＳ Ｐゴシック" charset="0"/>
              <a:cs typeface="Arial" charset="0"/>
            </a:endParaRPr>
          </a:p>
        </p:txBody>
      </p:sp>
      <p:sp>
        <p:nvSpPr>
          <p:cNvPr id="201730" name="Text Box 17"/>
          <p:cNvSpPr txBox="1">
            <a:spLocks noChangeArrowheads="1"/>
          </p:cNvSpPr>
          <p:nvPr/>
        </p:nvSpPr>
        <p:spPr bwMode="auto">
          <a:xfrm>
            <a:off x="228600" y="1484784"/>
            <a:ext cx="782796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indent="0" eaLnBrk="1" hangingPunct="1">
              <a:spcBef>
                <a:spcPct val="50000"/>
              </a:spcBef>
            </a:pPr>
            <a:r>
              <a:rPr lang="en-US" b="1" dirty="0">
                <a:solidFill>
                  <a:srgbClr val="000000"/>
                </a:solidFill>
                <a:latin typeface="Arial" charset="0"/>
              </a:rPr>
              <a:t> </a:t>
            </a:r>
            <a:r>
              <a:rPr lang="en-GB" b="1" dirty="0" err="1">
                <a:solidFill>
                  <a:srgbClr val="000000"/>
                </a:solidFill>
                <a:latin typeface="Arial" charset="0"/>
              </a:rPr>
              <a:t>ஒரு</a:t>
            </a:r>
            <a:r>
              <a:rPr lang="en-GB" b="1" dirty="0">
                <a:solidFill>
                  <a:srgbClr val="000000"/>
                </a:solidFill>
                <a:latin typeface="Arial" charset="0"/>
              </a:rPr>
              <a:t> </a:t>
            </a:r>
            <a:r>
              <a:rPr lang="en-GB" b="1" dirty="0" err="1">
                <a:solidFill>
                  <a:srgbClr val="000000"/>
                </a:solidFill>
                <a:latin typeface="Arial" charset="0"/>
              </a:rPr>
              <a:t>புதிய</a:t>
            </a:r>
            <a:r>
              <a:rPr lang="en-GB" b="1" dirty="0">
                <a:solidFill>
                  <a:srgbClr val="000000"/>
                </a:solidFill>
                <a:latin typeface="Arial" charset="0"/>
              </a:rPr>
              <a:t>  </a:t>
            </a:r>
            <a:r>
              <a:rPr lang="en-GB" b="1" dirty="0" err="1">
                <a:solidFill>
                  <a:srgbClr val="000000"/>
                </a:solidFill>
                <a:latin typeface="Arial" charset="0"/>
              </a:rPr>
              <a:t>உடன்படிக்கை</a:t>
            </a:r>
            <a:r>
              <a:rPr lang="en-GB" b="1" dirty="0">
                <a:solidFill>
                  <a:srgbClr val="000000"/>
                </a:solidFill>
                <a:latin typeface="Arial" charset="0"/>
              </a:rPr>
              <a:t> </a:t>
            </a:r>
            <a:r>
              <a:rPr lang="en-GB" b="1" dirty="0" err="1">
                <a:solidFill>
                  <a:srgbClr val="000000"/>
                </a:solidFill>
                <a:latin typeface="Arial" charset="0"/>
              </a:rPr>
              <a:t>மட்டும்</a:t>
            </a:r>
            <a:r>
              <a:rPr lang="en-GB" b="1" dirty="0">
                <a:solidFill>
                  <a:srgbClr val="000000"/>
                </a:solidFill>
                <a:latin typeface="Arial" charset="0"/>
              </a:rPr>
              <a:t>  -</a:t>
            </a:r>
            <a:r>
              <a:rPr lang="en-GB" b="1" dirty="0" err="1">
                <a:solidFill>
                  <a:srgbClr val="000000"/>
                </a:solidFill>
                <a:latin typeface="Arial" charset="0"/>
              </a:rPr>
              <a:t>இஸ்ரவேலுக்காக</a:t>
            </a:r>
            <a:endParaRPr lang="en-GB" b="1" dirty="0">
              <a:solidFill>
                <a:srgbClr val="000000"/>
              </a:solidFill>
              <a:latin typeface="Arial" charset="0"/>
            </a:endParaRPr>
          </a:p>
        </p:txBody>
      </p:sp>
      <p:sp>
        <p:nvSpPr>
          <p:cNvPr id="201731" name="Text Box 17"/>
          <p:cNvSpPr txBox="1">
            <a:spLocks noChangeArrowheads="1"/>
          </p:cNvSpPr>
          <p:nvPr/>
        </p:nvSpPr>
        <p:spPr bwMode="auto">
          <a:xfrm>
            <a:off x="301625" y="5415310"/>
            <a:ext cx="8001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u="sng">
                <a:solidFill>
                  <a:srgbClr val="660066"/>
                </a:solidFill>
                <a:latin typeface="Arial" charset="0"/>
              </a:rPr>
              <a:t>2. Complete fulfillment after the return of Christ </a:t>
            </a:r>
          </a:p>
        </p:txBody>
      </p:sp>
      <p:sp>
        <p:nvSpPr>
          <p:cNvPr id="201732" name="Text Box 17"/>
          <p:cNvSpPr txBox="1">
            <a:spLocks noChangeArrowheads="1"/>
          </p:cNvSpPr>
          <p:nvPr/>
        </p:nvSpPr>
        <p:spPr bwMode="auto">
          <a:xfrm>
            <a:off x="704080" y="3023675"/>
            <a:ext cx="7953375" cy="2092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Arial" panose="020B0604020202020204" pitchFamily="34" charset="0"/>
              <a:buChar char="•"/>
            </a:pPr>
            <a:r>
              <a:rPr lang="en-GB" sz="2000" b="1" dirty="0" err="1">
                <a:solidFill>
                  <a:srgbClr val="000000"/>
                </a:solidFill>
                <a:latin typeface="Arial" charset="0"/>
              </a:rPr>
              <a:t>புதிய</a:t>
            </a:r>
            <a:r>
              <a:rPr lang="en-GB" sz="2000" b="1" dirty="0">
                <a:solidFill>
                  <a:srgbClr val="000000"/>
                </a:solidFill>
                <a:latin typeface="Arial" charset="0"/>
              </a:rPr>
              <a:t>  </a:t>
            </a:r>
            <a:r>
              <a:rPr lang="en-GB" sz="2000" b="1" dirty="0" err="1">
                <a:solidFill>
                  <a:srgbClr val="000000"/>
                </a:solidFill>
                <a:latin typeface="Arial" charset="0"/>
              </a:rPr>
              <a:t>உடன்படிக்கைகள்-ஒன்று</a:t>
            </a:r>
            <a:r>
              <a:rPr lang="en-GB" sz="2000" b="1" dirty="0">
                <a:solidFill>
                  <a:srgbClr val="000000"/>
                </a:solidFill>
                <a:latin typeface="Arial" charset="0"/>
              </a:rPr>
              <a:t> –</a:t>
            </a:r>
            <a:r>
              <a:rPr lang="en-GB" sz="2000" b="1" dirty="0" err="1">
                <a:solidFill>
                  <a:srgbClr val="000000"/>
                </a:solidFill>
                <a:latin typeface="Arial" charset="0"/>
              </a:rPr>
              <a:t>இஸ்ரவேலுக்கு</a:t>
            </a:r>
            <a:r>
              <a:rPr lang="en-GB" sz="2000" b="1" dirty="0">
                <a:solidFill>
                  <a:srgbClr val="000000"/>
                </a:solidFill>
                <a:latin typeface="Arial" charset="0"/>
              </a:rPr>
              <a:t>  </a:t>
            </a:r>
            <a:r>
              <a:rPr lang="en-GB" sz="2000" b="1" dirty="0" err="1">
                <a:solidFill>
                  <a:srgbClr val="000000"/>
                </a:solidFill>
                <a:latin typeface="Arial" charset="0"/>
              </a:rPr>
              <a:t>மற்றது</a:t>
            </a:r>
            <a:r>
              <a:rPr lang="en-GB" sz="2000" b="1" dirty="0">
                <a:solidFill>
                  <a:srgbClr val="000000"/>
                </a:solidFill>
                <a:latin typeface="Arial" charset="0"/>
              </a:rPr>
              <a:t>  </a:t>
            </a:r>
            <a:r>
              <a:rPr lang="en-GB" sz="2000" b="1" dirty="0" err="1">
                <a:solidFill>
                  <a:srgbClr val="000000"/>
                </a:solidFill>
                <a:latin typeface="Arial" charset="0"/>
              </a:rPr>
              <a:t>சபைக்கு</a:t>
            </a:r>
            <a:endParaRPr lang="en-GB" sz="2000" b="1" dirty="0">
              <a:solidFill>
                <a:srgbClr val="000000"/>
              </a:solidFill>
              <a:latin typeface="Arial" charset="0"/>
            </a:endParaRPr>
          </a:p>
          <a:p>
            <a:pPr eaLnBrk="1" hangingPunct="1">
              <a:spcBef>
                <a:spcPct val="50000"/>
              </a:spcBef>
              <a:buFont typeface="Arial" panose="020B0604020202020204" pitchFamily="34" charset="0"/>
              <a:buChar char="•"/>
            </a:pPr>
            <a:r>
              <a:rPr lang="en-GB" sz="2000" b="1" dirty="0" err="1">
                <a:solidFill>
                  <a:srgbClr val="000000"/>
                </a:solidFill>
                <a:latin typeface="Arial" charset="0"/>
              </a:rPr>
              <a:t>ஒரு</a:t>
            </a:r>
            <a:r>
              <a:rPr lang="en-GB" sz="2000" b="1" dirty="0">
                <a:solidFill>
                  <a:srgbClr val="000000"/>
                </a:solidFill>
                <a:latin typeface="Arial" charset="0"/>
              </a:rPr>
              <a:t>  </a:t>
            </a:r>
            <a:r>
              <a:rPr lang="en-GB" sz="2000" b="1" dirty="0" err="1">
                <a:solidFill>
                  <a:srgbClr val="000000"/>
                </a:solidFill>
                <a:latin typeface="Arial" charset="0"/>
              </a:rPr>
              <a:t>புதிய</a:t>
            </a:r>
            <a:r>
              <a:rPr lang="en-GB" sz="2000" b="1" dirty="0">
                <a:solidFill>
                  <a:srgbClr val="000000"/>
                </a:solidFill>
                <a:latin typeface="Arial" charset="0"/>
              </a:rPr>
              <a:t>  உடன்படிக்கை-2 </a:t>
            </a:r>
            <a:r>
              <a:rPr lang="en-GB" sz="2000" b="1" dirty="0" err="1">
                <a:solidFill>
                  <a:srgbClr val="000000"/>
                </a:solidFill>
                <a:latin typeface="Arial" charset="0"/>
              </a:rPr>
              <a:t>மடிப்புகளாக</a:t>
            </a:r>
            <a:endParaRPr lang="en-GB" sz="2000" b="1" dirty="0">
              <a:solidFill>
                <a:srgbClr val="000000"/>
              </a:solidFill>
              <a:latin typeface="Arial" charset="0"/>
            </a:endParaRPr>
          </a:p>
          <a:p>
            <a:pPr eaLnBrk="1" hangingPunct="1">
              <a:spcBef>
                <a:spcPct val="50000"/>
              </a:spcBef>
              <a:buFont typeface="Arial" panose="020B0604020202020204" pitchFamily="34" charset="0"/>
              <a:buChar char="•"/>
            </a:pPr>
            <a:r>
              <a:rPr lang="en-GB" sz="2000" b="1" dirty="0" err="1">
                <a:solidFill>
                  <a:srgbClr val="000000"/>
                </a:solidFill>
                <a:latin typeface="Arial" charset="0"/>
              </a:rPr>
              <a:t>முதல்நிலை-இஸ்ரவேல்</a:t>
            </a:r>
            <a:endParaRPr lang="en-GB" sz="2000" b="1" dirty="0">
              <a:solidFill>
                <a:srgbClr val="000000"/>
              </a:solidFill>
              <a:latin typeface="Arial" charset="0"/>
            </a:endParaRPr>
          </a:p>
          <a:p>
            <a:pPr eaLnBrk="1" hangingPunct="1">
              <a:spcBef>
                <a:spcPct val="50000"/>
              </a:spcBef>
              <a:buFont typeface="Arial" panose="020B0604020202020204" pitchFamily="34" charset="0"/>
              <a:buChar char="•"/>
            </a:pPr>
            <a:r>
              <a:rPr lang="en-GB" sz="2000" b="1" dirty="0" err="1">
                <a:solidFill>
                  <a:srgbClr val="000000"/>
                </a:solidFill>
                <a:latin typeface="Arial" charset="0"/>
              </a:rPr>
              <a:t>இரண்டாம்</a:t>
            </a:r>
            <a:r>
              <a:rPr lang="en-GB" sz="2000" b="1" dirty="0">
                <a:solidFill>
                  <a:srgbClr val="000000"/>
                </a:solidFill>
                <a:latin typeface="Arial" charset="0"/>
              </a:rPr>
              <a:t> </a:t>
            </a:r>
            <a:r>
              <a:rPr lang="en-GB" sz="2000" b="1" dirty="0" err="1">
                <a:solidFill>
                  <a:srgbClr val="000000"/>
                </a:solidFill>
                <a:latin typeface="Arial" charset="0"/>
              </a:rPr>
              <a:t>தரம்-சபை</a:t>
            </a:r>
            <a:endParaRPr lang="en-US" b="1" dirty="0">
              <a:solidFill>
                <a:srgbClr val="000000"/>
              </a:solidFill>
              <a:latin typeface="Arial" charset="0"/>
            </a:endParaRPr>
          </a:p>
        </p:txBody>
      </p:sp>
      <p:pic>
        <p:nvPicPr>
          <p:cNvPr id="2017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783263"/>
            <a:ext cx="1624013" cy="1074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1735" name="Text Box 4"/>
          <p:cNvSpPr txBox="1">
            <a:spLocks noChangeArrowheads="1"/>
          </p:cNvSpPr>
          <p:nvPr/>
        </p:nvSpPr>
        <p:spPr bwMode="auto">
          <a:xfrm>
            <a:off x="8653463" y="-26988"/>
            <a:ext cx="527050" cy="461963"/>
          </a:xfrm>
          <a:prstGeom prst="rect">
            <a:avLst/>
          </a:prstGeom>
          <a:solidFill>
            <a:schemeClr val="tx1"/>
          </a:solidFill>
          <a:ln>
            <a:noFill/>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FFFFFF"/>
                </a:solidFill>
                <a:latin typeface="Arial" charset="0"/>
              </a:rPr>
              <a:t>47</a:t>
            </a:r>
          </a:p>
        </p:txBody>
      </p:sp>
      <p:sp>
        <p:nvSpPr>
          <p:cNvPr id="9" name="Text Box 17">
            <a:extLst>
              <a:ext uri="{FF2B5EF4-FFF2-40B4-BE49-F238E27FC236}">
                <a16:creationId xmlns:a16="http://schemas.microsoft.com/office/drawing/2014/main" id="{B8A20646-7C8F-9E4A-B001-6636638934A2}"/>
              </a:ext>
            </a:extLst>
          </p:cNvPr>
          <p:cNvSpPr txBox="1">
            <a:spLocks noChangeArrowheads="1"/>
          </p:cNvSpPr>
          <p:nvPr/>
        </p:nvSpPr>
        <p:spPr bwMode="auto">
          <a:xfrm>
            <a:off x="228600" y="2465274"/>
            <a:ext cx="7827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u="sng" dirty="0">
                <a:solidFill>
                  <a:srgbClr val="660066"/>
                </a:solidFill>
                <a:latin typeface="Arial" charset="0"/>
              </a:rPr>
              <a:t>1. Partial Fulfillment in the present church age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GB" sz="2400">
                <a:latin typeface="Arial" charset="0"/>
                <a:ea typeface="ＭＳ Ｐゴシック" charset="0"/>
                <a:cs typeface="ＭＳ Ｐゴシック" charset="0"/>
              </a:rPr>
              <a:t>நிபந்தனையுடனான  உடன்படிக்கையின் வகைகள்</a:t>
            </a:r>
            <a:endParaRPr lang="en-US" sz="2400">
              <a:latin typeface="Arial" charset="0"/>
              <a:ea typeface="ＭＳ Ｐゴシック" charset="0"/>
              <a:cs typeface="ＭＳ Ｐゴシック" charset="0"/>
            </a:endParaRPr>
          </a:p>
        </p:txBody>
      </p:sp>
      <p:grpSp>
        <p:nvGrpSpPr>
          <p:cNvPr id="141314" name="Group 5"/>
          <p:cNvGrpSpPr>
            <a:grpSpLocks noChangeAspect="1"/>
          </p:cNvGrpSpPr>
          <p:nvPr/>
        </p:nvGrpSpPr>
        <p:grpSpPr bwMode="auto">
          <a:xfrm>
            <a:off x="346809" y="0"/>
            <a:ext cx="8966200" cy="6209301"/>
            <a:chOff x="-5" y="449"/>
            <a:chExt cx="3027" cy="3275"/>
          </a:xfrm>
        </p:grpSpPr>
        <p:sp>
          <p:nvSpPr>
            <p:cNvPr id="141316" name="AutoShape 4"/>
            <p:cNvSpPr>
              <a:spLocks noChangeAspect="1" noChangeArrowheads="1" noTextEdit="1"/>
            </p:cNvSpPr>
            <p:nvPr/>
          </p:nvSpPr>
          <p:spPr bwMode="auto">
            <a:xfrm>
              <a:off x="-5" y="449"/>
              <a:ext cx="3027" cy="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41317" name="_s3138"/>
            <p:cNvCxnSpPr>
              <a:cxnSpLocks noChangeShapeType="1"/>
              <a:stCxn id="141327" idx="1"/>
              <a:endCxn id="141323" idx="2"/>
            </p:cNvCxnSpPr>
            <p:nvPr/>
          </p:nvCxnSpPr>
          <p:spPr bwMode="auto">
            <a:xfrm rot="10800000">
              <a:off x="1509" y="1307"/>
              <a:ext cx="144" cy="721"/>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1318" name="_s3137"/>
            <p:cNvCxnSpPr>
              <a:cxnSpLocks noChangeShapeType="1"/>
              <a:stCxn id="141326" idx="3"/>
              <a:endCxn id="141323" idx="2"/>
            </p:cNvCxnSpPr>
            <p:nvPr/>
          </p:nvCxnSpPr>
          <p:spPr bwMode="auto">
            <a:xfrm flipV="1">
              <a:off x="860" y="1307"/>
              <a:ext cx="649" cy="721"/>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1319" name="_s3136"/>
            <p:cNvCxnSpPr>
              <a:cxnSpLocks noChangeShapeType="1"/>
              <a:stCxn id="141325" idx="1"/>
              <a:endCxn id="141323" idx="2"/>
            </p:cNvCxnSpPr>
            <p:nvPr/>
          </p:nvCxnSpPr>
          <p:spPr bwMode="auto">
            <a:xfrm rot="10800000">
              <a:off x="1509" y="1307"/>
              <a:ext cx="144" cy="266"/>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1320" name="_s3135"/>
            <p:cNvCxnSpPr>
              <a:cxnSpLocks noChangeShapeType="1"/>
              <a:stCxn id="141324" idx="3"/>
              <a:endCxn id="141323" idx="2"/>
            </p:cNvCxnSpPr>
            <p:nvPr/>
          </p:nvCxnSpPr>
          <p:spPr bwMode="auto">
            <a:xfrm flipV="1">
              <a:off x="860" y="1307"/>
              <a:ext cx="649" cy="266"/>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1321" name="_s3116"/>
            <p:cNvCxnSpPr>
              <a:cxnSpLocks noChangeShapeType="1"/>
              <a:stCxn id="141329" idx="0"/>
              <a:endCxn id="141327" idx="2"/>
            </p:cNvCxnSpPr>
            <p:nvPr/>
          </p:nvCxnSpPr>
          <p:spPr bwMode="auto">
            <a:xfrm rot="16200000" flipV="1">
              <a:off x="1912" y="2357"/>
              <a:ext cx="524" cy="178"/>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41322" name="_s3114"/>
            <p:cNvCxnSpPr>
              <a:cxnSpLocks noChangeShapeType="1"/>
              <a:stCxn id="141328" idx="0"/>
              <a:endCxn id="141327" idx="2"/>
            </p:cNvCxnSpPr>
            <p:nvPr/>
          </p:nvCxnSpPr>
          <p:spPr bwMode="auto">
            <a:xfrm rot="-5400000">
              <a:off x="1778" y="1986"/>
              <a:ext cx="109" cy="505"/>
            </a:xfrm>
            <a:prstGeom prst="bentConnector3">
              <a:avLst>
                <a:gd name="adj1" fmla="val 4949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41323" name="_s3078"/>
            <p:cNvSpPr>
              <a:spLocks noChangeArrowheads="1"/>
            </p:cNvSpPr>
            <p:nvPr/>
          </p:nvSpPr>
          <p:spPr bwMode="auto">
            <a:xfrm>
              <a:off x="1077" y="994"/>
              <a:ext cx="864" cy="313"/>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GB" b="1">
                  <a:latin typeface="Arial" charset="0"/>
                </a:rPr>
                <a:t>உடன்படிக்கை</a:t>
              </a:r>
              <a:endParaRPr lang="en-US" b="1">
                <a:latin typeface="Arial" charset="0"/>
              </a:endParaRPr>
            </a:p>
          </p:txBody>
        </p:sp>
        <p:sp>
          <p:nvSpPr>
            <p:cNvPr id="141324" name="_s3102"/>
            <p:cNvSpPr>
              <a:spLocks noChangeArrowheads="1"/>
            </p:cNvSpPr>
            <p:nvPr/>
          </p:nvSpPr>
          <p:spPr bwMode="auto">
            <a:xfrm>
              <a:off x="-5"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GB" b="1">
                  <a:latin typeface="Arial" charset="0"/>
                </a:rPr>
                <a:t>எழுத்தில்</a:t>
              </a:r>
              <a:endParaRPr lang="en-US" b="1">
                <a:latin typeface="Arial" charset="0"/>
              </a:endParaRPr>
            </a:p>
          </p:txBody>
        </p:sp>
        <p:sp>
          <p:nvSpPr>
            <p:cNvPr id="141325" name="_s3104"/>
            <p:cNvSpPr>
              <a:spLocks noChangeArrowheads="1"/>
            </p:cNvSpPr>
            <p:nvPr/>
          </p:nvSpPr>
          <p:spPr bwMode="auto">
            <a:xfrm>
              <a:off x="1653"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GB" sz="1600" b="1">
                  <a:latin typeface="Arial" charset="0"/>
                </a:rPr>
                <a:t>கைகுலுக்குதல்</a:t>
              </a:r>
              <a:endParaRPr lang="en-US" sz="1600" b="1">
                <a:latin typeface="Arial" charset="0"/>
              </a:endParaRPr>
            </a:p>
          </p:txBody>
        </p:sp>
        <p:sp>
          <p:nvSpPr>
            <p:cNvPr id="141326" name="_s3106"/>
            <p:cNvSpPr>
              <a:spLocks noChangeArrowheads="1"/>
            </p:cNvSpPr>
            <p:nvPr/>
          </p:nvSpPr>
          <p:spPr bwMode="auto">
            <a:xfrm>
              <a:off x="-5" y="1872"/>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endParaRPr lang="en-US" sz="2300" b="1">
                <a:latin typeface="Arial" charset="0"/>
              </a:endParaRPr>
            </a:p>
          </p:txBody>
        </p:sp>
        <p:sp>
          <p:nvSpPr>
            <p:cNvPr id="141327" name="_s3108"/>
            <p:cNvSpPr>
              <a:spLocks noChangeArrowheads="1"/>
            </p:cNvSpPr>
            <p:nvPr/>
          </p:nvSpPr>
          <p:spPr bwMode="auto">
            <a:xfrm>
              <a:off x="1653" y="1872"/>
              <a:ext cx="865" cy="312"/>
            </a:xfrm>
            <a:prstGeom prst="roundRect">
              <a:avLst>
                <a:gd name="adj" fmla="val 16667"/>
              </a:avLst>
            </a:prstGeom>
            <a:solidFill>
              <a:srgbClr val="FF0000"/>
            </a:solidFill>
            <a:ln w="9525">
              <a:solidFill>
                <a:schemeClr val="tx1"/>
              </a:solidFill>
              <a:round/>
              <a:headEnd/>
              <a:tailEnd/>
            </a:ln>
          </p:spPr>
          <p:txBody>
            <a:bodyPr wrap="none" lIns="37045" tIns="18522" rIns="37045" bIns="18522" anchor="ctr"/>
            <a:lstStyle/>
            <a:p>
              <a:pPr algn="ctr" eaLnBrk="1" hangingPunct="1"/>
              <a:r>
                <a:rPr lang="en-GB" b="1">
                  <a:latin typeface="Arial" charset="0"/>
                </a:rPr>
                <a:t>எழுதப்பட்டது</a:t>
              </a:r>
              <a:endParaRPr lang="en-US" b="1">
                <a:latin typeface="Arial" charset="0"/>
              </a:endParaRPr>
            </a:p>
          </p:txBody>
        </p:sp>
        <p:sp>
          <p:nvSpPr>
            <p:cNvPr id="141328" name="_s3113"/>
            <p:cNvSpPr>
              <a:spLocks noChangeArrowheads="1"/>
            </p:cNvSpPr>
            <p:nvPr/>
          </p:nvSpPr>
          <p:spPr bwMode="auto">
            <a:xfrm>
              <a:off x="1148"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en-GB" b="1">
                  <a:latin typeface="Arial" charset="0"/>
                </a:rPr>
                <a:t>சமநிலை</a:t>
              </a:r>
              <a:endParaRPr lang="en-US" b="1">
                <a:latin typeface="Arial" charset="0"/>
              </a:endParaRPr>
            </a:p>
          </p:txBody>
        </p:sp>
        <p:sp>
          <p:nvSpPr>
            <p:cNvPr id="141329" name="_s3115"/>
            <p:cNvSpPr>
              <a:spLocks noChangeArrowheads="1"/>
            </p:cNvSpPr>
            <p:nvPr/>
          </p:nvSpPr>
          <p:spPr bwMode="auto">
            <a:xfrm rot="10811597" flipV="1">
              <a:off x="1780" y="2708"/>
              <a:ext cx="966" cy="394"/>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en-GB" sz="1400" b="1">
                  <a:latin typeface="Arial" charset="0"/>
                </a:rPr>
                <a:t>அதிகாரத்துடன்  ஆளுகை செய்தல்</a:t>
              </a:r>
              <a:endParaRPr lang="en-US" sz="1400" b="1">
                <a:latin typeface="Arial" charset="0"/>
              </a:endParaRPr>
            </a:p>
          </p:txBody>
        </p:sp>
      </p:grpSp>
      <p:sp>
        <p:nvSpPr>
          <p:cNvPr id="141315" name="Text Box 67"/>
          <p:cNvSpPr txBox="1">
            <a:spLocks noChangeArrowheads="1"/>
          </p:cNvSpPr>
          <p:nvPr/>
        </p:nvSpPr>
        <p:spPr bwMode="auto">
          <a:xfrm>
            <a:off x="8496300" y="33338"/>
            <a:ext cx="573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6748463"/>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3462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Restated Mosaic</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New Covenant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Critical: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ea typeface="SimSun" charset="0"/>
                          <a:cs typeface="SimSun" charset="0"/>
                        </a:rPr>
                        <a:t>–Couturier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–Duhm</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–Schmidt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–Potter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OC/NC distinctions in text ignored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ea typeface="SimSun" charset="0"/>
                          <a:cs typeface="SimSun" charset="0"/>
                        </a:rPr>
                        <a:t>2. OC=conditional, NC=unconditional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OC=temporal, NC=eternal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OC=external, NC=internal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5. OC=no enablement, NC=enablement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6. NC=peace, prosperity, sanctuary, Spirit</a:t>
                      </a:r>
                      <a:br>
                        <a:rPr kumimoji="0" lang="en-US" sz="1800" b="1" i="0" u="none" strike="noStrike" cap="none" normalizeH="0" baseline="0">
                          <a:ln>
                            <a:noFill/>
                          </a:ln>
                          <a:solidFill>
                            <a:schemeClr val="tx1"/>
                          </a:solidFill>
                          <a:effectLst/>
                          <a:latin typeface="Arial" charset="0"/>
                          <a:ea typeface="SimSun" charset="0"/>
                          <a:cs typeface="SimSun" charset="0"/>
                        </a:rPr>
                      </a:br>
                      <a:r>
                        <a:rPr kumimoji="0" lang="en-US" sz="1800" b="1" i="0" u="none" strike="noStrike" cap="none" normalizeH="0" baseline="0">
                          <a:ln>
                            <a:noFill/>
                          </a:ln>
                          <a:solidFill>
                            <a:schemeClr val="tx1"/>
                          </a:solidFill>
                          <a:effectLst/>
                          <a:latin typeface="Arial" charset="0"/>
                          <a:ea typeface="SimSun" charset="0"/>
                          <a:cs typeface="SimSun" charset="0"/>
                        </a:rPr>
                        <a:t>     (parallel passages)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663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Church Alone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Israel Participation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Amillennial/</a:t>
                      </a:r>
                      <a:br>
                        <a:rPr kumimoji="0" lang="en-US" sz="1800" b="1" i="0" u="sng" strike="noStrike" cap="none" normalizeH="0" baseline="0">
                          <a:ln>
                            <a:noFill/>
                          </a:ln>
                          <a:solidFill>
                            <a:schemeClr val="tx1"/>
                          </a:solidFill>
                          <a:effectLst/>
                          <a:latin typeface="Arial" charset="0"/>
                          <a:ea typeface="SimSun" charset="0"/>
                          <a:cs typeface="SimSun" charset="0"/>
                        </a:rPr>
                      </a:br>
                      <a:r>
                        <a:rPr kumimoji="0" lang="en-US" sz="1800" b="1" i="0" u="sng" strike="noStrike" cap="none" normalizeH="0" baseline="0">
                          <a:ln>
                            <a:noFill/>
                          </a:ln>
                          <a:solidFill>
                            <a:schemeClr val="tx1"/>
                          </a:solidFill>
                          <a:effectLst/>
                          <a:latin typeface="Arial" charset="0"/>
                          <a:ea typeface="SimSun" charset="0"/>
                          <a:cs typeface="SimSun" charset="0"/>
                        </a:rPr>
                        <a:t>Postmillennial: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–Allis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–Cox</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–Smick</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–Boettner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Ignores OT data by equating Israel &amp; the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2. NC introduced ≠ fulfilled to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Present need to know YHWH (we still need to obey the Great Commission)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AD 70 Jerusalem vs. Jer. 31:40</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3800"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p>
        </p:txBody>
      </p:sp>
      <p:sp>
        <p:nvSpPr>
          <p:cNvPr id="203801" name="Title 6"/>
          <p:cNvSpPr>
            <a:spLocks noGrp="1"/>
          </p:cNvSpPr>
          <p:nvPr>
            <p:ph type="title" idx="4294967295"/>
          </p:nvPr>
        </p:nvSpPr>
        <p:spPr>
          <a:xfrm>
            <a:off x="533400" y="2590800"/>
            <a:ext cx="4419600" cy="914400"/>
          </a:xfrm>
          <a:solidFill>
            <a:srgbClr val="000000"/>
          </a:solidFill>
        </p:spPr>
        <p:txBody>
          <a:bodyPr/>
          <a:lstStyle/>
          <a:p>
            <a:pPr eaLnBrk="1" hangingPunct="1"/>
            <a:r>
              <a:rPr lang="en-GB" sz="1800" b="1">
                <a:solidFill>
                  <a:srgbClr val="FFFFFF"/>
                </a:solidFill>
                <a:latin typeface="Arial" charset="0"/>
                <a:ea typeface="ＭＳ Ｐゴシック" charset="0"/>
                <a:cs typeface="ＭＳ Ｐゴシック" charset="0"/>
              </a:rPr>
              <a:t>புதிய உடன்படிக்கையின்  பூரணத்தைக்  குறித்த  பார்வை</a:t>
            </a:r>
            <a:endParaRPr lang="en-US" sz="1800">
              <a:latin typeface="Times New Roman"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6197602"/>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2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EEF"/>
                          </a:solidFill>
                          <a:effectLst/>
                          <a:latin typeface="Arial" charset="0"/>
                          <a:ea typeface="SimSun" charset="0"/>
                          <a:cs typeface="SimSun" charset="0"/>
                        </a:rPr>
                        <a:t>View</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7736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Israel Alone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Church Participation </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Misc/Classical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–Darby</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 Thompson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–von Rad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Ignores NT data</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–Christ</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Last Supper words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–Paul</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statements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–Hebrews application to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Ignores present work of Spirit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016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Two New Covenants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NC for Israel</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 </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NC for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Early 1900s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–Chafer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–Walvoord (old)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–Ryrie (old)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Same terminology for OT &amp; NT NCs </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Israel/Church distinction too sharp</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3. Basis of forgiveness the same</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4. If 2 NCs then no OC for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5. Church </a:t>
                      </a:r>
                      <a:r>
                        <a:rPr kumimoji="0" lang="en-US" sz="1800" b="1" i="0" u="none" strike="noStrike" cap="none" normalizeH="0" baseline="0" dirty="0" err="1">
                          <a:ln>
                            <a:noFill/>
                          </a:ln>
                          <a:solidFill>
                            <a:schemeClr val="tx1"/>
                          </a:solidFill>
                          <a:effectLst/>
                          <a:latin typeface="Arial" charset="0"/>
                          <a:ea typeface="SimSun" charset="0"/>
                          <a:cs typeface="SimSun" charset="0"/>
                        </a:rPr>
                        <a:t>doesn</a:t>
                      </a:r>
                      <a:r>
                        <a:rPr kumimoji="0" lang="fr-FR" altLang="ja-JP"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t possess Israel</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promises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4824" name="Title 6"/>
          <p:cNvSpPr>
            <a:spLocks noGrp="1"/>
          </p:cNvSpPr>
          <p:nvPr>
            <p:ph type="title" idx="4294967295"/>
          </p:nvPr>
        </p:nvSpPr>
        <p:spPr>
          <a:xfrm>
            <a:off x="533400" y="2349500"/>
            <a:ext cx="4495800" cy="990600"/>
          </a:xfrm>
          <a:solidFill>
            <a:srgbClr val="000000"/>
          </a:solidFill>
        </p:spPr>
        <p:txBody>
          <a:bodyPr/>
          <a:lstStyle/>
          <a:p>
            <a:r>
              <a:rPr lang="en-GB" sz="1800" b="1">
                <a:solidFill>
                  <a:srgbClr val="FFFFFF"/>
                </a:solidFill>
                <a:latin typeface="Arial" charset="0"/>
                <a:ea typeface="ＭＳ Ｐゴシック" charset="0"/>
                <a:cs typeface="ＭＳ Ｐゴシック" charset="0"/>
              </a:rPr>
              <a:t>புதிய உடன்படிக்கையின்  பூரணத்தைக் குறித்த  பார்வை</a:t>
            </a:r>
            <a:endParaRPr lang="en-US" sz="1800">
              <a:latin typeface="Times New Roman" charset="0"/>
              <a:ea typeface="ＭＳ Ｐゴシック" charset="0"/>
              <a:cs typeface="ＭＳ Ｐゴシック" charset="0"/>
            </a:endParaRPr>
          </a:p>
        </p:txBody>
      </p:sp>
      <p:sp>
        <p:nvSpPr>
          <p:cNvPr id="204825"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endParaRPr lang="en-US" sz="2000" b="1">
              <a:solidFill>
                <a:srgbClr val="FEFEEF"/>
              </a:solidFill>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3424238"/>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801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Church </a:t>
                      </a:r>
                      <a:r>
                        <a:rPr kumimoji="0" lang="en-US" sz="1800" b="1" i="0" u="none" strike="noStrike" cap="none" normalizeH="0" baseline="0" dirty="0" err="1">
                          <a:ln>
                            <a:noFill/>
                          </a:ln>
                          <a:solidFill>
                            <a:schemeClr val="tx1"/>
                          </a:solidFill>
                          <a:effectLst/>
                          <a:latin typeface="Arial" charset="0"/>
                          <a:ea typeface="SimSun" charset="0"/>
                          <a:cs typeface="SimSun" charset="0"/>
                        </a:rPr>
                        <a:t>Participa-tion</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1125" marR="0" lvl="0" indent="-11112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Primarily for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111125" marR="0" lvl="0" indent="-11112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Secondarily for the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err="1">
                          <a:ln>
                            <a:noFill/>
                          </a:ln>
                          <a:solidFill>
                            <a:schemeClr val="tx1"/>
                          </a:solidFill>
                          <a:effectLst/>
                          <a:latin typeface="Arial" charset="0"/>
                          <a:ea typeface="SimSun" charset="0"/>
                          <a:cs typeface="SimSun" charset="0"/>
                        </a:rPr>
                        <a:t>Misc</a:t>
                      </a:r>
                      <a:r>
                        <a:rPr kumimoji="0" lang="en-US" sz="1800" b="1" i="0" u="sng" strike="noStrike" cap="none" normalizeH="0" baseline="0" dirty="0">
                          <a:ln>
                            <a:noFill/>
                          </a:ln>
                          <a:solidFill>
                            <a:schemeClr val="tx1"/>
                          </a:solidFill>
                          <a:effectLst/>
                          <a:latin typeface="Arial" charset="0"/>
                          <a:ea typeface="SimSun" charset="0"/>
                          <a:cs typeface="SimSun" charset="0"/>
                        </a:rPr>
                        <a:t>/Present Dispensational:</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Keil</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–Lemke</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–Bright</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Scofield</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Walvoord</a:t>
                      </a:r>
                      <a:r>
                        <a:rPr kumimoji="0" lang="en-US" sz="1800" b="1" i="0" u="none" strike="noStrike" cap="none" normalizeH="0" baseline="0" dirty="0">
                          <a:ln>
                            <a:noFill/>
                          </a:ln>
                          <a:solidFill>
                            <a:schemeClr val="tx1"/>
                          </a:solidFill>
                          <a:effectLst/>
                          <a:latin typeface="Arial" charset="0"/>
                          <a:ea typeface="SimSun" charset="0"/>
                          <a:cs typeface="SimSun" charset="0"/>
                        </a:rPr>
                        <a:t> (DTS)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–Ryrie (DTS)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–Archer (TEDS)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–Kaiser (TEDS)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Support:</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Primary fulfillment is future–Rom 11</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Deals with both OT &amp; NT data</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3. Forgiveness &amp; the Spirit are blessings experienced now</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4. NC has new law</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5. Rebuttals to above views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itle 6"/>
          <p:cNvSpPr>
            <a:spLocks noGrp="1"/>
          </p:cNvSpPr>
          <p:nvPr>
            <p:ph type="title" idx="4294967295"/>
          </p:nvPr>
        </p:nvSpPr>
        <p:spPr>
          <a:xfrm rot="16200000">
            <a:off x="4303067" y="2410619"/>
            <a:ext cx="461665" cy="4648200"/>
          </a:xfrm>
          <a:solidFill>
            <a:schemeClr val="tx1"/>
          </a:solidFill>
          <a:ln w="12700" cap="sq">
            <a:headEnd type="none" w="sm" len="sm"/>
            <a:tailEnd type="none" w="sm" len="sm"/>
          </a:ln>
        </p:spPr>
        <p:txBody>
          <a:bodyPr vert="eaVert">
            <a:spAutoFit/>
          </a:bodyPr>
          <a:lstStyle/>
          <a:p>
            <a:pPr>
              <a:defRPr/>
            </a:pPr>
            <a:r>
              <a:rPr lang="en-GB" altLang="zh-CN" sz="1800" b="1" kern="1200" dirty="0">
                <a:solidFill>
                  <a:srgbClr val="FFFFFF"/>
                </a:solidFill>
                <a:latin typeface="Arial" pitchFamily="-107" charset="0"/>
                <a:ea typeface="SimSun" pitchFamily="2" charset="-122"/>
                <a:cs typeface="SimSun" pitchFamily="2" charset="-122"/>
              </a:rPr>
              <a:t>பு.உ.பூரணம்-எனதுபார்வை</a:t>
            </a:r>
            <a:endParaRPr lang="en-US" altLang="zh-CN" sz="1800" b="1" kern="1200" dirty="0">
              <a:solidFill>
                <a:srgbClr val="FFFFFF"/>
              </a:solidFill>
              <a:latin typeface="Arial" pitchFamily="-107" charset="0"/>
              <a:ea typeface="SimSun" pitchFamily="2" charset="-122"/>
              <a:cs typeface="SimSun" pitchFamily="2" charset="-122"/>
            </a:endParaRPr>
          </a:p>
        </p:txBody>
      </p:sp>
      <p:sp>
        <p:nvSpPr>
          <p:cNvPr id="205844"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endParaRPr lang="en-US" sz="2000" b="1">
              <a:solidFill>
                <a:srgbClr val="FEFEEF"/>
              </a:solidFill>
              <a:latin typeface="Arial"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11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defRPr/>
            </a:pPr>
            <a:r>
              <a:rPr lang="en-US" dirty="0">
                <a:solidFill>
                  <a:srgbClr val="FFFFFF"/>
                </a:solidFill>
                <a:effectLst>
                  <a:outerShdw blurRad="38100" dist="38100" dir="2700000" algn="tl">
                    <a:srgbClr val="000000"/>
                  </a:outerShdw>
                </a:effectLst>
                <a:latin typeface="Kosher-Normal"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Adam rules with God (Gen. 1:26, 28; 2:19)</a:t>
            </a:r>
            <a:r>
              <a:rPr lang="en-US" sz="900" b="1">
                <a:solidFill>
                  <a:srgbClr val="FFFFFF"/>
                </a:solidFill>
                <a:effectLst>
                  <a:outerShdw blurRad="38100" dist="38100" dir="2700000" algn="tl">
                    <a:srgbClr val="000000"/>
                  </a:outerShdw>
                </a:effectLst>
                <a:latin typeface="Arial"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Satan begins rule as god of this world (Gen. 3:15; </a:t>
            </a:r>
          </a:p>
          <a:p>
            <a:pPr algn="ctr">
              <a:defRPr/>
            </a:pPr>
            <a:r>
              <a:rPr lang="en-US" sz="800" b="1" dirty="0">
                <a:solidFill>
                  <a:srgbClr val="FFFFFF"/>
                </a:solidFill>
                <a:effectLst>
                  <a:outerShdw blurRad="38100" dist="38100" dir="2700000" algn="tl">
                    <a:srgbClr val="000000"/>
                  </a:outerShdw>
                </a:effectLst>
                <a:latin typeface="Arial"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en-US" sz="2800" b="1" dirty="0">
                <a:solidFill>
                  <a:srgbClr val="FFFFFF"/>
                </a:solidFill>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defRPr/>
            </a:pPr>
            <a:r>
              <a:rPr lang="en-US" b="1" dirty="0">
                <a:solidFill>
                  <a:srgbClr val="FFFFFF"/>
                </a:solidFill>
                <a:effectLst>
                  <a:outerShdw blurRad="38100" dist="38100" dir="2700000" algn="tl">
                    <a:srgbClr val="000000"/>
                  </a:outerShdw>
                </a:effectLst>
                <a:latin typeface="Kosher-Normal"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dirty="0">
                <a:solidFill>
                  <a:srgbClr val="FFFFFF"/>
                </a:solidFill>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God covenants with Abraham to reestablish man</a:t>
            </a:r>
            <a:r>
              <a:rPr lang="fr-FR"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a:defRPr/>
            </a:pPr>
            <a:r>
              <a:rPr lang="en-US" sz="1200" b="1">
                <a:solidFill>
                  <a:srgbClr val="FFA040"/>
                </a:solidFill>
                <a:effectLst>
                  <a:outerShdw blurRad="38100" dist="38100" dir="2700000" algn="tl">
                    <a:srgbClr val="000000"/>
                  </a:outerShdw>
                </a:effectLst>
                <a:latin typeface="Arial"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sz="1000">
              <a:solidFill>
                <a:srgbClr val="FFFFFF"/>
              </a:solidFill>
              <a:latin typeface="Arial" charset="0"/>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Jeremiah 31:31-34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Forgiveness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Indwelling Spirit</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New heart, nature, mind</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Reunification of Israel and Judah</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dirty="0">
                <a:solidFill>
                  <a:srgbClr val="FFFFFF"/>
                </a:solidFill>
                <a:latin typeface="Arial" pitchFamily="24" charset="0"/>
                <a:ea typeface="ＭＳ Ｐゴシック" charset="-128"/>
                <a:cs typeface="ＭＳ Ｐゴシック" charset="-128"/>
              </a:rPr>
              <a:t>2 Samuel 7:12-16 promises: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Sons ("house" never wiped out)</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Kingdom (political dynasty)</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Throne (right to rule by descendants)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Genesis 15:18 (cf. Deut. 30:1-10)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Land from Wadi of Egypt to Euphrates River (Isa. 27:12)</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Eternal possession of land (Gen. 17:8) after exile/restoration</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 rejects Messiah</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Christ subdues 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Israel judged for rejecting Messiah by dispersion away from land for 19 centuries </a:t>
            </a:r>
          </a:p>
          <a:p>
            <a:pPr algn="ctr">
              <a:defRPr/>
            </a:pPr>
            <a:r>
              <a:rPr lang="en-US" sz="800" b="1" dirty="0">
                <a:solidFill>
                  <a:srgbClr val="FFFFFF"/>
                </a:solidFill>
                <a:latin typeface="Arial" pitchFamily="24" charset="0"/>
                <a:ea typeface="ＭＳ Ｐゴシック" charset="-128"/>
                <a:cs typeface="ＭＳ Ｐゴシック" charset="-128"/>
              </a:rPr>
              <a:t>(</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70–</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900" b="1" dirty="0">
                <a:solidFill>
                  <a:srgbClr val="FFFFFF"/>
                </a:solidFill>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000" b="1" dirty="0">
                <a:solidFill>
                  <a:srgbClr val="FFFFFF"/>
                </a:solidFill>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Full restoration (Ezek. 37:8-28) Jerusalem world capital</a:t>
            </a:r>
          </a:p>
          <a:p>
            <a:pPr algn="ctr">
              <a:defRPr/>
            </a:pPr>
            <a:r>
              <a:rPr lang="en-US" sz="800" b="1" dirty="0">
                <a:solidFill>
                  <a:srgbClr val="FFFFFF"/>
                </a:solidFill>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New Jerusalem</a:t>
            </a:r>
          </a:p>
          <a:p>
            <a:pPr algn="ctr">
              <a:defRPr/>
            </a:pPr>
            <a:r>
              <a:rPr lang="en-US" sz="800" b="1" dirty="0">
                <a:solidFill>
                  <a:srgbClr val="FFFFFF"/>
                </a:solidFill>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dirty="0">
                <a:solidFill>
                  <a:srgbClr val="000000"/>
                </a:solidFill>
                <a:latin typeface="Arial" pitchFamily="24" charset="0"/>
                <a:ea typeface="ＭＳ Ｐゴシック" charset="-128"/>
                <a:cs typeface="ＭＳ Ｐゴシック" charset="-128"/>
              </a:rPr>
              <a:t>Christ reigns over the world </a:t>
            </a:r>
          </a:p>
          <a:p>
            <a:pPr algn="ctr">
              <a:defRPr/>
            </a:pPr>
            <a:r>
              <a:rPr lang="en-US" sz="800" b="1" dirty="0">
                <a:solidFill>
                  <a:srgbClr val="000000"/>
                </a:solidFill>
                <a:latin typeface="Arial" pitchFamily="24" charset="0"/>
                <a:ea typeface="ＭＳ Ｐゴシック" charset="-128"/>
                <a:cs typeface="ＭＳ Ｐゴシック" charset="-128"/>
              </a:rPr>
              <a:t>(Isa. 11) </a:t>
            </a:r>
          </a:p>
          <a:p>
            <a:pPr algn="ctr">
              <a:defRPr/>
            </a:pPr>
            <a:r>
              <a:rPr lang="en-US" sz="800" b="1" dirty="0">
                <a:solidFill>
                  <a:srgbClr val="000000"/>
                </a:solidFill>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400" b="1" dirty="0">
                <a:solidFill>
                  <a:srgbClr val="FFFFFF"/>
                </a:solidFill>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hands kingdom over to Father (1  </a:t>
            </a:r>
          </a:p>
          <a:p>
            <a:pPr algn="ctr">
              <a:defRPr/>
            </a:pPr>
            <a:r>
              <a:rPr lang="en-US" sz="800" b="1">
                <a:solidFill>
                  <a:srgbClr val="000000"/>
                </a:solidFill>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endParaRPr lang="en-US" sz="2400">
                <a:solidFill>
                  <a:srgbClr val="FFFFFF"/>
                </a:solidFill>
                <a:latin typeface="Times New Roman" charset="0"/>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endParaRPr lang="en-US" sz="2400">
                <a:solidFill>
                  <a:srgbClr val="FFFFFF"/>
                </a:solidFill>
                <a:latin typeface="Times New Roman" charset="0"/>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1000" b="1" dirty="0">
                <a:solidFill>
                  <a:srgbClr val="FFFFFF"/>
                </a:solidFill>
                <a:effectLst>
                  <a:outerShdw blurRad="38100" dist="38100" dir="2700000" algn="tl">
                    <a:srgbClr val="000000"/>
                  </a:outerShdw>
                </a:effectLst>
                <a:latin typeface="Arial" charset="0"/>
                <a:cs typeface="Arial" charset="0"/>
              </a:rPr>
              <a:t>Scripture has a dual kingdom-covenant theme.  Israel</a:t>
            </a:r>
            <a:r>
              <a:rPr lang="fr-FR" sz="1000" b="1" dirty="0">
                <a:solidFill>
                  <a:srgbClr val="FFFFFF"/>
                </a:solidFill>
                <a:effectLst>
                  <a:outerShdw blurRad="38100" dist="38100" dir="2700000" algn="tl">
                    <a:srgbClr val="000000"/>
                  </a:outerShdw>
                </a:effectLst>
                <a:latin typeface="Arial" charset="0"/>
                <a:cs typeface="Arial" charset="0"/>
              </a:rPr>
              <a:t>'</a:t>
            </a:r>
            <a:r>
              <a:rPr lang="en-US" sz="1000" b="1" dirty="0">
                <a:solidFill>
                  <a:srgbClr val="FFFFFF"/>
                </a:solidFill>
                <a:effectLst>
                  <a:outerShdw blurRad="38100" dist="38100" dir="2700000" algn="tl">
                    <a:srgbClr val="000000"/>
                  </a:outerShdw>
                </a:effectLst>
                <a:latin typeface="Arial" charset="0"/>
                <a:cs typeface="Arial" charset="0"/>
              </a:rPr>
              <a:t>s role from Abraham to Christ expands to include the Church (continuity) yet the Church never replaces the nation as the "new Israel" (discontinuity).  Israel will again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dirty="0">
                <a:solidFill>
                  <a:srgbClr val="FFFFFF"/>
                </a:solidFill>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a:solidFill>
                  <a:srgbClr val="FFFFFF"/>
                </a:solidFill>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a:solidFill>
                  <a:srgbClr val="FFFFFF"/>
                </a:solidFill>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spid="_x0000_s2058" name="Microsoft ClipArt Gallery" r:id="rId4" imgW="2120900" imgH="2108200" progId="">
                  <p:embed/>
                </p:oleObj>
              </mc:Choice>
              <mc:Fallback>
                <p:oleObj name="Microsoft ClipArt Gallery" r:id="rId4" imgW="2120900" imgH="2108200" progId="">
                  <p:embed/>
                  <p:pic>
                    <p:nvPicPr>
                      <p:cNvPr id="4157"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700" b="1" i="1" dirty="0">
                <a:solidFill>
                  <a:srgbClr val="FFFFFF"/>
                </a:solidFill>
                <a:latin typeface="Arial" pitchFamily="24" charset="0"/>
                <a:ea typeface="ＭＳ Ｐゴシック" charset="-128"/>
                <a:cs typeface="ＭＳ Ｐゴシック" charset="-128"/>
              </a:rPr>
              <a:t>Eighth Edition</a:t>
            </a:r>
          </a:p>
          <a:p>
            <a:pPr>
              <a:defRPr/>
            </a:pPr>
            <a:r>
              <a:rPr lang="en-US" sz="700" b="1" i="1" dirty="0">
                <a:solidFill>
                  <a:srgbClr val="FFFFFF"/>
                </a:solidFill>
                <a:latin typeface="Arial" pitchFamily="24" charset="0"/>
                <a:ea typeface="ＭＳ Ｐゴシック" charset="-128"/>
                <a:cs typeface="ＭＳ Ｐゴシック" charset="-128"/>
              </a:rPr>
              <a:t>29 Aug 2016</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sz="1000">
                <a:solidFill>
                  <a:srgbClr val="FFFFFF"/>
                </a:solidFill>
                <a:latin typeface="Arial"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endParaRPr lang="en-US" sz="2400">
                <a:solidFill>
                  <a:srgbClr val="FFFFFF"/>
                </a:solidFill>
                <a:latin typeface="Times New Roman"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latin typeface="Arial" charset="0"/>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a:t>
            </a:r>
          </a:p>
          <a:p>
            <a:pPr algn="ctr">
              <a:defRPr/>
            </a:pPr>
            <a:r>
              <a:rPr lang="en-US" sz="800" b="1">
                <a:solidFill>
                  <a:srgbClr val="000000"/>
                </a:solidFill>
                <a:latin typeface="Arial" pitchFamily="24" charset="0"/>
                <a:ea typeface="ＭＳ Ｐゴシック" charset="-128"/>
                <a:cs typeface="ＭＳ Ｐゴシック" charset="-128"/>
              </a:rPr>
              <a:t>things made new! </a:t>
            </a:r>
          </a:p>
          <a:p>
            <a:pPr algn="ctr">
              <a:defRPr/>
            </a:pPr>
            <a:r>
              <a:rPr lang="en-US" sz="800" b="1">
                <a:solidFill>
                  <a:srgbClr val="000000"/>
                </a:solidFill>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820862"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Law abolished, fulfilled, and replaced at the cross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en-US" sz="900" b="1" dirty="0">
                <a:solidFill>
                  <a:srgbClr val="FFFFFF"/>
                </a:solidFill>
                <a:effectLst>
                  <a:outerShdw blurRad="38100" dist="38100" dir="2700000" algn="tl">
                    <a:srgbClr val="000000"/>
                  </a:outerShdw>
                </a:effectLst>
                <a:latin typeface="Arial" charset="0"/>
                <a:cs typeface="Arial" charset="0"/>
              </a:rPr>
              <a:t>Genesis 6:18; 9:8-17</a:t>
            </a: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GB" sz="2000" dirty="0">
                <a:effectLst>
                  <a:glow rad="215900">
                    <a:schemeClr val="bg1">
                      <a:lumMod val="50000"/>
                      <a:alpha val="75000"/>
                    </a:schemeClr>
                  </a:glow>
                </a:effectLst>
                <a:latin typeface="Impact"/>
                <a:cs typeface="Impact"/>
              </a:rPr>
              <a:t>இராஜ்யம்-உடன்படிக்கைகள்-காலக்கெடு</a:t>
            </a:r>
            <a:endParaRPr lang="en-US" sz="20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8480447" y="0"/>
            <a:ext cx="527007"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111" charset="0"/>
              </a:rPr>
              <a:t>50</a:t>
            </a:r>
          </a:p>
        </p:txBody>
      </p:sp>
    </p:spTree>
    <p:extLst>
      <p:ext uri="{BB962C8B-B14F-4D97-AF65-F5344CB8AC3E}">
        <p14:creationId xmlns:p14="http://schemas.microsoft.com/office/powerpoint/2010/main" val="2282917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46"/>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a:lstStyle/>
          <a:p>
            <a:endParaRPr lang="en-US" sz="2400">
              <a:solidFill>
                <a:srgbClr val="000000"/>
              </a:solidFill>
              <a:latin typeface="Arial" charset="0"/>
              <a:cs typeface="Arial" charset="0"/>
            </a:endParaRPr>
          </a:p>
        </p:txBody>
      </p:sp>
      <p:sp>
        <p:nvSpPr>
          <p:cNvPr id="208898" name="Title 48"/>
          <p:cNvSpPr>
            <a:spLocks noGrp="1"/>
          </p:cNvSpPr>
          <p:nvPr>
            <p:ph type="title" idx="4294967295"/>
          </p:nvPr>
        </p:nvSpPr>
        <p:spPr>
          <a:xfrm rot="16200000">
            <a:off x="-3162300" y="3162300"/>
            <a:ext cx="6858000" cy="533400"/>
          </a:xfrm>
        </p:spPr>
        <p:txBody>
          <a:bodyPr/>
          <a:lstStyle/>
          <a:p>
            <a:pPr algn="l"/>
            <a:r>
              <a:rPr lang="en-US" sz="2800" b="1">
                <a:solidFill>
                  <a:srgbClr val="FFFFFF"/>
                </a:solidFill>
                <a:latin typeface="Arial" charset="0"/>
                <a:ea typeface="ＭＳ Ｐゴシック" charset="0"/>
                <a:cs typeface="Arial" charset="0"/>
              </a:rPr>
              <a:t>Contrasting the Covenants (2 Cor. 3–4)</a:t>
            </a:r>
          </a:p>
        </p:txBody>
      </p:sp>
      <p:graphicFrame>
        <p:nvGraphicFramePr>
          <p:cNvPr id="48" name="Table 47"/>
          <p:cNvGraphicFramePr>
            <a:graphicFrameLocks noGrp="1"/>
          </p:cNvGraphicFramePr>
          <p:nvPr>
            <p:extLst>
              <p:ext uri="{D42A27DB-BD31-4B8C-83A1-F6EECF244321}">
                <p14:modId xmlns:p14="http://schemas.microsoft.com/office/powerpoint/2010/main" val="1107370827"/>
              </p:ext>
            </p:extLst>
          </p:nvPr>
        </p:nvGraphicFramePr>
        <p:xfrm>
          <a:off x="685800" y="76200"/>
          <a:ext cx="8458200" cy="7041480"/>
        </p:xfrm>
        <a:graphic>
          <a:graphicData uri="http://schemas.openxmlformats.org/drawingml/2006/table">
            <a:tbl>
              <a:tblPr/>
              <a:tblGrid>
                <a:gridCol w="3665538">
                  <a:extLst>
                    <a:ext uri="{9D8B030D-6E8A-4147-A177-3AD203B41FA5}">
                      <a16:colId xmlns:a16="http://schemas.microsoft.com/office/drawing/2014/main" val="20000"/>
                    </a:ext>
                  </a:extLst>
                </a:gridCol>
                <a:gridCol w="4792662">
                  <a:extLst>
                    <a:ext uri="{9D8B030D-6E8A-4147-A177-3AD203B41FA5}">
                      <a16:colId xmlns:a16="http://schemas.microsoft.com/office/drawing/2014/main" val="20001"/>
                    </a:ext>
                  </a:extLst>
                </a:gridCol>
              </a:tblGrid>
              <a:tr h="4572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FEFEEF"/>
                          </a:solidFill>
                          <a:effectLst/>
                          <a:latin typeface="Arial" charset="0"/>
                          <a:ea typeface="ＭＳ Ｐゴシック" charset="0"/>
                          <a:cs typeface="Arial" charset="0"/>
                        </a:rPr>
                        <a:t>பழையஉடன்படிக்கை</a:t>
                      </a:r>
                      <a:endParaRPr kumimoji="0" lang="en-US" sz="2000" b="1" i="0" u="none" strike="noStrike" cap="none" normalizeH="0" baseline="0" dirty="0">
                        <a:ln>
                          <a:noFill/>
                        </a:ln>
                        <a:solidFill>
                          <a:srgbClr val="FEFEEF"/>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EFEEF"/>
                          </a:solidFill>
                          <a:effectLst/>
                          <a:latin typeface="Arial" charset="0"/>
                          <a:ea typeface="ＭＳ Ｐゴシック" charset="0"/>
                          <a:cs typeface="Arial" charset="0"/>
                        </a:rPr>
                        <a:t>புதிய  உடன்படிக்கை</a:t>
                      </a:r>
                      <a:endParaRPr kumimoji="0" lang="en-US" sz="2000" b="1" i="0" u="none" strike="noStrike" cap="none" normalizeH="0" baseline="0">
                        <a:ln>
                          <a:noFill/>
                        </a:ln>
                        <a:solidFill>
                          <a:srgbClr val="FEFEEF"/>
                        </a:solidFill>
                        <a:effectLst/>
                        <a:latin typeface="Arial" charset="0"/>
                        <a:ea typeface="ＭＳ Ｐゴシック"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initiated by Moses (3:8)</a:t>
                      </a:r>
                      <a:endParaRPr kumimoji="0" lang="en-US" altLang="zh-CN" sz="1800" b="1" i="0" u="none" strike="noStrike" cap="none" normalizeH="0" baseline="0">
                        <a:ln>
                          <a:noFill/>
                        </a:ln>
                        <a:solidFill>
                          <a:srgbClr val="000000"/>
                        </a:solidFill>
                        <a:effectLst/>
                        <a:latin typeface="Arial" charset="0"/>
                        <a:ea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initiated by Christ (3:4)</a:t>
                      </a: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of the letter (3:6a)</a:t>
                      </a: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of the Spirit (3:6a, 18b)</a:t>
                      </a:r>
                      <a:endParaRPr kumimoji="0" lang="en-US" altLang="zh-CN" sz="1800" b="1" i="0" u="none" strike="noStrike" cap="none" normalizeH="0" baseline="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kills (3:6b, 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gives life (3:6b)</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engraved on stone (3:3b, 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engraved on hearts (3:3b; Jer. 31:33</a:t>
                      </a:r>
                      <a:endParaRPr kumimoji="0" lang="en-US" sz="1800" b="1" i="0" u="none" strike="noStrike" cap="none" normalizeH="0" baseline="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glorious (3:7a)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more glorious (3:8, 10)</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glory faded (3:7b, 11a, 13b)</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glory ever-increases (3:11b, 18)</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condemns men (3:9a)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brings righteousness (3:9b)</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deception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boldness (3:12)</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veiled face of Moses (3:13b)</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unveiled faces (3:13a, 18a)</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9"/>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veiled minds (3:14a)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unveiled minds (3:14b; 4:3-6)</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veiled hearts (3:15)</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unveiled hearts (3:16)</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1"/>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dullness (3:14a)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freedom (3:17)</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Moses reflected God</a:t>
                      </a:r>
                      <a:r>
                        <a:rPr kumimoji="0" lang="fr-FR" altLang="zh-CN" sz="1800" b="1" i="0" u="none" strike="noStrike" cap="none" normalizeH="0" baseline="0" dirty="0">
                          <a:ln>
                            <a:noFill/>
                          </a:ln>
                          <a:solidFill>
                            <a:srgbClr val="000000"/>
                          </a:solidFill>
                          <a:effectLst/>
                          <a:latin typeface="Arial" charset="0"/>
                          <a:ea typeface="Arial" charset="0"/>
                          <a:cs typeface="Arial" charset="0"/>
                        </a:rPr>
                        <a:t>'</a:t>
                      </a:r>
                      <a:r>
                        <a:rPr kumimoji="0" lang="en-US" altLang="zh-CN" sz="1800" b="1" i="0" u="none" strike="noStrike" cap="none" normalizeH="0" baseline="0" dirty="0">
                          <a:ln>
                            <a:noFill/>
                          </a:ln>
                          <a:solidFill>
                            <a:srgbClr val="000000"/>
                          </a:solidFill>
                          <a:effectLst/>
                          <a:latin typeface="Arial" charset="0"/>
                          <a:ea typeface="Arial" charset="0"/>
                          <a:cs typeface="Arial" charset="0"/>
                        </a:rPr>
                        <a:t>s glory</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all believers reflect Christ</a:t>
                      </a:r>
                      <a:r>
                        <a:rPr kumimoji="0" lang="fr-FR" altLang="zh-CN" sz="1800" b="1" i="0" u="none" strike="noStrike" cap="none" normalizeH="0" baseline="0" dirty="0">
                          <a:ln>
                            <a:noFill/>
                          </a:ln>
                          <a:solidFill>
                            <a:srgbClr val="000000"/>
                          </a:solidFill>
                          <a:effectLst/>
                          <a:latin typeface="Arial" charset="0"/>
                          <a:ea typeface="Arial" charset="0"/>
                          <a:cs typeface="Arial" charset="0"/>
                        </a:rPr>
                        <a:t>'</a:t>
                      </a:r>
                      <a:r>
                        <a:rPr kumimoji="0" lang="en-US" altLang="zh-CN" sz="1800" b="1" i="0" u="none" strike="noStrike" cap="none" normalizeH="0" baseline="0" dirty="0">
                          <a:ln>
                            <a:noFill/>
                          </a:ln>
                          <a:solidFill>
                            <a:srgbClr val="000000"/>
                          </a:solidFill>
                          <a:effectLst/>
                          <a:latin typeface="Arial" charset="0"/>
                          <a:ea typeface="Arial" charset="0"/>
                          <a:cs typeface="Arial" charset="0"/>
                        </a:rPr>
                        <a:t>s glory (3:17)</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3"/>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non-transforming (3:7)</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transforming (3:18)</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lack of zeal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confidence, steadfastness (3:4-5; 4:1)</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5"/>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deception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sincerity (4:2)</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bl>
          </a:graphicData>
        </a:graphic>
      </p:graphicFrame>
      <p:sp>
        <p:nvSpPr>
          <p:cNvPr id="208954" name="Text Box 2"/>
          <p:cNvSpPr txBox="1">
            <a:spLocks noChangeArrowheads="1"/>
          </p:cNvSpPr>
          <p:nvPr/>
        </p:nvSpPr>
        <p:spPr bwMode="auto">
          <a:xfrm>
            <a:off x="8229600" y="0"/>
            <a:ext cx="8699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latin typeface="Arial" charset="0"/>
                <a:cs typeface="Arial" charset="0"/>
              </a:rPr>
              <a:t>166c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9922"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4" name="Title 5"/>
          <p:cNvSpPr>
            <a:spLocks noGrp="1"/>
          </p:cNvSpPr>
          <p:nvPr>
            <p:ph type="title" idx="4294967295"/>
          </p:nvPr>
        </p:nvSpPr>
        <p:spPr>
          <a:xfrm>
            <a:off x="0" y="0"/>
            <a:ext cx="9144000" cy="914400"/>
          </a:xfrm>
        </p:spPr>
        <p:txBody>
          <a:bodyPr/>
          <a:lstStyle/>
          <a:p>
            <a:pPr eaLnBrk="1" hangingPunct="1">
              <a:defRPr/>
            </a:pPr>
            <a:r>
              <a:rPr lang="en-GB" sz="2400" b="1" dirty="0">
                <a:solidFill>
                  <a:srgbClr val="FFFFFF"/>
                </a:solidFill>
                <a:latin typeface="Arial" charset="0"/>
                <a:ea typeface="ＭＳ Ｐゴシック" charset="0"/>
                <a:cs typeface="ＭＳ Ｐゴシック" charset="0"/>
              </a:rPr>
              <a:t>மாறுபட்ட  இரண்டு  உடன்படிக்கைகள்</a:t>
            </a:r>
            <a:endParaRPr lang="en-US" sz="2400" b="1" dirty="0">
              <a:solidFill>
                <a:srgbClr val="FFFFFF"/>
              </a:solidFill>
              <a:latin typeface="Arial" charset="0"/>
              <a:ea typeface="ＭＳ Ｐゴシック" charset="0"/>
              <a:cs typeface="ＭＳ Ｐゴシック" charset="0"/>
            </a:endParaRPr>
          </a:p>
        </p:txBody>
      </p:sp>
      <p:sp>
        <p:nvSpPr>
          <p:cNvPr id="7"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
        <p:nvSpPr>
          <p:cNvPr id="9" name="Title 5"/>
          <p:cNvSpPr txBox="1">
            <a:spLocks/>
          </p:cNvSpPr>
          <p:nvPr/>
        </p:nvSpPr>
        <p:spPr bwMode="auto">
          <a:xfrm>
            <a:off x="0" y="1557338"/>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GB" sz="3200" b="1" dirty="0">
                <a:solidFill>
                  <a:srgbClr val="FFFFFF"/>
                </a:solidFill>
                <a:latin typeface="Arial" charset="0"/>
                <a:ea typeface="ＭＳ Ｐゴシック" charset="0"/>
                <a:cs typeface="ＭＳ Ｐゴシック" charset="0"/>
              </a:rPr>
              <a:t>ஆபிரகாம்</a:t>
            </a:r>
            <a:endParaRPr lang="en-US" sz="3200" b="1" dirty="0">
              <a:solidFill>
                <a:srgbClr val="FFFFFF"/>
              </a:solidFill>
              <a:latin typeface="Arial" charset="0"/>
              <a:ea typeface="ＭＳ Ｐゴシック" charset="0"/>
              <a:cs typeface="ＭＳ Ｐゴシック" charset="0"/>
            </a:endParaRPr>
          </a:p>
        </p:txBody>
      </p:sp>
      <p:sp>
        <p:nvSpPr>
          <p:cNvPr id="10" name="Title 5"/>
          <p:cNvSpPr txBox="1">
            <a:spLocks/>
          </p:cNvSpPr>
          <p:nvPr/>
        </p:nvSpPr>
        <p:spPr bwMode="auto">
          <a:xfrm>
            <a:off x="0" y="2660650"/>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2400" b="1" dirty="0">
                <a:solidFill>
                  <a:srgbClr val="FFFFFF"/>
                </a:solidFill>
                <a:latin typeface="Arial" charset="0"/>
                <a:ea typeface="ＭＳ Ｐゴシック" charset="0"/>
                <a:cs typeface="ＭＳ Ｐゴシック" charset="0"/>
              </a:rPr>
              <a:t>Gen. 12:1-3</a:t>
            </a:r>
          </a:p>
        </p:txBody>
      </p:sp>
      <p:sp>
        <p:nvSpPr>
          <p:cNvPr id="11" name="Title 5"/>
          <p:cNvSpPr txBox="1">
            <a:spLocks/>
          </p:cNvSpPr>
          <p:nvPr/>
        </p:nvSpPr>
        <p:spPr bwMode="auto">
          <a:xfrm>
            <a:off x="0" y="3765550"/>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GB" sz="2400" b="1" dirty="0">
                <a:solidFill>
                  <a:srgbClr val="FFFFFF"/>
                </a:solidFill>
                <a:latin typeface="Arial" charset="0"/>
                <a:ea typeface="ＭＳ Ｐゴシック" charset="0"/>
                <a:cs typeface="ＭＳ Ｐゴシック" charset="0"/>
              </a:rPr>
              <a:t>ஆசிர்வதிப்பேன்</a:t>
            </a:r>
            <a:endParaRPr lang="en-US" sz="2400" b="1" dirty="0">
              <a:solidFill>
                <a:srgbClr val="FFFFFF"/>
              </a:solidFill>
              <a:latin typeface="Arial" charset="0"/>
              <a:ea typeface="ＭＳ Ｐゴシック" charset="0"/>
              <a:cs typeface="ＭＳ Ｐゴシック" charset="0"/>
            </a:endParaRPr>
          </a:p>
        </p:txBody>
      </p:sp>
      <p:sp>
        <p:nvSpPr>
          <p:cNvPr id="12" name="Title 5"/>
          <p:cNvSpPr txBox="1">
            <a:spLocks/>
          </p:cNvSpPr>
          <p:nvPr/>
        </p:nvSpPr>
        <p:spPr bwMode="auto">
          <a:xfrm>
            <a:off x="0" y="486886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GB" sz="2000" b="1" dirty="0">
                <a:solidFill>
                  <a:srgbClr val="FFFFFF"/>
                </a:solidFill>
                <a:latin typeface="Arial" charset="0"/>
                <a:ea typeface="ＭＳ Ｐゴシック" charset="0"/>
                <a:cs typeface="ＭＳ Ｐゴシック" charset="0"/>
              </a:rPr>
              <a:t>நிபந்தனையற்றது</a:t>
            </a:r>
            <a:endParaRPr lang="en-US" sz="2000" b="1" dirty="0">
              <a:solidFill>
                <a:srgbClr val="FFFFFF"/>
              </a:solidFill>
              <a:latin typeface="Arial" charset="0"/>
              <a:ea typeface="ＭＳ Ｐゴシック" charset="0"/>
              <a:cs typeface="ＭＳ Ｐゴシック" charset="0"/>
            </a:endParaRPr>
          </a:p>
        </p:txBody>
      </p:sp>
      <p:sp>
        <p:nvSpPr>
          <p:cNvPr id="13" name="Title 5"/>
          <p:cNvSpPr txBox="1">
            <a:spLocks/>
          </p:cNvSpPr>
          <p:nvPr/>
        </p:nvSpPr>
        <p:spPr bwMode="auto">
          <a:xfrm>
            <a:off x="4572000" y="148431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GB" sz="2400" b="1" dirty="0">
                <a:solidFill>
                  <a:srgbClr val="FFFFFF"/>
                </a:solidFill>
                <a:latin typeface="Arial" charset="0"/>
                <a:ea typeface="ＭＳ Ｐゴシック" charset="0"/>
                <a:cs typeface="ＭＳ Ｐゴシック" charset="0"/>
              </a:rPr>
              <a:t>மோசே</a:t>
            </a:r>
            <a:endParaRPr lang="en-US" sz="2400" b="1" dirty="0">
              <a:solidFill>
                <a:srgbClr val="FFFFFF"/>
              </a:solidFill>
              <a:latin typeface="Arial" charset="0"/>
              <a:ea typeface="ＭＳ Ｐゴシック" charset="0"/>
              <a:cs typeface="ＭＳ Ｐゴシック" charset="0"/>
            </a:endParaRPr>
          </a:p>
        </p:txBody>
      </p:sp>
      <p:sp>
        <p:nvSpPr>
          <p:cNvPr id="14" name="Title 5"/>
          <p:cNvSpPr txBox="1">
            <a:spLocks/>
          </p:cNvSpPr>
          <p:nvPr/>
        </p:nvSpPr>
        <p:spPr bwMode="auto">
          <a:xfrm>
            <a:off x="4572000" y="258921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Exod. 20–31</a:t>
            </a:r>
          </a:p>
        </p:txBody>
      </p:sp>
      <p:sp>
        <p:nvSpPr>
          <p:cNvPr id="15" name="Title 5"/>
          <p:cNvSpPr txBox="1">
            <a:spLocks/>
          </p:cNvSpPr>
          <p:nvPr/>
        </p:nvSpPr>
        <p:spPr bwMode="auto">
          <a:xfrm>
            <a:off x="4572000" y="3692525"/>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GB" sz="2400" b="1" dirty="0">
                <a:solidFill>
                  <a:srgbClr val="FFFFFF"/>
                </a:solidFill>
                <a:latin typeface="Arial" charset="0"/>
                <a:ea typeface="ＭＳ Ｐゴシック" charset="0"/>
                <a:cs typeface="ＭＳ Ｐゴシック" charset="0"/>
              </a:rPr>
              <a:t>கீழ்ப்படிந்தால்   ஆசிர்வதிப்பேன்</a:t>
            </a:r>
            <a:endParaRPr lang="en-US" sz="2400" b="1" dirty="0">
              <a:solidFill>
                <a:srgbClr val="FFFFFF"/>
              </a:solidFill>
              <a:latin typeface="Arial" charset="0"/>
              <a:ea typeface="ＭＳ Ｐゴシック" charset="0"/>
              <a:cs typeface="ＭＳ Ｐゴシック" charset="0"/>
            </a:endParaRPr>
          </a:p>
        </p:txBody>
      </p:sp>
      <p:sp>
        <p:nvSpPr>
          <p:cNvPr id="16" name="Title 5"/>
          <p:cNvSpPr txBox="1">
            <a:spLocks/>
          </p:cNvSpPr>
          <p:nvPr/>
        </p:nvSpPr>
        <p:spPr bwMode="auto">
          <a:xfrm>
            <a:off x="4572000" y="4797425"/>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GB" sz="2000" b="1" dirty="0">
                <a:solidFill>
                  <a:srgbClr val="FFFFFF"/>
                </a:solidFill>
                <a:latin typeface="Arial" charset="0"/>
                <a:ea typeface="ＭＳ Ｐゴシック" charset="0"/>
                <a:cs typeface="ＭＳ Ｐゴシック" charset="0"/>
              </a:rPr>
              <a:t>நிபந்தனையுடையது</a:t>
            </a:r>
            <a:endParaRPr lang="en-US" sz="2000" b="1" dirty="0">
              <a:solidFill>
                <a:srgbClr val="FFFFFF"/>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0946"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4" name="Title 5"/>
          <p:cNvSpPr>
            <a:spLocks noGrp="1"/>
          </p:cNvSpPr>
          <p:nvPr>
            <p:ph type="title" idx="4294967295"/>
          </p:nvPr>
        </p:nvSpPr>
        <p:spPr>
          <a:xfrm>
            <a:off x="0" y="0"/>
            <a:ext cx="9144000" cy="914400"/>
          </a:xfrm>
        </p:spPr>
        <p:txBody>
          <a:bodyPr/>
          <a:lstStyle/>
          <a:p>
            <a:pPr eaLnBrk="1" hangingPunct="1">
              <a:defRPr/>
            </a:pPr>
            <a:r>
              <a:rPr lang="en-GB" sz="2400" b="1" dirty="0">
                <a:solidFill>
                  <a:srgbClr val="FFFFFF"/>
                </a:solidFill>
                <a:latin typeface="Arial" charset="0"/>
                <a:ea typeface="ＭＳ Ｐゴシック" charset="0"/>
                <a:cs typeface="ＭＳ Ｐゴシック" charset="0"/>
              </a:rPr>
              <a:t>இரண்டு உடன்படிக்கைக்குமிடையிலான   வேறுபாடுகள்</a:t>
            </a:r>
            <a:endParaRPr lang="en-US" sz="2400" b="1" dirty="0">
              <a:solidFill>
                <a:srgbClr val="FFFFFF"/>
              </a:solidFill>
              <a:latin typeface="Arial" charset="0"/>
              <a:ea typeface="ＭＳ Ｐゴシック" charset="0"/>
              <a:cs typeface="ＭＳ Ｐゴシック" charset="0"/>
            </a:endParaRPr>
          </a:p>
        </p:txBody>
      </p:sp>
      <p:sp>
        <p:nvSpPr>
          <p:cNvPr id="7"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92147810"/>
              </p:ext>
            </p:extLst>
          </p:nvPr>
        </p:nvGraphicFramePr>
        <p:xfrm>
          <a:off x="76200" y="990600"/>
          <a:ext cx="8991600" cy="5715076"/>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39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marT="45704" marB="45704"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800" b="1" i="0" u="sng" strike="noStrike" cap="none" normalizeH="0" baseline="0">
                          <a:ln>
                            <a:noFill/>
                          </a:ln>
                          <a:solidFill>
                            <a:srgbClr val="FFFFFF"/>
                          </a:solidFill>
                          <a:effectLst/>
                          <a:latin typeface="Arial" charset="0"/>
                          <a:ea typeface="ＭＳ Ｐゴシック" charset="0"/>
                          <a:cs typeface="Times New Roman" charset="0"/>
                        </a:rPr>
                        <a:t>ஆபிரகாம்</a:t>
                      </a:r>
                      <a:endParaRPr kumimoji="0" lang="en-US" sz="2800" b="1" i="0" u="sng"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800" b="1" i="0" u="sng" strike="noStrike" cap="none" normalizeH="0" baseline="0">
                          <a:ln>
                            <a:noFill/>
                          </a:ln>
                          <a:solidFill>
                            <a:srgbClr val="FFFFFF"/>
                          </a:solidFill>
                          <a:effectLst/>
                          <a:latin typeface="Arial" charset="0"/>
                          <a:ea typeface="ＭＳ Ｐゴシック" charset="0"/>
                          <a:cs typeface="Times New Roman" charset="0"/>
                        </a:rPr>
                        <a:t>மோசே</a:t>
                      </a:r>
                      <a:endParaRPr kumimoji="0" lang="en-US" sz="2800" b="1" i="0" u="sng"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463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Recipient </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(Date &amp; Place)</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Abraham as mediator for all nations in 2060 BC at Ur of the Chaldees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Moses as mediator for Israel in 1445 BC at Mount Sinai</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3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Scripture</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Genesis 12:1-3 (but formalized into a covenant in Genesis 15)</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Exodus 20–31 is the heart of the covenant</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3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Between God &amp;</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 person (for a future nation)</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 nation </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972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Scope</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Universal (</a:t>
                      </a:r>
                      <a:r>
                        <a:rPr kumimoji="0" lang="ja-JP" altLang="en-US" sz="2400" b="0" i="0" u="none" strike="noStrike" cap="none" normalizeH="0" baseline="0">
                          <a:ln>
                            <a:noFill/>
                          </a:ln>
                          <a:solidFill>
                            <a:srgbClr val="FFFFFF"/>
                          </a:solidFill>
                          <a:effectLst/>
                          <a:latin typeface="Arial" charset="0"/>
                          <a:ea typeface="ＭＳ Ｐゴシック" charset="0"/>
                          <a:cs typeface="Times New Roman" charset="0"/>
                        </a:rPr>
                        <a:t>“</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all peoples will be blessed through you</a:t>
                      </a:r>
                      <a:r>
                        <a:rPr kumimoji="0" lang="ja-JP" altLang="en-US" sz="2400" b="0" i="0" u="none" strike="noStrike" cap="none" normalizeH="0" baseline="0">
                          <a:ln>
                            <a:noFill/>
                          </a:ln>
                          <a:solidFill>
                            <a:srgbClr val="FFFFFF"/>
                          </a:solidFill>
                          <a:effectLst/>
                          <a:latin typeface="Arial" charset="0"/>
                          <a:ea typeface="ＭＳ Ｐゴシック" charset="0"/>
                          <a:cs typeface="Times New Roman" charset="0"/>
                        </a:rPr>
                        <a:t>”</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Only Israel received the Law (Deut. 4:8; Ps. 147:20)</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1970"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228" name="Title 5"/>
          <p:cNvSpPr>
            <a:spLocks noGrp="1"/>
          </p:cNvSpPr>
          <p:nvPr>
            <p:ph type="title" idx="4294967295"/>
          </p:nvPr>
        </p:nvSpPr>
        <p:spPr>
          <a:xfrm>
            <a:off x="0" y="0"/>
            <a:ext cx="9144000" cy="914400"/>
          </a:xfrm>
        </p:spPr>
        <p:txBody>
          <a:bodyPr/>
          <a:lstStyle/>
          <a:p>
            <a:pPr eaLnBrk="1" hangingPunct="1">
              <a:defRPr/>
            </a:pPr>
            <a:r>
              <a:rPr lang="en-GB" sz="2000" b="1" dirty="0">
                <a:solidFill>
                  <a:srgbClr val="FFFFFF"/>
                </a:solidFill>
                <a:latin typeface="Arial" charset="0"/>
                <a:ea typeface="ＭＳ Ｐゴシック" charset="0"/>
                <a:cs typeface="ＭＳ Ｐゴシック" charset="0"/>
              </a:rPr>
              <a:t>இரண்டு  உடன்படி க்கைக்குமிடையிலான   வேறுபாடுகள்</a:t>
            </a:r>
            <a:endParaRPr lang="en-US" sz="2000" b="1" dirty="0">
              <a:solidFill>
                <a:srgbClr val="FFFFFF"/>
              </a:solidFill>
              <a:latin typeface="Arial" charset="0"/>
              <a:ea typeface="ＭＳ Ｐゴシック" charset="0"/>
              <a:cs typeface="ＭＳ Ｐゴシック" charset="0"/>
            </a:endParaRPr>
          </a:p>
        </p:txBody>
      </p:sp>
      <p:graphicFrame>
        <p:nvGraphicFramePr>
          <p:cNvPr id="180246" name="Group 22"/>
          <p:cNvGraphicFramePr>
            <a:graphicFrameLocks noGrp="1"/>
          </p:cNvGraphicFramePr>
          <p:nvPr>
            <p:extLst>
              <p:ext uri="{D42A27DB-BD31-4B8C-83A1-F6EECF244321}">
                <p14:modId xmlns:p14="http://schemas.microsoft.com/office/powerpoint/2010/main" val="3341434752"/>
              </p:ext>
            </p:extLst>
          </p:nvPr>
        </p:nvGraphicFramePr>
        <p:xfrm>
          <a:off x="76200" y="990600"/>
          <a:ext cx="8991600" cy="5701030"/>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800" b="1" i="0" u="sng" strike="noStrike" cap="none" normalizeH="0" baseline="0">
                          <a:ln>
                            <a:noFill/>
                          </a:ln>
                          <a:solidFill>
                            <a:srgbClr val="FFFFFF"/>
                          </a:solidFill>
                          <a:effectLst/>
                          <a:latin typeface="Arial" charset="0"/>
                          <a:ea typeface="ＭＳ Ｐゴシック" charset="0"/>
                          <a:cs typeface="Times New Roman" charset="0"/>
                        </a:rPr>
                        <a:t>ஆபிரகாம்</a:t>
                      </a:r>
                      <a:endParaRPr kumimoji="0" lang="en-US" sz="2800" b="1" i="0" u="sng"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800" b="1" i="0" u="sng" strike="noStrike" cap="none" normalizeH="0" baseline="0">
                          <a:ln>
                            <a:noFill/>
                          </a:ln>
                          <a:solidFill>
                            <a:srgbClr val="FFFFFF"/>
                          </a:solidFill>
                          <a:effectLst/>
                          <a:latin typeface="Arial" charset="0"/>
                          <a:ea typeface="ＭＳ Ｐゴシック" charset="0"/>
                          <a:cs typeface="Times New Roman" charset="0"/>
                        </a:rPr>
                        <a:t>மோசே</a:t>
                      </a:r>
                      <a:endParaRPr kumimoji="0" lang="en-US" sz="2800" b="1" i="0" u="sng"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828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Promises</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Land, seed, and blessing (without indication of time of fulfillment)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Blessing for obedience and cursing for disobedience (Lev. 26; Deut. 28)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Conditions</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Unconditional: </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r>
                        <a:rPr kumimoji="0" lang="en-US" sz="2400" b="0" i="0" u="none" strike="noStrike" cap="none" normalizeH="0" baseline="0">
                          <a:ln>
                            <a:noFill/>
                          </a:ln>
                          <a:solidFill>
                            <a:schemeClr val="tx1"/>
                          </a:solidFill>
                          <a:effectLst/>
                          <a:latin typeface="Arial" charset="0"/>
                          <a:ea typeface="ＭＳ Ｐゴシック" charset="0"/>
                          <a:cs typeface="Times New Roman" charset="0"/>
                        </a:rPr>
                        <a:t>I will…</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Conditional: </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r>
                        <a:rPr kumimoji="0" lang="en-US" sz="2400" b="0" i="0" u="none" strike="noStrike" cap="none" normalizeH="0" baseline="0">
                          <a:ln>
                            <a:noFill/>
                          </a:ln>
                          <a:solidFill>
                            <a:schemeClr val="tx1"/>
                          </a:solidFill>
                          <a:effectLst/>
                          <a:latin typeface="Arial" charset="0"/>
                          <a:ea typeface="ＭＳ Ｐゴシック" charset="0"/>
                          <a:cs typeface="Times New Roman" charset="0"/>
                        </a:rPr>
                        <a:t>If you will…then I will…</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Partici-pation</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Abraham asleep </a:t>
                      </a:r>
                      <a:br>
                        <a:rPr kumimoji="0" lang="en-US" sz="2400" b="0" i="0" u="none" strike="noStrike" cap="none" normalizeH="0" baseline="0">
                          <a:ln>
                            <a:noFill/>
                          </a:ln>
                          <a:solidFill>
                            <a:schemeClr val="tx1"/>
                          </a:solidFill>
                          <a:effectLst/>
                          <a:latin typeface="Arial" charset="0"/>
                          <a:ea typeface="ＭＳ Ｐゴシック" charset="0"/>
                          <a:cs typeface="Times New Roman" charset="0"/>
                        </a:rPr>
                      </a:br>
                      <a:r>
                        <a:rPr kumimoji="0" lang="en-US" sz="2400" b="0" i="0" u="none" strike="noStrike" cap="none" normalizeH="0" baseline="0">
                          <a:ln>
                            <a:noFill/>
                          </a:ln>
                          <a:solidFill>
                            <a:schemeClr val="tx1"/>
                          </a:solidFill>
                          <a:effectLst/>
                          <a:latin typeface="Arial" charset="0"/>
                          <a:ea typeface="ＭＳ Ｐゴシック" charset="0"/>
                          <a:cs typeface="Times New Roman" charset="0"/>
                        </a:rPr>
                        <a:t>(Gen. 15:17)</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Israel agreed to obey (Exod. 19:8)</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Analogy</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Father to son (royal grant)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Suzerain (superior king) to vassal (servant nation)</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2994"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2" name="Title 5"/>
          <p:cNvSpPr>
            <a:spLocks noGrp="1"/>
          </p:cNvSpPr>
          <p:nvPr>
            <p:ph type="title" idx="4294967295"/>
          </p:nvPr>
        </p:nvSpPr>
        <p:spPr>
          <a:xfrm>
            <a:off x="0" y="0"/>
            <a:ext cx="9144000" cy="914400"/>
          </a:xfrm>
        </p:spPr>
        <p:txBody>
          <a:bodyPr/>
          <a:lstStyle/>
          <a:p>
            <a:pPr eaLnBrk="1" hangingPunct="1">
              <a:defRPr/>
            </a:pPr>
            <a:r>
              <a:rPr lang="en-GB" sz="2400" b="1" dirty="0">
                <a:solidFill>
                  <a:srgbClr val="FFFFFF"/>
                </a:solidFill>
                <a:latin typeface="Arial" charset="0"/>
                <a:ea typeface="ＭＳ Ｐゴシック" charset="0"/>
                <a:cs typeface="ＭＳ Ｐゴシック" charset="0"/>
              </a:rPr>
              <a:t>இரு உடன்படிக்கை க்கும்  இடையிலான வேறுபாடுகள்</a:t>
            </a:r>
            <a:endParaRPr lang="en-US" sz="2400" b="1" dirty="0">
              <a:solidFill>
                <a:srgbClr val="FFFFFF"/>
              </a:solidFill>
              <a:latin typeface="Arial" charset="0"/>
              <a:ea typeface="ＭＳ Ｐゴシック" charset="0"/>
              <a:cs typeface="ＭＳ Ｐゴシック"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50166603"/>
              </p:ext>
            </p:extLst>
          </p:nvPr>
        </p:nvGraphicFramePr>
        <p:xfrm>
          <a:off x="76200" y="990600"/>
          <a:ext cx="8991600" cy="5701030"/>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800" b="1" i="0" u="sng" strike="noStrike" cap="none" normalizeH="0" baseline="0">
                          <a:ln>
                            <a:noFill/>
                          </a:ln>
                          <a:solidFill>
                            <a:srgbClr val="FFFFFF"/>
                          </a:solidFill>
                          <a:effectLst/>
                          <a:latin typeface="Arial" charset="0"/>
                          <a:ea typeface="ＭＳ Ｐゴシック" charset="0"/>
                          <a:cs typeface="Times New Roman" charset="0"/>
                        </a:rPr>
                        <a:t>ஆபிரகாம்</a:t>
                      </a:r>
                      <a:endParaRPr kumimoji="0" lang="en-US" sz="2800" b="1" i="0" u="sng"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800" b="1" i="0" u="sng" strike="noStrike" cap="none" normalizeH="0" baseline="0">
                          <a:ln>
                            <a:noFill/>
                          </a:ln>
                          <a:solidFill>
                            <a:srgbClr val="FFFFFF"/>
                          </a:solidFill>
                          <a:effectLst/>
                          <a:latin typeface="Arial" charset="0"/>
                          <a:ea typeface="ＭＳ Ｐゴシック" charset="0"/>
                          <a:cs typeface="Times New Roman" charset="0"/>
                        </a:rPr>
                        <a:t>மோசே</a:t>
                      </a:r>
                      <a:endParaRPr kumimoji="0" lang="en-US" sz="2800" b="1" i="0" u="sng"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Form</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rgbClr val="FFFFFF"/>
                          </a:solidFill>
                          <a:effectLst/>
                          <a:latin typeface="Arial" charset="0"/>
                          <a:ea typeface="ＭＳ Ｐゴシック" charset="0"/>
                          <a:cs typeface="Times New Roman" charset="0"/>
                        </a:rPr>
                        <a:t>வாய்  மூலம்(எழுதப்படவில்லை</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FFFFFF"/>
                          </a:solidFill>
                          <a:effectLst/>
                          <a:latin typeface="Arial" charset="0"/>
                          <a:ea typeface="ＭＳ Ｐゴシック" charset="0"/>
                          <a:cs typeface="Times New Roman" charset="0"/>
                        </a:rPr>
                        <a:t>கல்லில்  எழுதப்பட்டது</a:t>
                      </a:r>
                      <a:endParaRPr kumimoji="0" lang="en-US" sz="18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828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Emphasis</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rgbClr val="FFFFFF"/>
                          </a:solidFill>
                          <a:effectLst/>
                          <a:latin typeface="Arial" charset="0"/>
                          <a:ea typeface="ＭＳ Ｐゴシック" charset="0"/>
                          <a:cs typeface="Times New Roman" charset="0"/>
                        </a:rPr>
                        <a:t>ஒழுக்கத்திற்கு  மேலால் ஆசிர்வாதம்</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FFFFFF"/>
                          </a:solidFill>
                          <a:effectLst/>
                          <a:latin typeface="Arial" charset="0"/>
                          <a:ea typeface="ＭＳ Ｐゴシック" charset="0"/>
                          <a:cs typeface="Times New Roman" charset="0"/>
                        </a:rPr>
                        <a:t>ஆசீர்வாதத்திற்கு  மேலால் ஒழுக்கம்</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Christology</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rgbClr val="FFFFFF"/>
                          </a:solidFill>
                          <a:effectLst/>
                          <a:latin typeface="Arial" charset="0"/>
                          <a:ea typeface="ＭＳ Ｐゴシック" charset="0"/>
                          <a:cs typeface="Times New Roman" charset="0"/>
                        </a:rPr>
                        <a:t>இறுதியான</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FFFFFF"/>
                          </a:solidFill>
                          <a:effectLst/>
                          <a:latin typeface="Arial" charset="0"/>
                          <a:ea typeface="ＭＳ Ｐゴシック" charset="0"/>
                          <a:cs typeface="Times New Roman" charset="0"/>
                        </a:rPr>
                        <a:t>ஆசரிப்புக்கூடாரத்தில்</a:t>
                      </a:r>
                      <a:endParaRPr kumimoji="0" lang="en-US" sz="18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Sign</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rgbClr val="FFFFFF"/>
                          </a:solidFill>
                          <a:effectLst/>
                          <a:latin typeface="Arial" charset="0"/>
                          <a:ea typeface="ＭＳ Ｐゴシック" charset="0"/>
                          <a:cs typeface="Times New Roman" charset="0"/>
                        </a:rPr>
                        <a:t>விருத்தசேதனம்</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FFFFFF"/>
                          </a:solidFill>
                          <a:effectLst/>
                          <a:latin typeface="Arial" charset="0"/>
                          <a:ea typeface="ＭＳ Ｐゴシック" charset="0"/>
                          <a:cs typeface="Times New Roman" charset="0"/>
                        </a:rPr>
                        <a:t>ஓய்வு நாள்</a:t>
                      </a:r>
                      <a:endParaRPr kumimoji="0" lang="en-US" sz="18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solidFill>
            <a:schemeClr val="tx1"/>
          </a:solidFill>
        </p:spPr>
        <p:txBody>
          <a:bodyPr/>
          <a:lstStyle/>
          <a:p>
            <a:pPr eaLnBrk="1" hangingPunct="1"/>
            <a:r>
              <a:rPr kumimoji="0" lang="en-GB" sz="2400" b="1">
                <a:latin typeface="Arial" charset="0"/>
                <a:ea typeface="Arial" charset="0"/>
                <a:cs typeface="Arial" charset="0"/>
              </a:rPr>
              <a:t>உடன்படிக்கையை  ஒப்பீடு  செய்தல்</a:t>
            </a:r>
            <a:endParaRPr kumimoji="0" lang="en-US" sz="2400" b="1">
              <a:latin typeface="Arial" charset="0"/>
              <a:ea typeface="Arial" charset="0"/>
              <a:cs typeface="Arial" charset="0"/>
            </a:endParaRPr>
          </a:p>
        </p:txBody>
      </p:sp>
      <p:sp>
        <p:nvSpPr>
          <p:cNvPr id="214019" name="Text Box 4"/>
          <p:cNvSpPr txBox="1">
            <a:spLocks noChangeArrowheads="1"/>
          </p:cNvSpPr>
          <p:nvPr/>
        </p:nvSpPr>
        <p:spPr bwMode="auto">
          <a:xfrm>
            <a:off x="8153400" y="-4763"/>
            <a:ext cx="990600" cy="461963"/>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52</a:t>
            </a:r>
          </a:p>
        </p:txBody>
      </p:sp>
      <p:sp>
        <p:nvSpPr>
          <p:cNvPr id="5" name="Rectangle 3"/>
          <p:cNvSpPr txBox="1">
            <a:spLocks noChangeArrowheads="1"/>
          </p:cNvSpPr>
          <p:nvPr/>
        </p:nvSpPr>
        <p:spPr bwMode="auto">
          <a:xfrm>
            <a:off x="685800" y="2209800"/>
            <a:ext cx="8077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20000"/>
              </a:spcBef>
              <a:buClr>
                <a:schemeClr val="accent1"/>
              </a:buClr>
              <a:buSzPct val="70000"/>
              <a:buFont typeface="Monotype Sorts" charset="0"/>
              <a:buNone/>
            </a:pPr>
            <a:r>
              <a:rPr lang="en-GB" sz="2800" b="1">
                <a:latin typeface="Arial" charset="0"/>
              </a:rPr>
              <a:t>1.</a:t>
            </a:r>
            <a:r>
              <a:rPr lang="en-GB" sz="2000" b="1">
                <a:latin typeface="Arial" charset="0"/>
              </a:rPr>
              <a:t>நிபந்தனையற்றது</a:t>
            </a:r>
          </a:p>
          <a:p>
            <a:pPr eaLnBrk="1" hangingPunct="1">
              <a:spcBef>
                <a:spcPct val="20000"/>
              </a:spcBef>
              <a:buClr>
                <a:schemeClr val="accent1"/>
              </a:buClr>
              <a:buSzPct val="70000"/>
              <a:buFont typeface="Monotype Sorts" charset="0"/>
              <a:buNone/>
            </a:pPr>
            <a:r>
              <a:rPr lang="en-GB" sz="2000" b="1">
                <a:latin typeface="Arial" charset="0"/>
              </a:rPr>
              <a:t>2.நித்தியமானது</a:t>
            </a:r>
          </a:p>
          <a:p>
            <a:pPr eaLnBrk="1" hangingPunct="1">
              <a:spcBef>
                <a:spcPct val="20000"/>
              </a:spcBef>
              <a:buClr>
                <a:schemeClr val="accent1"/>
              </a:buClr>
              <a:buSzPct val="70000"/>
              <a:buFont typeface="Monotype Sorts" charset="0"/>
              <a:buNone/>
            </a:pPr>
            <a:r>
              <a:rPr lang="en-GB" sz="2000" b="1">
                <a:latin typeface="Arial" charset="0"/>
              </a:rPr>
              <a:t>3.பகுதியானது,ஆவிக்குரியவிதத்தில்  நிகழ்காலத்தில்  நிறைவேற்றப்படுகிறது</a:t>
            </a:r>
          </a:p>
          <a:p>
            <a:pPr eaLnBrk="1" hangingPunct="1">
              <a:spcBef>
                <a:spcPct val="20000"/>
              </a:spcBef>
              <a:buClr>
                <a:schemeClr val="accent1"/>
              </a:buClr>
              <a:buSzPct val="70000"/>
              <a:buFont typeface="Monotype Sorts" charset="0"/>
              <a:buNone/>
            </a:pPr>
            <a:r>
              <a:rPr lang="en-GB" sz="2000" b="1">
                <a:latin typeface="Arial" charset="0"/>
              </a:rPr>
              <a:t>4.முழுமையானது. எழுத்து சார்பாக முழுமையாக  எதிர்காலத்தில்  நிறைவேற்றப்படும்</a:t>
            </a:r>
          </a:p>
          <a:p>
            <a:pPr eaLnBrk="1" hangingPunct="1">
              <a:spcBef>
                <a:spcPct val="20000"/>
              </a:spcBef>
              <a:buClr>
                <a:schemeClr val="accent1"/>
              </a:buClr>
              <a:buSzPct val="70000"/>
              <a:buFont typeface="Monotype Sorts" charset="0"/>
              <a:buNone/>
            </a:pPr>
            <a:r>
              <a:rPr lang="en-GB" sz="2000" b="1">
                <a:latin typeface="Arial" charset="0"/>
              </a:rPr>
              <a:t>5.பிரபஞ்ச  நோக்கமுடையது</a:t>
            </a:r>
          </a:p>
          <a:p>
            <a:pPr eaLnBrk="1" hangingPunct="1">
              <a:spcBef>
                <a:spcPct val="20000"/>
              </a:spcBef>
              <a:buClr>
                <a:schemeClr val="accent1"/>
              </a:buClr>
              <a:buSzPct val="70000"/>
              <a:buFont typeface="Monotype Sorts" charset="0"/>
              <a:buNone/>
            </a:pPr>
            <a:endParaRPr lang="en-US" sz="28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100" y="0"/>
            <a:ext cx="9220200" cy="709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1" name="Rectangle 3"/>
          <p:cNvSpPr>
            <a:spLocks noGrp="1" noRot="1" noChangeArrowheads="1"/>
          </p:cNvSpPr>
          <p:nvPr>
            <p:ph type="title" idx="4294967295"/>
          </p:nvPr>
        </p:nvSpPr>
        <p:spPr>
          <a:xfrm>
            <a:off x="1752600" y="228600"/>
            <a:ext cx="5943600" cy="762000"/>
          </a:xfrm>
          <a:solidFill>
            <a:srgbClr val="FF0000"/>
          </a:solidFill>
          <a:ln>
            <a:solidFill>
              <a:schemeClr val="bg2"/>
            </a:solidFill>
          </a:ln>
        </p:spPr>
        <p:txBody>
          <a:bodyPr/>
          <a:lstStyle/>
          <a:p>
            <a:pPr eaLnBrk="1" hangingPunct="1">
              <a:defRPr/>
            </a:pPr>
            <a:r>
              <a:rPr lang="en-GB" sz="2400">
                <a:latin typeface="Arial"/>
                <a:ea typeface="ＭＳ Ｐゴシック" charset="0"/>
                <a:cs typeface="Arial"/>
              </a:rPr>
              <a:t>புராதன உடன்படிக்கைகள்</a:t>
            </a:r>
            <a:endParaRPr lang="en-US" sz="2400">
              <a:latin typeface="Arial"/>
              <a:ea typeface="ＭＳ Ｐゴシック" charset="0"/>
              <a:cs typeface="Arial"/>
            </a:endParaRPr>
          </a:p>
        </p:txBody>
      </p:sp>
      <p:sp>
        <p:nvSpPr>
          <p:cNvPr id="58376" name="Rectangle 8"/>
          <p:cNvSpPr>
            <a:spLocks noChangeArrowheads="1"/>
          </p:cNvSpPr>
          <p:nvPr/>
        </p:nvSpPr>
        <p:spPr bwMode="auto">
          <a:xfrm>
            <a:off x="57842" y="3192412"/>
            <a:ext cx="3505201" cy="3276600"/>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r>
              <a:rPr lang="en-GB" sz="1600" b="1" dirty="0">
                <a:effectLst>
                  <a:outerShdw blurRad="38100" dist="38100" dir="2700000" algn="tl">
                    <a:srgbClr val="000000"/>
                  </a:outerShdw>
                </a:effectLst>
                <a:latin typeface="Arial"/>
                <a:cs typeface="Arial"/>
              </a:rPr>
              <a:t>லெபனானுடைய  ஹீராம்  ஆலயத்தைக்  கட்டுவதற்கு இஸ்ரவேலுடன்  உடன்படிக்கை  செய்துகொண்டான்.</a:t>
            </a:r>
          </a:p>
          <a:p>
            <a:pPr marL="169863" eaLnBrk="1" hangingPunct="1">
              <a:spcBef>
                <a:spcPct val="20000"/>
              </a:spcBef>
              <a:buClr>
                <a:schemeClr val="hlink"/>
              </a:buClr>
              <a:buSzPct val="70000"/>
              <a:buFont typeface="Wingdings" charset="0"/>
              <a:buNone/>
              <a:defRPr/>
            </a:pPr>
            <a:endParaRPr lang="en-GB" sz="16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en-GB" sz="1600" b="1" dirty="0">
                <a:effectLst>
                  <a:outerShdw blurRad="38100" dist="38100" dir="2700000" algn="tl">
                    <a:srgbClr val="000000"/>
                  </a:outerShdw>
                </a:effectLst>
                <a:latin typeface="Arial"/>
                <a:cs typeface="Arial"/>
              </a:rPr>
              <a:t>       1இராஜா 5:1 </a:t>
            </a:r>
            <a:endParaRPr lang="en-US" sz="1600" b="1" dirty="0">
              <a:effectLst>
                <a:outerShdw blurRad="38100" dist="38100" dir="2700000" algn="tl">
                  <a:srgbClr val="000000"/>
                </a:outerShdw>
              </a:effectLst>
              <a:latin typeface="Arial"/>
              <a:cs typeface="Arial"/>
            </a:endParaRPr>
          </a:p>
        </p:txBody>
      </p:sp>
      <p:sp>
        <p:nvSpPr>
          <p:cNvPr id="58377" name="WordArt 9"/>
          <p:cNvSpPr>
            <a:spLocks noChangeArrowheads="1" noChangeShapeType="1" noTextEdit="1"/>
          </p:cNvSpPr>
          <p:nvPr/>
        </p:nvSpPr>
        <p:spPr bwMode="auto">
          <a:xfrm>
            <a:off x="-228600" y="1371600"/>
            <a:ext cx="3375025" cy="1676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endParaRPr lang="en-US" sz="3600" kern="1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58378" name="Rectangle 10"/>
          <p:cNvSpPr>
            <a:spLocks noChangeArrowheads="1"/>
          </p:cNvSpPr>
          <p:nvPr/>
        </p:nvSpPr>
        <p:spPr bwMode="auto">
          <a:xfrm>
            <a:off x="5460725" y="3192412"/>
            <a:ext cx="3792538" cy="3836988"/>
          </a:xfrm>
          <a:prstGeom prst="rect">
            <a:avLst/>
          </a:prstGeom>
          <a:solidFill>
            <a:srgbClr val="660033"/>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r>
              <a:rPr lang="en-GB" b="1" dirty="0">
                <a:effectLst>
                  <a:outerShdw blurRad="38100" dist="38100" dir="2700000" algn="tl">
                    <a:srgbClr val="000000"/>
                  </a:outerShdw>
                </a:effectLst>
                <a:latin typeface="Arial"/>
                <a:cs typeface="Arial"/>
              </a:rPr>
              <a:t>இராஜாக்கள்  தங்களுடைய அரசாட்சி க்குக் கீழ்  தேசங்களை     ஒப்படைக்குமாறு   அடிமைகளை  பலவந்தம்  பண்ணினர்</a:t>
            </a:r>
            <a:endParaRPr lang="en-US" b="1" dirty="0">
              <a:effectLst>
                <a:outerShdw blurRad="38100" dist="38100" dir="2700000" algn="tl">
                  <a:srgbClr val="000000"/>
                </a:outerShdw>
              </a:effectLst>
              <a:latin typeface="Arial"/>
              <a:cs typeface="Arial"/>
            </a:endParaRPr>
          </a:p>
        </p:txBody>
      </p:sp>
      <p:sp>
        <p:nvSpPr>
          <p:cNvPr id="58379" name="WordArt 11"/>
          <p:cNvSpPr>
            <a:spLocks noChangeArrowheads="1" noChangeShapeType="1" noTextEdit="1"/>
          </p:cNvSpPr>
          <p:nvPr/>
        </p:nvSpPr>
        <p:spPr bwMode="auto">
          <a:xfrm>
            <a:off x="5638800" y="1143000"/>
            <a:ext cx="3375025" cy="1676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endParaRPr lang="en-US" sz="3600" kern="1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58380" name="Oval 12"/>
          <p:cNvSpPr>
            <a:spLocks noChangeArrowheads="1"/>
          </p:cNvSpPr>
          <p:nvPr/>
        </p:nvSpPr>
        <p:spPr bwMode="auto">
          <a:xfrm rot="4956826">
            <a:off x="4724400" y="723900"/>
            <a:ext cx="1066800" cy="1905000"/>
          </a:xfrm>
          <a:prstGeom prst="ellipse">
            <a:avLst/>
          </a:prstGeom>
          <a:noFill/>
          <a:ln w="57150">
            <a:solidFill>
              <a:srgbClr val="660033"/>
            </a:solidFill>
            <a:round/>
            <a:headEnd/>
            <a:tailEnd/>
          </a:ln>
          <a:extLst>
            <a:ext uri="{909E8E84-426E-40dd-AFC4-6F175D3DCCD1}">
              <a14:hiddenFill xmlns="" xmlns:a14="http://schemas.microsoft.com/office/drawing/2010/main">
                <a:solidFill>
                  <a:srgbClr val="FFFFFF"/>
                </a:solidFill>
              </a14:hiddenFill>
            </a:ext>
          </a:extLst>
        </p:spPr>
        <p:txBody>
          <a:bodyPr rot="10800000" vert="eaVert" wrap="none" anchor="ctr"/>
          <a:lstStyle/>
          <a:p>
            <a:pPr algn="ctr"/>
            <a:endParaRPr lang="en-US">
              <a:solidFill>
                <a:srgbClr val="FF0000"/>
              </a:solidFill>
              <a:latin typeface="Garamond" charset="0"/>
            </a:endParaRPr>
          </a:p>
        </p:txBody>
      </p:sp>
      <p:sp>
        <p:nvSpPr>
          <p:cNvPr id="143368" name="Text Box 14"/>
          <p:cNvSpPr txBox="1">
            <a:spLocks noChangeArrowheads="1"/>
          </p:cNvSpPr>
          <p:nvPr/>
        </p:nvSpPr>
        <p:spPr bwMode="auto">
          <a:xfrm>
            <a:off x="8534400" y="-76200"/>
            <a:ext cx="609600" cy="457200"/>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38</a:t>
            </a:r>
          </a:p>
        </p:txBody>
      </p:sp>
      <p:sp>
        <p:nvSpPr>
          <p:cNvPr id="58372" name="Oval 4"/>
          <p:cNvSpPr>
            <a:spLocks noChangeArrowheads="1"/>
          </p:cNvSpPr>
          <p:nvPr/>
        </p:nvSpPr>
        <p:spPr bwMode="auto">
          <a:xfrm rot="361439">
            <a:off x="4572000" y="2971800"/>
            <a:ext cx="1066800" cy="1905000"/>
          </a:xfrm>
          <a:prstGeom prst="ellipse">
            <a:avLst/>
          </a:prstGeom>
          <a:noFill/>
          <a:ln w="5715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0000"/>
              </a:solidFill>
              <a:latin typeface="Garamond" charset="0"/>
            </a:endParaRPr>
          </a:p>
        </p:txBody>
      </p:sp>
      <p:sp>
        <p:nvSpPr>
          <p:cNvPr id="11" name="WordArt 9">
            <a:extLst>
              <a:ext uri="{FF2B5EF4-FFF2-40B4-BE49-F238E27FC236}">
                <a16:creationId xmlns:a16="http://schemas.microsoft.com/office/drawing/2014/main" id="{EF562CB9-34FD-9144-908C-7E6420334F01}"/>
              </a:ext>
            </a:extLst>
          </p:cNvPr>
          <p:cNvSpPr>
            <a:spLocks noChangeArrowheads="1" noChangeShapeType="1" noTextEdit="1"/>
          </p:cNvSpPr>
          <p:nvPr/>
        </p:nvSpPr>
        <p:spPr bwMode="auto">
          <a:xfrm>
            <a:off x="-76200" y="1524000"/>
            <a:ext cx="3375025" cy="1676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ea typeface="Impact"/>
                <a:cs typeface="Impact"/>
              </a:rPr>
              <a:t>Parity</a:t>
            </a:r>
          </a:p>
        </p:txBody>
      </p:sp>
      <p:sp>
        <p:nvSpPr>
          <p:cNvPr id="12" name="WordArt 11">
            <a:extLst>
              <a:ext uri="{FF2B5EF4-FFF2-40B4-BE49-F238E27FC236}">
                <a16:creationId xmlns:a16="http://schemas.microsoft.com/office/drawing/2014/main" id="{6E776D53-D466-7E4D-8D57-978D976BF8F6}"/>
              </a:ext>
            </a:extLst>
          </p:cNvPr>
          <p:cNvSpPr>
            <a:spLocks noChangeArrowheads="1" noChangeShapeType="1" noTextEdit="1"/>
          </p:cNvSpPr>
          <p:nvPr/>
        </p:nvSpPr>
        <p:spPr bwMode="auto">
          <a:xfrm>
            <a:off x="5791200" y="1295400"/>
            <a:ext cx="3375025" cy="1676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Suzerain-Vassal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nodePh="1">
                                  <p:stCondLst>
                                    <p:cond delay="0"/>
                                  </p:stCondLst>
                                  <p:endCondLst>
                                    <p:cond evt="begin" delay="0">
                                      <p:tn val="5"/>
                                    </p:cond>
                                  </p:endCondLst>
                                  <p:childTnLst>
                                    <p:set>
                                      <p:cBhvr>
                                        <p:cTn id="6" dur="1" fill="hold">
                                          <p:stCondLst>
                                            <p:cond delay="0"/>
                                          </p:stCondLst>
                                        </p:cTn>
                                        <p:tgtEl>
                                          <p:spTgt spid="58377"/>
                                        </p:tgtEl>
                                        <p:attrNameLst>
                                          <p:attrName>style.visibility</p:attrName>
                                        </p:attrNameLst>
                                      </p:cBhvr>
                                      <p:to>
                                        <p:strVal val="visible"/>
                                      </p:to>
                                    </p:set>
                                    <p:animEffect transition="in" filter="fade">
                                      <p:cBhvr>
                                        <p:cTn id="7" dur="770" decel="100000"/>
                                        <p:tgtEl>
                                          <p:spTgt spid="58377"/>
                                        </p:tgtEl>
                                      </p:cBhvr>
                                    </p:animEffect>
                                    <p:animScale>
                                      <p:cBhvr>
                                        <p:cTn id="8" dur="770" decel="100000"/>
                                        <p:tgtEl>
                                          <p:spTgt spid="58377"/>
                                        </p:tgtEl>
                                      </p:cBhvr>
                                      <p:from x="10000" y="10000"/>
                                      <p:to x="200000" y="450000"/>
                                    </p:animScale>
                                    <p:animScale>
                                      <p:cBhvr>
                                        <p:cTn id="9" dur="1230" accel="100000" fill="hold">
                                          <p:stCondLst>
                                            <p:cond delay="770"/>
                                          </p:stCondLst>
                                        </p:cTn>
                                        <p:tgtEl>
                                          <p:spTgt spid="58377"/>
                                        </p:tgtEl>
                                      </p:cBhvr>
                                      <p:from x="200000" y="450000"/>
                                      <p:to x="100000" y="100000"/>
                                    </p:animScale>
                                    <p:set>
                                      <p:cBhvr>
                                        <p:cTn id="10" dur="770" fill="hold"/>
                                        <p:tgtEl>
                                          <p:spTgt spid="58377"/>
                                        </p:tgtEl>
                                        <p:attrNameLst>
                                          <p:attrName>ppt_x</p:attrName>
                                        </p:attrNameLst>
                                      </p:cBhvr>
                                      <p:to>
                                        <p:strVal val="(0.5)"/>
                                      </p:to>
                                    </p:set>
                                    <p:anim from="(0.5)" to="(#ppt_x)" calcmode="lin" valueType="num">
                                      <p:cBhvr>
                                        <p:cTn id="11" dur="1230" accel="100000" fill="hold">
                                          <p:stCondLst>
                                            <p:cond delay="770"/>
                                          </p:stCondLst>
                                        </p:cTn>
                                        <p:tgtEl>
                                          <p:spTgt spid="58377"/>
                                        </p:tgtEl>
                                        <p:attrNameLst>
                                          <p:attrName>ppt_x</p:attrName>
                                        </p:attrNameLst>
                                      </p:cBhvr>
                                    </p:anim>
                                    <p:set>
                                      <p:cBhvr>
                                        <p:cTn id="12" dur="770" fill="hold"/>
                                        <p:tgtEl>
                                          <p:spTgt spid="58377"/>
                                        </p:tgtEl>
                                        <p:attrNameLst>
                                          <p:attrName>ppt_y</p:attrName>
                                        </p:attrNameLst>
                                      </p:cBhvr>
                                      <p:to>
                                        <p:strVal val="(#ppt_y+0.4)"/>
                                      </p:to>
                                    </p:set>
                                    <p:anim from="(#ppt_y+0.4)" to="(#ppt_y)" calcmode="lin" valueType="num">
                                      <p:cBhvr>
                                        <p:cTn id="13" dur="1230" accel="100000" fill="hold">
                                          <p:stCondLst>
                                            <p:cond delay="770"/>
                                          </p:stCondLst>
                                        </p:cTn>
                                        <p:tgtEl>
                                          <p:spTgt spid="58377"/>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8376"/>
                                        </p:tgtEl>
                                        <p:attrNameLst>
                                          <p:attrName>style.visibility</p:attrName>
                                        </p:attrNameLst>
                                      </p:cBhvr>
                                      <p:to>
                                        <p:strVal val="visible"/>
                                      </p:to>
                                    </p:set>
                                    <p:animEffect transition="in" filter="fade">
                                      <p:cBhvr>
                                        <p:cTn id="16" dur="770" decel="100000"/>
                                        <p:tgtEl>
                                          <p:spTgt spid="58376"/>
                                        </p:tgtEl>
                                      </p:cBhvr>
                                    </p:animEffect>
                                    <p:animScale>
                                      <p:cBhvr>
                                        <p:cTn id="17" dur="770" decel="100000"/>
                                        <p:tgtEl>
                                          <p:spTgt spid="58376"/>
                                        </p:tgtEl>
                                      </p:cBhvr>
                                      <p:from x="10000" y="10000"/>
                                      <p:to x="200000" y="450000"/>
                                    </p:animScale>
                                    <p:animScale>
                                      <p:cBhvr>
                                        <p:cTn id="18" dur="1230" accel="100000" fill="hold">
                                          <p:stCondLst>
                                            <p:cond delay="770"/>
                                          </p:stCondLst>
                                        </p:cTn>
                                        <p:tgtEl>
                                          <p:spTgt spid="58376"/>
                                        </p:tgtEl>
                                      </p:cBhvr>
                                      <p:from x="200000" y="450000"/>
                                      <p:to x="100000" y="100000"/>
                                    </p:animScale>
                                    <p:set>
                                      <p:cBhvr>
                                        <p:cTn id="19" dur="770" fill="hold"/>
                                        <p:tgtEl>
                                          <p:spTgt spid="58376"/>
                                        </p:tgtEl>
                                        <p:attrNameLst>
                                          <p:attrName>ppt_x</p:attrName>
                                        </p:attrNameLst>
                                      </p:cBhvr>
                                      <p:to>
                                        <p:strVal val="(0.5)"/>
                                      </p:to>
                                    </p:set>
                                    <p:anim from="(0.5)" to="(#ppt_x)" calcmode="lin" valueType="num">
                                      <p:cBhvr>
                                        <p:cTn id="20" dur="1230" accel="100000" fill="hold">
                                          <p:stCondLst>
                                            <p:cond delay="770"/>
                                          </p:stCondLst>
                                        </p:cTn>
                                        <p:tgtEl>
                                          <p:spTgt spid="58376"/>
                                        </p:tgtEl>
                                        <p:attrNameLst>
                                          <p:attrName>ppt_x</p:attrName>
                                        </p:attrNameLst>
                                      </p:cBhvr>
                                    </p:anim>
                                    <p:set>
                                      <p:cBhvr>
                                        <p:cTn id="21" dur="770" fill="hold"/>
                                        <p:tgtEl>
                                          <p:spTgt spid="58376"/>
                                        </p:tgtEl>
                                        <p:attrNameLst>
                                          <p:attrName>ppt_y</p:attrName>
                                        </p:attrNameLst>
                                      </p:cBhvr>
                                      <p:to>
                                        <p:strVal val="(#ppt_y+0.4)"/>
                                      </p:to>
                                    </p:set>
                                    <p:anim from="(#ppt_y+0.4)" to="(#ppt_y)" calcmode="lin" valueType="num">
                                      <p:cBhvr>
                                        <p:cTn id="22" dur="1230" accel="100000" fill="hold">
                                          <p:stCondLst>
                                            <p:cond delay="770"/>
                                          </p:stCondLst>
                                        </p:cTn>
                                        <p:tgtEl>
                                          <p:spTgt spid="58376"/>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58372"/>
                                        </p:tgtEl>
                                        <p:attrNameLst>
                                          <p:attrName>style.visibility</p:attrName>
                                        </p:attrNameLst>
                                      </p:cBhvr>
                                      <p:to>
                                        <p:strVal val="visible"/>
                                      </p:to>
                                    </p:set>
                                    <p:animEffect transition="in" filter="fade">
                                      <p:cBhvr>
                                        <p:cTn id="25" dur="770" decel="100000"/>
                                        <p:tgtEl>
                                          <p:spTgt spid="58372"/>
                                        </p:tgtEl>
                                      </p:cBhvr>
                                    </p:animEffect>
                                    <p:animScale>
                                      <p:cBhvr>
                                        <p:cTn id="26" dur="770" decel="100000"/>
                                        <p:tgtEl>
                                          <p:spTgt spid="58372"/>
                                        </p:tgtEl>
                                      </p:cBhvr>
                                      <p:from x="10000" y="10000"/>
                                      <p:to x="200000" y="450000"/>
                                    </p:animScale>
                                    <p:animScale>
                                      <p:cBhvr>
                                        <p:cTn id="27" dur="1230" accel="100000" fill="hold">
                                          <p:stCondLst>
                                            <p:cond delay="770"/>
                                          </p:stCondLst>
                                        </p:cTn>
                                        <p:tgtEl>
                                          <p:spTgt spid="58372"/>
                                        </p:tgtEl>
                                      </p:cBhvr>
                                      <p:from x="200000" y="450000"/>
                                      <p:to x="100000" y="100000"/>
                                    </p:animScale>
                                    <p:set>
                                      <p:cBhvr>
                                        <p:cTn id="28" dur="770" fill="hold"/>
                                        <p:tgtEl>
                                          <p:spTgt spid="58372"/>
                                        </p:tgtEl>
                                        <p:attrNameLst>
                                          <p:attrName>ppt_x</p:attrName>
                                        </p:attrNameLst>
                                      </p:cBhvr>
                                      <p:to>
                                        <p:strVal val="(0.5)"/>
                                      </p:to>
                                    </p:set>
                                    <p:anim from="(0.5)" to="(#ppt_x)" calcmode="lin" valueType="num">
                                      <p:cBhvr>
                                        <p:cTn id="29" dur="1230" accel="100000" fill="hold">
                                          <p:stCondLst>
                                            <p:cond delay="770"/>
                                          </p:stCondLst>
                                        </p:cTn>
                                        <p:tgtEl>
                                          <p:spTgt spid="58372"/>
                                        </p:tgtEl>
                                        <p:attrNameLst>
                                          <p:attrName>ppt_x</p:attrName>
                                        </p:attrNameLst>
                                      </p:cBhvr>
                                    </p:anim>
                                    <p:set>
                                      <p:cBhvr>
                                        <p:cTn id="30" dur="770" fill="hold"/>
                                        <p:tgtEl>
                                          <p:spTgt spid="58372"/>
                                        </p:tgtEl>
                                        <p:attrNameLst>
                                          <p:attrName>ppt_y</p:attrName>
                                        </p:attrNameLst>
                                      </p:cBhvr>
                                      <p:to>
                                        <p:strVal val="(#ppt_y+0.4)"/>
                                      </p:to>
                                    </p:set>
                                    <p:anim from="(#ppt_y+0.4)" to="(#ppt_y)" calcmode="lin" valueType="num">
                                      <p:cBhvr>
                                        <p:cTn id="31" dur="1230" accel="100000" fill="hold">
                                          <p:stCondLst>
                                            <p:cond delay="770"/>
                                          </p:stCondLst>
                                        </p:cTn>
                                        <p:tgtEl>
                                          <p:spTgt spid="5837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nodePh="1">
                                  <p:stCondLst>
                                    <p:cond delay="0"/>
                                  </p:stCondLst>
                                  <p:endCondLst>
                                    <p:cond evt="begin" delay="0">
                                      <p:tn val="34"/>
                                    </p:cond>
                                  </p:endCondLst>
                                  <p:childTnLst>
                                    <p:set>
                                      <p:cBhvr>
                                        <p:cTn id="35" dur="1" fill="hold">
                                          <p:stCondLst>
                                            <p:cond delay="0"/>
                                          </p:stCondLst>
                                        </p:cTn>
                                        <p:tgtEl>
                                          <p:spTgt spid="58379"/>
                                        </p:tgtEl>
                                        <p:attrNameLst>
                                          <p:attrName>style.visibility</p:attrName>
                                        </p:attrNameLst>
                                      </p:cBhvr>
                                      <p:to>
                                        <p:strVal val="visible"/>
                                      </p:to>
                                    </p:set>
                                    <p:animEffect transition="in" filter="fade">
                                      <p:cBhvr>
                                        <p:cTn id="36" dur="770" decel="100000"/>
                                        <p:tgtEl>
                                          <p:spTgt spid="58379"/>
                                        </p:tgtEl>
                                      </p:cBhvr>
                                    </p:animEffect>
                                    <p:animScale>
                                      <p:cBhvr>
                                        <p:cTn id="37" dur="770" decel="100000"/>
                                        <p:tgtEl>
                                          <p:spTgt spid="58379"/>
                                        </p:tgtEl>
                                      </p:cBhvr>
                                      <p:from x="10000" y="10000"/>
                                      <p:to x="200000" y="450000"/>
                                    </p:animScale>
                                    <p:animScale>
                                      <p:cBhvr>
                                        <p:cTn id="38" dur="1230" accel="100000" fill="hold">
                                          <p:stCondLst>
                                            <p:cond delay="770"/>
                                          </p:stCondLst>
                                        </p:cTn>
                                        <p:tgtEl>
                                          <p:spTgt spid="58379"/>
                                        </p:tgtEl>
                                      </p:cBhvr>
                                      <p:from x="200000" y="450000"/>
                                      <p:to x="100000" y="100000"/>
                                    </p:animScale>
                                    <p:set>
                                      <p:cBhvr>
                                        <p:cTn id="39" dur="770" fill="hold"/>
                                        <p:tgtEl>
                                          <p:spTgt spid="58379"/>
                                        </p:tgtEl>
                                        <p:attrNameLst>
                                          <p:attrName>ppt_x</p:attrName>
                                        </p:attrNameLst>
                                      </p:cBhvr>
                                      <p:to>
                                        <p:strVal val="(0.5)"/>
                                      </p:to>
                                    </p:set>
                                    <p:anim from="(0.5)" to="(#ppt_x)" calcmode="lin" valueType="num">
                                      <p:cBhvr>
                                        <p:cTn id="40" dur="1230" accel="100000" fill="hold">
                                          <p:stCondLst>
                                            <p:cond delay="770"/>
                                          </p:stCondLst>
                                        </p:cTn>
                                        <p:tgtEl>
                                          <p:spTgt spid="58379"/>
                                        </p:tgtEl>
                                        <p:attrNameLst>
                                          <p:attrName>ppt_x</p:attrName>
                                        </p:attrNameLst>
                                      </p:cBhvr>
                                    </p:anim>
                                    <p:set>
                                      <p:cBhvr>
                                        <p:cTn id="41" dur="770" fill="hold"/>
                                        <p:tgtEl>
                                          <p:spTgt spid="58379"/>
                                        </p:tgtEl>
                                        <p:attrNameLst>
                                          <p:attrName>ppt_y</p:attrName>
                                        </p:attrNameLst>
                                      </p:cBhvr>
                                      <p:to>
                                        <p:strVal val="(#ppt_y+0.4)"/>
                                      </p:to>
                                    </p:set>
                                    <p:anim from="(#ppt_y+0.4)" to="(#ppt_y)" calcmode="lin" valueType="num">
                                      <p:cBhvr>
                                        <p:cTn id="42" dur="1230" accel="100000" fill="hold">
                                          <p:stCondLst>
                                            <p:cond delay="770"/>
                                          </p:stCondLst>
                                        </p:cTn>
                                        <p:tgtEl>
                                          <p:spTgt spid="58379"/>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58378"/>
                                        </p:tgtEl>
                                        <p:attrNameLst>
                                          <p:attrName>style.visibility</p:attrName>
                                        </p:attrNameLst>
                                      </p:cBhvr>
                                      <p:to>
                                        <p:strVal val="visible"/>
                                      </p:to>
                                    </p:set>
                                    <p:animEffect transition="in" filter="fade">
                                      <p:cBhvr>
                                        <p:cTn id="45" dur="770" decel="100000"/>
                                        <p:tgtEl>
                                          <p:spTgt spid="58378"/>
                                        </p:tgtEl>
                                      </p:cBhvr>
                                    </p:animEffect>
                                    <p:animScale>
                                      <p:cBhvr>
                                        <p:cTn id="46" dur="770" decel="100000"/>
                                        <p:tgtEl>
                                          <p:spTgt spid="58378"/>
                                        </p:tgtEl>
                                      </p:cBhvr>
                                      <p:from x="10000" y="10000"/>
                                      <p:to x="200000" y="450000"/>
                                    </p:animScale>
                                    <p:animScale>
                                      <p:cBhvr>
                                        <p:cTn id="47" dur="1230" accel="100000" fill="hold">
                                          <p:stCondLst>
                                            <p:cond delay="770"/>
                                          </p:stCondLst>
                                        </p:cTn>
                                        <p:tgtEl>
                                          <p:spTgt spid="58378"/>
                                        </p:tgtEl>
                                      </p:cBhvr>
                                      <p:from x="200000" y="450000"/>
                                      <p:to x="100000" y="100000"/>
                                    </p:animScale>
                                    <p:set>
                                      <p:cBhvr>
                                        <p:cTn id="48" dur="770" fill="hold"/>
                                        <p:tgtEl>
                                          <p:spTgt spid="58378"/>
                                        </p:tgtEl>
                                        <p:attrNameLst>
                                          <p:attrName>ppt_x</p:attrName>
                                        </p:attrNameLst>
                                      </p:cBhvr>
                                      <p:to>
                                        <p:strVal val="(0.5)"/>
                                      </p:to>
                                    </p:set>
                                    <p:anim from="(0.5)" to="(#ppt_x)" calcmode="lin" valueType="num">
                                      <p:cBhvr>
                                        <p:cTn id="49" dur="1230" accel="100000" fill="hold">
                                          <p:stCondLst>
                                            <p:cond delay="770"/>
                                          </p:stCondLst>
                                        </p:cTn>
                                        <p:tgtEl>
                                          <p:spTgt spid="58378"/>
                                        </p:tgtEl>
                                        <p:attrNameLst>
                                          <p:attrName>ppt_x</p:attrName>
                                        </p:attrNameLst>
                                      </p:cBhvr>
                                    </p:anim>
                                    <p:set>
                                      <p:cBhvr>
                                        <p:cTn id="50" dur="770" fill="hold"/>
                                        <p:tgtEl>
                                          <p:spTgt spid="58378"/>
                                        </p:tgtEl>
                                        <p:attrNameLst>
                                          <p:attrName>ppt_y</p:attrName>
                                        </p:attrNameLst>
                                      </p:cBhvr>
                                      <p:to>
                                        <p:strVal val="(#ppt_y+0.4)"/>
                                      </p:to>
                                    </p:set>
                                    <p:anim from="(#ppt_y+0.4)" to="(#ppt_y)" calcmode="lin" valueType="num">
                                      <p:cBhvr>
                                        <p:cTn id="51" dur="1230" accel="100000" fill="hold">
                                          <p:stCondLst>
                                            <p:cond delay="770"/>
                                          </p:stCondLst>
                                        </p:cTn>
                                        <p:tgtEl>
                                          <p:spTgt spid="58378"/>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58380"/>
                                        </p:tgtEl>
                                        <p:attrNameLst>
                                          <p:attrName>style.visibility</p:attrName>
                                        </p:attrNameLst>
                                      </p:cBhvr>
                                      <p:to>
                                        <p:strVal val="visible"/>
                                      </p:to>
                                    </p:set>
                                    <p:animEffect transition="in" filter="fade">
                                      <p:cBhvr>
                                        <p:cTn id="54" dur="770" decel="100000"/>
                                        <p:tgtEl>
                                          <p:spTgt spid="58380"/>
                                        </p:tgtEl>
                                      </p:cBhvr>
                                    </p:animEffect>
                                    <p:animScale>
                                      <p:cBhvr>
                                        <p:cTn id="55" dur="770" decel="100000"/>
                                        <p:tgtEl>
                                          <p:spTgt spid="58380"/>
                                        </p:tgtEl>
                                      </p:cBhvr>
                                      <p:from x="10000" y="10000"/>
                                      <p:to x="200000" y="450000"/>
                                    </p:animScale>
                                    <p:animScale>
                                      <p:cBhvr>
                                        <p:cTn id="56" dur="1230" accel="100000" fill="hold">
                                          <p:stCondLst>
                                            <p:cond delay="770"/>
                                          </p:stCondLst>
                                        </p:cTn>
                                        <p:tgtEl>
                                          <p:spTgt spid="58380"/>
                                        </p:tgtEl>
                                      </p:cBhvr>
                                      <p:from x="200000" y="450000"/>
                                      <p:to x="100000" y="100000"/>
                                    </p:animScale>
                                    <p:set>
                                      <p:cBhvr>
                                        <p:cTn id="57" dur="770" fill="hold"/>
                                        <p:tgtEl>
                                          <p:spTgt spid="58380"/>
                                        </p:tgtEl>
                                        <p:attrNameLst>
                                          <p:attrName>ppt_x</p:attrName>
                                        </p:attrNameLst>
                                      </p:cBhvr>
                                      <p:to>
                                        <p:strVal val="(0.5)"/>
                                      </p:to>
                                    </p:set>
                                    <p:anim from="(0.5)" to="(#ppt_x)" calcmode="lin" valueType="num">
                                      <p:cBhvr>
                                        <p:cTn id="58" dur="1230" accel="100000" fill="hold">
                                          <p:stCondLst>
                                            <p:cond delay="770"/>
                                          </p:stCondLst>
                                        </p:cTn>
                                        <p:tgtEl>
                                          <p:spTgt spid="58380"/>
                                        </p:tgtEl>
                                        <p:attrNameLst>
                                          <p:attrName>ppt_x</p:attrName>
                                        </p:attrNameLst>
                                      </p:cBhvr>
                                    </p:anim>
                                    <p:set>
                                      <p:cBhvr>
                                        <p:cTn id="59" dur="770" fill="hold"/>
                                        <p:tgtEl>
                                          <p:spTgt spid="58380"/>
                                        </p:tgtEl>
                                        <p:attrNameLst>
                                          <p:attrName>ppt_y</p:attrName>
                                        </p:attrNameLst>
                                      </p:cBhvr>
                                      <p:to>
                                        <p:strVal val="(#ppt_y+0.4)"/>
                                      </p:to>
                                    </p:set>
                                    <p:anim from="(#ppt_y+0.4)" to="(#ppt_y)" calcmode="lin" valueType="num">
                                      <p:cBhvr>
                                        <p:cTn id="60" dur="1230" accel="100000" fill="hold">
                                          <p:stCondLst>
                                            <p:cond delay="770"/>
                                          </p:stCondLst>
                                        </p:cTn>
                                        <p:tgtEl>
                                          <p:spTgt spid="58380"/>
                                        </p:tgtEl>
                                        <p:attrNameLst>
                                          <p:attrName>ppt_y</p:attrName>
                                        </p:attrNameLst>
                                      </p:cBhvr>
                                    </p:anim>
                                  </p:childTnLst>
                                </p:cTn>
                              </p:par>
                            </p:childTnLst>
                          </p:cTn>
                        </p:par>
                      </p:childTnLst>
                    </p:cTn>
                  </p:par>
                  <p:par>
                    <p:cTn id="61" fill="hold">
                      <p:stCondLst>
                        <p:cond delay="indefinite"/>
                      </p:stCondLst>
                      <p:childTnLst>
                        <p:par>
                          <p:cTn id="62" fill="hold">
                            <p:stCondLst>
                              <p:cond delay="0"/>
                            </p:stCondLst>
                            <p:childTnLst>
                              <p:par>
                                <p:cTn id="63" presetID="5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70" decel="100000"/>
                                        <p:tgtEl>
                                          <p:spTgt spid="11"/>
                                        </p:tgtEl>
                                      </p:cBhvr>
                                    </p:animEffect>
                                    <p:animScale>
                                      <p:cBhvr>
                                        <p:cTn id="66" dur="770" decel="100000"/>
                                        <p:tgtEl>
                                          <p:spTgt spid="11"/>
                                        </p:tgtEl>
                                      </p:cBhvr>
                                      <p:from x="10000" y="10000"/>
                                      <p:to x="200000" y="450000"/>
                                    </p:animScale>
                                    <p:animScale>
                                      <p:cBhvr>
                                        <p:cTn id="67" dur="1230" accel="100000" fill="hold">
                                          <p:stCondLst>
                                            <p:cond delay="770"/>
                                          </p:stCondLst>
                                        </p:cTn>
                                        <p:tgtEl>
                                          <p:spTgt spid="11"/>
                                        </p:tgtEl>
                                      </p:cBhvr>
                                      <p:from x="200000" y="450000"/>
                                      <p:to x="100000" y="100000"/>
                                    </p:animScale>
                                    <p:set>
                                      <p:cBhvr>
                                        <p:cTn id="68" dur="770" fill="hold"/>
                                        <p:tgtEl>
                                          <p:spTgt spid="11"/>
                                        </p:tgtEl>
                                        <p:attrNameLst>
                                          <p:attrName>ppt_x</p:attrName>
                                        </p:attrNameLst>
                                      </p:cBhvr>
                                      <p:to>
                                        <p:strVal val="(0.5)"/>
                                      </p:to>
                                    </p:set>
                                    <p:anim from="(0.5)" to="(#ppt_x)" calcmode="lin" valueType="num">
                                      <p:cBhvr>
                                        <p:cTn id="69" dur="1230" accel="100000" fill="hold">
                                          <p:stCondLst>
                                            <p:cond delay="770"/>
                                          </p:stCondLst>
                                        </p:cTn>
                                        <p:tgtEl>
                                          <p:spTgt spid="11"/>
                                        </p:tgtEl>
                                        <p:attrNameLst>
                                          <p:attrName>ppt_x</p:attrName>
                                        </p:attrNameLst>
                                      </p:cBhvr>
                                    </p:anim>
                                    <p:set>
                                      <p:cBhvr>
                                        <p:cTn id="70" dur="770" fill="hold"/>
                                        <p:tgtEl>
                                          <p:spTgt spid="11"/>
                                        </p:tgtEl>
                                        <p:attrNameLst>
                                          <p:attrName>ppt_y</p:attrName>
                                        </p:attrNameLst>
                                      </p:cBhvr>
                                      <p:to>
                                        <p:strVal val="(#ppt_y+0.4)"/>
                                      </p:to>
                                    </p:set>
                                    <p:anim from="(#ppt_y+0.4)" to="(#ppt_y)" calcmode="lin" valueType="num">
                                      <p:cBhvr>
                                        <p:cTn id="71" dur="1230" accel="100000" fill="hold">
                                          <p:stCondLst>
                                            <p:cond delay="770"/>
                                          </p:stCondLst>
                                        </p:cTn>
                                        <p:tgtEl>
                                          <p:spTgt spid="11"/>
                                        </p:tgtEl>
                                        <p:attrNameLst>
                                          <p:attrName>ppt_y</p:attrName>
                                        </p:attrNameLst>
                                      </p:cBhvr>
                                    </p:anim>
                                  </p:childTnLst>
                                </p:cTn>
                              </p:par>
                            </p:childTnLst>
                          </p:cTn>
                        </p:par>
                      </p:childTnLst>
                    </p:cTn>
                  </p:par>
                  <p:par>
                    <p:cTn id="72" fill="hold">
                      <p:stCondLst>
                        <p:cond delay="indefinite"/>
                      </p:stCondLst>
                      <p:childTnLst>
                        <p:par>
                          <p:cTn id="73" fill="hold">
                            <p:stCondLst>
                              <p:cond delay="0"/>
                            </p:stCondLst>
                            <p:childTnLst>
                              <p:par>
                                <p:cTn id="74" presetID="51"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770" decel="100000"/>
                                        <p:tgtEl>
                                          <p:spTgt spid="12"/>
                                        </p:tgtEl>
                                      </p:cBhvr>
                                    </p:animEffect>
                                    <p:animScale>
                                      <p:cBhvr>
                                        <p:cTn id="77" dur="770" decel="100000"/>
                                        <p:tgtEl>
                                          <p:spTgt spid="12"/>
                                        </p:tgtEl>
                                      </p:cBhvr>
                                      <p:from x="10000" y="10000"/>
                                      <p:to x="200000" y="450000"/>
                                    </p:animScale>
                                    <p:animScale>
                                      <p:cBhvr>
                                        <p:cTn id="78" dur="1230" accel="100000" fill="hold">
                                          <p:stCondLst>
                                            <p:cond delay="770"/>
                                          </p:stCondLst>
                                        </p:cTn>
                                        <p:tgtEl>
                                          <p:spTgt spid="12"/>
                                        </p:tgtEl>
                                      </p:cBhvr>
                                      <p:from x="200000" y="450000"/>
                                      <p:to x="100000" y="100000"/>
                                    </p:animScale>
                                    <p:set>
                                      <p:cBhvr>
                                        <p:cTn id="79" dur="770" fill="hold"/>
                                        <p:tgtEl>
                                          <p:spTgt spid="12"/>
                                        </p:tgtEl>
                                        <p:attrNameLst>
                                          <p:attrName>ppt_x</p:attrName>
                                        </p:attrNameLst>
                                      </p:cBhvr>
                                      <p:to>
                                        <p:strVal val="(0.5)"/>
                                      </p:to>
                                    </p:set>
                                    <p:anim from="(0.5)" to="(#ppt_x)" calcmode="lin" valueType="num">
                                      <p:cBhvr>
                                        <p:cTn id="80" dur="1230" accel="100000" fill="hold">
                                          <p:stCondLst>
                                            <p:cond delay="770"/>
                                          </p:stCondLst>
                                        </p:cTn>
                                        <p:tgtEl>
                                          <p:spTgt spid="12"/>
                                        </p:tgtEl>
                                        <p:attrNameLst>
                                          <p:attrName>ppt_x</p:attrName>
                                        </p:attrNameLst>
                                      </p:cBhvr>
                                    </p:anim>
                                    <p:set>
                                      <p:cBhvr>
                                        <p:cTn id="81" dur="770" fill="hold"/>
                                        <p:tgtEl>
                                          <p:spTgt spid="12"/>
                                        </p:tgtEl>
                                        <p:attrNameLst>
                                          <p:attrName>ppt_y</p:attrName>
                                        </p:attrNameLst>
                                      </p:cBhvr>
                                      <p:to>
                                        <p:strVal val="(#ppt_y+0.4)"/>
                                      </p:to>
                                    </p:set>
                                    <p:anim from="(#ppt_y+0.4)" to="(#ppt_y)" calcmode="lin" valueType="num">
                                      <p:cBhvr>
                                        <p:cTn id="82"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7" grpId="0" animBg="1"/>
      <p:bldP spid="58378" grpId="0" animBg="1"/>
      <p:bldP spid="58379" grpId="0" animBg="1"/>
      <p:bldP spid="58380" grpId="0" animBg="1"/>
      <p:bldP spid="58372"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476250"/>
            <a:ext cx="9034463" cy="850900"/>
          </a:xfrm>
          <a:solidFill>
            <a:schemeClr val="tx1"/>
          </a:solidFill>
        </p:spPr>
        <p:txBody>
          <a:bodyPr anchor="ctr"/>
          <a:lstStyle/>
          <a:p>
            <a:pPr algn="ctr" eaLnBrk="1" hangingPunct="1"/>
            <a:r>
              <a:rPr lang="en-GB" sz="2800" dirty="0" err="1">
                <a:solidFill>
                  <a:schemeClr val="bg1"/>
                </a:solidFill>
                <a:latin typeface="Impact" charset="0"/>
                <a:ea typeface="SimSun" charset="0"/>
                <a:cs typeface="SimSun" charset="0"/>
              </a:rPr>
              <a:t>உடன்படிக்கையின்</a:t>
            </a:r>
            <a:r>
              <a:rPr lang="en-GB" sz="2800" dirty="0">
                <a:solidFill>
                  <a:schemeClr val="bg1"/>
                </a:solidFill>
                <a:latin typeface="Impact" charset="0"/>
                <a:ea typeface="SimSun" charset="0"/>
                <a:cs typeface="SimSun" charset="0"/>
              </a:rPr>
              <a:t>  </a:t>
            </a:r>
            <a:r>
              <a:rPr lang="en-GB" sz="2800" dirty="0" err="1">
                <a:solidFill>
                  <a:schemeClr val="bg1"/>
                </a:solidFill>
                <a:latin typeface="Impact" charset="0"/>
                <a:ea typeface="SimSun" charset="0"/>
                <a:cs typeface="SimSun" charset="0"/>
              </a:rPr>
              <a:t>வேறுபாடுகள்</a:t>
            </a:r>
            <a:endParaRPr lang="en-US" sz="2800" dirty="0">
              <a:solidFill>
                <a:schemeClr val="bg1"/>
              </a:solidFill>
              <a:latin typeface="Impact" charset="0"/>
              <a:ea typeface="SimSun" charset="0"/>
              <a:cs typeface="SimSun" charset="0"/>
            </a:endParaRPr>
          </a:p>
        </p:txBody>
      </p:sp>
      <p:grpSp>
        <p:nvGrpSpPr>
          <p:cNvPr id="215043" name="Group 4"/>
          <p:cNvGrpSpPr>
            <a:grpSpLocks/>
          </p:cNvGrpSpPr>
          <p:nvPr/>
        </p:nvGrpSpPr>
        <p:grpSpPr bwMode="auto">
          <a:xfrm>
            <a:off x="14288" y="1254125"/>
            <a:ext cx="9053512" cy="5330825"/>
            <a:chOff x="57" y="1296"/>
            <a:chExt cx="5315" cy="3118"/>
          </a:xfrm>
        </p:grpSpPr>
        <p:grpSp>
          <p:nvGrpSpPr>
            <p:cNvPr id="215045" name="Group 5"/>
            <p:cNvGrpSpPr>
              <a:grpSpLocks/>
            </p:cNvGrpSpPr>
            <p:nvPr/>
          </p:nvGrpSpPr>
          <p:grpSpPr bwMode="auto">
            <a:xfrm>
              <a:off x="57" y="1296"/>
              <a:ext cx="5315" cy="292"/>
              <a:chOff x="0" y="1296"/>
              <a:chExt cx="5904" cy="292"/>
            </a:xfrm>
          </p:grpSpPr>
          <p:grpSp>
            <p:nvGrpSpPr>
              <p:cNvPr id="215072" name="Group 6"/>
              <p:cNvGrpSpPr>
                <a:grpSpLocks/>
              </p:cNvGrpSpPr>
              <p:nvPr/>
            </p:nvGrpSpPr>
            <p:grpSpPr bwMode="auto">
              <a:xfrm>
                <a:off x="0" y="1296"/>
                <a:ext cx="1038" cy="292"/>
                <a:chOff x="0" y="0"/>
                <a:chExt cx="754" cy="422"/>
              </a:xfrm>
            </p:grpSpPr>
            <p:sp>
              <p:nvSpPr>
                <p:cNvPr id="215085" name="Rectangle 7"/>
                <p:cNvSpPr>
                  <a:spLocks noChangeArrowheads="1"/>
                </p:cNvSpPr>
                <p:nvPr/>
              </p:nvSpPr>
              <p:spPr bwMode="auto">
                <a:xfrm>
                  <a:off x="0" y="0"/>
                  <a:ext cx="75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6" name="Rectangle 8"/>
                <p:cNvSpPr>
                  <a:spLocks noChangeArrowheads="1"/>
                </p:cNvSpPr>
                <p:nvPr/>
              </p:nvSpPr>
              <p:spPr bwMode="auto">
                <a:xfrm>
                  <a:off x="43" y="0"/>
                  <a:ext cx="66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a:solidFill>
                        <a:srgbClr val="000000"/>
                      </a:solidFill>
                      <a:latin typeface="Arial Narrow" charset="0"/>
                      <a:ea typeface="SimSun" charset="0"/>
                      <a:cs typeface="SimSun" charset="0"/>
                    </a:rPr>
                    <a:t> </a:t>
                  </a:r>
                </a:p>
                <a:p>
                  <a:pPr algn="ctr">
                    <a:tabLst>
                      <a:tab pos="2400300" algn="l"/>
                      <a:tab pos="5156200" algn="r"/>
                    </a:tabLst>
                  </a:pPr>
                  <a:endParaRPr lang="en-US" altLang="zh-CN" sz="2000">
                    <a:solidFill>
                      <a:srgbClr val="000000"/>
                    </a:solidFill>
                    <a:latin typeface="Arial Narrow" charset="0"/>
                    <a:ea typeface="SimSun" charset="0"/>
                    <a:cs typeface="SimSun" charset="0"/>
                  </a:endParaRPr>
                </a:p>
              </p:txBody>
            </p:sp>
          </p:grpSp>
          <p:grpSp>
            <p:nvGrpSpPr>
              <p:cNvPr id="215073" name="Group 9"/>
              <p:cNvGrpSpPr>
                <a:grpSpLocks/>
              </p:cNvGrpSpPr>
              <p:nvPr/>
            </p:nvGrpSpPr>
            <p:grpSpPr bwMode="auto">
              <a:xfrm>
                <a:off x="1038" y="1296"/>
                <a:ext cx="1191" cy="292"/>
                <a:chOff x="754" y="0"/>
                <a:chExt cx="865" cy="422"/>
              </a:xfrm>
            </p:grpSpPr>
            <p:sp>
              <p:nvSpPr>
                <p:cNvPr id="215083" name="Rectangle 10"/>
                <p:cNvSpPr>
                  <a:spLocks noChangeArrowheads="1"/>
                </p:cNvSpPr>
                <p:nvPr/>
              </p:nvSpPr>
              <p:spPr bwMode="auto">
                <a:xfrm>
                  <a:off x="754" y="0"/>
                  <a:ext cx="865"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4" name="Rectangle 11"/>
                <p:cNvSpPr>
                  <a:spLocks noChangeArrowheads="1"/>
                </p:cNvSpPr>
                <p:nvPr/>
              </p:nvSpPr>
              <p:spPr bwMode="auto">
                <a:xfrm>
                  <a:off x="797" y="0"/>
                  <a:ext cx="779"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Abrahamic</a:t>
                  </a:r>
                  <a:endParaRPr lang="en-US" altLang="zh-CN" sz="2000" b="1">
                    <a:solidFill>
                      <a:srgbClr val="000000"/>
                    </a:solidFill>
                    <a:latin typeface="Arial Narrow" charset="0"/>
                    <a:ea typeface="SimSun" charset="0"/>
                    <a:cs typeface="SimSun" charset="0"/>
                  </a:endParaRPr>
                </a:p>
              </p:txBody>
            </p:sp>
          </p:grpSp>
          <p:grpSp>
            <p:nvGrpSpPr>
              <p:cNvPr id="215074" name="Group 12"/>
              <p:cNvGrpSpPr>
                <a:grpSpLocks/>
              </p:cNvGrpSpPr>
              <p:nvPr/>
            </p:nvGrpSpPr>
            <p:grpSpPr bwMode="auto">
              <a:xfrm>
                <a:off x="2229" y="1296"/>
                <a:ext cx="1258" cy="292"/>
                <a:chOff x="1619" y="0"/>
                <a:chExt cx="914" cy="422"/>
              </a:xfrm>
            </p:grpSpPr>
            <p:sp>
              <p:nvSpPr>
                <p:cNvPr id="215081" name="Rectangle 13"/>
                <p:cNvSpPr>
                  <a:spLocks noChangeArrowheads="1"/>
                </p:cNvSpPr>
                <p:nvPr/>
              </p:nvSpPr>
              <p:spPr bwMode="auto">
                <a:xfrm>
                  <a:off x="1619" y="0"/>
                  <a:ext cx="91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2" name="Rectangle 14"/>
                <p:cNvSpPr>
                  <a:spLocks noChangeArrowheads="1"/>
                </p:cNvSpPr>
                <p:nvPr/>
              </p:nvSpPr>
              <p:spPr bwMode="auto">
                <a:xfrm>
                  <a:off x="1662" y="0"/>
                  <a:ext cx="82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Land</a:t>
                  </a:r>
                  <a:endParaRPr lang="en-US" altLang="zh-CN" sz="2000">
                    <a:solidFill>
                      <a:srgbClr val="000000"/>
                    </a:solidFill>
                    <a:latin typeface="Arial Narrow" charset="0"/>
                    <a:ea typeface="SimSun" charset="0"/>
                    <a:cs typeface="SimSun" charset="0"/>
                  </a:endParaRPr>
                </a:p>
              </p:txBody>
            </p:sp>
          </p:grpSp>
          <p:grpSp>
            <p:nvGrpSpPr>
              <p:cNvPr id="215075" name="Group 15"/>
              <p:cNvGrpSpPr>
                <a:grpSpLocks/>
              </p:cNvGrpSpPr>
              <p:nvPr/>
            </p:nvGrpSpPr>
            <p:grpSpPr bwMode="auto">
              <a:xfrm>
                <a:off x="3487" y="1296"/>
                <a:ext cx="1159" cy="292"/>
                <a:chOff x="2533" y="0"/>
                <a:chExt cx="842" cy="422"/>
              </a:xfrm>
            </p:grpSpPr>
            <p:sp>
              <p:nvSpPr>
                <p:cNvPr id="215079" name="Rectangle 16"/>
                <p:cNvSpPr>
                  <a:spLocks noChangeArrowheads="1"/>
                </p:cNvSpPr>
                <p:nvPr/>
              </p:nvSpPr>
              <p:spPr bwMode="auto">
                <a:xfrm>
                  <a:off x="2533" y="0"/>
                  <a:ext cx="842"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0" name="Rectangle 17"/>
                <p:cNvSpPr>
                  <a:spLocks noChangeArrowheads="1"/>
                </p:cNvSpPr>
                <p:nvPr/>
              </p:nvSpPr>
              <p:spPr bwMode="auto">
                <a:xfrm>
                  <a:off x="2576" y="0"/>
                  <a:ext cx="756"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Davidic</a:t>
                  </a:r>
                  <a:endParaRPr lang="en-US" altLang="zh-CN" sz="2000">
                    <a:solidFill>
                      <a:srgbClr val="000000"/>
                    </a:solidFill>
                    <a:latin typeface="Arial Narrow" charset="0"/>
                    <a:ea typeface="SimSun" charset="0"/>
                    <a:cs typeface="SimSun" charset="0"/>
                  </a:endParaRPr>
                </a:p>
              </p:txBody>
            </p:sp>
          </p:grpSp>
          <p:grpSp>
            <p:nvGrpSpPr>
              <p:cNvPr id="215076" name="Group 18"/>
              <p:cNvGrpSpPr>
                <a:grpSpLocks/>
              </p:cNvGrpSpPr>
              <p:nvPr/>
            </p:nvGrpSpPr>
            <p:grpSpPr bwMode="auto">
              <a:xfrm>
                <a:off x="4646" y="1296"/>
                <a:ext cx="1258" cy="292"/>
                <a:chOff x="3375" y="0"/>
                <a:chExt cx="914" cy="422"/>
              </a:xfrm>
            </p:grpSpPr>
            <p:sp>
              <p:nvSpPr>
                <p:cNvPr id="215077" name="Rectangle 19"/>
                <p:cNvSpPr>
                  <a:spLocks noChangeArrowheads="1"/>
                </p:cNvSpPr>
                <p:nvPr/>
              </p:nvSpPr>
              <p:spPr bwMode="auto">
                <a:xfrm>
                  <a:off x="3375" y="0"/>
                  <a:ext cx="91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78" name="Rectangle 20"/>
                <p:cNvSpPr>
                  <a:spLocks noChangeArrowheads="1"/>
                </p:cNvSpPr>
                <p:nvPr/>
              </p:nvSpPr>
              <p:spPr bwMode="auto">
                <a:xfrm>
                  <a:off x="3418" y="0"/>
                  <a:ext cx="82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New</a:t>
                  </a:r>
                  <a:endParaRPr lang="en-US" altLang="zh-CN" sz="2000">
                    <a:solidFill>
                      <a:srgbClr val="000000"/>
                    </a:solidFill>
                    <a:latin typeface="Arial Narrow" charset="0"/>
                    <a:ea typeface="SimSun" charset="0"/>
                    <a:cs typeface="SimSun" charset="0"/>
                  </a:endParaRPr>
                </a:p>
              </p:txBody>
            </p:sp>
          </p:grpSp>
        </p:grpSp>
        <p:grpSp>
          <p:nvGrpSpPr>
            <p:cNvPr id="215046" name="Group 21"/>
            <p:cNvGrpSpPr>
              <a:grpSpLocks/>
            </p:cNvGrpSpPr>
            <p:nvPr/>
          </p:nvGrpSpPr>
          <p:grpSpPr bwMode="auto">
            <a:xfrm>
              <a:off x="59" y="1588"/>
              <a:ext cx="5312" cy="2826"/>
              <a:chOff x="59" y="1588"/>
              <a:chExt cx="5312" cy="2826"/>
            </a:xfrm>
          </p:grpSpPr>
          <p:sp>
            <p:nvSpPr>
              <p:cNvPr id="215047" name="Rectangle 22"/>
              <p:cNvSpPr>
                <a:spLocks noChangeArrowheads="1"/>
              </p:cNvSpPr>
              <p:nvPr/>
            </p:nvSpPr>
            <p:spPr bwMode="auto">
              <a:xfrm>
                <a:off x="59" y="1588"/>
                <a:ext cx="92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Definition: </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God</a:t>
                </a:r>
                <a:r>
                  <a:rPr lang="fr-FR" altLang="zh-CN" sz="2000" b="1" i="1">
                    <a:solidFill>
                      <a:srgbClr val="000000"/>
                    </a:solidFill>
                    <a:latin typeface="Arial Narrow" charset="0"/>
                    <a:ea typeface="SimSun" charset="0"/>
                    <a:cs typeface="SimSun" charset="0"/>
                  </a:rPr>
                  <a:t>'</a:t>
                </a:r>
                <a:r>
                  <a:rPr lang="en-US" altLang="zh-CN" sz="2000" b="1" i="1">
                    <a:solidFill>
                      <a:srgbClr val="000000"/>
                    </a:solidFill>
                    <a:latin typeface="Arial Narrow" charset="0"/>
                    <a:ea typeface="SimSun" charset="0"/>
                    <a:cs typeface="SimSun" charset="0"/>
                  </a:rPr>
                  <a:t>s promise to give Israel…</a:t>
                </a:r>
                <a:endParaRPr lang="en-US" altLang="zh-CN" sz="2000">
                  <a:solidFill>
                    <a:srgbClr val="000000"/>
                  </a:solidFill>
                  <a:latin typeface="Arial Narrow" charset="0"/>
                  <a:ea typeface="SimSun" charset="0"/>
                  <a:cs typeface="SimSun" charset="0"/>
                </a:endParaRPr>
              </a:p>
            </p:txBody>
          </p:sp>
          <p:sp>
            <p:nvSpPr>
              <p:cNvPr id="215048" name="Rectangle 23"/>
              <p:cNvSpPr>
                <a:spLocks noChangeArrowheads="1"/>
              </p:cNvSpPr>
              <p:nvPr/>
            </p:nvSpPr>
            <p:spPr bwMode="auto">
              <a:xfrm>
                <a:off x="979" y="1588"/>
                <a:ext cx="1072"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land, rule, and blessing to benefit the world</a:t>
                </a:r>
              </a:p>
            </p:txBody>
          </p:sp>
          <p:sp>
            <p:nvSpPr>
              <p:cNvPr id="215049" name="Rectangle 24"/>
              <p:cNvSpPr>
                <a:spLocks noChangeArrowheads="1"/>
              </p:cNvSpPr>
              <p:nvPr/>
            </p:nvSpPr>
            <p:spPr bwMode="auto">
              <a:xfrm>
                <a:off x="2051" y="1588"/>
                <a:ext cx="11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r>
                  <a:rPr lang="en-US" altLang="zh-CN" sz="2000" i="1">
                    <a:solidFill>
                      <a:srgbClr val="000000"/>
                    </a:solidFill>
                    <a:latin typeface="Arial Narrow" charset="0"/>
                    <a:ea typeface="SimSun" charset="0"/>
                    <a:cs typeface="SimSun" charset="0"/>
                  </a:rPr>
                  <a:t>physical</a:t>
                </a:r>
                <a:r>
                  <a:rPr lang="en-US" altLang="zh-CN" sz="2000">
                    <a:solidFill>
                      <a:srgbClr val="000000"/>
                    </a:solidFill>
                    <a:latin typeface="Arial Narrow" charset="0"/>
                    <a:ea typeface="SimSun" charset="0"/>
                    <a:cs typeface="SimSun" charset="0"/>
                  </a:rPr>
                  <a:t> </a:t>
                </a:r>
                <a:r>
                  <a:rPr lang="en-US" altLang="zh-CN" sz="2000" u="sng">
                    <a:solidFill>
                      <a:srgbClr val="000000"/>
                    </a:solidFill>
                    <a:latin typeface="Arial Narrow" charset="0"/>
                    <a:ea typeface="SimSun" charset="0"/>
                    <a:cs typeface="SimSun" charset="0"/>
                  </a:rPr>
                  <a:t>land</a:t>
                </a:r>
                <a:r>
                  <a:rPr lang="en-US" altLang="zh-CN" sz="2000">
                    <a:solidFill>
                      <a:srgbClr val="000000"/>
                    </a:solidFill>
                    <a:latin typeface="Arial Narrow" charset="0"/>
                    <a:ea typeface="SimSun" charset="0"/>
                    <a:cs typeface="SimSun" charset="0"/>
                  </a:rPr>
                  <a:t> from the Wadi of Egypt to the Euphrates River (Gen. 15:18)</a:t>
                </a:r>
              </a:p>
            </p:txBody>
          </p:sp>
          <p:sp>
            <p:nvSpPr>
              <p:cNvPr id="215050" name="Rectangle 25"/>
              <p:cNvSpPr>
                <a:spLocks noChangeArrowheads="1"/>
              </p:cNvSpPr>
              <p:nvPr/>
            </p:nvSpPr>
            <p:spPr bwMode="auto">
              <a:xfrm>
                <a:off x="3191" y="1588"/>
                <a:ext cx="10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r>
                  <a:rPr lang="en-US" altLang="zh-CN" sz="2000" i="1">
                    <a:solidFill>
                      <a:srgbClr val="000000"/>
                    </a:solidFill>
                    <a:latin typeface="Arial Narrow" charset="0"/>
                    <a:ea typeface="SimSun" charset="0"/>
                    <a:cs typeface="SimSun" charset="0"/>
                  </a:rPr>
                  <a:t>political</a:t>
                </a:r>
                <a:r>
                  <a:rPr lang="en-US" altLang="zh-CN" sz="2000">
                    <a:solidFill>
                      <a:srgbClr val="000000"/>
                    </a:solidFill>
                    <a:latin typeface="Arial Narrow" charset="0"/>
                    <a:ea typeface="SimSun" charset="0"/>
                    <a:cs typeface="SimSun" charset="0"/>
                  </a:rPr>
                  <a:t> </a:t>
                </a:r>
                <a:r>
                  <a:rPr lang="en-US" altLang="zh-CN" sz="2000" u="sng">
                    <a:solidFill>
                      <a:srgbClr val="000000"/>
                    </a:solidFill>
                    <a:latin typeface="Arial Narrow" charset="0"/>
                    <a:ea typeface="SimSun" charset="0"/>
                    <a:cs typeface="SimSun" charset="0"/>
                  </a:rPr>
                  <a:t>rule</a:t>
                </a:r>
                <a:r>
                  <a:rPr lang="en-US" altLang="zh-CN" sz="2000">
                    <a:solidFill>
                      <a:srgbClr val="000000"/>
                    </a:solidFill>
                    <a:latin typeface="Arial Narrow" charset="0"/>
                    <a:ea typeface="SimSun" charset="0"/>
                    <a:cs typeface="SimSun" charset="0"/>
                  </a:rPr>
                  <a:t> </a:t>
                </a:r>
              </a:p>
              <a:p>
                <a:pPr>
                  <a:tabLst>
                    <a:tab pos="2400300" algn="l"/>
                    <a:tab pos="5156200" algn="r"/>
                  </a:tabLst>
                </a:pPr>
                <a:r>
                  <a:rPr lang="en-US" altLang="zh-CN" sz="2000">
                    <a:solidFill>
                      <a:srgbClr val="000000"/>
                    </a:solidFill>
                    <a:latin typeface="Arial Narrow" charset="0"/>
                    <a:ea typeface="SimSun" charset="0"/>
                    <a:cs typeface="SimSun" charset="0"/>
                  </a:rPr>
                  <a:t>of a descendant of David forever from Zion</a:t>
                </a:r>
              </a:p>
            </p:txBody>
          </p:sp>
          <p:sp>
            <p:nvSpPr>
              <p:cNvPr id="215051" name="Rectangle 26"/>
              <p:cNvSpPr>
                <a:spLocks noChangeArrowheads="1"/>
              </p:cNvSpPr>
              <p:nvPr/>
            </p:nvSpPr>
            <p:spPr bwMode="auto">
              <a:xfrm>
                <a:off x="4231" y="1588"/>
                <a:ext cx="11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r>
                  <a:rPr lang="en-US" altLang="zh-CN" sz="2000" i="1">
                    <a:solidFill>
                      <a:srgbClr val="000000"/>
                    </a:solidFill>
                    <a:latin typeface="Arial Narrow" charset="0"/>
                    <a:ea typeface="SimSun" charset="0"/>
                    <a:cs typeface="SimSun" charset="0"/>
                  </a:rPr>
                  <a:t>spiritual</a:t>
                </a:r>
                <a:r>
                  <a:rPr lang="en-US" altLang="zh-CN" sz="2000">
                    <a:solidFill>
                      <a:srgbClr val="000000"/>
                    </a:solidFill>
                    <a:latin typeface="Arial Narrow" charset="0"/>
                    <a:ea typeface="SimSun" charset="0"/>
                    <a:cs typeface="SimSun" charset="0"/>
                  </a:rPr>
                  <a:t> </a:t>
                </a:r>
                <a:r>
                  <a:rPr lang="en-US" altLang="zh-CN" sz="2000" u="sng">
                    <a:solidFill>
                      <a:srgbClr val="000000"/>
                    </a:solidFill>
                    <a:latin typeface="Arial Narrow" charset="0"/>
                    <a:ea typeface="SimSun" charset="0"/>
                    <a:cs typeface="SimSun" charset="0"/>
                  </a:rPr>
                  <a:t>blessings</a:t>
                </a:r>
                <a:r>
                  <a:rPr lang="en-US" altLang="zh-CN" sz="2000">
                    <a:solidFill>
                      <a:srgbClr val="000000"/>
                    </a:solidFill>
                    <a:latin typeface="Arial Narrow" charset="0"/>
                    <a:ea typeface="SimSun" charset="0"/>
                    <a:cs typeface="SimSun" charset="0"/>
                  </a:rPr>
                  <a:t> of national cleansing and restoration</a:t>
                </a:r>
              </a:p>
            </p:txBody>
          </p:sp>
          <p:sp>
            <p:nvSpPr>
              <p:cNvPr id="215052" name="Rectangle 27"/>
              <p:cNvSpPr>
                <a:spLocks noChangeArrowheads="1"/>
              </p:cNvSpPr>
              <p:nvPr/>
            </p:nvSpPr>
            <p:spPr bwMode="auto">
              <a:xfrm>
                <a:off x="59" y="2265"/>
                <a:ext cx="920" cy="43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Relationship</a:t>
                </a:r>
                <a:endParaRPr lang="en-US" altLang="zh-CN" sz="2000">
                  <a:solidFill>
                    <a:srgbClr val="000000"/>
                  </a:solidFill>
                  <a:latin typeface="Arial Narrow" charset="0"/>
                  <a:ea typeface="SimSun" charset="0"/>
                  <a:cs typeface="SimSun" charset="0"/>
                </a:endParaRPr>
              </a:p>
            </p:txBody>
          </p:sp>
          <p:sp>
            <p:nvSpPr>
              <p:cNvPr id="215053" name="Rectangle 28"/>
              <p:cNvSpPr>
                <a:spLocks noChangeArrowheads="1"/>
              </p:cNvSpPr>
              <p:nvPr/>
            </p:nvSpPr>
            <p:spPr bwMode="auto">
              <a:xfrm>
                <a:off x="979" y="2265"/>
                <a:ext cx="1072" cy="43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 Umbrella</a:t>
                </a:r>
              </a:p>
            </p:txBody>
          </p:sp>
          <p:sp>
            <p:nvSpPr>
              <p:cNvPr id="215054" name="Rectangle 29"/>
              <p:cNvSpPr>
                <a:spLocks noChangeArrowheads="1"/>
              </p:cNvSpPr>
              <p:nvPr/>
            </p:nvSpPr>
            <p:spPr bwMode="auto">
              <a:xfrm>
                <a:off x="2051" y="2265"/>
                <a:ext cx="1140" cy="43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Land</a:t>
                </a:r>
              </a:p>
            </p:txBody>
          </p:sp>
          <p:sp>
            <p:nvSpPr>
              <p:cNvPr id="215055" name="Rectangle 30"/>
              <p:cNvSpPr>
                <a:spLocks noChangeArrowheads="1"/>
              </p:cNvSpPr>
              <p:nvPr/>
            </p:nvSpPr>
            <p:spPr bwMode="auto">
              <a:xfrm>
                <a:off x="3191" y="2265"/>
                <a:ext cx="1040" cy="43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 Seed</a:t>
                </a:r>
              </a:p>
            </p:txBody>
          </p:sp>
          <p:sp>
            <p:nvSpPr>
              <p:cNvPr id="215056" name="Rectangle 31"/>
              <p:cNvSpPr>
                <a:spLocks noChangeArrowheads="1"/>
              </p:cNvSpPr>
              <p:nvPr/>
            </p:nvSpPr>
            <p:spPr bwMode="auto">
              <a:xfrm>
                <a:off x="4231" y="2265"/>
                <a:ext cx="1140" cy="43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 Blessing</a:t>
                </a:r>
              </a:p>
            </p:txBody>
          </p:sp>
          <p:sp>
            <p:nvSpPr>
              <p:cNvPr id="215057" name="Rectangle 32"/>
              <p:cNvSpPr>
                <a:spLocks noChangeArrowheads="1"/>
              </p:cNvSpPr>
              <p:nvPr/>
            </p:nvSpPr>
            <p:spPr bwMode="auto">
              <a:xfrm>
                <a:off x="59" y="2702"/>
                <a:ext cx="920" cy="43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Key Text</a:t>
                </a:r>
                <a:endParaRPr lang="en-US" altLang="zh-CN" sz="2000">
                  <a:solidFill>
                    <a:srgbClr val="000000"/>
                  </a:solidFill>
                  <a:latin typeface="Arial Narrow" charset="0"/>
                  <a:ea typeface="SimSun" charset="0"/>
                  <a:cs typeface="SimSun" charset="0"/>
                </a:endParaRPr>
              </a:p>
            </p:txBody>
          </p:sp>
          <p:sp>
            <p:nvSpPr>
              <p:cNvPr id="215058" name="Rectangle 33"/>
              <p:cNvSpPr>
                <a:spLocks noChangeArrowheads="1"/>
              </p:cNvSpPr>
              <p:nvPr/>
            </p:nvSpPr>
            <p:spPr bwMode="auto">
              <a:xfrm>
                <a:off x="979" y="2702"/>
                <a:ext cx="1072" cy="43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Gen. 12:1-3</a:t>
                </a:r>
              </a:p>
            </p:txBody>
          </p:sp>
          <p:sp>
            <p:nvSpPr>
              <p:cNvPr id="215059" name="Rectangle 34"/>
              <p:cNvSpPr>
                <a:spLocks noChangeArrowheads="1"/>
              </p:cNvSpPr>
              <p:nvPr/>
            </p:nvSpPr>
            <p:spPr bwMode="auto">
              <a:xfrm>
                <a:off x="2051" y="2702"/>
                <a:ext cx="1140" cy="43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Deut. 30:1-10</a:t>
                </a:r>
              </a:p>
            </p:txBody>
          </p:sp>
          <p:sp>
            <p:nvSpPr>
              <p:cNvPr id="215060" name="Rectangle 35"/>
              <p:cNvSpPr>
                <a:spLocks noChangeArrowheads="1"/>
              </p:cNvSpPr>
              <p:nvPr/>
            </p:nvSpPr>
            <p:spPr bwMode="auto">
              <a:xfrm>
                <a:off x="3191" y="2702"/>
                <a:ext cx="1040" cy="43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2 Sam. 7:12-16</a:t>
                </a:r>
              </a:p>
            </p:txBody>
          </p:sp>
          <p:sp>
            <p:nvSpPr>
              <p:cNvPr id="215061" name="Rectangle 36"/>
              <p:cNvSpPr>
                <a:spLocks noChangeArrowheads="1"/>
              </p:cNvSpPr>
              <p:nvPr/>
            </p:nvSpPr>
            <p:spPr bwMode="auto">
              <a:xfrm>
                <a:off x="4231" y="2702"/>
                <a:ext cx="1140" cy="438"/>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Jer. 31:31-34</a:t>
                </a:r>
              </a:p>
            </p:txBody>
          </p:sp>
          <p:sp>
            <p:nvSpPr>
              <p:cNvPr id="215062" name="Rectangle 37"/>
              <p:cNvSpPr>
                <a:spLocks noChangeArrowheads="1"/>
              </p:cNvSpPr>
              <p:nvPr/>
            </p:nvSpPr>
            <p:spPr bwMode="auto">
              <a:xfrm>
                <a:off x="59" y="3140"/>
                <a:ext cx="920" cy="5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Recipient</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Date</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Place</a:t>
                </a:r>
                <a:endParaRPr lang="en-US" altLang="zh-CN" sz="2000">
                  <a:solidFill>
                    <a:srgbClr val="000000"/>
                  </a:solidFill>
                  <a:latin typeface="Arial Narrow" charset="0"/>
                  <a:ea typeface="SimSun" charset="0"/>
                  <a:cs typeface="SimSun" charset="0"/>
                </a:endParaRPr>
              </a:p>
            </p:txBody>
          </p:sp>
          <p:sp>
            <p:nvSpPr>
              <p:cNvPr id="215063" name="Rectangle 38"/>
              <p:cNvSpPr>
                <a:spLocks noChangeArrowheads="1"/>
              </p:cNvSpPr>
              <p:nvPr/>
            </p:nvSpPr>
            <p:spPr bwMode="auto">
              <a:xfrm>
                <a:off x="979" y="3140"/>
                <a:ext cx="1072" cy="5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Abraham</a:t>
                </a:r>
              </a:p>
              <a:p>
                <a:pPr>
                  <a:tabLst>
                    <a:tab pos="2400300" algn="l"/>
                    <a:tab pos="5156200" algn="r"/>
                  </a:tabLst>
                </a:pPr>
                <a:r>
                  <a:rPr lang="en-US" altLang="zh-CN" sz="2000">
                    <a:solidFill>
                      <a:srgbClr val="000000"/>
                    </a:solidFill>
                    <a:latin typeface="Arial Narrow" charset="0"/>
                    <a:ea typeface="SimSun" charset="0"/>
                    <a:cs typeface="SimSun" charset="0"/>
                  </a:rPr>
                  <a:t>2060 BC</a:t>
                </a:r>
              </a:p>
              <a:p>
                <a:pPr>
                  <a:tabLst>
                    <a:tab pos="2400300" algn="l"/>
                    <a:tab pos="5156200" algn="r"/>
                  </a:tabLst>
                </a:pPr>
                <a:r>
                  <a:rPr lang="en-US" altLang="zh-CN" sz="2000">
                    <a:solidFill>
                      <a:srgbClr val="000000"/>
                    </a:solidFill>
                    <a:latin typeface="Arial Narrow" charset="0"/>
                    <a:ea typeface="SimSun" charset="0"/>
                    <a:cs typeface="SimSun" charset="0"/>
                  </a:rPr>
                  <a:t>Ur of Chaldees</a:t>
                </a:r>
              </a:p>
            </p:txBody>
          </p:sp>
          <p:sp>
            <p:nvSpPr>
              <p:cNvPr id="215064" name="Rectangle 39"/>
              <p:cNvSpPr>
                <a:spLocks noChangeArrowheads="1"/>
              </p:cNvSpPr>
              <p:nvPr/>
            </p:nvSpPr>
            <p:spPr bwMode="auto">
              <a:xfrm>
                <a:off x="2051" y="3140"/>
                <a:ext cx="1140" cy="5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Moses</a:t>
                </a:r>
              </a:p>
              <a:p>
                <a:pPr>
                  <a:tabLst>
                    <a:tab pos="2400300" algn="l"/>
                    <a:tab pos="5156200" algn="r"/>
                  </a:tabLst>
                </a:pPr>
                <a:r>
                  <a:rPr lang="en-US" altLang="zh-CN" sz="2000">
                    <a:solidFill>
                      <a:srgbClr val="000000"/>
                    </a:solidFill>
                    <a:latin typeface="Arial Narrow" charset="0"/>
                    <a:ea typeface="SimSun" charset="0"/>
                    <a:cs typeface="SimSun" charset="0"/>
                  </a:rPr>
                  <a:t>1445 BC</a:t>
                </a:r>
              </a:p>
              <a:p>
                <a:pPr>
                  <a:tabLst>
                    <a:tab pos="2400300" algn="l"/>
                    <a:tab pos="5156200" algn="r"/>
                  </a:tabLst>
                </a:pPr>
                <a:r>
                  <a:rPr lang="en-US" altLang="zh-CN" sz="2000">
                    <a:solidFill>
                      <a:srgbClr val="000000"/>
                    </a:solidFill>
                    <a:latin typeface="Arial Narrow" charset="0"/>
                    <a:ea typeface="SimSun" charset="0"/>
                    <a:cs typeface="SimSun" charset="0"/>
                  </a:rPr>
                  <a:t>Mt. Sinai</a:t>
                </a:r>
              </a:p>
            </p:txBody>
          </p:sp>
          <p:sp>
            <p:nvSpPr>
              <p:cNvPr id="215065" name="Rectangle 40"/>
              <p:cNvSpPr>
                <a:spLocks noChangeArrowheads="1"/>
              </p:cNvSpPr>
              <p:nvPr/>
            </p:nvSpPr>
            <p:spPr bwMode="auto">
              <a:xfrm>
                <a:off x="3191" y="3140"/>
                <a:ext cx="1040" cy="5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David</a:t>
                </a:r>
              </a:p>
              <a:p>
                <a:pPr>
                  <a:tabLst>
                    <a:tab pos="2400300" algn="l"/>
                    <a:tab pos="5156200" algn="r"/>
                  </a:tabLst>
                </a:pPr>
                <a:r>
                  <a:rPr lang="en-US" altLang="zh-CN" sz="2000">
                    <a:solidFill>
                      <a:srgbClr val="000000"/>
                    </a:solidFill>
                    <a:latin typeface="Arial Narrow" charset="0"/>
                    <a:ea typeface="SimSun" charset="0"/>
                    <a:cs typeface="SimSun" charset="0"/>
                  </a:rPr>
                  <a:t>1004 BC</a:t>
                </a:r>
              </a:p>
              <a:p>
                <a:pPr>
                  <a:tabLst>
                    <a:tab pos="2400300" algn="l"/>
                    <a:tab pos="5156200" algn="r"/>
                  </a:tabLst>
                </a:pPr>
                <a:r>
                  <a:rPr lang="en-US" altLang="zh-CN" sz="2000">
                    <a:solidFill>
                      <a:srgbClr val="000000"/>
                    </a:solidFill>
                    <a:latin typeface="Arial Narrow" charset="0"/>
                    <a:ea typeface="SimSun" charset="0"/>
                    <a:cs typeface="SimSun" charset="0"/>
                  </a:rPr>
                  <a:t>Jerusalem</a:t>
                </a:r>
              </a:p>
            </p:txBody>
          </p:sp>
          <p:sp>
            <p:nvSpPr>
              <p:cNvPr id="215066" name="Rectangle 41"/>
              <p:cNvSpPr>
                <a:spLocks noChangeArrowheads="1"/>
              </p:cNvSpPr>
              <p:nvPr/>
            </p:nvSpPr>
            <p:spPr bwMode="auto">
              <a:xfrm>
                <a:off x="4231" y="3140"/>
                <a:ext cx="1140" cy="5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Jeremiah</a:t>
                </a:r>
              </a:p>
              <a:p>
                <a:pPr>
                  <a:tabLst>
                    <a:tab pos="2400300" algn="l"/>
                    <a:tab pos="5156200" algn="r"/>
                  </a:tabLst>
                </a:pPr>
                <a:r>
                  <a:rPr lang="en-US" altLang="zh-CN" sz="2000">
                    <a:solidFill>
                      <a:srgbClr val="000000"/>
                    </a:solidFill>
                    <a:latin typeface="Arial Narrow" charset="0"/>
                    <a:ea typeface="SimSun" charset="0"/>
                    <a:cs typeface="SimSun" charset="0"/>
                  </a:rPr>
                  <a:t>595 BC</a:t>
                </a:r>
              </a:p>
              <a:p>
                <a:pPr>
                  <a:tabLst>
                    <a:tab pos="2400300" algn="l"/>
                    <a:tab pos="5156200" algn="r"/>
                  </a:tabLst>
                </a:pPr>
                <a:r>
                  <a:rPr lang="en-US" altLang="zh-CN" sz="2000">
                    <a:solidFill>
                      <a:srgbClr val="000000"/>
                    </a:solidFill>
                    <a:latin typeface="Arial Narrow" charset="0"/>
                    <a:ea typeface="SimSun" charset="0"/>
                    <a:cs typeface="SimSun" charset="0"/>
                  </a:rPr>
                  <a:t>Jerusalem</a:t>
                </a:r>
              </a:p>
            </p:txBody>
          </p:sp>
          <p:sp>
            <p:nvSpPr>
              <p:cNvPr id="215067" name="Rectangle 42"/>
              <p:cNvSpPr>
                <a:spLocks noChangeArrowheads="1"/>
              </p:cNvSpPr>
              <p:nvPr/>
            </p:nvSpPr>
            <p:spPr bwMode="auto">
              <a:xfrm>
                <a:off x="59" y="3737"/>
                <a:ext cx="92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Personal Blessings </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to First </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Recipient</a:t>
                </a:r>
                <a:endParaRPr lang="en-US" altLang="zh-CN" sz="2000">
                  <a:solidFill>
                    <a:srgbClr val="000000"/>
                  </a:solidFill>
                  <a:latin typeface="Arial Narrow" charset="0"/>
                  <a:ea typeface="SimSun" charset="0"/>
                  <a:cs typeface="SimSun" charset="0"/>
                </a:endParaRPr>
              </a:p>
            </p:txBody>
          </p:sp>
          <p:sp>
            <p:nvSpPr>
              <p:cNvPr id="215068" name="Rectangle 43"/>
              <p:cNvSpPr>
                <a:spLocks noChangeArrowheads="1"/>
              </p:cNvSpPr>
              <p:nvPr/>
            </p:nvSpPr>
            <p:spPr bwMode="auto">
              <a:xfrm>
                <a:off x="979" y="3737"/>
                <a:ext cx="1072"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Possessions &amp; name blessed, son, opposers disciplined</a:t>
                </a:r>
              </a:p>
            </p:txBody>
          </p:sp>
          <p:sp>
            <p:nvSpPr>
              <p:cNvPr id="215069" name="Rectangle 44"/>
              <p:cNvSpPr>
                <a:spLocks noChangeArrowheads="1"/>
              </p:cNvSpPr>
              <p:nvPr/>
            </p:nvSpPr>
            <p:spPr bwMode="auto">
              <a:xfrm>
                <a:off x="2051" y="3737"/>
                <a:ext cx="11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Privilege of seeing Canaan from afar</a:t>
                </a:r>
              </a:p>
            </p:txBody>
          </p:sp>
          <p:sp>
            <p:nvSpPr>
              <p:cNvPr id="215070" name="Rectangle 45"/>
              <p:cNvSpPr>
                <a:spLocks noChangeArrowheads="1"/>
              </p:cNvSpPr>
              <p:nvPr/>
            </p:nvSpPr>
            <p:spPr bwMode="auto">
              <a:xfrm>
                <a:off x="3191" y="3737"/>
                <a:ext cx="10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Sons (“house”) never wiped out (Matt. 1:1-17)</a:t>
                </a:r>
              </a:p>
            </p:txBody>
          </p:sp>
          <p:sp>
            <p:nvSpPr>
              <p:cNvPr id="215071" name="Rectangle 46"/>
              <p:cNvSpPr>
                <a:spLocks noChangeArrowheads="1"/>
              </p:cNvSpPr>
              <p:nvPr/>
            </p:nvSpPr>
            <p:spPr bwMode="auto">
              <a:xfrm>
                <a:off x="4231" y="3737"/>
                <a:ext cx="1140" cy="67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p>
            </p:txBody>
          </p:sp>
        </p:grpSp>
      </p:grpSp>
      <p:sp>
        <p:nvSpPr>
          <p:cNvPr id="50" name="Text Box 4"/>
          <p:cNvSpPr txBox="1">
            <a:spLocks noChangeArrowheads="1"/>
          </p:cNvSpPr>
          <p:nvPr/>
        </p:nvSpPr>
        <p:spPr bwMode="auto">
          <a:xfrm>
            <a:off x="8153400" y="-4763"/>
            <a:ext cx="990600" cy="400051"/>
          </a:xfrm>
          <a:prstGeom prst="rect">
            <a:avLst/>
          </a:prstGeom>
          <a:solidFill>
            <a:srgbClr val="000000"/>
          </a:solid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sz="2000" b="1" kern="0" dirty="0">
                <a:solidFill>
                  <a:srgbClr val="FFFFFF"/>
                </a:solidFill>
                <a:latin typeface="Arial"/>
                <a:ea typeface="+mn-ea"/>
                <a:cs typeface="Arial"/>
              </a:rPr>
              <a:t>52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16066" name="Group 4"/>
          <p:cNvGrpSpPr>
            <a:grpSpLocks/>
          </p:cNvGrpSpPr>
          <p:nvPr/>
        </p:nvGrpSpPr>
        <p:grpSpPr bwMode="auto">
          <a:xfrm>
            <a:off x="0" y="1524000"/>
            <a:ext cx="9144000" cy="5334000"/>
            <a:chOff x="61" y="1152"/>
            <a:chExt cx="5443" cy="3168"/>
          </a:xfrm>
        </p:grpSpPr>
        <p:grpSp>
          <p:nvGrpSpPr>
            <p:cNvPr id="216069" name="Group 5"/>
            <p:cNvGrpSpPr>
              <a:grpSpLocks/>
            </p:cNvGrpSpPr>
            <p:nvPr/>
          </p:nvGrpSpPr>
          <p:grpSpPr bwMode="auto">
            <a:xfrm>
              <a:off x="63" y="1152"/>
              <a:ext cx="5441" cy="306"/>
              <a:chOff x="0" y="1152"/>
              <a:chExt cx="6048" cy="306"/>
            </a:xfrm>
          </p:grpSpPr>
          <p:grpSp>
            <p:nvGrpSpPr>
              <p:cNvPr id="216091" name="Group 6"/>
              <p:cNvGrpSpPr>
                <a:grpSpLocks/>
              </p:cNvGrpSpPr>
              <p:nvPr/>
            </p:nvGrpSpPr>
            <p:grpSpPr bwMode="auto">
              <a:xfrm>
                <a:off x="0" y="1152"/>
                <a:ext cx="1063" cy="306"/>
                <a:chOff x="0" y="0"/>
                <a:chExt cx="754" cy="480"/>
              </a:xfrm>
            </p:grpSpPr>
            <p:sp>
              <p:nvSpPr>
                <p:cNvPr id="216104" name="Rectangle 7"/>
                <p:cNvSpPr>
                  <a:spLocks noChangeArrowheads="1"/>
                </p:cNvSpPr>
                <p:nvPr/>
              </p:nvSpPr>
              <p:spPr bwMode="auto">
                <a:xfrm>
                  <a:off x="0" y="0"/>
                  <a:ext cx="75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5" name="Rectangle 8"/>
                <p:cNvSpPr>
                  <a:spLocks noChangeArrowheads="1"/>
                </p:cNvSpPr>
                <p:nvPr/>
              </p:nvSpPr>
              <p:spPr bwMode="auto">
                <a:xfrm>
                  <a:off x="43" y="0"/>
                  <a:ext cx="668"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t>
                  </a:r>
                </a:p>
                <a:p>
                  <a:pPr algn="ctr">
                    <a:tabLst>
                      <a:tab pos="2400300" algn="l"/>
                      <a:tab pos="5156200" algn="r"/>
                    </a:tabLst>
                  </a:pPr>
                  <a:endParaRPr lang="en-US" sz="2000">
                    <a:solidFill>
                      <a:srgbClr val="000000"/>
                    </a:solidFill>
                    <a:latin typeface="Arial Narrow" charset="0"/>
                    <a:cs typeface="Times New Roman" charset="0"/>
                  </a:endParaRPr>
                </a:p>
              </p:txBody>
            </p:sp>
          </p:grpSp>
          <p:grpSp>
            <p:nvGrpSpPr>
              <p:cNvPr id="216092" name="Group 9"/>
              <p:cNvGrpSpPr>
                <a:grpSpLocks/>
              </p:cNvGrpSpPr>
              <p:nvPr/>
            </p:nvGrpSpPr>
            <p:grpSpPr bwMode="auto">
              <a:xfrm>
                <a:off x="1063" y="1152"/>
                <a:ext cx="1220" cy="306"/>
                <a:chOff x="754" y="0"/>
                <a:chExt cx="865" cy="480"/>
              </a:xfrm>
            </p:grpSpPr>
            <p:sp>
              <p:nvSpPr>
                <p:cNvPr id="216102" name="Rectangle 10"/>
                <p:cNvSpPr>
                  <a:spLocks noChangeArrowheads="1"/>
                </p:cNvSpPr>
                <p:nvPr/>
              </p:nvSpPr>
              <p:spPr bwMode="auto">
                <a:xfrm>
                  <a:off x="754" y="0"/>
                  <a:ext cx="865"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3" name="Rectangle 11"/>
                <p:cNvSpPr>
                  <a:spLocks noChangeArrowheads="1"/>
                </p:cNvSpPr>
                <p:nvPr/>
              </p:nvSpPr>
              <p:spPr bwMode="auto">
                <a:xfrm>
                  <a:off x="797" y="0"/>
                  <a:ext cx="779"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en-US" sz="2000" b="1">
                      <a:solidFill>
                        <a:srgbClr val="FFFFFF"/>
                      </a:solidFill>
                      <a:latin typeface="Arial Narrow" charset="0"/>
                      <a:cs typeface="Times New Roman" charset="0"/>
                    </a:rPr>
                    <a:t>Abrahamic</a:t>
                  </a:r>
                  <a:endParaRPr lang="en-US" sz="2000">
                    <a:solidFill>
                      <a:srgbClr val="000000"/>
                    </a:solidFill>
                    <a:latin typeface="Arial Narrow" charset="0"/>
                    <a:cs typeface="Times New Roman" charset="0"/>
                  </a:endParaRPr>
                </a:p>
              </p:txBody>
            </p:sp>
          </p:grpSp>
          <p:grpSp>
            <p:nvGrpSpPr>
              <p:cNvPr id="216093" name="Group 12"/>
              <p:cNvGrpSpPr>
                <a:grpSpLocks/>
              </p:cNvGrpSpPr>
              <p:nvPr/>
            </p:nvGrpSpPr>
            <p:grpSpPr bwMode="auto">
              <a:xfrm>
                <a:off x="2283" y="1152"/>
                <a:ext cx="1289" cy="306"/>
                <a:chOff x="1619" y="0"/>
                <a:chExt cx="914" cy="480"/>
              </a:xfrm>
            </p:grpSpPr>
            <p:sp>
              <p:nvSpPr>
                <p:cNvPr id="216100" name="Rectangle 13"/>
                <p:cNvSpPr>
                  <a:spLocks noChangeArrowheads="1"/>
                </p:cNvSpPr>
                <p:nvPr/>
              </p:nvSpPr>
              <p:spPr bwMode="auto">
                <a:xfrm>
                  <a:off x="1619" y="0"/>
                  <a:ext cx="91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1" name="Rectangle 14"/>
                <p:cNvSpPr>
                  <a:spLocks noChangeArrowheads="1"/>
                </p:cNvSpPr>
                <p:nvPr/>
              </p:nvSpPr>
              <p:spPr bwMode="auto">
                <a:xfrm>
                  <a:off x="1662" y="0"/>
                  <a:ext cx="828" cy="480"/>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000" b="1">
                      <a:solidFill>
                        <a:srgbClr val="FFFFFF"/>
                      </a:solidFill>
                      <a:latin typeface="Arial Narrow" charset="0"/>
                    </a:rPr>
                    <a:t>Land</a:t>
                  </a:r>
                  <a:endParaRPr lang="en-US" sz="2000">
                    <a:solidFill>
                      <a:srgbClr val="000000"/>
                    </a:solidFill>
                    <a:latin typeface="Arial Narrow" charset="0"/>
                  </a:endParaRPr>
                </a:p>
              </p:txBody>
            </p:sp>
          </p:grpSp>
          <p:grpSp>
            <p:nvGrpSpPr>
              <p:cNvPr id="216094" name="Group 15"/>
              <p:cNvGrpSpPr>
                <a:grpSpLocks/>
              </p:cNvGrpSpPr>
              <p:nvPr/>
            </p:nvGrpSpPr>
            <p:grpSpPr bwMode="auto">
              <a:xfrm>
                <a:off x="3572" y="1152"/>
                <a:ext cx="1187" cy="306"/>
                <a:chOff x="2533" y="0"/>
                <a:chExt cx="842" cy="480"/>
              </a:xfrm>
            </p:grpSpPr>
            <p:sp>
              <p:nvSpPr>
                <p:cNvPr id="216098" name="Rectangle 16"/>
                <p:cNvSpPr>
                  <a:spLocks noChangeArrowheads="1"/>
                </p:cNvSpPr>
                <p:nvPr/>
              </p:nvSpPr>
              <p:spPr bwMode="auto">
                <a:xfrm>
                  <a:off x="2533" y="0"/>
                  <a:ext cx="842"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099" name="Rectangle 17"/>
                <p:cNvSpPr>
                  <a:spLocks noChangeArrowheads="1"/>
                </p:cNvSpPr>
                <p:nvPr/>
              </p:nvSpPr>
              <p:spPr bwMode="auto">
                <a:xfrm>
                  <a:off x="2576" y="0"/>
                  <a:ext cx="756" cy="480"/>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000" b="1">
                      <a:solidFill>
                        <a:srgbClr val="FFFFFF"/>
                      </a:solidFill>
                      <a:latin typeface="Arial Narrow" charset="0"/>
                    </a:rPr>
                    <a:t>Davidic</a:t>
                  </a:r>
                  <a:endParaRPr lang="en-US" sz="2000">
                    <a:solidFill>
                      <a:srgbClr val="000000"/>
                    </a:solidFill>
                    <a:latin typeface="Arial Narrow" charset="0"/>
                  </a:endParaRPr>
                </a:p>
              </p:txBody>
            </p:sp>
          </p:grpSp>
          <p:grpSp>
            <p:nvGrpSpPr>
              <p:cNvPr id="216095" name="Group 18"/>
              <p:cNvGrpSpPr>
                <a:grpSpLocks/>
              </p:cNvGrpSpPr>
              <p:nvPr/>
            </p:nvGrpSpPr>
            <p:grpSpPr bwMode="auto">
              <a:xfrm>
                <a:off x="4759" y="1152"/>
                <a:ext cx="1289" cy="306"/>
                <a:chOff x="3375" y="0"/>
                <a:chExt cx="914" cy="480"/>
              </a:xfrm>
            </p:grpSpPr>
            <p:sp>
              <p:nvSpPr>
                <p:cNvPr id="216096" name="Rectangle 19"/>
                <p:cNvSpPr>
                  <a:spLocks noChangeArrowheads="1"/>
                </p:cNvSpPr>
                <p:nvPr/>
              </p:nvSpPr>
              <p:spPr bwMode="auto">
                <a:xfrm>
                  <a:off x="3375" y="0"/>
                  <a:ext cx="91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097" name="Rectangle 20"/>
                <p:cNvSpPr>
                  <a:spLocks noChangeArrowheads="1"/>
                </p:cNvSpPr>
                <p:nvPr/>
              </p:nvSpPr>
              <p:spPr bwMode="auto">
                <a:xfrm>
                  <a:off x="3418" y="0"/>
                  <a:ext cx="828"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en-US" sz="2000" b="1">
                      <a:solidFill>
                        <a:srgbClr val="FFFFFF"/>
                      </a:solidFill>
                      <a:latin typeface="Arial Narrow" charset="0"/>
                      <a:cs typeface="Times New Roman" charset="0"/>
                    </a:rPr>
                    <a:t>New</a:t>
                  </a:r>
                  <a:endParaRPr lang="en-US" sz="2000">
                    <a:solidFill>
                      <a:srgbClr val="000000"/>
                    </a:solidFill>
                    <a:latin typeface="Arial Narrow" charset="0"/>
                    <a:cs typeface="Times New Roman" charset="0"/>
                  </a:endParaRPr>
                </a:p>
              </p:txBody>
            </p:sp>
          </p:grpSp>
        </p:grpSp>
        <p:grpSp>
          <p:nvGrpSpPr>
            <p:cNvPr id="216070" name="Group 21"/>
            <p:cNvGrpSpPr>
              <a:grpSpLocks/>
            </p:cNvGrpSpPr>
            <p:nvPr/>
          </p:nvGrpSpPr>
          <p:grpSpPr bwMode="auto">
            <a:xfrm>
              <a:off x="61" y="1458"/>
              <a:ext cx="5441" cy="2862"/>
              <a:chOff x="61" y="1458"/>
              <a:chExt cx="5441" cy="2862"/>
            </a:xfrm>
          </p:grpSpPr>
          <p:sp>
            <p:nvSpPr>
              <p:cNvPr id="216071" name="Rectangle 22"/>
              <p:cNvSpPr>
                <a:spLocks noChangeArrowheads="1"/>
              </p:cNvSpPr>
              <p:nvPr/>
            </p:nvSpPr>
            <p:spPr bwMode="auto">
              <a:xfrm>
                <a:off x="61" y="1458"/>
                <a:ext cx="942" cy="991"/>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 National</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Blessings</a:t>
                </a:r>
                <a:endParaRPr lang="en-US" sz="2000">
                  <a:solidFill>
                    <a:srgbClr val="000000"/>
                  </a:solidFill>
                  <a:latin typeface="Arial Narrow" charset="0"/>
                  <a:cs typeface="Times New Roman" charset="0"/>
                </a:endParaRPr>
              </a:p>
            </p:txBody>
          </p:sp>
          <p:sp>
            <p:nvSpPr>
              <p:cNvPr id="216072" name="Rectangle 23"/>
              <p:cNvSpPr>
                <a:spLocks noChangeArrowheads="1"/>
              </p:cNvSpPr>
              <p:nvPr/>
            </p:nvSpPr>
            <p:spPr bwMode="auto">
              <a:xfrm>
                <a:off x="1003" y="1458"/>
                <a:ext cx="1098" cy="991"/>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 great nation would come from Abraham</a:t>
                </a:r>
              </a:p>
            </p:txBody>
          </p:sp>
          <p:sp>
            <p:nvSpPr>
              <p:cNvPr id="216073" name="Rectangle 24"/>
              <p:cNvSpPr>
                <a:spLocks noChangeArrowheads="1"/>
              </p:cNvSpPr>
              <p:nvPr/>
            </p:nvSpPr>
            <p:spPr bwMode="auto">
              <a:xfrm>
                <a:off x="2101" y="1458"/>
                <a:ext cx="1168" cy="991"/>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en-US" sz="2000">
                    <a:solidFill>
                      <a:srgbClr val="000000"/>
                    </a:solidFill>
                    <a:latin typeface="Arial Narrow" charset="0"/>
                    <a:cs typeface="Times New Roman" charset="0"/>
                  </a:rPr>
                  <a:t> Reproof (exile)</a:t>
                </a:r>
              </a:p>
              <a:p>
                <a:pPr algn="ctr">
                  <a:lnSpc>
                    <a:spcPct val="70000"/>
                  </a:lnSpc>
                  <a:tabLst>
                    <a:tab pos="2400300" algn="l"/>
                    <a:tab pos="5156200" algn="r"/>
                  </a:tabLst>
                </a:pPr>
                <a:r>
                  <a:rPr lang="en-US" sz="2000">
                    <a:solidFill>
                      <a:srgbClr val="000000"/>
                    </a:solidFill>
                    <a:latin typeface="Arial Narrow" charset="0"/>
                    <a:cs typeface="Times New Roman" charset="0"/>
                  </a:rPr>
                  <a:t>Regathering</a:t>
                </a:r>
              </a:p>
              <a:p>
                <a:pPr algn="ctr">
                  <a:lnSpc>
                    <a:spcPct val="70000"/>
                  </a:lnSpc>
                  <a:tabLst>
                    <a:tab pos="2400300" algn="l"/>
                    <a:tab pos="5156200" algn="r"/>
                  </a:tabLst>
                </a:pPr>
                <a:r>
                  <a:rPr lang="en-US" sz="2000">
                    <a:solidFill>
                      <a:srgbClr val="000000"/>
                    </a:solidFill>
                    <a:latin typeface="Arial Narrow" charset="0"/>
                    <a:cs typeface="Times New Roman" charset="0"/>
                  </a:rPr>
                  <a:t>Reunited </a:t>
                </a:r>
              </a:p>
              <a:p>
                <a:pPr algn="ctr">
                  <a:lnSpc>
                    <a:spcPct val="70000"/>
                  </a:lnSpc>
                  <a:tabLst>
                    <a:tab pos="2400300" algn="l"/>
                    <a:tab pos="5156200" algn="r"/>
                  </a:tabLst>
                </a:pPr>
                <a:r>
                  <a:rPr lang="en-US" sz="2000">
                    <a:solidFill>
                      <a:srgbClr val="000000"/>
                    </a:solidFill>
                    <a:latin typeface="Arial Narrow" charset="0"/>
                    <a:cs typeface="Times New Roman" charset="0"/>
                  </a:rPr>
                  <a:t>(Isa. 11:11-16)</a:t>
                </a:r>
              </a:p>
              <a:p>
                <a:pPr algn="ctr">
                  <a:lnSpc>
                    <a:spcPct val="70000"/>
                  </a:lnSpc>
                  <a:tabLst>
                    <a:tab pos="2400300" algn="l"/>
                    <a:tab pos="5156200" algn="r"/>
                  </a:tabLst>
                </a:pPr>
                <a:r>
                  <a:rPr lang="en-US" sz="2000">
                    <a:solidFill>
                      <a:srgbClr val="000000"/>
                    </a:solidFill>
                    <a:latin typeface="Arial Narrow" charset="0"/>
                    <a:cs typeface="Times New Roman" charset="0"/>
                  </a:rPr>
                  <a:t>Repentance</a:t>
                </a:r>
              </a:p>
              <a:p>
                <a:pPr algn="ctr">
                  <a:lnSpc>
                    <a:spcPct val="70000"/>
                  </a:lnSpc>
                  <a:tabLst>
                    <a:tab pos="2400300" algn="l"/>
                    <a:tab pos="5156200" algn="r"/>
                  </a:tabLst>
                </a:pPr>
                <a:r>
                  <a:rPr lang="en-US" sz="2000">
                    <a:solidFill>
                      <a:srgbClr val="000000"/>
                    </a:solidFill>
                    <a:latin typeface="Arial Narrow" charset="0"/>
                    <a:cs typeface="Times New Roman" charset="0"/>
                  </a:rPr>
                  <a:t>Restored land</a:t>
                </a:r>
              </a:p>
              <a:p>
                <a:pPr algn="ctr">
                  <a:lnSpc>
                    <a:spcPct val="70000"/>
                  </a:lnSpc>
                  <a:tabLst>
                    <a:tab pos="2400300" algn="l"/>
                    <a:tab pos="5156200" algn="r"/>
                  </a:tabLst>
                </a:pPr>
                <a:r>
                  <a:rPr lang="en-US" sz="2000">
                    <a:solidFill>
                      <a:srgbClr val="000000"/>
                    </a:solidFill>
                    <a:latin typeface="Arial Narrow" charset="0"/>
                    <a:cs typeface="Times New Roman" charset="0"/>
                  </a:rPr>
                  <a:t>prosperity</a:t>
                </a:r>
              </a:p>
            </p:txBody>
          </p:sp>
          <p:sp>
            <p:nvSpPr>
              <p:cNvPr id="216074" name="Rectangle 25"/>
              <p:cNvSpPr>
                <a:spLocks noChangeArrowheads="1"/>
              </p:cNvSpPr>
              <p:nvPr/>
            </p:nvSpPr>
            <p:spPr bwMode="auto">
              <a:xfrm>
                <a:off x="3269" y="1458"/>
                <a:ext cx="1066" cy="991"/>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en-US" sz="2000">
                    <a:solidFill>
                      <a:srgbClr val="000000"/>
                    </a:solidFill>
                    <a:latin typeface="Arial Narrow" charset="0"/>
                    <a:cs typeface="Times New Roman" charset="0"/>
                  </a:rPr>
                  <a:t>Temple (via son)</a:t>
                </a:r>
              </a:p>
              <a:p>
                <a:pPr algn="ctr">
                  <a:lnSpc>
                    <a:spcPct val="70000"/>
                  </a:lnSpc>
                  <a:tabLst>
                    <a:tab pos="2400300" algn="l"/>
                    <a:tab pos="5156200" algn="r"/>
                  </a:tabLst>
                </a:pPr>
                <a:r>
                  <a:rPr lang="en-US" sz="2000">
                    <a:solidFill>
                      <a:srgbClr val="000000"/>
                    </a:solidFill>
                    <a:latin typeface="Arial Narrow" charset="0"/>
                    <a:cs typeface="Times New Roman" charset="0"/>
                  </a:rPr>
                  <a:t>Righteous king to rule (a Davidic descendant) over a kingdom where Israel prominent (Isa. 11:1-5)</a:t>
                </a:r>
              </a:p>
            </p:txBody>
          </p:sp>
          <p:sp>
            <p:nvSpPr>
              <p:cNvPr id="216075" name="Rectangle 26"/>
              <p:cNvSpPr>
                <a:spLocks noChangeArrowheads="1"/>
              </p:cNvSpPr>
              <p:nvPr/>
            </p:nvSpPr>
            <p:spPr bwMode="auto">
              <a:xfrm>
                <a:off x="4335" y="1458"/>
                <a:ext cx="1167" cy="991"/>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en-US" sz="2000">
                    <a:solidFill>
                      <a:srgbClr val="000000"/>
                    </a:solidFill>
                    <a:latin typeface="Arial Narrow" charset="0"/>
                    <a:cs typeface="Times New Roman" charset="0"/>
                  </a:rPr>
                  <a:t>Reuniting of Israel </a:t>
                </a:r>
              </a:p>
              <a:p>
                <a:pPr algn="ctr">
                  <a:lnSpc>
                    <a:spcPct val="70000"/>
                  </a:lnSpc>
                  <a:tabLst>
                    <a:tab pos="2400300" algn="l"/>
                    <a:tab pos="5156200" algn="r"/>
                  </a:tabLst>
                </a:pPr>
                <a:r>
                  <a:rPr lang="en-US" sz="2000">
                    <a:solidFill>
                      <a:srgbClr val="000000"/>
                    </a:solidFill>
                    <a:latin typeface="Arial Narrow" charset="0"/>
                    <a:cs typeface="Times New Roman" charset="0"/>
                  </a:rPr>
                  <a:t>    and Judah</a:t>
                </a:r>
              </a:p>
              <a:p>
                <a:pPr algn="ctr">
                  <a:lnSpc>
                    <a:spcPct val="70000"/>
                  </a:lnSpc>
                  <a:tabLst>
                    <a:tab pos="2400300" algn="l"/>
                    <a:tab pos="5156200" algn="r"/>
                  </a:tabLst>
                </a:pPr>
                <a:r>
                  <a:rPr lang="en-US" sz="2000">
                    <a:solidFill>
                      <a:srgbClr val="000000"/>
                    </a:solidFill>
                    <a:latin typeface="Arial Narrow" charset="0"/>
                    <a:cs typeface="Times New Roman" charset="0"/>
                  </a:rPr>
                  <a:t>Forgiveness</a:t>
                </a:r>
              </a:p>
              <a:p>
                <a:pPr algn="ctr">
                  <a:lnSpc>
                    <a:spcPct val="70000"/>
                  </a:lnSpc>
                  <a:tabLst>
                    <a:tab pos="2400300" algn="l"/>
                    <a:tab pos="5156200" algn="r"/>
                  </a:tabLst>
                </a:pPr>
                <a:r>
                  <a:rPr lang="en-US" sz="2000">
                    <a:solidFill>
                      <a:srgbClr val="000000"/>
                    </a:solidFill>
                    <a:latin typeface="Arial Narrow" charset="0"/>
                    <a:cs typeface="Times New Roman" charset="0"/>
                  </a:rPr>
                  <a:t>Indwelling Spirit</a:t>
                </a:r>
              </a:p>
              <a:p>
                <a:pPr algn="ctr">
                  <a:lnSpc>
                    <a:spcPct val="70000"/>
                  </a:lnSpc>
                  <a:tabLst>
                    <a:tab pos="2400300" algn="l"/>
                    <a:tab pos="5156200" algn="r"/>
                  </a:tabLst>
                </a:pPr>
                <a:r>
                  <a:rPr lang="en-US" sz="2000">
                    <a:solidFill>
                      <a:srgbClr val="000000"/>
                    </a:solidFill>
                    <a:latin typeface="Arial Narrow" charset="0"/>
                    <a:cs typeface="Times New Roman" charset="0"/>
                  </a:rPr>
                  <a:t>New heart </a:t>
                </a:r>
              </a:p>
              <a:p>
                <a:pPr algn="ctr">
                  <a:lnSpc>
                    <a:spcPct val="70000"/>
                  </a:lnSpc>
                  <a:tabLst>
                    <a:tab pos="2400300" algn="l"/>
                    <a:tab pos="5156200" algn="r"/>
                  </a:tabLst>
                </a:pPr>
                <a:r>
                  <a:rPr lang="en-US" sz="2000">
                    <a:solidFill>
                      <a:srgbClr val="000000"/>
                    </a:solidFill>
                    <a:latin typeface="Arial Narrow" charset="0"/>
                    <a:cs typeface="Times New Roman" charset="0"/>
                  </a:rPr>
                  <a:t>100% Christian</a:t>
                </a:r>
              </a:p>
              <a:p>
                <a:pPr algn="ctr">
                  <a:lnSpc>
                    <a:spcPct val="70000"/>
                  </a:lnSpc>
                  <a:tabLst>
                    <a:tab pos="2400300" algn="l"/>
                    <a:tab pos="5156200" algn="r"/>
                  </a:tabLst>
                </a:pPr>
                <a:r>
                  <a:rPr lang="en-US" sz="2000">
                    <a:solidFill>
                      <a:srgbClr val="000000"/>
                    </a:solidFill>
                    <a:latin typeface="Arial Narrow" charset="0"/>
                    <a:cs typeface="Times New Roman" charset="0"/>
                  </a:rPr>
                  <a:t>(Ezek. 36:25-38)</a:t>
                </a:r>
              </a:p>
            </p:txBody>
          </p:sp>
          <p:sp>
            <p:nvSpPr>
              <p:cNvPr id="216076" name="Rectangle 27"/>
              <p:cNvSpPr>
                <a:spLocks noChangeArrowheads="1"/>
              </p:cNvSpPr>
              <p:nvPr/>
            </p:nvSpPr>
            <p:spPr bwMode="auto">
              <a:xfrm>
                <a:off x="61" y="2449"/>
                <a:ext cx="942" cy="550"/>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 Universal</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Blessings</a:t>
                </a:r>
                <a:endParaRPr lang="en-US" sz="2000">
                  <a:solidFill>
                    <a:srgbClr val="000000"/>
                  </a:solidFill>
                  <a:latin typeface="Arial Narrow" charset="0"/>
                  <a:cs typeface="Times New Roman" charset="0"/>
                </a:endParaRPr>
              </a:p>
            </p:txBody>
          </p:sp>
          <p:sp>
            <p:nvSpPr>
              <p:cNvPr id="216077" name="Rectangle 28"/>
              <p:cNvSpPr>
                <a:spLocks noChangeArrowheads="1"/>
              </p:cNvSpPr>
              <p:nvPr/>
            </p:nvSpPr>
            <p:spPr bwMode="auto">
              <a:xfrm>
                <a:off x="1003" y="2449"/>
                <a:ext cx="1098" cy="550"/>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All nations blessed through Christ</a:t>
                </a:r>
              </a:p>
            </p:txBody>
          </p:sp>
          <p:sp>
            <p:nvSpPr>
              <p:cNvPr id="216078" name="Rectangle 29"/>
              <p:cNvSpPr>
                <a:spLocks noChangeArrowheads="1"/>
              </p:cNvSpPr>
              <p:nvPr/>
            </p:nvSpPr>
            <p:spPr bwMode="auto">
              <a:xfrm>
                <a:off x="2101" y="2449"/>
                <a:ext cx="1168" cy="550"/>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World blessed via visiting Jerusalem (Zech. 14:16-19)</a:t>
                </a:r>
              </a:p>
            </p:txBody>
          </p:sp>
          <p:sp>
            <p:nvSpPr>
              <p:cNvPr id="216079" name="Rectangle 30"/>
              <p:cNvSpPr>
                <a:spLocks noChangeArrowheads="1"/>
              </p:cNvSpPr>
              <p:nvPr/>
            </p:nvSpPr>
            <p:spPr bwMode="auto">
              <a:xfrm>
                <a:off x="3269" y="2449"/>
                <a:ext cx="1066" cy="550"/>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Kingdom (political rule over entire world)</a:t>
                </a:r>
              </a:p>
            </p:txBody>
          </p:sp>
          <p:sp>
            <p:nvSpPr>
              <p:cNvPr id="216080" name="Rectangle 31"/>
              <p:cNvSpPr>
                <a:spLocks noChangeArrowheads="1"/>
              </p:cNvSpPr>
              <p:nvPr/>
            </p:nvSpPr>
            <p:spPr bwMode="auto">
              <a:xfrm>
                <a:off x="4335" y="2449"/>
                <a:ext cx="1167" cy="550"/>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t>
                </a:r>
              </a:p>
              <a:p>
                <a:pPr algn="ctr">
                  <a:tabLst>
                    <a:tab pos="2400300" algn="l"/>
                    <a:tab pos="5156200" algn="r"/>
                  </a:tabLst>
                </a:pPr>
                <a:r>
                  <a:rPr lang="en-US" sz="2000">
                    <a:solidFill>
                      <a:srgbClr val="000000"/>
                    </a:solidFill>
                    <a:latin typeface="Arial Narrow" charset="0"/>
                    <a:cs typeface="Times New Roman" charset="0"/>
                  </a:rPr>
                  <a:t>All the world evangelised</a:t>
                </a:r>
              </a:p>
              <a:p>
                <a:pPr algn="ctr">
                  <a:tabLst>
                    <a:tab pos="2400300" algn="l"/>
                    <a:tab pos="5156200" algn="r"/>
                  </a:tabLst>
                </a:pPr>
                <a:endParaRPr lang="en-US" sz="2000">
                  <a:solidFill>
                    <a:srgbClr val="000000"/>
                  </a:solidFill>
                  <a:latin typeface="Arial Narrow" charset="0"/>
                  <a:cs typeface="Times New Roman" charset="0"/>
                </a:endParaRPr>
              </a:p>
            </p:txBody>
          </p:sp>
          <p:sp>
            <p:nvSpPr>
              <p:cNvPr id="216081" name="Rectangle 32"/>
              <p:cNvSpPr>
                <a:spLocks noChangeArrowheads="1"/>
              </p:cNvSpPr>
              <p:nvPr/>
            </p:nvSpPr>
            <p:spPr bwMode="auto">
              <a:xfrm>
                <a:off x="61" y="2999"/>
                <a:ext cx="942" cy="6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Present (Partial) Fulfillment</a:t>
                </a:r>
                <a:endParaRPr lang="en-US" sz="2000">
                  <a:solidFill>
                    <a:srgbClr val="000000"/>
                  </a:solidFill>
                  <a:latin typeface="Arial Narrow" charset="0"/>
                  <a:cs typeface="Times New Roman" charset="0"/>
                </a:endParaRPr>
              </a:p>
            </p:txBody>
          </p:sp>
          <p:sp>
            <p:nvSpPr>
              <p:cNvPr id="216082" name="Rectangle 33"/>
              <p:cNvSpPr>
                <a:spLocks noChangeArrowheads="1"/>
              </p:cNvSpPr>
              <p:nvPr/>
            </p:nvSpPr>
            <p:spPr bwMode="auto">
              <a:xfrm>
                <a:off x="968" y="2999"/>
                <a:ext cx="1144" cy="6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Church as spiritual seed of Abraham (Gal. 3:5)</a:t>
                </a:r>
              </a:p>
            </p:txBody>
          </p:sp>
          <p:sp>
            <p:nvSpPr>
              <p:cNvPr id="216083" name="Rectangle 34"/>
              <p:cNvSpPr>
                <a:spLocks noChangeArrowheads="1"/>
              </p:cNvSpPr>
              <p:nvPr/>
            </p:nvSpPr>
            <p:spPr bwMode="auto">
              <a:xfrm>
                <a:off x="2101" y="2999"/>
                <a:ext cx="1168" cy="6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Regathering &amp; rebirth of modern Israel (Ezek. 37:7-8)</a:t>
                </a:r>
              </a:p>
            </p:txBody>
          </p:sp>
          <p:sp>
            <p:nvSpPr>
              <p:cNvPr id="216084" name="Rectangle 35"/>
              <p:cNvSpPr>
                <a:spLocks noChangeArrowheads="1"/>
              </p:cNvSpPr>
              <p:nvPr/>
            </p:nvSpPr>
            <p:spPr bwMode="auto">
              <a:xfrm>
                <a:off x="3269" y="2999"/>
                <a:ext cx="1066" cy="6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Church as spiritual temple &amp; Christ awaits rule</a:t>
                </a:r>
              </a:p>
            </p:txBody>
          </p:sp>
          <p:sp>
            <p:nvSpPr>
              <p:cNvPr id="216085" name="Rectangle 36"/>
              <p:cNvSpPr>
                <a:spLocks noChangeArrowheads="1"/>
              </p:cNvSpPr>
              <p:nvPr/>
            </p:nvSpPr>
            <p:spPr bwMode="auto">
              <a:xfrm>
                <a:off x="4335" y="2999"/>
                <a:ext cx="1167" cy="697"/>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Law abolished, forgiveness, new nature and Spirit indwelling</a:t>
                </a:r>
              </a:p>
            </p:txBody>
          </p:sp>
          <p:sp>
            <p:nvSpPr>
              <p:cNvPr id="216086" name="Rectangle 37"/>
              <p:cNvSpPr>
                <a:spLocks noChangeArrowheads="1"/>
              </p:cNvSpPr>
              <p:nvPr/>
            </p:nvSpPr>
            <p:spPr bwMode="auto">
              <a:xfrm>
                <a:off x="61" y="3696"/>
                <a:ext cx="942" cy="624"/>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Future </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(Full)</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Fulfillment</a:t>
                </a:r>
                <a:endParaRPr lang="en-US" sz="2000">
                  <a:solidFill>
                    <a:srgbClr val="000000"/>
                  </a:solidFill>
                  <a:latin typeface="Arial Narrow" charset="0"/>
                  <a:cs typeface="Times New Roman" charset="0"/>
                </a:endParaRPr>
              </a:p>
            </p:txBody>
          </p:sp>
          <p:sp>
            <p:nvSpPr>
              <p:cNvPr id="216087" name="Rectangle 38"/>
              <p:cNvSpPr>
                <a:spLocks noChangeArrowheads="1"/>
              </p:cNvSpPr>
              <p:nvPr/>
            </p:nvSpPr>
            <p:spPr bwMode="auto">
              <a:xfrm>
                <a:off x="1003" y="3696"/>
                <a:ext cx="1098" cy="624"/>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All 4 covenants fulfilled in the millennial kingdom</a:t>
                </a:r>
              </a:p>
            </p:txBody>
          </p:sp>
          <p:sp>
            <p:nvSpPr>
              <p:cNvPr id="216088" name="Rectangle 39"/>
              <p:cNvSpPr>
                <a:spLocks noChangeArrowheads="1"/>
              </p:cNvSpPr>
              <p:nvPr/>
            </p:nvSpPr>
            <p:spPr bwMode="auto">
              <a:xfrm>
                <a:off x="2101" y="3696"/>
                <a:ext cx="1168" cy="624"/>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Israel given full borders (Ezek. 37:8-28; 47–48)</a:t>
                </a:r>
              </a:p>
            </p:txBody>
          </p:sp>
          <p:sp>
            <p:nvSpPr>
              <p:cNvPr id="216089" name="Rectangle 40"/>
              <p:cNvSpPr>
                <a:spLocks noChangeArrowheads="1"/>
              </p:cNvSpPr>
              <p:nvPr/>
            </p:nvSpPr>
            <p:spPr bwMode="auto">
              <a:xfrm>
                <a:off x="3269" y="3696"/>
                <a:ext cx="1066" cy="624"/>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Christ rules world (Isa. 2, 11) with saints (Rev. 5:10)</a:t>
                </a:r>
              </a:p>
            </p:txBody>
          </p:sp>
          <p:sp>
            <p:nvSpPr>
              <p:cNvPr id="216090" name="Rectangle 41"/>
              <p:cNvSpPr>
                <a:spLocks noChangeArrowheads="1"/>
              </p:cNvSpPr>
              <p:nvPr/>
            </p:nvSpPr>
            <p:spPr bwMode="auto">
              <a:xfrm>
                <a:off x="4335" y="3696"/>
                <a:ext cx="1167" cy="624"/>
              </a:xfrm>
              <a:prstGeom prst="rect">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World 100% </a:t>
                </a:r>
              </a:p>
              <a:p>
                <a:pPr algn="ctr">
                  <a:tabLst>
                    <a:tab pos="2400300" algn="l"/>
                    <a:tab pos="5156200" algn="r"/>
                  </a:tabLst>
                </a:pPr>
                <a:r>
                  <a:rPr lang="en-US" sz="2000">
                    <a:solidFill>
                      <a:srgbClr val="000000"/>
                    </a:solidFill>
                    <a:latin typeface="Arial Narrow" charset="0"/>
                    <a:cs typeface="Times New Roman" charset="0"/>
                  </a:rPr>
                  <a:t>Christian and Israel/Judah reunited</a:t>
                </a:r>
              </a:p>
            </p:txBody>
          </p:sp>
        </p:grpSp>
      </p:grpSp>
      <p:sp>
        <p:nvSpPr>
          <p:cNvPr id="216067" name="Rectangle 42"/>
          <p:cNvSpPr>
            <a:spLocks noGrp="1" noChangeArrowheads="1"/>
          </p:cNvSpPr>
          <p:nvPr>
            <p:ph type="title"/>
          </p:nvPr>
        </p:nvSpPr>
        <p:spPr>
          <a:xfrm>
            <a:off x="0" y="738188"/>
            <a:ext cx="9144000" cy="785812"/>
          </a:xfrm>
          <a:solidFill>
            <a:schemeClr val="tx1"/>
          </a:solidFill>
        </p:spPr>
        <p:txBody>
          <a:bodyPr/>
          <a:lstStyle/>
          <a:p>
            <a:pPr algn="ctr" eaLnBrk="1" hangingPunct="1"/>
            <a:r>
              <a:rPr lang="en-GB" sz="2400" dirty="0" err="1">
                <a:solidFill>
                  <a:schemeClr val="bg1"/>
                </a:solidFill>
                <a:latin typeface="Helvetica" charset="0"/>
                <a:ea typeface="ＭＳ Ｐゴシック" charset="0"/>
                <a:cs typeface="ＭＳ Ｐゴシック" charset="0"/>
              </a:rPr>
              <a:t>உடன்படிக்கையின்</a:t>
            </a:r>
            <a:r>
              <a:rPr lang="en-GB" sz="2400" dirty="0">
                <a:solidFill>
                  <a:schemeClr val="bg1"/>
                </a:solidFill>
                <a:latin typeface="Helvetica" charset="0"/>
                <a:ea typeface="ＭＳ Ｐゴシック" charset="0"/>
                <a:cs typeface="ＭＳ Ｐゴシック" charset="0"/>
              </a:rPr>
              <a:t>  </a:t>
            </a:r>
            <a:r>
              <a:rPr lang="en-GB" sz="2400" dirty="0" err="1">
                <a:solidFill>
                  <a:schemeClr val="bg1"/>
                </a:solidFill>
                <a:latin typeface="Helvetica" charset="0"/>
                <a:ea typeface="ＭＳ Ｐゴシック" charset="0"/>
                <a:cs typeface="ＭＳ Ｐゴシック" charset="0"/>
              </a:rPr>
              <a:t>வேறுபட்ட</a:t>
            </a:r>
            <a:r>
              <a:rPr lang="en-GB" sz="2400" dirty="0">
                <a:solidFill>
                  <a:schemeClr val="bg1"/>
                </a:solidFill>
                <a:latin typeface="Helvetica" charset="0"/>
                <a:ea typeface="ＭＳ Ｐゴシック" charset="0"/>
                <a:cs typeface="ＭＳ Ｐゴシック" charset="0"/>
              </a:rPr>
              <a:t>. </a:t>
            </a:r>
            <a:r>
              <a:rPr lang="en-GB" sz="2400" dirty="0" err="1">
                <a:solidFill>
                  <a:schemeClr val="bg1"/>
                </a:solidFill>
                <a:latin typeface="Helvetica" charset="0"/>
                <a:ea typeface="ＭＳ Ｐゴシック" charset="0"/>
                <a:cs typeface="ＭＳ Ｐゴシック" charset="0"/>
              </a:rPr>
              <a:t>பண்புகள்</a:t>
            </a:r>
            <a:endParaRPr lang="en-US" sz="2400" dirty="0">
              <a:solidFill>
                <a:schemeClr val="bg1"/>
              </a:solidFill>
              <a:latin typeface="Helvetica" charset="0"/>
              <a:ea typeface="ＭＳ Ｐゴシック" charset="0"/>
              <a:cs typeface="ＭＳ Ｐゴシック" charset="0"/>
            </a:endParaRPr>
          </a:p>
        </p:txBody>
      </p:sp>
      <p:sp>
        <p:nvSpPr>
          <p:cNvPr id="46" name="Text Box 4"/>
          <p:cNvSpPr txBox="1">
            <a:spLocks noChangeArrowheads="1"/>
          </p:cNvSpPr>
          <p:nvPr/>
        </p:nvSpPr>
        <p:spPr bwMode="auto">
          <a:xfrm>
            <a:off x="8153400" y="-4763"/>
            <a:ext cx="990600" cy="400051"/>
          </a:xfrm>
          <a:prstGeom prst="rect">
            <a:avLst/>
          </a:prstGeom>
          <a:solidFill>
            <a:srgbClr val="000000"/>
          </a:solid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sz="2000" b="1" kern="0" dirty="0">
                <a:solidFill>
                  <a:srgbClr val="FFFFFF"/>
                </a:solidFill>
                <a:latin typeface="Arial"/>
                <a:ea typeface="+mn-ea"/>
                <a:cs typeface="Arial"/>
              </a:rPr>
              <a:t>52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sp>
        <p:nvSpPr>
          <p:cNvPr id="217090" name="Text Box 2"/>
          <p:cNvSpPr txBox="1">
            <a:spLocks noChangeArrowheads="1"/>
          </p:cNvSpPr>
          <p:nvPr/>
        </p:nvSpPr>
        <p:spPr bwMode="auto">
          <a:xfrm>
            <a:off x="8502672" y="76200"/>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cs typeface="Arial" charset="0"/>
              </a:rPr>
              <a:t>53</a:t>
            </a:r>
            <a:endParaRPr lang="en-US" sz="2000" b="1">
              <a:solidFill>
                <a:srgbClr val="000000"/>
              </a:solidFill>
              <a:latin typeface="Arial" charset="0"/>
              <a:cs typeface="Arial" charset="0"/>
            </a:endParaRPr>
          </a:p>
        </p:txBody>
      </p:sp>
      <p:graphicFrame>
        <p:nvGraphicFramePr>
          <p:cNvPr id="7172" name="Group 4"/>
          <p:cNvGraphicFramePr>
            <a:graphicFrameLocks noGrp="1"/>
          </p:cNvGraphicFramePr>
          <p:nvPr>
            <p:extLst>
              <p:ext uri="{D42A27DB-BD31-4B8C-83A1-F6EECF244321}">
                <p14:modId xmlns:p14="http://schemas.microsoft.com/office/powerpoint/2010/main" val="1495099344"/>
              </p:ext>
            </p:extLst>
          </p:nvPr>
        </p:nvGraphicFramePr>
        <p:xfrm>
          <a:off x="152400" y="641350"/>
          <a:ext cx="8839200" cy="6130925"/>
        </p:xfrm>
        <a:graphic>
          <a:graphicData uri="http://schemas.openxmlformats.org/drawingml/2006/table">
            <a:tbl>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70038">
                  <a:extLst>
                    <a:ext uri="{9D8B030D-6E8A-4147-A177-3AD203B41FA5}">
                      <a16:colId xmlns:a16="http://schemas.microsoft.com/office/drawing/2014/main" val="20002"/>
                    </a:ext>
                  </a:extLst>
                </a:gridCol>
                <a:gridCol w="1630362">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dirty="0">
                          <a:ln>
                            <a:noFill/>
                          </a:ln>
                          <a:solidFill>
                            <a:schemeClr val="bg1"/>
                          </a:solidFill>
                          <a:effectLst/>
                          <a:latin typeface="Arial" charset="0"/>
                          <a:ea typeface="ＭＳ Ｐゴシック" charset="0"/>
                          <a:cs typeface="Arial" charset="0"/>
                        </a:rPr>
                        <a:t>உடன்படிக்கை</a:t>
                      </a:r>
                      <a:endParaRPr kumimoji="0" lang="en-US" sz="16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a:ln>
                            <a:noFill/>
                          </a:ln>
                          <a:solidFill>
                            <a:schemeClr val="bg1"/>
                          </a:solidFill>
                          <a:effectLst/>
                          <a:latin typeface="Arial" charset="0"/>
                          <a:ea typeface="ＭＳ Ｐゴシック" charset="0"/>
                          <a:cs typeface="Arial" charset="0"/>
                        </a:rPr>
                        <a:t>வரையறை</a:t>
                      </a:r>
                      <a:endParaRPr kumimoji="0" lang="en-US" sz="16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1" u="none" strike="noStrike" cap="none" normalizeH="0" baseline="0">
                          <a:ln>
                            <a:noFill/>
                          </a:ln>
                          <a:solidFill>
                            <a:schemeClr val="bg1"/>
                          </a:solidFill>
                          <a:effectLst/>
                          <a:latin typeface="Arial" charset="0"/>
                          <a:ea typeface="ＭＳ Ｐゴシック" charset="0"/>
                          <a:cs typeface="Arial" charset="0"/>
                        </a:rPr>
                        <a:t>வாக்குத்தத்தம்</a:t>
                      </a:r>
                      <a:endParaRPr kumimoji="0" lang="en-US" sz="14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a:ln>
                            <a:noFill/>
                          </a:ln>
                          <a:solidFill>
                            <a:schemeClr val="bg1"/>
                          </a:solidFill>
                          <a:effectLst/>
                          <a:latin typeface="Arial" charset="0"/>
                          <a:ea typeface="ＭＳ Ｐゴシック" charset="0"/>
                          <a:cs typeface="Arial" charset="0"/>
                        </a:rPr>
                        <a:t>பூரணம்</a:t>
                      </a:r>
                      <a:endParaRPr kumimoji="0" lang="en-US" sz="16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a:ln>
                            <a:noFill/>
                          </a:ln>
                          <a:solidFill>
                            <a:schemeClr val="bg1"/>
                          </a:solidFill>
                          <a:effectLst/>
                          <a:latin typeface="Arial" charset="0"/>
                          <a:ea typeface="ＭＳ Ｐゴシック" charset="0"/>
                          <a:cs typeface="Arial" charset="0"/>
                        </a:rPr>
                        <a:t>அடையாளம்</a:t>
                      </a:r>
                      <a:endParaRPr kumimoji="0" lang="en-US" sz="16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7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Noahic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Unconditional promise not to flood earth again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9:12-17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SimSun" charset="0"/>
                        <a:cs typeface="SimSu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No more sea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(Rev. 21:1)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Rainbow</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 9:12-17)</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Abrahamic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to provide Israel a land, rule, and spiritual blessing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12:1-3; </a:t>
                      </a:r>
                      <a:endParaRPr kumimoji="0" lang="en-US" altLang="zh-CN" sz="1600" b="1" i="0" u="none" strike="noStrike" cap="none" normalizeH="0" baseline="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15:13-18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Continues at present (Gal. 3:17) but Israel still has a future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11:25-27)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Circumcision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 17:11)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Mosaic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Conditional stipulations for blessing on Israel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Exod. 19</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t>
                      </a:r>
                      <a:r>
                        <a:rPr kumimoji="0" lang="en-US" sz="1600" b="1" i="0" u="none" strike="noStrike" cap="none" normalizeH="0" baseline="0">
                          <a:ln>
                            <a:noFill/>
                          </a:ln>
                          <a:solidFill>
                            <a:schemeClr val="tx1"/>
                          </a:solidFill>
                          <a:effectLst/>
                          <a:latin typeface="Arial" charset="0"/>
                          <a:ea typeface="ＭＳ Ｐゴシック" charset="0"/>
                          <a:cs typeface="Arial" charset="0"/>
                        </a:rPr>
                        <a:t>31;</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Deut.</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Death of Christ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7:4-6)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Sabbath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(Exod. 31:13)</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54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Land</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a:t>
                      </a:r>
                      <a:r>
                        <a:rPr kumimoji="0" lang="en-US" altLang="zh-CN" sz="1600" b="1" i="0" u="sng" strike="noStrike" cap="none" normalizeH="0" baseline="0">
                          <a:ln>
                            <a:noFill/>
                          </a:ln>
                          <a:solidFill>
                            <a:schemeClr val="tx1"/>
                          </a:solidFill>
                          <a:effectLst/>
                          <a:latin typeface="Arial" charset="0"/>
                          <a:ea typeface="ＭＳ Ｐゴシック" charset="0"/>
                          <a:cs typeface="Arial" charset="0"/>
                        </a:rPr>
                        <a:t>physical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land from the Wadi of Egypt to the River Euphrates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Deut.</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30:1-10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Land blessed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(Amos 9:13-15)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No sign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(that I know of)</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Davidic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eternal,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sng" strike="noStrike" cap="none" normalizeH="0" baseline="0">
                          <a:ln>
                            <a:noFill/>
                          </a:ln>
                          <a:solidFill>
                            <a:schemeClr val="tx1"/>
                          </a:solidFill>
                          <a:effectLst/>
                          <a:latin typeface="Arial" charset="0"/>
                          <a:ea typeface="ＭＳ Ｐゴシック" charset="0"/>
                          <a:cs typeface="Arial" charset="0"/>
                        </a:rPr>
                        <a:t>political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rule of a descendant of David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2 Sam. </a:t>
                      </a:r>
                      <a:r>
                        <a:rPr kumimoji="0" lang="en-US" sz="1600" b="1" i="0" u="none" strike="noStrike" cap="none" normalizeH="0" baseline="0">
                          <a:ln>
                            <a:noFill/>
                          </a:ln>
                          <a:solidFill>
                            <a:schemeClr val="tx1"/>
                          </a:solidFill>
                          <a:effectLst/>
                          <a:latin typeface="Arial" charset="0"/>
                          <a:ea typeface="ＭＳ Ｐゴシック" charset="0"/>
                          <a:cs typeface="Arial" charset="0"/>
                        </a:rPr>
                        <a:t>7:12-17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Rule renewed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(Amos 9:11-12)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Christ seated at the Father</a:t>
                      </a:r>
                      <a:r>
                        <a:rPr kumimoji="0" lang="fr-FR"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s right hand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(Acts 2:34-36)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631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New</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a:t>
                      </a:r>
                      <a:r>
                        <a:rPr kumimoji="0" lang="en-US" altLang="zh-CN" sz="1600" b="1" i="0" u="sng" strike="noStrike" cap="none" normalizeH="0" baseline="0">
                          <a:ln>
                            <a:noFill/>
                          </a:ln>
                          <a:solidFill>
                            <a:schemeClr val="tx1"/>
                          </a:solidFill>
                          <a:effectLst/>
                          <a:latin typeface="Arial" charset="0"/>
                          <a:ea typeface="ＭＳ Ｐゴシック" charset="0"/>
                          <a:cs typeface="Arial" charset="0"/>
                        </a:rPr>
                        <a:t>spiritual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indwelling of the Spirit (“law written on hearts”), forgiveness, and total evangelization of Israel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Jer.</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31:31-34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Paul &amp; the Apostles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(2 Cor. 3–4)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All Israel saved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11:26-27)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Cup of the Lord</a:t>
                      </a:r>
                      <a:r>
                        <a:rPr kumimoji="0" lang="fr-FR"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s Supper </a:t>
                      </a:r>
                      <a:b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(Luke 22:20; </a:t>
                      </a:r>
                      <a:b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1 Cor. 11:25)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17141" name="Title 5"/>
          <p:cNvSpPr>
            <a:spLocks noGrp="1"/>
          </p:cNvSpPr>
          <p:nvPr>
            <p:ph type="title" idx="4294967295"/>
          </p:nvPr>
        </p:nvSpPr>
        <p:spPr>
          <a:xfrm>
            <a:off x="0" y="0"/>
            <a:ext cx="8382000" cy="609600"/>
          </a:xfrm>
        </p:spPr>
        <p:txBody>
          <a:bodyPr/>
          <a:lstStyle/>
          <a:p>
            <a:r>
              <a:rPr lang="en-GB" sz="2400" b="1" dirty="0" err="1">
                <a:latin typeface="Arial" charset="0"/>
                <a:ea typeface="ＭＳ Ｐゴシック" charset="0"/>
                <a:cs typeface="Arial" charset="0"/>
              </a:rPr>
              <a:t>உடன்படிக்கையின்</a:t>
            </a:r>
            <a:r>
              <a:rPr lang="en-GB" sz="2400" b="1" dirty="0">
                <a:latin typeface="Arial" charset="0"/>
                <a:ea typeface="ＭＳ Ｐゴシック" charset="0"/>
                <a:cs typeface="Arial" charset="0"/>
              </a:rPr>
              <a:t> </a:t>
            </a:r>
            <a:r>
              <a:rPr lang="en-GB" sz="2400" b="1" dirty="0" err="1">
                <a:latin typeface="Arial" charset="0"/>
                <a:ea typeface="ＭＳ Ｐゴシック" charset="0"/>
                <a:cs typeface="Arial" charset="0"/>
              </a:rPr>
              <a:t>அடையாளங்கள்</a:t>
            </a:r>
            <a:endParaRPr lang="en-US" sz="2400" b="1" dirty="0">
              <a:latin typeface="Arial" charset="0"/>
              <a:ea typeface="ＭＳ Ｐゴシック" charset="0"/>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1" name="Object 2"/>
          <p:cNvGraphicFramePr>
            <a:graphicFrameLocks noChangeAspect="1"/>
          </p:cNvGraphicFramePr>
          <p:nvPr/>
        </p:nvGraphicFramePr>
        <p:xfrm>
          <a:off x="76200" y="2359025"/>
          <a:ext cx="8888413" cy="3135313"/>
        </p:xfrm>
        <a:graphic>
          <a:graphicData uri="http://schemas.openxmlformats.org/presentationml/2006/ole">
            <mc:AlternateContent xmlns:mc="http://schemas.openxmlformats.org/markup-compatibility/2006">
              <mc:Choice xmlns:v="urn:schemas-microsoft-com:vml" Requires="v">
                <p:oleObj spid="_x0000_s3082" name="Document" r:id="rId5" imgW="8940800" imgH="3162300" progId="Word.Document.8">
                  <p:embed/>
                </p:oleObj>
              </mc:Choice>
              <mc:Fallback>
                <p:oleObj name="Document" r:id="rId5" imgW="8940800" imgH="3162300" progId="Word.Document.8">
                  <p:embed/>
                  <p:pic>
                    <p:nvPicPr>
                      <p:cNvPr id="220161"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359025"/>
                        <a:ext cx="8888413" cy="3135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0162"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0163"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en-GB" sz="2800">
                <a:latin typeface="Arial Black" charset="0"/>
                <a:ea typeface="ＭＳ Ｐゴシック" charset="0"/>
                <a:cs typeface="ＭＳ Ｐゴシック" charset="0"/>
              </a:rPr>
              <a:t>உபாகமம்(முந்தய வெளிக்கோடு)</a:t>
            </a:r>
            <a:endParaRPr lang="en-US" sz="2800">
              <a:latin typeface="Arial Black"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4" name="explode.wav"/>
          </p:stSnd>
        </p:sndAc>
      </p:transition>
    </mc:Choice>
    <mc:Fallback xmlns="">
      <p:transition>
        <p:sndAc>
          <p:stSnd>
            <p:snd r:embed="rId7" name="explode.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09" name="Object 2"/>
          <p:cNvGraphicFramePr>
            <a:graphicFrameLocks noChangeAspect="1"/>
          </p:cNvGraphicFramePr>
          <p:nvPr/>
        </p:nvGraphicFramePr>
        <p:xfrm>
          <a:off x="76200" y="1365250"/>
          <a:ext cx="8888413" cy="5124450"/>
        </p:xfrm>
        <a:graphic>
          <a:graphicData uri="http://schemas.openxmlformats.org/presentationml/2006/ole">
            <mc:AlternateContent xmlns:mc="http://schemas.openxmlformats.org/markup-compatibility/2006">
              <mc:Choice xmlns:v="urn:schemas-microsoft-com:vml" Requires="v">
                <p:oleObj spid="_x0000_s4106" name="Document" r:id="rId5" imgW="8940800" imgH="5168900" progId="Word.Document.8">
                  <p:embed/>
                </p:oleObj>
              </mc:Choice>
              <mc:Fallback>
                <p:oleObj name="Document" r:id="rId5" imgW="8940800" imgH="5168900" progId="Word.Document.8">
                  <p:embed/>
                  <p:pic>
                    <p:nvPicPr>
                      <p:cNvPr id="22220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65250"/>
                        <a:ext cx="8888413" cy="512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2210"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2211"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en-GB" sz="2800">
                <a:latin typeface="Arial Black" charset="0"/>
                <a:ea typeface="ＭＳ Ｐゴシック" charset="0"/>
                <a:cs typeface="ＭＳ Ｐゴシック" charset="0"/>
              </a:rPr>
              <a:t>உபாகமம்(முந்தய வெளிக்கோடு)</a:t>
            </a:r>
            <a:endParaRPr lang="en-US" sz="2800">
              <a:latin typeface="Arial Black"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4" name="explode.wav"/>
          </p:stSnd>
        </p:sndAc>
      </p:transition>
    </mc:Choice>
    <mc:Fallback xmlns="">
      <p:transition>
        <p:sndAc>
          <p:stSnd>
            <p:snd r:embed="rId7" name="explode.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57" name="Object 2"/>
          <p:cNvGraphicFramePr>
            <a:graphicFrameLocks noChangeAspect="1"/>
          </p:cNvGraphicFramePr>
          <p:nvPr/>
        </p:nvGraphicFramePr>
        <p:xfrm>
          <a:off x="76200" y="1120775"/>
          <a:ext cx="8888413" cy="5614988"/>
        </p:xfrm>
        <a:graphic>
          <a:graphicData uri="http://schemas.openxmlformats.org/presentationml/2006/ole">
            <mc:AlternateContent xmlns:mc="http://schemas.openxmlformats.org/markup-compatibility/2006">
              <mc:Choice xmlns:v="urn:schemas-microsoft-com:vml" Requires="v">
                <p:oleObj spid="_x0000_s5130" name="Document" r:id="rId5" imgW="8940800" imgH="5664200" progId="Word.Document.8">
                  <p:embed/>
                </p:oleObj>
              </mc:Choice>
              <mc:Fallback>
                <p:oleObj name="Document" r:id="rId5" imgW="8940800" imgH="5664200" progId="Word.Document.8">
                  <p:embed/>
                  <p:pic>
                    <p:nvPicPr>
                      <p:cNvPr id="22425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120775"/>
                        <a:ext cx="8888413" cy="561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4258"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4259"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en-GB" sz="2800">
                <a:latin typeface="Arial Black" charset="0"/>
                <a:ea typeface="ＭＳ Ｐゴシック" charset="0"/>
                <a:cs typeface="ＭＳ Ｐゴシック" charset="0"/>
              </a:rPr>
              <a:t>உபாகமம்(முந்தய வெளிக்கோடு)</a:t>
            </a:r>
            <a:endParaRPr lang="en-US" sz="2800">
              <a:latin typeface="Arial Black"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4" name="explode.wav"/>
          </p:stSnd>
        </p:sndAc>
      </p:transition>
    </mc:Choice>
    <mc:Fallback xmlns="">
      <p:transition>
        <p:sndAc>
          <p:stSnd>
            <p:snd r:embed="rId7" name="explode.wav"/>
          </p:stSnd>
        </p:sndAc>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a:latin typeface="Arial" charset="0"/>
                <a:ea typeface="Osaka" charset="0"/>
                <a:cs typeface="Osaka" charset="0"/>
              </a:rPr>
              <a:t>Black</a:t>
            </a:r>
          </a:p>
        </p:txBody>
      </p:sp>
      <p:sp>
        <p:nvSpPr>
          <p:cNvPr id="218115" name="Rectangle 3"/>
          <p:cNvSpPr>
            <a:spLocks noGrp="1" noChangeArrowheads="1"/>
          </p:cNvSpPr>
          <p:nvPr>
            <p:ph type="body" idx="1"/>
          </p:nvPr>
        </p:nvSpPr>
        <p:spPr/>
        <p:txBody>
          <a:bodyPr/>
          <a:lstStyle/>
          <a:p>
            <a:pPr eaLnBrk="1" hangingPunct="1"/>
            <a:endParaRPr lang="en-US">
              <a:latin typeface="Arial" charset="0"/>
              <a:ea typeface="Osaka" charset="0"/>
              <a:cs typeface="Osaka"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a:extLst>
              <a:ext uri="{FF2B5EF4-FFF2-40B4-BE49-F238E27FC236}">
                <a16:creationId xmlns:a16="http://schemas.microsoft.com/office/drawing/2014/main" id="{A126A759-8AE2-524D-8F83-0876419985FE}"/>
              </a:ext>
            </a:extLst>
          </p:cNvPr>
          <p:cNvSpPr>
            <a:spLocks noGrp="1" noChangeArrowheads="1"/>
          </p:cNvSpPr>
          <p:nvPr>
            <p:ph type="ctrTitle"/>
          </p:nvPr>
        </p:nvSpPr>
        <p:spPr>
          <a:xfrm>
            <a:off x="0" y="6172200"/>
            <a:ext cx="9144000" cy="685800"/>
          </a:xfrm>
        </p:spPr>
        <p:txBody>
          <a:bodyPr/>
          <a:lstStyle/>
          <a:p>
            <a:pPr eaLnBrk="1" hangingPunct="1">
              <a:defRPr/>
            </a:pPr>
            <a:r>
              <a:rPr lang="ta-IN" sz="2800" b="1" dirty="0">
                <a:solidFill>
                  <a:srgbClr val="FFFFFF"/>
                </a:solidFill>
                <a:latin typeface="Arial Unicode MS" pitchFamily="34" charset="-128"/>
                <a:ea typeface="Arial Unicode MS" pitchFamily="34" charset="-128"/>
                <a:cs typeface="Arial Unicode MS" pitchFamily="34" charset="-128"/>
              </a:rPr>
              <a:t>பழைய ஏற்பாடு  பின்னனிகள்</a:t>
            </a:r>
            <a:r>
              <a:rPr lang="en-US" sz="2800" b="1" dirty="0">
                <a:solidFill>
                  <a:srgbClr val="FFFFFF"/>
                </a:solidFill>
                <a:latin typeface="Arial Unicode MS" pitchFamily="34" charset="-128"/>
                <a:ea typeface="Arial Unicode MS" pitchFamily="34" charset="-128"/>
                <a:cs typeface="Arial Unicode MS" pitchFamily="34" charset="-128"/>
              </a:rPr>
              <a:t>BibleStudyDownloads.org</a:t>
            </a:r>
          </a:p>
        </p:txBody>
      </p:sp>
      <p:sp>
        <p:nvSpPr>
          <p:cNvPr id="129027" name="Rectangle 1026">
            <a:extLst>
              <a:ext uri="{FF2B5EF4-FFF2-40B4-BE49-F238E27FC236}">
                <a16:creationId xmlns:a16="http://schemas.microsoft.com/office/drawing/2014/main" id="{6F76717E-33B3-BD44-88B4-3D2F945FF7C6}"/>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a-IN" altLang="en-US" sz="2800" b="1" i="0" u="none" strike="noStrike" kern="1200" cap="none" spc="0" normalizeH="0" baseline="0" noProof="0">
                <a:ln>
                  <a:noFill/>
                </a:ln>
                <a:solidFill>
                  <a:srgbClr val="FFFFFF"/>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இந்த விளக்கக்காட்சியை இலவசமாகப் பெறுங்கள்!</a:t>
            </a:r>
            <a:endParaRPr kumimoji="0" lang="en-US" altLang="en-US" sz="2800" b="1" i="0" u="none" strike="noStrike" kern="1200" cap="none" spc="0" normalizeH="0" baseline="0" noProof="0">
              <a:ln>
                <a:noFill/>
              </a:ln>
              <a:solidFill>
                <a:srgbClr val="FFFFFF"/>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9028" name="Picture 7">
            <a:extLst>
              <a:ext uri="{FF2B5EF4-FFF2-40B4-BE49-F238E27FC236}">
                <a16:creationId xmlns:a16="http://schemas.microsoft.com/office/drawing/2014/main" id="{00D05E37-928E-AA47-9A0D-54DCCC9F71ED}"/>
              </a:ext>
            </a:extLst>
          </p:cNvPr>
          <p:cNvPicPr>
            <a:picLocks noChangeAspect="1"/>
          </p:cNvPicPr>
          <p:nvPr/>
        </p:nvPicPr>
        <p:blipFill>
          <a:blip r:embed="rId3">
            <a:extLst>
              <a:ext uri="{28A0092B-C50C-407E-A947-70E740481C1C}">
                <a14:useLocalDpi xmlns:a14="http://schemas.microsoft.com/office/drawing/2010/main" val="0"/>
              </a:ext>
            </a:extLst>
          </a:blip>
          <a:srcRect t="2841"/>
          <a:stretch>
            <a:fillRect/>
          </a:stretch>
        </p:blipFill>
        <p:spPr bwMode="auto">
          <a:xfrm>
            <a:off x="-44450" y="636588"/>
            <a:ext cx="923290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D833614-80AB-3243-8209-A7162CF740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222500"/>
            <a:ext cx="615315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5581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nodeType="afterGroup">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5410" name="Picture 4" descr="Deut Title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93947"/>
            <a:ext cx="9144000"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4" name="Rectangle 2"/>
          <p:cNvSpPr>
            <a:spLocks noGrp="1" noChangeArrowheads="1"/>
          </p:cNvSpPr>
          <p:nvPr>
            <p:ph type="title"/>
          </p:nvPr>
        </p:nvSpPr>
        <p:spPr>
          <a:xfrm>
            <a:off x="-2052328" y="106362"/>
            <a:ext cx="12141066" cy="1451367"/>
          </a:xfrm>
        </p:spPr>
        <p:txBody>
          <a:bodyPr/>
          <a:lstStyle/>
          <a:p>
            <a:pPr eaLnBrk="1" hangingPunct="1">
              <a:defRPr/>
            </a:pPr>
            <a:r>
              <a:rPr kumimoji="0" lang="en-GB" sz="6000" dirty="0" err="1">
                <a:solidFill>
                  <a:schemeClr val="tx1"/>
                </a:solidFill>
                <a:effectLst>
                  <a:outerShdw blurRad="38100" dist="38100" dir="2700000" algn="tl">
                    <a:srgbClr val="000000">
                      <a:alpha val="43137"/>
                    </a:srgbClr>
                  </a:outerShdw>
                </a:effectLst>
                <a:latin typeface="Arial Black" charset="0"/>
                <a:ea typeface="ＭＳ Ｐゴシック" charset="0"/>
                <a:cs typeface="ＭＳ Ｐゴシック" charset="0"/>
              </a:rPr>
              <a:t>உபாகமம்</a:t>
            </a:r>
            <a:endParaRPr kumimoji="0" lang="en-US" sz="6000" dirty="0">
              <a:solidFill>
                <a:schemeClr val="tx1"/>
              </a:solidFill>
              <a:effectLst>
                <a:outerShdw blurRad="38100" dist="38100" dir="2700000" algn="tl">
                  <a:srgbClr val="000000">
                    <a:alpha val="43137"/>
                  </a:srgbClr>
                </a:outerShdw>
              </a:effectLst>
              <a:latin typeface="Arial Black" charset="0"/>
              <a:ea typeface="ＭＳ Ｐゴシック" charset="0"/>
              <a:cs typeface="ＭＳ Ｐゴシック" charset="0"/>
            </a:endParaRPr>
          </a:p>
        </p:txBody>
      </p:sp>
      <p:sp>
        <p:nvSpPr>
          <p:cNvPr id="145412" name="Text Box 4"/>
          <p:cNvSpPr txBox="1">
            <a:spLocks noChangeArrowheads="1"/>
          </p:cNvSpPr>
          <p:nvPr/>
        </p:nvSpPr>
        <p:spPr bwMode="auto">
          <a:xfrm>
            <a:off x="609600" y="6172200"/>
            <a:ext cx="8229600" cy="579438"/>
          </a:xfrm>
          <a:prstGeom prst="rect">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tLang="zh-CN" sz="3200" b="1">
                <a:solidFill>
                  <a:srgbClr val="000000"/>
                </a:solidFill>
                <a:latin typeface="Arial Black" charset="0"/>
                <a:ea typeface="SimSun" charset="0"/>
                <a:cs typeface="SimSun" charset="0"/>
              </a:rPr>
              <a:t> Renewal of the Mosaic Covenant</a:t>
            </a:r>
            <a:endParaRPr lang="en-US" sz="3200">
              <a:solidFill>
                <a:srgbClr val="000000"/>
              </a:solidFill>
              <a:latin typeface="Arial Black" charset="0"/>
              <a:ea typeface="SimSun" charset="0"/>
              <a:cs typeface="SimSun" charset="0"/>
            </a:endParaRPr>
          </a:p>
        </p:txBody>
      </p:sp>
      <p:sp>
        <p:nvSpPr>
          <p:cNvPr id="46085" name="Text Box 5"/>
          <p:cNvSpPr txBox="1">
            <a:spLocks noChangeArrowheads="1"/>
          </p:cNvSpPr>
          <p:nvPr/>
        </p:nvSpPr>
        <p:spPr bwMode="auto">
          <a:xfrm rot="-565325">
            <a:off x="1044001" y="2772358"/>
            <a:ext cx="7668057" cy="218521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GB" sz="2800">
                <a:solidFill>
                  <a:schemeClr val="bg1"/>
                </a:solidFill>
              </a:rPr>
              <a:t>கி.மு.</a:t>
            </a:r>
            <a:r>
              <a:rPr lang="en-GB" sz="2000">
                <a:solidFill>
                  <a:schemeClr val="bg1"/>
                </a:solidFill>
              </a:rPr>
              <a:t>1500ம் ஆண்டில் மோசேயினால் எழுதப்பட்ட  உபாகமத்தின்  மொழியும் கட்டமைப்பும் மேல்மட்ட தரத்தில்(கடின நடை) இருந்ததால்  யோசியா  ராஜாவின்  கீழ் கி.மு 800 ம் ஆண்டளவில்  அது  திரும்ப   எழுத வேண்டி  ஏற்பட்டது</a:t>
            </a:r>
            <a:endParaRPr lang="en-US" sz="2800">
              <a:solidFill>
                <a:schemeClr val="bg1"/>
              </a:solidFill>
            </a:endParaRPr>
          </a:p>
          <a:p>
            <a:pPr algn="r"/>
            <a:r>
              <a:rPr lang="en-US" sz="2800">
                <a:solidFill>
                  <a:schemeClr val="bg1"/>
                </a:solidFill>
              </a:rPr>
              <a:t>-</a:t>
            </a:r>
          </a:p>
        </p:txBody>
      </p:sp>
      <p:sp>
        <p:nvSpPr>
          <p:cNvPr id="145414" name="Text Box 6"/>
          <p:cNvSpPr txBox="1">
            <a:spLocks noChangeArrowheads="1"/>
          </p:cNvSpPr>
          <p:nvPr/>
        </p:nvSpPr>
        <p:spPr bwMode="auto">
          <a:xfrm>
            <a:off x="8540750" y="0"/>
            <a:ext cx="609600" cy="457200"/>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39</a:t>
            </a:r>
            <a:endParaRPr lang="en-US">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blinds(horizontal)">
                                      <p:cBhvr>
                                        <p:cTn id="7"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8458200" y="152400"/>
            <a:ext cx="533400" cy="457200"/>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40</a:t>
            </a:r>
            <a:endParaRPr lang="en-US">
              <a:solidFill>
                <a:schemeClr val="tx2"/>
              </a:solidFill>
              <a:latin typeface="Times New Roman" charset="0"/>
            </a:endParaRPr>
          </a:p>
        </p:txBody>
      </p:sp>
      <p:grpSp>
        <p:nvGrpSpPr>
          <p:cNvPr id="147459" name="Group 3"/>
          <p:cNvGrpSpPr>
            <a:grpSpLocks/>
          </p:cNvGrpSpPr>
          <p:nvPr/>
        </p:nvGrpSpPr>
        <p:grpSpPr bwMode="auto">
          <a:xfrm>
            <a:off x="21002" y="836712"/>
            <a:ext cx="9124950" cy="5938837"/>
            <a:chOff x="6" y="579"/>
            <a:chExt cx="5748" cy="2125"/>
          </a:xfrm>
        </p:grpSpPr>
        <p:grpSp>
          <p:nvGrpSpPr>
            <p:cNvPr id="147461" name="Group 4"/>
            <p:cNvGrpSpPr>
              <a:grpSpLocks/>
            </p:cNvGrpSpPr>
            <p:nvPr/>
          </p:nvGrpSpPr>
          <p:grpSpPr bwMode="auto">
            <a:xfrm>
              <a:off x="6" y="579"/>
              <a:ext cx="1916" cy="512"/>
              <a:chOff x="0" y="0"/>
              <a:chExt cx="1290" cy="730"/>
            </a:xfrm>
          </p:grpSpPr>
          <p:sp>
            <p:nvSpPr>
              <p:cNvPr id="147504" name="Rectangle 5"/>
              <p:cNvSpPr>
                <a:spLocks noChangeArrowheads="1"/>
              </p:cNvSpPr>
              <p:nvPr/>
            </p:nvSpPr>
            <p:spPr bwMode="auto">
              <a:xfrm>
                <a:off x="4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Element</a:t>
                </a:r>
              </a:p>
            </p:txBody>
          </p:sp>
          <p:sp>
            <p:nvSpPr>
              <p:cNvPr id="147505" name="Rectangle 6"/>
              <p:cNvSpPr>
                <a:spLocks noChangeArrowheads="1"/>
              </p:cNvSpPr>
              <p:nvPr/>
            </p:nvSpPr>
            <p:spPr bwMode="auto">
              <a:xfrm>
                <a:off x="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2" name="Group 7"/>
            <p:cNvGrpSpPr>
              <a:grpSpLocks/>
            </p:cNvGrpSpPr>
            <p:nvPr/>
          </p:nvGrpSpPr>
          <p:grpSpPr bwMode="auto">
            <a:xfrm>
              <a:off x="1922" y="579"/>
              <a:ext cx="1916" cy="512"/>
              <a:chOff x="1290" y="0"/>
              <a:chExt cx="1290" cy="730"/>
            </a:xfrm>
          </p:grpSpPr>
          <p:sp>
            <p:nvSpPr>
              <p:cNvPr id="147502" name="Rectangle 8"/>
              <p:cNvSpPr>
                <a:spLocks noChangeArrowheads="1"/>
              </p:cNvSpPr>
              <p:nvPr/>
            </p:nvSpPr>
            <p:spPr bwMode="auto">
              <a:xfrm>
                <a:off x="133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Explanation</a:t>
                </a:r>
              </a:p>
            </p:txBody>
          </p:sp>
          <p:sp>
            <p:nvSpPr>
              <p:cNvPr id="147503" name="Rectangle 9"/>
              <p:cNvSpPr>
                <a:spLocks noChangeArrowheads="1"/>
              </p:cNvSpPr>
              <p:nvPr/>
            </p:nvSpPr>
            <p:spPr bwMode="auto">
              <a:xfrm>
                <a:off x="129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3" name="Group 10"/>
            <p:cNvGrpSpPr>
              <a:grpSpLocks/>
            </p:cNvGrpSpPr>
            <p:nvPr/>
          </p:nvGrpSpPr>
          <p:grpSpPr bwMode="auto">
            <a:xfrm>
              <a:off x="3838" y="579"/>
              <a:ext cx="1916" cy="512"/>
              <a:chOff x="2580" y="0"/>
              <a:chExt cx="1290" cy="730"/>
            </a:xfrm>
          </p:grpSpPr>
          <p:sp>
            <p:nvSpPr>
              <p:cNvPr id="147500" name="Rectangle 11"/>
              <p:cNvSpPr>
                <a:spLocks noChangeArrowheads="1"/>
              </p:cNvSpPr>
              <p:nvPr/>
            </p:nvSpPr>
            <p:spPr bwMode="auto">
              <a:xfrm>
                <a:off x="262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Parallel in Deuteronomy</a:t>
                </a:r>
              </a:p>
            </p:txBody>
          </p:sp>
          <p:sp>
            <p:nvSpPr>
              <p:cNvPr id="147501" name="Rectangle 12"/>
              <p:cNvSpPr>
                <a:spLocks noChangeArrowheads="1"/>
              </p:cNvSpPr>
              <p:nvPr/>
            </p:nvSpPr>
            <p:spPr bwMode="auto">
              <a:xfrm>
                <a:off x="258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4" name="Group 13"/>
            <p:cNvGrpSpPr>
              <a:grpSpLocks/>
            </p:cNvGrpSpPr>
            <p:nvPr/>
          </p:nvGrpSpPr>
          <p:grpSpPr bwMode="auto">
            <a:xfrm>
              <a:off x="6" y="1091"/>
              <a:ext cx="1916" cy="443"/>
              <a:chOff x="0" y="730"/>
              <a:chExt cx="1290" cy="633"/>
            </a:xfrm>
          </p:grpSpPr>
          <p:sp>
            <p:nvSpPr>
              <p:cNvPr id="147498" name="Rectangle 14"/>
              <p:cNvSpPr>
                <a:spLocks noChangeArrowheads="1"/>
              </p:cNvSpPr>
              <p:nvPr/>
            </p:nvSpPr>
            <p:spPr bwMode="auto">
              <a:xfrm>
                <a:off x="43" y="730"/>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1. Preamble</a:t>
                </a:r>
              </a:p>
            </p:txBody>
          </p:sp>
          <p:sp>
            <p:nvSpPr>
              <p:cNvPr id="147499" name="Rectangle 15"/>
              <p:cNvSpPr>
                <a:spLocks noChangeArrowheads="1"/>
              </p:cNvSpPr>
              <p:nvPr/>
            </p:nvSpPr>
            <p:spPr bwMode="auto">
              <a:xfrm>
                <a:off x="0" y="730"/>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5" name="Group 16"/>
            <p:cNvGrpSpPr>
              <a:grpSpLocks/>
            </p:cNvGrpSpPr>
            <p:nvPr/>
          </p:nvGrpSpPr>
          <p:grpSpPr bwMode="auto">
            <a:xfrm>
              <a:off x="1922" y="1091"/>
              <a:ext cx="1916" cy="443"/>
              <a:chOff x="1290" y="730"/>
              <a:chExt cx="1290" cy="633"/>
            </a:xfrm>
          </p:grpSpPr>
          <p:sp>
            <p:nvSpPr>
              <p:cNvPr id="147496" name="Rectangle 17"/>
              <p:cNvSpPr>
                <a:spLocks noChangeArrowheads="1"/>
              </p:cNvSpPr>
              <p:nvPr/>
            </p:nvSpPr>
            <p:spPr bwMode="auto">
              <a:xfrm>
                <a:off x="1333" y="730"/>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dirty="0">
                    <a:latin typeface="Arial Narrow" charset="0"/>
                    <a:cs typeface="Times New Roman" charset="0"/>
                  </a:rPr>
                  <a:t>Introduction to the treaty</a:t>
                </a:r>
              </a:p>
            </p:txBody>
          </p:sp>
          <p:sp>
            <p:nvSpPr>
              <p:cNvPr id="147497" name="Rectangle 18"/>
              <p:cNvSpPr>
                <a:spLocks noChangeArrowheads="1"/>
              </p:cNvSpPr>
              <p:nvPr/>
            </p:nvSpPr>
            <p:spPr bwMode="auto">
              <a:xfrm>
                <a:off x="1290" y="730"/>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6" name="Group 19"/>
            <p:cNvGrpSpPr>
              <a:grpSpLocks/>
            </p:cNvGrpSpPr>
            <p:nvPr/>
          </p:nvGrpSpPr>
          <p:grpSpPr bwMode="auto">
            <a:xfrm>
              <a:off x="3838" y="1091"/>
              <a:ext cx="1916" cy="443"/>
              <a:chOff x="2580" y="730"/>
              <a:chExt cx="1290" cy="633"/>
            </a:xfrm>
          </p:grpSpPr>
          <p:sp>
            <p:nvSpPr>
              <p:cNvPr id="147494" name="Rectangle 20"/>
              <p:cNvSpPr>
                <a:spLocks noChangeArrowheads="1"/>
              </p:cNvSpPr>
              <p:nvPr/>
            </p:nvSpPr>
            <p:spPr bwMode="auto">
              <a:xfrm>
                <a:off x="2623" y="730"/>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200" b="1">
                    <a:latin typeface="Arial Narrow" charset="0"/>
                    <a:cs typeface="Times New Roman" charset="0"/>
                  </a:rPr>
                  <a:t>Introduction: Historical Setting / Moses as Covenant Mediator (1:1-4)</a:t>
                </a:r>
              </a:p>
            </p:txBody>
          </p:sp>
          <p:sp>
            <p:nvSpPr>
              <p:cNvPr id="147495" name="Rectangle 21"/>
              <p:cNvSpPr>
                <a:spLocks noChangeArrowheads="1"/>
              </p:cNvSpPr>
              <p:nvPr/>
            </p:nvSpPr>
            <p:spPr bwMode="auto">
              <a:xfrm>
                <a:off x="2580" y="730"/>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7" name="Group 22"/>
            <p:cNvGrpSpPr>
              <a:grpSpLocks/>
            </p:cNvGrpSpPr>
            <p:nvPr/>
          </p:nvGrpSpPr>
          <p:grpSpPr bwMode="auto">
            <a:xfrm>
              <a:off x="6" y="1534"/>
              <a:ext cx="1916" cy="444"/>
              <a:chOff x="0" y="1363"/>
              <a:chExt cx="1290" cy="633"/>
            </a:xfrm>
          </p:grpSpPr>
          <p:sp>
            <p:nvSpPr>
              <p:cNvPr id="147492" name="Rectangle 23"/>
              <p:cNvSpPr>
                <a:spLocks noChangeArrowheads="1"/>
              </p:cNvSpPr>
              <p:nvPr/>
            </p:nvSpPr>
            <p:spPr bwMode="auto">
              <a:xfrm>
                <a:off x="43" y="1363"/>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2. Historical Prologue</a:t>
                </a:r>
              </a:p>
            </p:txBody>
          </p:sp>
          <p:sp>
            <p:nvSpPr>
              <p:cNvPr id="147493" name="Rectangle 24"/>
              <p:cNvSpPr>
                <a:spLocks noChangeArrowheads="1"/>
              </p:cNvSpPr>
              <p:nvPr/>
            </p:nvSpPr>
            <p:spPr bwMode="auto">
              <a:xfrm>
                <a:off x="0" y="1363"/>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8" name="Group 25"/>
            <p:cNvGrpSpPr>
              <a:grpSpLocks/>
            </p:cNvGrpSpPr>
            <p:nvPr/>
          </p:nvGrpSpPr>
          <p:grpSpPr bwMode="auto">
            <a:xfrm>
              <a:off x="1922" y="1494"/>
              <a:ext cx="2056" cy="485"/>
              <a:chOff x="1290" y="1305"/>
              <a:chExt cx="1384" cy="691"/>
            </a:xfrm>
          </p:grpSpPr>
          <p:sp>
            <p:nvSpPr>
              <p:cNvPr id="147490" name="Rectangle 26"/>
              <p:cNvSpPr>
                <a:spLocks noChangeArrowheads="1"/>
              </p:cNvSpPr>
              <p:nvPr/>
            </p:nvSpPr>
            <p:spPr bwMode="auto">
              <a:xfrm>
                <a:off x="1470" y="1305"/>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History of the king</a:t>
                </a:r>
                <a:r>
                  <a:rPr lang="fr-FR" sz="2400" b="1">
                    <a:latin typeface="Arial Narrow" charset="0"/>
                    <a:cs typeface="Times New Roman" charset="0"/>
                  </a:rPr>
                  <a:t>'</a:t>
                </a:r>
                <a:r>
                  <a:rPr lang="en-US" sz="2400" b="1">
                    <a:latin typeface="Arial Narrow" charset="0"/>
                    <a:cs typeface="Times New Roman" charset="0"/>
                  </a:rPr>
                  <a:t>s dealings with the vassal</a:t>
                </a:r>
              </a:p>
            </p:txBody>
          </p:sp>
          <p:sp>
            <p:nvSpPr>
              <p:cNvPr id="147491" name="Rectangle 27"/>
              <p:cNvSpPr>
                <a:spLocks noChangeArrowheads="1"/>
              </p:cNvSpPr>
              <p:nvPr/>
            </p:nvSpPr>
            <p:spPr bwMode="auto">
              <a:xfrm>
                <a:off x="1290" y="1363"/>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69" name="Group 28"/>
            <p:cNvGrpSpPr>
              <a:grpSpLocks/>
            </p:cNvGrpSpPr>
            <p:nvPr/>
          </p:nvGrpSpPr>
          <p:grpSpPr bwMode="auto">
            <a:xfrm>
              <a:off x="3838" y="1534"/>
              <a:ext cx="1916" cy="444"/>
              <a:chOff x="2580" y="1363"/>
              <a:chExt cx="1290" cy="633"/>
            </a:xfrm>
          </p:grpSpPr>
          <p:sp>
            <p:nvSpPr>
              <p:cNvPr id="147488" name="Rectangle 29"/>
              <p:cNvSpPr>
                <a:spLocks noChangeArrowheads="1"/>
              </p:cNvSpPr>
              <p:nvPr/>
            </p:nvSpPr>
            <p:spPr bwMode="auto">
              <a:xfrm>
                <a:off x="2623" y="1363"/>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Sermon #1: Historical Prologue</a:t>
                </a:r>
              </a:p>
              <a:p>
                <a:pPr algn="ctr"/>
                <a:r>
                  <a:rPr lang="en-US" sz="2400" b="1">
                    <a:latin typeface="Arial Narrow" charset="0"/>
                    <a:cs typeface="Times New Roman" charset="0"/>
                  </a:rPr>
                  <a:t>(1:5—4:43)</a:t>
                </a:r>
              </a:p>
            </p:txBody>
          </p:sp>
          <p:sp>
            <p:nvSpPr>
              <p:cNvPr id="147489" name="Rectangle 30"/>
              <p:cNvSpPr>
                <a:spLocks noChangeArrowheads="1"/>
              </p:cNvSpPr>
              <p:nvPr/>
            </p:nvSpPr>
            <p:spPr bwMode="auto">
              <a:xfrm>
                <a:off x="2580" y="1363"/>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0" name="Group 31"/>
            <p:cNvGrpSpPr>
              <a:grpSpLocks/>
            </p:cNvGrpSpPr>
            <p:nvPr/>
          </p:nvGrpSpPr>
          <p:grpSpPr bwMode="auto">
            <a:xfrm>
              <a:off x="6" y="1978"/>
              <a:ext cx="1916" cy="363"/>
              <a:chOff x="0" y="1996"/>
              <a:chExt cx="1290" cy="518"/>
            </a:xfrm>
          </p:grpSpPr>
          <p:sp>
            <p:nvSpPr>
              <p:cNvPr id="147486" name="Rectangle 32"/>
              <p:cNvSpPr>
                <a:spLocks noChangeArrowheads="1"/>
              </p:cNvSpPr>
              <p:nvPr/>
            </p:nvSpPr>
            <p:spPr bwMode="auto">
              <a:xfrm>
                <a:off x="43" y="1996"/>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3. General Stipulation</a:t>
                </a:r>
              </a:p>
            </p:txBody>
          </p:sp>
          <p:sp>
            <p:nvSpPr>
              <p:cNvPr id="147487" name="Rectangle 33"/>
              <p:cNvSpPr>
                <a:spLocks noChangeArrowheads="1"/>
              </p:cNvSpPr>
              <p:nvPr/>
            </p:nvSpPr>
            <p:spPr bwMode="auto">
              <a:xfrm>
                <a:off x="0" y="1996"/>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1" name="Group 34"/>
            <p:cNvGrpSpPr>
              <a:grpSpLocks/>
            </p:cNvGrpSpPr>
            <p:nvPr/>
          </p:nvGrpSpPr>
          <p:grpSpPr bwMode="auto">
            <a:xfrm>
              <a:off x="1922" y="1978"/>
              <a:ext cx="1916" cy="363"/>
              <a:chOff x="1290" y="1996"/>
              <a:chExt cx="1290" cy="518"/>
            </a:xfrm>
          </p:grpSpPr>
          <p:sp>
            <p:nvSpPr>
              <p:cNvPr id="147484" name="Rectangle 35"/>
              <p:cNvSpPr>
                <a:spLocks noChangeArrowheads="1"/>
              </p:cNvSpPr>
              <p:nvPr/>
            </p:nvSpPr>
            <p:spPr bwMode="auto">
              <a:xfrm>
                <a:off x="1333" y="1996"/>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Call for wholehearted allegiance to the king</a:t>
                </a:r>
              </a:p>
            </p:txBody>
          </p:sp>
          <p:sp>
            <p:nvSpPr>
              <p:cNvPr id="147485" name="Rectangle 36"/>
              <p:cNvSpPr>
                <a:spLocks noChangeArrowheads="1"/>
              </p:cNvSpPr>
              <p:nvPr/>
            </p:nvSpPr>
            <p:spPr bwMode="auto">
              <a:xfrm>
                <a:off x="1290" y="1996"/>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2" name="Group 37"/>
            <p:cNvGrpSpPr>
              <a:grpSpLocks/>
            </p:cNvGrpSpPr>
            <p:nvPr/>
          </p:nvGrpSpPr>
          <p:grpSpPr bwMode="auto">
            <a:xfrm>
              <a:off x="3838" y="1978"/>
              <a:ext cx="1916" cy="363"/>
              <a:chOff x="2580" y="1996"/>
              <a:chExt cx="1290" cy="518"/>
            </a:xfrm>
          </p:grpSpPr>
          <p:sp>
            <p:nvSpPr>
              <p:cNvPr id="147482" name="Rectangle 38"/>
              <p:cNvSpPr>
                <a:spLocks noChangeArrowheads="1"/>
              </p:cNvSpPr>
              <p:nvPr/>
            </p:nvSpPr>
            <p:spPr bwMode="auto">
              <a:xfrm>
                <a:off x="2623" y="1996"/>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Sermon #2: Covenant Obligations </a:t>
                </a:r>
                <a:br>
                  <a:rPr lang="en-US" sz="2400" b="1">
                    <a:latin typeface="Arial Narrow" charset="0"/>
                    <a:cs typeface="Times New Roman" charset="0"/>
                  </a:rPr>
                </a:br>
                <a:r>
                  <a:rPr lang="en-US" sz="2400" b="1">
                    <a:latin typeface="Arial Narrow" charset="0"/>
                    <a:cs typeface="Times New Roman" charset="0"/>
                  </a:rPr>
                  <a:t>(4:44—11:32)</a:t>
                </a:r>
              </a:p>
            </p:txBody>
          </p:sp>
          <p:sp>
            <p:nvSpPr>
              <p:cNvPr id="147483" name="Rectangle 39"/>
              <p:cNvSpPr>
                <a:spLocks noChangeArrowheads="1"/>
              </p:cNvSpPr>
              <p:nvPr/>
            </p:nvSpPr>
            <p:spPr bwMode="auto">
              <a:xfrm>
                <a:off x="2580" y="1996"/>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3" name="Group 40"/>
            <p:cNvGrpSpPr>
              <a:grpSpLocks/>
            </p:cNvGrpSpPr>
            <p:nvPr/>
          </p:nvGrpSpPr>
          <p:grpSpPr bwMode="auto">
            <a:xfrm>
              <a:off x="6" y="2341"/>
              <a:ext cx="1916" cy="363"/>
              <a:chOff x="0" y="2514"/>
              <a:chExt cx="1290" cy="518"/>
            </a:xfrm>
          </p:grpSpPr>
          <p:sp>
            <p:nvSpPr>
              <p:cNvPr id="147480" name="Rectangle 41"/>
              <p:cNvSpPr>
                <a:spLocks noChangeArrowheads="1"/>
              </p:cNvSpPr>
              <p:nvPr/>
            </p:nvSpPr>
            <p:spPr bwMode="auto">
              <a:xfrm>
                <a:off x="43" y="2514"/>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4. Specific Stipulations</a:t>
                </a:r>
              </a:p>
            </p:txBody>
          </p:sp>
          <p:sp>
            <p:nvSpPr>
              <p:cNvPr id="147481" name="Rectangle 42"/>
              <p:cNvSpPr>
                <a:spLocks noChangeArrowheads="1"/>
              </p:cNvSpPr>
              <p:nvPr/>
            </p:nvSpPr>
            <p:spPr bwMode="auto">
              <a:xfrm>
                <a:off x="0" y="2514"/>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4" name="Group 43"/>
            <p:cNvGrpSpPr>
              <a:grpSpLocks/>
            </p:cNvGrpSpPr>
            <p:nvPr/>
          </p:nvGrpSpPr>
          <p:grpSpPr bwMode="auto">
            <a:xfrm>
              <a:off x="1922" y="2341"/>
              <a:ext cx="1916" cy="363"/>
              <a:chOff x="1290" y="2514"/>
              <a:chExt cx="1290" cy="518"/>
            </a:xfrm>
          </p:grpSpPr>
          <p:sp>
            <p:nvSpPr>
              <p:cNvPr id="147478" name="Rectangle 44"/>
              <p:cNvSpPr>
                <a:spLocks noChangeArrowheads="1"/>
              </p:cNvSpPr>
              <p:nvPr/>
            </p:nvSpPr>
            <p:spPr bwMode="auto">
              <a:xfrm>
                <a:off x="1333" y="2514"/>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Detailed laws required of vassal to show allegiance</a:t>
                </a:r>
              </a:p>
            </p:txBody>
          </p:sp>
          <p:sp>
            <p:nvSpPr>
              <p:cNvPr id="147479" name="Rectangle 45"/>
              <p:cNvSpPr>
                <a:spLocks noChangeArrowheads="1"/>
              </p:cNvSpPr>
              <p:nvPr/>
            </p:nvSpPr>
            <p:spPr bwMode="auto">
              <a:xfrm>
                <a:off x="1290" y="2514"/>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7475" name="Group 46"/>
            <p:cNvGrpSpPr>
              <a:grpSpLocks/>
            </p:cNvGrpSpPr>
            <p:nvPr/>
          </p:nvGrpSpPr>
          <p:grpSpPr bwMode="auto">
            <a:xfrm>
              <a:off x="3838" y="2341"/>
              <a:ext cx="1916" cy="363"/>
              <a:chOff x="2580" y="2514"/>
              <a:chExt cx="1290" cy="518"/>
            </a:xfrm>
          </p:grpSpPr>
          <p:sp>
            <p:nvSpPr>
              <p:cNvPr id="147476" name="Rectangle 47"/>
              <p:cNvSpPr>
                <a:spLocks noChangeArrowheads="1"/>
              </p:cNvSpPr>
              <p:nvPr/>
            </p:nvSpPr>
            <p:spPr bwMode="auto">
              <a:xfrm>
                <a:off x="2623" y="2514"/>
                <a:ext cx="120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Sermon #2 cont</a:t>
                </a:r>
                <a:r>
                  <a:rPr lang="fr-FR" sz="2400" b="1">
                    <a:latin typeface="Arial Narrow" charset="0"/>
                    <a:cs typeface="Times New Roman" charset="0"/>
                  </a:rPr>
                  <a:t>'</a:t>
                </a:r>
                <a:r>
                  <a:rPr lang="en-US" sz="2400" b="1">
                    <a:latin typeface="Arial Narrow" charset="0"/>
                    <a:cs typeface="Times New Roman" charset="0"/>
                  </a:rPr>
                  <a:t>d: Specific Laws </a:t>
                </a:r>
                <a:br>
                  <a:rPr lang="en-US" sz="2400" b="1">
                    <a:latin typeface="Arial Narrow" charset="0"/>
                    <a:cs typeface="Times New Roman" charset="0"/>
                  </a:rPr>
                </a:br>
                <a:r>
                  <a:rPr lang="en-US" sz="2400" b="1">
                    <a:latin typeface="Arial Narrow" charset="0"/>
                    <a:cs typeface="Times New Roman" charset="0"/>
                  </a:rPr>
                  <a:t>(Chs. 12—26)</a:t>
                </a:r>
              </a:p>
            </p:txBody>
          </p:sp>
          <p:sp>
            <p:nvSpPr>
              <p:cNvPr id="147477" name="Rectangle 48"/>
              <p:cNvSpPr>
                <a:spLocks noChangeArrowheads="1"/>
              </p:cNvSpPr>
              <p:nvPr/>
            </p:nvSpPr>
            <p:spPr bwMode="auto">
              <a:xfrm>
                <a:off x="2580" y="2514"/>
                <a:ext cx="1290"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sp>
        <p:nvSpPr>
          <p:cNvPr id="50225" name="Rectangle 49"/>
          <p:cNvSpPr>
            <a:spLocks noGrp="1" noChangeArrowheads="1"/>
          </p:cNvSpPr>
          <p:nvPr>
            <p:ph type="title"/>
          </p:nvPr>
        </p:nvSpPr>
        <p:spPr>
          <a:xfrm>
            <a:off x="177755" y="-12993"/>
            <a:ext cx="7772400" cy="996251"/>
          </a:xfrm>
          <a:effectLst>
            <a:outerShdw blurRad="63500" dist="81320" dir="2319588" algn="ctr" rotWithShape="0">
              <a:srgbClr val="EBF010">
                <a:alpha val="74998"/>
              </a:srgbClr>
            </a:outerShdw>
          </a:effectLst>
        </p:spPr>
        <p:txBody>
          <a:bodyPr/>
          <a:lstStyle/>
          <a:p>
            <a:pPr eaLnBrk="1" hangingPunct="1">
              <a:defRPr/>
            </a:pPr>
            <a:r>
              <a:rPr kumimoji="0" lang="en-GB" sz="2800" dirty="0" err="1">
                <a:solidFill>
                  <a:schemeClr val="accent2"/>
                </a:solidFill>
                <a:latin typeface="Arial Black" charset="0"/>
                <a:ea typeface="ＭＳ Ｐゴシック" charset="0"/>
                <a:cs typeface="ＭＳ Ｐゴシック" charset="0"/>
              </a:rPr>
              <a:t>அரச</a:t>
            </a:r>
            <a:r>
              <a:rPr kumimoji="0" lang="en-GB" sz="2800" dirty="0">
                <a:solidFill>
                  <a:schemeClr val="accent2"/>
                </a:solidFill>
                <a:latin typeface="Arial Black" charset="0"/>
                <a:ea typeface="ＭＳ Ｐゴシック" charset="0"/>
                <a:cs typeface="ＭＳ Ｐゴシック" charset="0"/>
              </a:rPr>
              <a:t> </a:t>
            </a:r>
            <a:r>
              <a:rPr kumimoji="0" lang="en-GB" sz="2800" dirty="0" err="1">
                <a:solidFill>
                  <a:schemeClr val="accent2"/>
                </a:solidFill>
                <a:latin typeface="Arial Black" charset="0"/>
                <a:ea typeface="ＭＳ Ｐゴシック" charset="0"/>
                <a:cs typeface="ＭＳ Ｐゴシック" charset="0"/>
              </a:rPr>
              <a:t>அடிமை</a:t>
            </a:r>
            <a:r>
              <a:rPr kumimoji="0" lang="en-GB" sz="2800" dirty="0">
                <a:solidFill>
                  <a:schemeClr val="accent2"/>
                </a:solidFill>
                <a:latin typeface="Arial Black" charset="0"/>
                <a:ea typeface="ＭＳ Ｐゴシック" charset="0"/>
                <a:cs typeface="ＭＳ Ｐゴシック" charset="0"/>
              </a:rPr>
              <a:t> </a:t>
            </a:r>
            <a:r>
              <a:rPr kumimoji="0" lang="en-GB" sz="2800" dirty="0" err="1">
                <a:solidFill>
                  <a:schemeClr val="accent2"/>
                </a:solidFill>
                <a:latin typeface="Arial Black" charset="0"/>
                <a:ea typeface="ＭＳ Ｐゴシック" charset="0"/>
                <a:cs typeface="ＭＳ Ｐゴシック" charset="0"/>
              </a:rPr>
              <a:t>மாதிரி</a:t>
            </a:r>
            <a:endParaRPr kumimoji="0" lang="en-US" sz="2800" dirty="0">
              <a:solidFill>
                <a:schemeClr val="accent2"/>
              </a:solidFill>
              <a:latin typeface="Arial Black" charset="0"/>
              <a:ea typeface="ＭＳ Ｐゴシック" charset="0"/>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grpSp>
        <p:nvGrpSpPr>
          <p:cNvPr id="149506" name="Group 3"/>
          <p:cNvGrpSpPr>
            <a:grpSpLocks/>
          </p:cNvGrpSpPr>
          <p:nvPr/>
        </p:nvGrpSpPr>
        <p:grpSpPr bwMode="auto">
          <a:xfrm>
            <a:off x="9525" y="919163"/>
            <a:ext cx="9124950" cy="5938837"/>
            <a:chOff x="6" y="579"/>
            <a:chExt cx="5748" cy="3741"/>
          </a:xfrm>
        </p:grpSpPr>
        <p:grpSp>
          <p:nvGrpSpPr>
            <p:cNvPr id="149509" name="Group 4"/>
            <p:cNvGrpSpPr>
              <a:grpSpLocks/>
            </p:cNvGrpSpPr>
            <p:nvPr/>
          </p:nvGrpSpPr>
          <p:grpSpPr bwMode="auto">
            <a:xfrm>
              <a:off x="6" y="579"/>
              <a:ext cx="5748" cy="621"/>
              <a:chOff x="6" y="579"/>
              <a:chExt cx="5748" cy="903"/>
            </a:xfrm>
          </p:grpSpPr>
          <p:grpSp>
            <p:nvGrpSpPr>
              <p:cNvPr id="149529" name="Group 5"/>
              <p:cNvGrpSpPr>
                <a:grpSpLocks/>
              </p:cNvGrpSpPr>
              <p:nvPr/>
            </p:nvGrpSpPr>
            <p:grpSpPr bwMode="auto">
              <a:xfrm>
                <a:off x="6" y="579"/>
                <a:ext cx="1916" cy="903"/>
                <a:chOff x="0" y="0"/>
                <a:chExt cx="1290" cy="730"/>
              </a:xfrm>
            </p:grpSpPr>
            <p:sp>
              <p:nvSpPr>
                <p:cNvPr id="149536" name="Rectangle 6"/>
                <p:cNvSpPr>
                  <a:spLocks noChangeArrowheads="1"/>
                </p:cNvSpPr>
                <p:nvPr/>
              </p:nvSpPr>
              <p:spPr bwMode="auto">
                <a:xfrm>
                  <a:off x="4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Element</a:t>
                  </a:r>
                </a:p>
              </p:txBody>
            </p:sp>
            <p:sp>
              <p:nvSpPr>
                <p:cNvPr id="149537" name="Rectangle 7"/>
                <p:cNvSpPr>
                  <a:spLocks noChangeArrowheads="1"/>
                </p:cNvSpPr>
                <p:nvPr/>
              </p:nvSpPr>
              <p:spPr bwMode="auto">
                <a:xfrm>
                  <a:off x="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30" name="Group 8"/>
              <p:cNvGrpSpPr>
                <a:grpSpLocks/>
              </p:cNvGrpSpPr>
              <p:nvPr/>
            </p:nvGrpSpPr>
            <p:grpSpPr bwMode="auto">
              <a:xfrm>
                <a:off x="1922" y="579"/>
                <a:ext cx="1916" cy="903"/>
                <a:chOff x="1290" y="0"/>
                <a:chExt cx="1290" cy="730"/>
              </a:xfrm>
            </p:grpSpPr>
            <p:sp>
              <p:nvSpPr>
                <p:cNvPr id="149534" name="Rectangle 9"/>
                <p:cNvSpPr>
                  <a:spLocks noChangeArrowheads="1"/>
                </p:cNvSpPr>
                <p:nvPr/>
              </p:nvSpPr>
              <p:spPr bwMode="auto">
                <a:xfrm>
                  <a:off x="133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Explanation</a:t>
                  </a:r>
                </a:p>
              </p:txBody>
            </p:sp>
            <p:sp>
              <p:nvSpPr>
                <p:cNvPr id="149535" name="Rectangle 10"/>
                <p:cNvSpPr>
                  <a:spLocks noChangeArrowheads="1"/>
                </p:cNvSpPr>
                <p:nvPr/>
              </p:nvSpPr>
              <p:spPr bwMode="auto">
                <a:xfrm>
                  <a:off x="129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31" name="Group 11"/>
              <p:cNvGrpSpPr>
                <a:grpSpLocks/>
              </p:cNvGrpSpPr>
              <p:nvPr/>
            </p:nvGrpSpPr>
            <p:grpSpPr bwMode="auto">
              <a:xfrm>
                <a:off x="3838" y="579"/>
                <a:ext cx="1916" cy="903"/>
                <a:chOff x="2580" y="0"/>
                <a:chExt cx="1290" cy="730"/>
              </a:xfrm>
            </p:grpSpPr>
            <p:sp>
              <p:nvSpPr>
                <p:cNvPr id="149532" name="Rectangle 12"/>
                <p:cNvSpPr>
                  <a:spLocks noChangeArrowheads="1"/>
                </p:cNvSpPr>
                <p:nvPr/>
              </p:nvSpPr>
              <p:spPr bwMode="auto">
                <a:xfrm>
                  <a:off x="262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Parallel in Deuteronomy</a:t>
                  </a:r>
                </a:p>
              </p:txBody>
            </p:sp>
            <p:sp>
              <p:nvSpPr>
                <p:cNvPr id="149533" name="Rectangle 13"/>
                <p:cNvSpPr>
                  <a:spLocks noChangeArrowheads="1"/>
                </p:cNvSpPr>
                <p:nvPr/>
              </p:nvSpPr>
              <p:spPr bwMode="auto">
                <a:xfrm>
                  <a:off x="2580" y="0"/>
                  <a:ext cx="1290" cy="73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grpSp>
          <p:nvGrpSpPr>
            <p:cNvPr id="149510" name="Group 14"/>
            <p:cNvGrpSpPr>
              <a:grpSpLocks/>
            </p:cNvGrpSpPr>
            <p:nvPr/>
          </p:nvGrpSpPr>
          <p:grpSpPr bwMode="auto">
            <a:xfrm>
              <a:off x="6" y="1200"/>
              <a:ext cx="5748" cy="3120"/>
              <a:chOff x="6" y="2704"/>
              <a:chExt cx="5748" cy="1613"/>
            </a:xfrm>
          </p:grpSpPr>
          <p:grpSp>
            <p:nvGrpSpPr>
              <p:cNvPr id="149511" name="Group 15"/>
              <p:cNvGrpSpPr>
                <a:grpSpLocks/>
              </p:cNvGrpSpPr>
              <p:nvPr/>
            </p:nvGrpSpPr>
            <p:grpSpPr bwMode="auto">
              <a:xfrm>
                <a:off x="6" y="2704"/>
                <a:ext cx="1916" cy="444"/>
                <a:chOff x="0" y="3032"/>
                <a:chExt cx="1290" cy="633"/>
              </a:xfrm>
            </p:grpSpPr>
            <p:sp>
              <p:nvSpPr>
                <p:cNvPr id="149527" name="Rectangle 16"/>
                <p:cNvSpPr>
                  <a:spLocks noChangeArrowheads="1"/>
                </p:cNvSpPr>
                <p:nvPr/>
              </p:nvSpPr>
              <p:spPr bwMode="auto">
                <a:xfrm>
                  <a:off x="43" y="3032"/>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5. Divine Witnesses</a:t>
                  </a:r>
                </a:p>
              </p:txBody>
            </p:sp>
            <p:sp>
              <p:nvSpPr>
                <p:cNvPr id="149528" name="Rectangle 17"/>
                <p:cNvSpPr>
                  <a:spLocks noChangeArrowheads="1"/>
                </p:cNvSpPr>
                <p:nvPr/>
              </p:nvSpPr>
              <p:spPr bwMode="auto">
                <a:xfrm>
                  <a:off x="0" y="3032"/>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12" name="Group 18"/>
              <p:cNvGrpSpPr>
                <a:grpSpLocks/>
              </p:cNvGrpSpPr>
              <p:nvPr/>
            </p:nvGrpSpPr>
            <p:grpSpPr bwMode="auto">
              <a:xfrm>
                <a:off x="1922" y="2704"/>
                <a:ext cx="1916" cy="444"/>
                <a:chOff x="1290" y="3032"/>
                <a:chExt cx="1290" cy="633"/>
              </a:xfrm>
            </p:grpSpPr>
            <p:sp>
              <p:nvSpPr>
                <p:cNvPr id="149525" name="Rectangle 19"/>
                <p:cNvSpPr>
                  <a:spLocks noChangeArrowheads="1"/>
                </p:cNvSpPr>
                <p:nvPr/>
              </p:nvSpPr>
              <p:spPr bwMode="auto">
                <a:xfrm>
                  <a:off x="1333" y="3032"/>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Deities called to witness the treaty</a:t>
                  </a:r>
                </a:p>
              </p:txBody>
            </p:sp>
            <p:sp>
              <p:nvSpPr>
                <p:cNvPr id="149526" name="Rectangle 20"/>
                <p:cNvSpPr>
                  <a:spLocks noChangeArrowheads="1"/>
                </p:cNvSpPr>
                <p:nvPr/>
              </p:nvSpPr>
              <p:spPr bwMode="auto">
                <a:xfrm>
                  <a:off x="1290" y="3032"/>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13" name="Group 21"/>
              <p:cNvGrpSpPr>
                <a:grpSpLocks/>
              </p:cNvGrpSpPr>
              <p:nvPr/>
            </p:nvGrpSpPr>
            <p:grpSpPr bwMode="auto">
              <a:xfrm>
                <a:off x="3838" y="2704"/>
                <a:ext cx="1916" cy="444"/>
                <a:chOff x="2580" y="3032"/>
                <a:chExt cx="1290" cy="633"/>
              </a:xfrm>
            </p:grpSpPr>
            <p:sp>
              <p:nvSpPr>
                <p:cNvPr id="149523" name="Rectangle 22"/>
                <p:cNvSpPr>
                  <a:spLocks noChangeArrowheads="1"/>
                </p:cNvSpPr>
                <p:nvPr/>
              </p:nvSpPr>
              <p:spPr bwMode="auto">
                <a:xfrm>
                  <a:off x="2623" y="3032"/>
                  <a:ext cx="1204"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200" b="1">
                      <a:latin typeface="Arial Narrow" charset="0"/>
                      <a:cs typeface="Times New Roman" charset="0"/>
                    </a:rPr>
                    <a:t>Heaven &amp; earth witness since no deities exist (4:26; 30:19; 31:28; 32:1)</a:t>
                  </a:r>
                </a:p>
              </p:txBody>
            </p:sp>
            <p:sp>
              <p:nvSpPr>
                <p:cNvPr id="149524" name="Rectangle 23"/>
                <p:cNvSpPr>
                  <a:spLocks noChangeArrowheads="1"/>
                </p:cNvSpPr>
                <p:nvPr/>
              </p:nvSpPr>
              <p:spPr bwMode="auto">
                <a:xfrm>
                  <a:off x="2580" y="3032"/>
                  <a:ext cx="1290" cy="63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14" name="Group 24"/>
              <p:cNvGrpSpPr>
                <a:grpSpLocks/>
              </p:cNvGrpSpPr>
              <p:nvPr/>
            </p:nvGrpSpPr>
            <p:grpSpPr bwMode="auto">
              <a:xfrm>
                <a:off x="6" y="3148"/>
                <a:ext cx="1916" cy="1169"/>
                <a:chOff x="0" y="3665"/>
                <a:chExt cx="1290" cy="1668"/>
              </a:xfrm>
            </p:grpSpPr>
            <p:sp>
              <p:nvSpPr>
                <p:cNvPr id="149521" name="Rectangle 25"/>
                <p:cNvSpPr>
                  <a:spLocks noChangeArrowheads="1"/>
                </p:cNvSpPr>
                <p:nvPr/>
              </p:nvSpPr>
              <p:spPr bwMode="auto">
                <a:xfrm>
                  <a:off x="43" y="3665"/>
                  <a:ext cx="1204" cy="1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6. Blessings &amp; Curses</a:t>
                  </a:r>
                </a:p>
              </p:txBody>
            </p:sp>
            <p:sp>
              <p:nvSpPr>
                <p:cNvPr id="149522" name="Rectangle 26"/>
                <p:cNvSpPr>
                  <a:spLocks noChangeArrowheads="1"/>
                </p:cNvSpPr>
                <p:nvPr/>
              </p:nvSpPr>
              <p:spPr bwMode="auto">
                <a:xfrm>
                  <a:off x="0" y="3665"/>
                  <a:ext cx="1290" cy="16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15" name="Group 27"/>
              <p:cNvGrpSpPr>
                <a:grpSpLocks/>
              </p:cNvGrpSpPr>
              <p:nvPr/>
            </p:nvGrpSpPr>
            <p:grpSpPr bwMode="auto">
              <a:xfrm>
                <a:off x="1922" y="3148"/>
                <a:ext cx="1916" cy="1169"/>
                <a:chOff x="1290" y="3665"/>
                <a:chExt cx="1290" cy="1668"/>
              </a:xfrm>
            </p:grpSpPr>
            <p:sp>
              <p:nvSpPr>
                <p:cNvPr id="149519" name="Rectangle 28"/>
                <p:cNvSpPr>
                  <a:spLocks noChangeArrowheads="1"/>
                </p:cNvSpPr>
                <p:nvPr/>
              </p:nvSpPr>
              <p:spPr bwMode="auto">
                <a:xfrm>
                  <a:off x="1333" y="3665"/>
                  <a:ext cx="1204" cy="1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Results for obeying or disobeying the treaty</a:t>
                  </a:r>
                </a:p>
                <a:p>
                  <a:pPr algn="ctr"/>
                  <a:endParaRPr lang="en-US" sz="2400" b="1">
                    <a:latin typeface="Arial Narrow" charset="0"/>
                    <a:cs typeface="Times New Roman" charset="0"/>
                  </a:endParaRPr>
                </a:p>
              </p:txBody>
            </p:sp>
            <p:sp>
              <p:nvSpPr>
                <p:cNvPr id="149520" name="Rectangle 29"/>
                <p:cNvSpPr>
                  <a:spLocks noChangeArrowheads="1"/>
                </p:cNvSpPr>
                <p:nvPr/>
              </p:nvSpPr>
              <p:spPr bwMode="auto">
                <a:xfrm>
                  <a:off x="1290" y="3665"/>
                  <a:ext cx="1290" cy="16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nvGrpSpPr>
              <p:cNvPr id="149516" name="Group 30"/>
              <p:cNvGrpSpPr>
                <a:grpSpLocks/>
              </p:cNvGrpSpPr>
              <p:nvPr/>
            </p:nvGrpSpPr>
            <p:grpSpPr bwMode="auto">
              <a:xfrm>
                <a:off x="3838" y="3148"/>
                <a:ext cx="1916" cy="1169"/>
                <a:chOff x="2580" y="3665"/>
                <a:chExt cx="1290" cy="1668"/>
              </a:xfrm>
            </p:grpSpPr>
            <p:sp>
              <p:nvSpPr>
                <p:cNvPr id="149517" name="Rectangle 31"/>
                <p:cNvSpPr>
                  <a:spLocks noChangeArrowheads="1"/>
                </p:cNvSpPr>
                <p:nvPr/>
              </p:nvSpPr>
              <p:spPr bwMode="auto">
                <a:xfrm>
                  <a:off x="2623" y="3665"/>
                  <a:ext cx="1204" cy="1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anchor="ctr" anchorCtr="1"/>
                <a:lstStyle/>
                <a:p>
                  <a:pPr algn="ctr" eaLnBrk="1" hangingPunct="1">
                    <a:lnSpc>
                      <a:spcPct val="80000"/>
                    </a:lnSpc>
                  </a:pPr>
                  <a:r>
                    <a:rPr lang="en-US" sz="2200" b="1">
                      <a:latin typeface="Arial Narrow" charset="0"/>
                      <a:cs typeface="Times New Roman" charset="0"/>
                    </a:rPr>
                    <a:t>Sermon #3: Blessings &amp; Curses</a:t>
                  </a:r>
                </a:p>
                <a:p>
                  <a:pPr algn="ctr">
                    <a:lnSpc>
                      <a:spcPct val="80000"/>
                    </a:lnSpc>
                  </a:pPr>
                  <a:r>
                    <a:rPr lang="en-US" sz="2200" b="1">
                      <a:latin typeface="Arial Narrow" charset="0"/>
                      <a:cs typeface="Times New Roman" charset="0"/>
                    </a:rPr>
                    <a:t>(Chs. 27—28)</a:t>
                  </a:r>
                </a:p>
                <a:p>
                  <a:pPr algn="ctr">
                    <a:lnSpc>
                      <a:spcPct val="80000"/>
                    </a:lnSpc>
                  </a:pPr>
                  <a:endParaRPr lang="en-US" sz="2200" b="1">
                    <a:latin typeface="Arial Narrow" charset="0"/>
                    <a:cs typeface="Times New Roman" charset="0"/>
                  </a:endParaRPr>
                </a:p>
                <a:p>
                  <a:pPr algn="ctr">
                    <a:lnSpc>
                      <a:spcPct val="80000"/>
                    </a:lnSpc>
                  </a:pPr>
                  <a:r>
                    <a:rPr lang="en-US" sz="2200" b="1">
                      <a:latin typeface="Arial Narrow" charset="0"/>
                      <a:cs typeface="Times New Roman" charset="0"/>
                    </a:rPr>
                    <a:t>Sermon #4: Covenant Summary</a:t>
                  </a:r>
                </a:p>
                <a:p>
                  <a:pPr algn="ctr">
                    <a:lnSpc>
                      <a:spcPct val="80000"/>
                    </a:lnSpc>
                  </a:pPr>
                  <a:r>
                    <a:rPr lang="en-US" sz="2200" b="1">
                      <a:latin typeface="Arial Narrow" charset="0"/>
                      <a:cs typeface="Times New Roman" charset="0"/>
                    </a:rPr>
                    <a:t>(Chs. 29—30)</a:t>
                  </a:r>
                </a:p>
                <a:p>
                  <a:pPr algn="ctr">
                    <a:lnSpc>
                      <a:spcPct val="80000"/>
                    </a:lnSpc>
                  </a:pPr>
                  <a:endParaRPr lang="en-US" sz="2200" b="1">
                    <a:latin typeface="Arial Narrow" charset="0"/>
                    <a:cs typeface="Times New Roman" charset="0"/>
                  </a:endParaRPr>
                </a:p>
                <a:p>
                  <a:pPr algn="ctr">
                    <a:lnSpc>
                      <a:spcPct val="80000"/>
                    </a:lnSpc>
                  </a:pPr>
                  <a:r>
                    <a:rPr lang="en-US" sz="2200" b="1">
                      <a:latin typeface="Arial Narrow" charset="0"/>
                      <a:cs typeface="Times New Roman" charset="0"/>
                    </a:rPr>
                    <a:t> Narrative / Sermons: Transition of the Covenant Mediator from Moses to Joshua </a:t>
                  </a:r>
                  <a:br>
                    <a:rPr lang="en-US" sz="2200" b="1">
                      <a:latin typeface="Arial Narrow" charset="0"/>
                      <a:cs typeface="Times New Roman" charset="0"/>
                    </a:rPr>
                  </a:br>
                  <a:r>
                    <a:rPr lang="en-US" sz="2200" b="1">
                      <a:latin typeface="Arial Narrow" charset="0"/>
                      <a:cs typeface="Times New Roman" charset="0"/>
                    </a:rPr>
                    <a:t>(Chs. 31—34)</a:t>
                  </a:r>
                </a:p>
              </p:txBody>
            </p:sp>
            <p:sp>
              <p:nvSpPr>
                <p:cNvPr id="149518" name="Rectangle 32"/>
                <p:cNvSpPr>
                  <a:spLocks noChangeArrowheads="1"/>
                </p:cNvSpPr>
                <p:nvPr/>
              </p:nvSpPr>
              <p:spPr bwMode="auto">
                <a:xfrm>
                  <a:off x="2580" y="3665"/>
                  <a:ext cx="1290" cy="16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anchor="ctr" anchorCtr="1"/>
                <a:lstStyle/>
                <a:p>
                  <a:endParaRPr lang="en-US"/>
                </a:p>
              </p:txBody>
            </p:sp>
          </p:grpSp>
        </p:grpSp>
      </p:grpSp>
      <p:sp>
        <p:nvSpPr>
          <p:cNvPr id="51233" name="Rectangle 33"/>
          <p:cNvSpPr>
            <a:spLocks noGrp="1" noChangeArrowheads="1"/>
          </p:cNvSpPr>
          <p:nvPr>
            <p:ph type="title"/>
          </p:nvPr>
        </p:nvSpPr>
        <p:spPr>
          <a:xfrm>
            <a:off x="0" y="38100"/>
            <a:ext cx="7772400" cy="881063"/>
          </a:xfrm>
          <a:effectLst>
            <a:outerShdw blurRad="63500" dist="81320" dir="2319588" algn="ctr" rotWithShape="0">
              <a:srgbClr val="EBF010">
                <a:alpha val="74998"/>
              </a:srgbClr>
            </a:outerShdw>
          </a:effectLst>
        </p:spPr>
        <p:txBody>
          <a:bodyPr/>
          <a:lstStyle/>
          <a:p>
            <a:pPr eaLnBrk="1" hangingPunct="1">
              <a:defRPr/>
            </a:pPr>
            <a:r>
              <a:rPr kumimoji="0" lang="en-GB" sz="3600" dirty="0" err="1">
                <a:solidFill>
                  <a:schemeClr val="accent2"/>
                </a:solidFill>
                <a:latin typeface="Arial Black" charset="0"/>
                <a:ea typeface="ＭＳ Ｐゴシック" charset="0"/>
                <a:cs typeface="ＭＳ Ｐゴシック" charset="0"/>
              </a:rPr>
              <a:t>அரச</a:t>
            </a:r>
            <a:r>
              <a:rPr kumimoji="0" lang="en-GB" sz="3600" dirty="0">
                <a:solidFill>
                  <a:schemeClr val="accent2"/>
                </a:solidFill>
                <a:latin typeface="Arial Black" charset="0"/>
                <a:ea typeface="ＭＳ Ｐゴシック" charset="0"/>
                <a:cs typeface="ＭＳ Ｐゴシック" charset="0"/>
              </a:rPr>
              <a:t> </a:t>
            </a:r>
            <a:r>
              <a:rPr kumimoji="0" lang="en-GB" sz="3600" dirty="0" err="1">
                <a:solidFill>
                  <a:schemeClr val="accent2"/>
                </a:solidFill>
                <a:latin typeface="Arial Black" charset="0"/>
                <a:ea typeface="ＭＳ Ｐゴシック" charset="0"/>
                <a:cs typeface="ＭＳ Ｐゴシック" charset="0"/>
              </a:rPr>
              <a:t>அடிமை</a:t>
            </a:r>
            <a:r>
              <a:rPr kumimoji="0" lang="en-GB" sz="3600" dirty="0">
                <a:solidFill>
                  <a:schemeClr val="accent2"/>
                </a:solidFill>
                <a:latin typeface="Arial Black" charset="0"/>
                <a:ea typeface="ＭＳ Ｐゴシック" charset="0"/>
                <a:cs typeface="ＭＳ Ｐゴシック" charset="0"/>
              </a:rPr>
              <a:t> </a:t>
            </a:r>
            <a:r>
              <a:rPr kumimoji="0" lang="en-GB" sz="3600" dirty="0" err="1">
                <a:solidFill>
                  <a:schemeClr val="accent2"/>
                </a:solidFill>
                <a:latin typeface="Arial Black" charset="0"/>
                <a:ea typeface="ＭＳ Ｐゴシック" charset="0"/>
                <a:cs typeface="ＭＳ Ｐゴシック" charset="0"/>
              </a:rPr>
              <a:t>மாதிரி</a:t>
            </a:r>
            <a:endParaRPr kumimoji="0" lang="en-US" sz="3600" dirty="0">
              <a:solidFill>
                <a:schemeClr val="accent2"/>
              </a:solidFill>
              <a:latin typeface="Arial Black" charset="0"/>
              <a:ea typeface="ＭＳ Ｐゴシック" charset="0"/>
              <a:cs typeface="ＭＳ Ｐゴシック" charset="0"/>
            </a:endParaRPr>
          </a:p>
        </p:txBody>
      </p:sp>
      <p:sp>
        <p:nvSpPr>
          <p:cNvPr id="149508" name="Text Box 35"/>
          <p:cNvSpPr txBox="1">
            <a:spLocks noChangeArrowheads="1"/>
          </p:cNvSpPr>
          <p:nvPr/>
        </p:nvSpPr>
        <p:spPr bwMode="auto">
          <a:xfrm>
            <a:off x="8458200" y="152400"/>
            <a:ext cx="533400" cy="457200"/>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40</a:t>
            </a:r>
            <a:endParaRPr lang="en-US">
              <a:solidFill>
                <a:schemeClr val="tx2"/>
              </a:solidFill>
              <a:latin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3" name="Group 2"/>
          <p:cNvGrpSpPr>
            <a:grpSpLocks noChangeAspect="1"/>
          </p:cNvGrpSpPr>
          <p:nvPr/>
        </p:nvGrpSpPr>
        <p:grpSpPr bwMode="auto">
          <a:xfrm>
            <a:off x="228600" y="1219200"/>
            <a:ext cx="8763000" cy="2057400"/>
            <a:chOff x="164" y="1143"/>
            <a:chExt cx="1874" cy="1647"/>
          </a:xfrm>
        </p:grpSpPr>
        <p:sp>
          <p:nvSpPr>
            <p:cNvPr id="151561" name="AutoShape 3"/>
            <p:cNvSpPr>
              <a:spLocks noChangeAspect="1" noChangeArrowheads="1" noTextEdit="1"/>
            </p:cNvSpPr>
            <p:nvPr/>
          </p:nvSpPr>
          <p:spPr bwMode="auto">
            <a:xfrm>
              <a:off x="164" y="1143"/>
              <a:ext cx="1874" cy="1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151562" name="_s14341"/>
            <p:cNvCxnSpPr>
              <a:cxnSpLocks noChangeShapeType="1"/>
              <a:stCxn id="151566" idx="0"/>
              <a:endCxn id="151564" idx="2"/>
            </p:cNvCxnSpPr>
            <p:nvPr/>
          </p:nvCxnSpPr>
          <p:spPr bwMode="auto">
            <a:xfrm rot="5400000" flipH="1">
              <a:off x="1298" y="1794"/>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51563" name="_s14342"/>
            <p:cNvCxnSpPr>
              <a:cxnSpLocks noChangeShapeType="1"/>
              <a:stCxn id="151565" idx="0"/>
              <a:endCxn id="151564" idx="2"/>
            </p:cNvCxnSpPr>
            <p:nvPr/>
          </p:nvCxnSpPr>
          <p:spPr bwMode="auto">
            <a:xfrm rot="-5400000">
              <a:off x="794" y="1794"/>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51564" name="_s14343"/>
            <p:cNvSpPr>
              <a:spLocks noChangeArrowheads="1"/>
            </p:cNvSpPr>
            <p:nvPr/>
          </p:nvSpPr>
          <p:spPr bwMode="auto">
            <a:xfrm>
              <a:off x="631" y="1417"/>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GB" sz="3600" b="1">
                  <a:latin typeface="Arial" charset="0"/>
                </a:rPr>
                <a:t>உடன்படிக்கைகள்</a:t>
              </a:r>
              <a:endParaRPr lang="en-US" sz="3600" b="1">
                <a:latin typeface="Arial" charset="0"/>
              </a:endParaRPr>
            </a:p>
          </p:txBody>
        </p:sp>
        <p:sp>
          <p:nvSpPr>
            <p:cNvPr id="151565" name="_s14344"/>
            <p:cNvSpPr>
              <a:spLocks noChangeArrowheads="1"/>
            </p:cNvSpPr>
            <p:nvPr/>
          </p:nvSpPr>
          <p:spPr bwMode="auto">
            <a:xfrm>
              <a:off x="164" y="2100"/>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GB" sz="2800" b="1">
                  <a:latin typeface="Arial" charset="0"/>
                </a:rPr>
                <a:t>நிபந்தனையுடன்</a:t>
              </a:r>
              <a:endParaRPr lang="en-US" sz="2800" b="1">
                <a:latin typeface="Arial" charset="0"/>
              </a:endParaRPr>
            </a:p>
          </p:txBody>
        </p:sp>
        <p:sp>
          <p:nvSpPr>
            <p:cNvPr id="151566" name="_s14345"/>
            <p:cNvSpPr>
              <a:spLocks noChangeArrowheads="1"/>
            </p:cNvSpPr>
            <p:nvPr/>
          </p:nvSpPr>
          <p:spPr bwMode="auto">
            <a:xfrm>
              <a:off x="1173" y="2100"/>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GB" sz="2000" b="1">
                  <a:latin typeface="Arial" charset="0"/>
                </a:rPr>
                <a:t>நிபந்தனையில்லாமல்</a:t>
              </a:r>
              <a:endParaRPr lang="en-US" sz="2000" b="1">
                <a:latin typeface="Arial" charset="0"/>
              </a:endParaRPr>
            </a:p>
          </p:txBody>
        </p:sp>
      </p:grpSp>
      <p:graphicFrame>
        <p:nvGraphicFramePr>
          <p:cNvPr id="148489" name="Group 9"/>
          <p:cNvGraphicFramePr>
            <a:graphicFrameLocks noGrp="1"/>
          </p:cNvGraphicFramePr>
          <p:nvPr>
            <p:extLst>
              <p:ext uri="{D42A27DB-BD31-4B8C-83A1-F6EECF244321}">
                <p14:modId xmlns:p14="http://schemas.microsoft.com/office/powerpoint/2010/main" val="1046365931"/>
              </p:ext>
            </p:extLst>
          </p:nvPr>
        </p:nvGraphicFramePr>
        <p:xfrm>
          <a:off x="0" y="3429000"/>
          <a:ext cx="9144000" cy="2667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ராஜாக்கள்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அடிமைகள்  </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GB" sz="28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அரச நாட்டை  வழங்குதல்</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1559" name="Text Box 22"/>
          <p:cNvSpPr txBox="1">
            <a:spLocks noChangeArrowheads="1"/>
          </p:cNvSpPr>
          <p:nvPr/>
        </p:nvSpPr>
        <p:spPr bwMode="auto">
          <a:xfrm>
            <a:off x="8496300" y="33338"/>
            <a:ext cx="5762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41</a:t>
            </a:r>
          </a:p>
        </p:txBody>
      </p:sp>
      <p:sp>
        <p:nvSpPr>
          <p:cNvPr id="148503" name="Rectangle 23"/>
          <p:cNvSpPr>
            <a:spLocks noGrp="1" noChangeArrowheads="1"/>
          </p:cNvSpPr>
          <p:nvPr>
            <p:ph type="title"/>
          </p:nvPr>
        </p:nvSpPr>
        <p:spPr/>
        <p:txBody>
          <a:bodyPr/>
          <a:lstStyle/>
          <a:p>
            <a:pPr eaLnBrk="1" hangingPunct="1">
              <a:defRPr/>
            </a:pPr>
            <a:r>
              <a:rPr lang="en-GB" b="1">
                <a:latin typeface="Arial" charset="0"/>
                <a:ea typeface="ＭＳ Ｐゴシック" charset="0"/>
                <a:cs typeface="ＭＳ Ｐゴシック" charset="0"/>
              </a:rPr>
              <a:t>உடன்படிக்கையின் வகைகள்</a:t>
            </a:r>
            <a:endParaRPr lang="en-US" b="1">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Effect transition="in" filter="wipe(down)">
                                      <p:cBhvr>
                                        <p:cTn id="7" dur="500"/>
                                        <p:tgtEl>
                                          <p:spTgt spid="148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Black"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Black"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AF507438-7753-43e0-B8FC-AC1667EBCBE1}">
            <a14:hiddenEffects xmlns:a14="http://schemas.microsoft.com/office/drawing/2010/main" xmlns="">
              <a:effectLst>
                <a:outerShdw blurRad="63500"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Comic Sans MS" charset="0"/>
            <a:ea typeface="ＭＳ Ｐゴシック"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AF507438-7753-43e0-B8FC-AC1667EBCBE1}">
            <a14:hiddenEffects xmlns:a14="http://schemas.microsoft.com/office/drawing/2010/main" xmlns="">
              <a:effectLst>
                <a:outerShdw blurRad="63500"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Comic Sans MS" charset="0"/>
            <a:ea typeface="ＭＳ Ｐゴシック"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Kalaham"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Kalaham" charset="0"/>
            <a:ea typeface="ＭＳ Ｐゴシック"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2004:Templates:Presentations:Designs:Blank Presentation</Template>
  <TotalTime>6272</TotalTime>
  <Words>4374</Words>
  <Application>Microsoft Macintosh PowerPoint</Application>
  <PresentationFormat>On-screen Show (4:3)</PresentationFormat>
  <Paragraphs>852</Paragraphs>
  <Slides>57</Slides>
  <Notes>29</Notes>
  <HiddenSlides>1</HiddenSlides>
  <MMClips>0</MMClips>
  <ScaleCrop>false</ScaleCrop>
  <HeadingPairs>
    <vt:vector size="8" baseType="variant">
      <vt:variant>
        <vt:lpstr>Fonts Used</vt:lpstr>
      </vt:variant>
      <vt:variant>
        <vt:i4>23</vt:i4>
      </vt:variant>
      <vt:variant>
        <vt:lpstr>Theme</vt:lpstr>
      </vt:variant>
      <vt:variant>
        <vt:i4>20</vt:i4>
      </vt:variant>
      <vt:variant>
        <vt:lpstr>Embedded OLE Servers</vt:lpstr>
      </vt:variant>
      <vt:variant>
        <vt:i4>2</vt:i4>
      </vt:variant>
      <vt:variant>
        <vt:lpstr>Slide Titles</vt:lpstr>
      </vt:variant>
      <vt:variant>
        <vt:i4>57</vt:i4>
      </vt:variant>
    </vt:vector>
  </HeadingPairs>
  <TitlesOfParts>
    <vt:vector size="102" baseType="lpstr">
      <vt:lpstr>Arial Unicode MS</vt:lpstr>
      <vt:lpstr>B VAG Rounded Bold</vt:lpstr>
      <vt:lpstr>Chicago</vt:lpstr>
      <vt:lpstr>Invitation</vt:lpstr>
      <vt:lpstr>Kosher-Normal</vt:lpstr>
      <vt:lpstr>Nadianne</vt:lpstr>
      <vt:lpstr>Arial</vt:lpstr>
      <vt:lpstr>Arial Black</vt:lpstr>
      <vt:lpstr>Arial Narrow</vt:lpstr>
      <vt:lpstr>Braggadocio</vt:lpstr>
      <vt:lpstr>Comic Sans MS</vt:lpstr>
      <vt:lpstr>Copperplate Gothic Bold</vt:lpstr>
      <vt:lpstr>Garamond</vt:lpstr>
      <vt:lpstr>Georgia</vt:lpstr>
      <vt:lpstr>Helvetica</vt:lpstr>
      <vt:lpstr>Impact</vt:lpstr>
      <vt:lpstr>Kalaham</vt:lpstr>
      <vt:lpstr>Monotype Sorts</vt:lpstr>
      <vt:lpstr>Tahoma</vt:lpstr>
      <vt:lpstr>Times</vt:lpstr>
      <vt:lpstr>Times New Roman</vt:lpstr>
      <vt:lpstr>Wingdings</vt:lpstr>
      <vt:lpstr>Wingdings 2</vt:lpstr>
      <vt:lpstr>Balance</vt:lpstr>
      <vt:lpstr>untitled 3</vt:lpstr>
      <vt:lpstr>ZESTY</vt:lpstr>
      <vt:lpstr>Fireworks</vt:lpstr>
      <vt:lpstr>Stream</vt:lpstr>
      <vt:lpstr>Blank Presentation</vt:lpstr>
      <vt:lpstr>Notebook</vt:lpstr>
      <vt:lpstr>1_ZESTY</vt:lpstr>
      <vt:lpstr>Bold Stripes</vt:lpstr>
      <vt:lpstr>Civic</vt:lpstr>
      <vt:lpstr>1_Civic</vt:lpstr>
      <vt:lpstr>Whirlpool</vt:lpstr>
      <vt:lpstr>Default Design</vt:lpstr>
      <vt:lpstr>1_Fireworks</vt:lpstr>
      <vt:lpstr>2_Default Design</vt:lpstr>
      <vt:lpstr>3_untitled 3</vt:lpstr>
      <vt:lpstr>2_blstripc.ppt - Blue Stripes</vt:lpstr>
      <vt:lpstr>4_untitled 3</vt:lpstr>
      <vt:lpstr>1_untitled 3</vt:lpstr>
      <vt:lpstr>1_Orbit</vt:lpstr>
      <vt:lpstr>Microsoft ClipArt Gallery</vt:lpstr>
      <vt:lpstr>Document</vt:lpstr>
      <vt:lpstr>உடன்படிக்கைகள் </vt:lpstr>
      <vt:lpstr>உடன்படிக்கையின் வகைகள்</vt:lpstr>
      <vt:lpstr>உடன்படிக்கையின் வகைகள்</vt:lpstr>
      <vt:lpstr>நிபந்தனையுடனான  உடன்படிக்கையின் வகைகள்</vt:lpstr>
      <vt:lpstr>புராதன உடன்படிக்கைகள்</vt:lpstr>
      <vt:lpstr>உபாகமம்</vt:lpstr>
      <vt:lpstr>அரச அடிமை மாதிரி</vt:lpstr>
      <vt:lpstr>அரச அடிமை மாதிரி</vt:lpstr>
      <vt:lpstr>உடன்படிக்கையின் வகைகள்</vt:lpstr>
      <vt:lpstr>PowerPoint Presentation</vt:lpstr>
      <vt:lpstr>PowerPoint Presentation</vt:lpstr>
      <vt:lpstr>PowerPoint Presentation</vt:lpstr>
      <vt:lpstr>ஆபிரகாமின் உடன்படிக்கை</vt:lpstr>
      <vt:lpstr>ROYAL LAND GRANT FORM OF THE ABRAHAMIC COVENANT</vt:lpstr>
      <vt:lpstr>தேசத்தினுடைய  எல்லைகள்  ஆபிராமுக்கு  வாக்குறுதி  பண்ணப்படல் </vt:lpstr>
      <vt:lpstr>PowerPoint Presentation</vt:lpstr>
      <vt:lpstr>நிபந்தனையற்ற  உடன்படிக்கையின்   வகைகள்</vt:lpstr>
      <vt:lpstr>PowerPoint Presentation</vt:lpstr>
      <vt:lpstr>நாடு  கடத்தப்பட்டவர்கள்  மீண்டும் திரும்பி வருவதற்கான வாக்குத்தத்தம்   உபாகமம்30:1-4</vt:lpstr>
      <vt:lpstr>PowerPoint Presentation</vt:lpstr>
      <vt:lpstr>PowerPoint Presentation</vt:lpstr>
      <vt:lpstr>யெசுவா:இயேசு  என்பதினுடைய  எபிரெயச் சொல்</vt:lpstr>
      <vt:lpstr>வாக்குத்தத்தம் பண்ணப்பட்ட சந்ததி </vt:lpstr>
      <vt:lpstr>தாவீதினுடைய  வம்சம்  </vt:lpstr>
      <vt:lpstr>தாவீதின்  உடன்படிக்கையினுடைய  வாக்குத்தத்தம்  </vt:lpstr>
      <vt:lpstr>தாவீதினுடைய ஆலயம்</vt:lpstr>
      <vt:lpstr>ஆலயத்தைக் கட்டுவது யாரால் சாத்தியமாகும்?</vt:lpstr>
      <vt:lpstr>PowerPoint Presentation</vt:lpstr>
      <vt:lpstr>தாவீதின்  உடன்படிக்கை</vt:lpstr>
      <vt:lpstr>தாவீதின்  உடன்படிக்கை  எவ்வாறு இயேசுவுடன்  தொடர்புபடுத்தப்படுகின்றது?</vt:lpstr>
      <vt:lpstr>இயேசு தாவீதின் குமாரன்  என    வாக்குறுதி  பண்ணப்பட்டுள்ளார் </vt:lpstr>
      <vt:lpstr>PowerPoint Presentation</vt:lpstr>
      <vt:lpstr>தாவீதின்  உடன்படிக்கையின்  வாக்குத்தத்தம்</vt:lpstr>
      <vt:lpstr>புதிய  உடன்படிக்கை</vt:lpstr>
      <vt:lpstr>புதிய உடன்படிக்கை</vt:lpstr>
      <vt:lpstr>நிபந்தனையற்ற  இயல்பு</vt:lpstr>
      <vt:lpstr>நிபந்தனைகள்</vt:lpstr>
      <vt:lpstr>எவ்வாறு  சமரசம் ?</vt:lpstr>
      <vt:lpstr>நிறைவேற்றப்பட்டவைகளைக்  குறித்த  ஒரு  நோக்கு</vt:lpstr>
      <vt:lpstr>புதிய உடன்படிக்கையின்  பூரணத்தைக்  குறித்த  பார்வை</vt:lpstr>
      <vt:lpstr>புதிய உடன்படிக்கையின்  பூரணத்தைக் குறித்த  பார்வை</vt:lpstr>
      <vt:lpstr>பு.உ.பூரணம்-எனதுபார்வை</vt:lpstr>
      <vt:lpstr>இராஜ்யம்-உடன்படிக்கைகள்-காலக்கெடு</vt:lpstr>
      <vt:lpstr>Contrasting the Covenants (2 Cor. 3–4)</vt:lpstr>
      <vt:lpstr>மாறுபட்ட  இரண்டு  உடன்படிக்கைகள்</vt:lpstr>
      <vt:lpstr>இரண்டு உடன்படிக்கைக்குமிடையிலான   வேறுபாடுகள்</vt:lpstr>
      <vt:lpstr>இரண்டு  உடன்படி க்கைக்குமிடையிலான   வேறுபாடுகள்</vt:lpstr>
      <vt:lpstr>இரு உடன்படிக்கை க்கும்  இடையிலான வேறுபாடுகள்</vt:lpstr>
      <vt:lpstr>உடன்படிக்கையை  ஒப்பீடு  செய்தல்</vt:lpstr>
      <vt:lpstr>உடன்படிக்கையின்  வேறுபாடுகள்</vt:lpstr>
      <vt:lpstr>உடன்படிக்கையின்  வேறுபட்ட. பண்புகள்</vt:lpstr>
      <vt:lpstr>உடன்படிக்கையின் அடையாளங்கள்</vt:lpstr>
      <vt:lpstr>உபாகமம்(முந்தய வெளிக்கோடு)</vt:lpstr>
      <vt:lpstr>உபாகமம்(முந்தய வெளிக்கோடு)</vt:lpstr>
      <vt:lpstr>உபாகமம்(முந்தய வெளிக்கோடு)</vt:lpstr>
      <vt:lpstr>Black</vt:lpstr>
      <vt:lpstr>பழைய ஏற்பாடு  பின்னனிகள்BibleStudyDownloads.org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Covenants</dc:title>
  <dc:creator>Rick Griffith</dc:creator>
  <cp:lastModifiedBy>Rick Griffith</cp:lastModifiedBy>
  <cp:revision>183</cp:revision>
  <dcterms:created xsi:type="dcterms:W3CDTF">2009-09-15T00:57:39Z</dcterms:created>
  <dcterms:modified xsi:type="dcterms:W3CDTF">2019-11-23T05:33:12Z</dcterms:modified>
</cp:coreProperties>
</file>