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 id="2147483702" r:id="rId5"/>
  </p:sldMasterIdLst>
  <p:notesMasterIdLst>
    <p:notesMasterId r:id="rId78"/>
  </p:notesMasterIdLst>
  <p:sldIdLst>
    <p:sldId id="257" r:id="rId6"/>
    <p:sldId id="258" r:id="rId7"/>
    <p:sldId id="259" r:id="rId8"/>
    <p:sldId id="260" r:id="rId9"/>
    <p:sldId id="261" r:id="rId10"/>
    <p:sldId id="262" r:id="rId11"/>
    <p:sldId id="263" r:id="rId12"/>
    <p:sldId id="329" r:id="rId13"/>
    <p:sldId id="264" r:id="rId14"/>
    <p:sldId id="265" r:id="rId15"/>
    <p:sldId id="266" r:id="rId16"/>
    <p:sldId id="267" r:id="rId17"/>
    <p:sldId id="268" r:id="rId18"/>
    <p:sldId id="269" r:id="rId19"/>
    <p:sldId id="270" r:id="rId20"/>
    <p:sldId id="271" r:id="rId21"/>
    <p:sldId id="272"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5"/>
    <p:restoredTop sz="94645"/>
  </p:normalViewPr>
  <p:slideViewPr>
    <p:cSldViewPr snapToGrid="0" snapToObjects="1">
      <p:cViewPr varScale="1">
        <p:scale>
          <a:sx n="119" d="100"/>
          <a:sy n="119" d="100"/>
        </p:scale>
        <p:origin x="2128" y="17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50FB79-C3CE-BA44-BA05-29D2BE7B588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6FF15207-CB83-5F48-8230-3AB8CFFF10B2}"/>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95AF488-70A4-0747-8170-55F5655F9573}" type="datetimeFigureOut">
              <a:rPr lang="en-US"/>
              <a:pPr>
                <a:defRPr/>
              </a:pPr>
              <a:t>9/28/19</a:t>
            </a:fld>
            <a:endParaRPr lang="en-US"/>
          </a:p>
        </p:txBody>
      </p:sp>
      <p:sp>
        <p:nvSpPr>
          <p:cNvPr id="4" name="Slide Image Placeholder 3">
            <a:extLst>
              <a:ext uri="{FF2B5EF4-FFF2-40B4-BE49-F238E27FC236}">
                <a16:creationId xmlns:a16="http://schemas.microsoft.com/office/drawing/2014/main" id="{C12E3F16-4AFC-304F-B0FC-5CD07BC9173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E6DBEB3-0E4C-3443-97F2-6280F6AF2AA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49AD68A-949F-2046-B5EC-7D67D8FA9A6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E0C8A3DB-21B4-E04F-B40E-1DEF7D03AD1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BC8961F4-38D6-8643-BF72-D4B47DCCF9C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843EDDCB-DF27-FB45-80EA-1C097FF5772D}"/>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14E7FC85-CE72-BB44-877A-B5A7F9352B7D}" type="slidenum">
              <a:rPr lang="en-US" altLang="en-US">
                <a:solidFill>
                  <a:srgbClr val="000000"/>
                </a:solidFill>
                <a:latin typeface="Arial" panose="020B0604020202020204" pitchFamily="34" charset="0"/>
                <a:ea typeface="ＭＳ Ｐゴシック" panose="020B0600070205080204" pitchFamily="34" charset="-128"/>
              </a:rPr>
              <a:pPr eaLnBrk="1" hangingPunct="1"/>
              <a:t>1</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31075" name="Rectangle 2">
            <a:extLst>
              <a:ext uri="{FF2B5EF4-FFF2-40B4-BE49-F238E27FC236}">
                <a16:creationId xmlns:a16="http://schemas.microsoft.com/office/drawing/2014/main" id="{271486C7-1987-4B43-A484-57378EE590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3">
            <a:extLst>
              <a:ext uri="{FF2B5EF4-FFF2-40B4-BE49-F238E27FC236}">
                <a16:creationId xmlns:a16="http://schemas.microsoft.com/office/drawing/2014/main" id="{9B6296EB-33AC-C341-9258-60337577BD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961BE57E-C393-4E4D-AACA-FAC26C967B66}"/>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39B575B3-367D-6B40-87E8-FC24932A3586}" type="slidenum">
              <a:rPr lang="en-US" altLang="en-US">
                <a:solidFill>
                  <a:srgbClr val="000000"/>
                </a:solidFill>
                <a:latin typeface="Arial" panose="020B0604020202020204" pitchFamily="34" charset="0"/>
                <a:ea typeface="ＭＳ Ｐゴシック" panose="020B0600070205080204" pitchFamily="34" charset="-128"/>
              </a:rPr>
              <a:pPr eaLnBrk="1" hangingPunct="1"/>
              <a:t>10</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40291" name="Rectangle 2">
            <a:extLst>
              <a:ext uri="{FF2B5EF4-FFF2-40B4-BE49-F238E27FC236}">
                <a16:creationId xmlns:a16="http://schemas.microsoft.com/office/drawing/2014/main" id="{E3147786-FBC4-BD47-B398-99298FDEF49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40292" name="Rectangle 3">
            <a:extLst>
              <a:ext uri="{FF2B5EF4-FFF2-40B4-BE49-F238E27FC236}">
                <a16:creationId xmlns:a16="http://schemas.microsoft.com/office/drawing/2014/main" id="{335E6463-A07D-B94A-A794-F1267EB67A87}"/>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6C5387F3-3E47-5446-9167-AA7B0FC1B509}"/>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C7A27423-07C9-7E45-802D-D1B9DEA2C880}" type="slidenum">
              <a:rPr lang="en-US" altLang="en-US">
                <a:solidFill>
                  <a:srgbClr val="000000"/>
                </a:solidFill>
                <a:latin typeface="Arial" panose="020B0604020202020204" pitchFamily="34" charset="0"/>
                <a:ea typeface="ＭＳ Ｐゴシック" panose="020B0600070205080204" pitchFamily="34" charset="-128"/>
              </a:rPr>
              <a:pPr eaLnBrk="1" hangingPunct="1"/>
              <a:t>11</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41315" name="Rectangle 2">
            <a:extLst>
              <a:ext uri="{FF2B5EF4-FFF2-40B4-BE49-F238E27FC236}">
                <a16:creationId xmlns:a16="http://schemas.microsoft.com/office/drawing/2014/main" id="{7D108FB2-DE32-8045-AC7A-EEAE9BA7B4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a:extLst>
              <a:ext uri="{FF2B5EF4-FFF2-40B4-BE49-F238E27FC236}">
                <a16:creationId xmlns:a16="http://schemas.microsoft.com/office/drawing/2014/main" id="{3B3979F7-BC3A-7E43-98AD-997590C0A5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4E824C2F-8A2E-9745-B614-8680C918E3F2}"/>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D5B2B594-5DE8-2640-A2EC-E6084C3C262E}" type="slidenum">
              <a:rPr lang="en-US" altLang="en-US">
                <a:solidFill>
                  <a:srgbClr val="000000"/>
                </a:solidFill>
                <a:latin typeface="Arial" panose="020B0604020202020204" pitchFamily="34" charset="0"/>
                <a:ea typeface="ＭＳ Ｐゴシック" panose="020B0600070205080204" pitchFamily="34" charset="-128"/>
              </a:rPr>
              <a:pPr eaLnBrk="1" hangingPunct="1"/>
              <a:t>12</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42339" name="Rectangle 2">
            <a:extLst>
              <a:ext uri="{FF2B5EF4-FFF2-40B4-BE49-F238E27FC236}">
                <a16:creationId xmlns:a16="http://schemas.microsoft.com/office/drawing/2014/main" id="{10434B21-A95E-0540-8974-53A7950758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40" name="Rectangle 3">
            <a:extLst>
              <a:ext uri="{FF2B5EF4-FFF2-40B4-BE49-F238E27FC236}">
                <a16:creationId xmlns:a16="http://schemas.microsoft.com/office/drawing/2014/main" id="{AD10D2AB-75D7-464D-ACD2-AA5FFC616C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79150CF4-433E-8548-8691-AB14AEDD0EEE}"/>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715443F3-2BB4-D44F-ADCF-EDC40BC30498}" type="slidenum">
              <a:rPr lang="en-US" altLang="en-US">
                <a:solidFill>
                  <a:srgbClr val="000000"/>
                </a:solidFill>
                <a:latin typeface="Arial" panose="020B0604020202020204" pitchFamily="34" charset="0"/>
                <a:ea typeface="ＭＳ Ｐゴシック" panose="020B0600070205080204" pitchFamily="34" charset="-128"/>
              </a:rPr>
              <a:pPr eaLnBrk="1" hangingPunct="1"/>
              <a:t>13</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43363" name="Rectangle 1026">
            <a:extLst>
              <a:ext uri="{FF2B5EF4-FFF2-40B4-BE49-F238E27FC236}">
                <a16:creationId xmlns:a16="http://schemas.microsoft.com/office/drawing/2014/main" id="{78224447-26C0-8749-925B-F0DF07E5BE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1027">
            <a:extLst>
              <a:ext uri="{FF2B5EF4-FFF2-40B4-BE49-F238E27FC236}">
                <a16:creationId xmlns:a16="http://schemas.microsoft.com/office/drawing/2014/main" id="{6FB46398-C276-F44E-8466-B69421C4EB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12A58CF8-F2AE-9643-A165-41D73DC46552}"/>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27DCEB75-638E-E340-8A3A-42FF6CD8FAC2}" type="slidenum">
              <a:rPr lang="en-US" altLang="en-US">
                <a:solidFill>
                  <a:srgbClr val="000000"/>
                </a:solidFill>
                <a:latin typeface="Arial" panose="020B0604020202020204" pitchFamily="34" charset="0"/>
                <a:ea typeface="ＭＳ Ｐゴシック" panose="020B0600070205080204" pitchFamily="34" charset="-128"/>
              </a:rPr>
              <a:pPr eaLnBrk="1" hangingPunct="1"/>
              <a:t>14</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44387" name="Rectangle 2">
            <a:extLst>
              <a:ext uri="{FF2B5EF4-FFF2-40B4-BE49-F238E27FC236}">
                <a16:creationId xmlns:a16="http://schemas.microsoft.com/office/drawing/2014/main" id="{B59C64A4-CB7E-EE4B-8120-D2B884CA27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8" name="Rectangle 3">
            <a:extLst>
              <a:ext uri="{FF2B5EF4-FFF2-40B4-BE49-F238E27FC236}">
                <a16:creationId xmlns:a16="http://schemas.microsoft.com/office/drawing/2014/main" id="{37CB5175-29DE-A543-87EA-78C02F9566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EBF3F440-8B9F-9A43-B259-A9FC6B60BE6D}"/>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556B95F2-A0D5-2A47-8714-890B96C7BAD0}" type="slidenum">
              <a:rPr lang="en-US" altLang="en-US">
                <a:solidFill>
                  <a:srgbClr val="000000"/>
                </a:solidFill>
                <a:latin typeface="Arial" panose="020B0604020202020204" pitchFamily="34" charset="0"/>
                <a:ea typeface="ＭＳ Ｐゴシック" panose="020B0600070205080204" pitchFamily="34" charset="-128"/>
              </a:rPr>
              <a:pPr eaLnBrk="1" hangingPunct="1"/>
              <a:t>15</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45411" name="Rectangle 2">
            <a:extLst>
              <a:ext uri="{FF2B5EF4-FFF2-40B4-BE49-F238E27FC236}">
                <a16:creationId xmlns:a16="http://schemas.microsoft.com/office/drawing/2014/main" id="{AD1A2A47-7803-6D48-8EE1-D89FBE97CD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2" name="Rectangle 3">
            <a:extLst>
              <a:ext uri="{FF2B5EF4-FFF2-40B4-BE49-F238E27FC236}">
                <a16:creationId xmlns:a16="http://schemas.microsoft.com/office/drawing/2014/main" id="{445C5BD4-8561-C548-A5C7-5FC9148F72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7A51694D-67DA-4C44-93AA-DEBC034AF17D}"/>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014058DC-FFF9-9546-B543-2355A97B6EFA}" type="slidenum">
              <a:rPr lang="en-US" altLang="en-US">
                <a:solidFill>
                  <a:srgbClr val="000000"/>
                </a:solidFill>
                <a:latin typeface="Arial" panose="020B0604020202020204" pitchFamily="34" charset="0"/>
                <a:ea typeface="ＭＳ Ｐゴシック" panose="020B0600070205080204" pitchFamily="34" charset="-128"/>
              </a:rPr>
              <a:pPr eaLnBrk="1" hangingPunct="1"/>
              <a:t>16</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46435" name="Rectangle 2">
            <a:extLst>
              <a:ext uri="{FF2B5EF4-FFF2-40B4-BE49-F238E27FC236}">
                <a16:creationId xmlns:a16="http://schemas.microsoft.com/office/drawing/2014/main" id="{0A57599C-2898-CC46-8916-01D20188DD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a:extLst>
              <a:ext uri="{FF2B5EF4-FFF2-40B4-BE49-F238E27FC236}">
                <a16:creationId xmlns:a16="http://schemas.microsoft.com/office/drawing/2014/main" id="{DC6302CB-7157-8641-8167-64B3D9B557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472E5C73-1D69-C047-B902-B930505BA6EF}"/>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C6B9BDD1-D777-4B4F-B4ED-6EAA20BA1BA7}" type="slidenum">
              <a:rPr lang="en-US" altLang="en-US">
                <a:solidFill>
                  <a:srgbClr val="000000"/>
                </a:solidFill>
                <a:latin typeface="Arial" panose="020B0604020202020204" pitchFamily="34" charset="0"/>
                <a:ea typeface="ＭＳ Ｐゴシック" panose="020B0600070205080204" pitchFamily="34" charset="-128"/>
              </a:rPr>
              <a:pPr eaLnBrk="1" hangingPunct="1"/>
              <a:t>17</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47459" name="Rectangle 2">
            <a:extLst>
              <a:ext uri="{FF2B5EF4-FFF2-40B4-BE49-F238E27FC236}">
                <a16:creationId xmlns:a16="http://schemas.microsoft.com/office/drawing/2014/main" id="{B6404AC3-9B6C-4E4E-B3E3-0A6922041F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60" name="Rectangle 3">
            <a:extLst>
              <a:ext uri="{FF2B5EF4-FFF2-40B4-BE49-F238E27FC236}">
                <a16:creationId xmlns:a16="http://schemas.microsoft.com/office/drawing/2014/main" id="{23FD8CB2-A80A-E449-9BA9-E9AAC5F7CE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4FC37C7B-07B9-9D47-8403-732A49C9082E}"/>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8754AB2A-A425-1240-AD44-5CF3669FFA61}" type="slidenum">
              <a:rPr lang="en-US" altLang="en-US">
                <a:solidFill>
                  <a:srgbClr val="000000"/>
                </a:solidFill>
                <a:latin typeface="Arial" panose="020B0604020202020204" pitchFamily="34" charset="0"/>
                <a:ea typeface="ＭＳ Ｐゴシック" panose="020B0600070205080204" pitchFamily="34" charset="-128"/>
              </a:rPr>
              <a:pPr eaLnBrk="1" hangingPunct="1"/>
              <a:t>18</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48483" name="Rectangle 2">
            <a:extLst>
              <a:ext uri="{FF2B5EF4-FFF2-40B4-BE49-F238E27FC236}">
                <a16:creationId xmlns:a16="http://schemas.microsoft.com/office/drawing/2014/main" id="{89394148-50D6-144B-AD12-ABBB902662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4" name="Rectangle 3">
            <a:extLst>
              <a:ext uri="{FF2B5EF4-FFF2-40B4-BE49-F238E27FC236}">
                <a16:creationId xmlns:a16="http://schemas.microsoft.com/office/drawing/2014/main" id="{FDFCF074-F2C4-5042-80E2-CD50A59F0D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8238B58E-FC7D-784F-B5F1-FBB8A5341CF6}"/>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51590088-22AF-704A-84D8-E6CF4F4DFCF3}" type="slidenum">
              <a:rPr lang="en-US" altLang="en-US">
                <a:solidFill>
                  <a:srgbClr val="000000"/>
                </a:solidFill>
                <a:latin typeface="Arial" panose="020B0604020202020204" pitchFamily="34" charset="0"/>
                <a:ea typeface="ＭＳ Ｐゴシック" panose="020B0600070205080204" pitchFamily="34" charset="-128"/>
              </a:rPr>
              <a:pPr eaLnBrk="1" hangingPunct="1"/>
              <a:t>19</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49507" name="Rectangle 2">
            <a:extLst>
              <a:ext uri="{FF2B5EF4-FFF2-40B4-BE49-F238E27FC236}">
                <a16:creationId xmlns:a16="http://schemas.microsoft.com/office/drawing/2014/main" id="{BABCEAEA-38A8-3E48-B28F-67CFBE6379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8" name="Rectangle 3">
            <a:extLst>
              <a:ext uri="{FF2B5EF4-FFF2-40B4-BE49-F238E27FC236}">
                <a16:creationId xmlns:a16="http://schemas.microsoft.com/office/drawing/2014/main" id="{2DDC05FA-5043-844E-A8F4-FBC74E25F6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C4EDA7C4-3DBD-8C40-91D2-5E6669DB055B}"/>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7424061A-F44B-894C-B9DA-AB92575CDCEB}" type="slidenum">
              <a:rPr lang="en-US" altLang="en-US">
                <a:solidFill>
                  <a:srgbClr val="000000"/>
                </a:solidFill>
                <a:latin typeface="Arial" panose="020B0604020202020204" pitchFamily="34" charset="0"/>
                <a:ea typeface="ＭＳ Ｐゴシック" panose="020B0600070205080204" pitchFamily="34" charset="-128"/>
              </a:rPr>
              <a:pPr eaLnBrk="1" hangingPunct="1"/>
              <a:t>2</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32099" name="Rectangle 2">
            <a:extLst>
              <a:ext uri="{FF2B5EF4-FFF2-40B4-BE49-F238E27FC236}">
                <a16:creationId xmlns:a16="http://schemas.microsoft.com/office/drawing/2014/main" id="{382B40C7-6205-E74E-8ECB-DDF326D45C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0" name="Rectangle 3">
            <a:extLst>
              <a:ext uri="{FF2B5EF4-FFF2-40B4-BE49-F238E27FC236}">
                <a16:creationId xmlns:a16="http://schemas.microsoft.com/office/drawing/2014/main" id="{63B2BAC6-C182-0B47-A505-9A2EF3E100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B5D20AE2-22BF-AC49-8EBA-CBB17A7A0328}"/>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2AE8521F-CE4F-4349-92C5-4E07E331BBFD}" type="slidenum">
              <a:rPr lang="en-US" altLang="en-US">
                <a:solidFill>
                  <a:srgbClr val="000000"/>
                </a:solidFill>
                <a:latin typeface="Arial" panose="020B0604020202020204" pitchFamily="34" charset="0"/>
                <a:ea typeface="ＭＳ Ｐゴシック" panose="020B0600070205080204" pitchFamily="34" charset="-128"/>
              </a:rPr>
              <a:pPr eaLnBrk="1" hangingPunct="1"/>
              <a:t>20</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50531" name="Rectangle 2">
            <a:extLst>
              <a:ext uri="{FF2B5EF4-FFF2-40B4-BE49-F238E27FC236}">
                <a16:creationId xmlns:a16="http://schemas.microsoft.com/office/drawing/2014/main" id="{EB118363-8F49-E74B-9B12-EAB3DE154C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2" name="Rectangle 3">
            <a:extLst>
              <a:ext uri="{FF2B5EF4-FFF2-40B4-BE49-F238E27FC236}">
                <a16:creationId xmlns:a16="http://schemas.microsoft.com/office/drawing/2014/main" id="{48CBAF6C-23AC-A54E-9E09-4B867FCB4C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97F701D1-816C-6F4E-9B54-9009615328D1}"/>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B19A006B-2710-BC42-BB71-CACAD9126621}" type="slidenum">
              <a:rPr lang="en-US" altLang="en-US">
                <a:solidFill>
                  <a:srgbClr val="000000"/>
                </a:solidFill>
                <a:latin typeface="Arial" panose="020B0604020202020204" pitchFamily="34" charset="0"/>
                <a:ea typeface="ＭＳ Ｐゴシック" panose="020B0600070205080204" pitchFamily="34" charset="-128"/>
              </a:rPr>
              <a:pPr eaLnBrk="1" hangingPunct="1"/>
              <a:t>21</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51555" name="Rectangle 2">
            <a:extLst>
              <a:ext uri="{FF2B5EF4-FFF2-40B4-BE49-F238E27FC236}">
                <a16:creationId xmlns:a16="http://schemas.microsoft.com/office/drawing/2014/main" id="{6720BD8D-44EE-CB42-86A4-A9700BB98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6" name="Rectangle 3">
            <a:extLst>
              <a:ext uri="{FF2B5EF4-FFF2-40B4-BE49-F238E27FC236}">
                <a16:creationId xmlns:a16="http://schemas.microsoft.com/office/drawing/2014/main" id="{867D6F4F-6555-094A-BDE7-FFDE9E13C5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6537A6B6-E71F-0949-90BA-4C62F571C0CD}"/>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8B4B7213-405E-6444-8EC7-D275AC6FF259}" type="slidenum">
              <a:rPr lang="en-US" altLang="en-US">
                <a:solidFill>
                  <a:srgbClr val="000000"/>
                </a:solidFill>
                <a:latin typeface="Arial" panose="020B0604020202020204" pitchFamily="34" charset="0"/>
                <a:ea typeface="ＭＳ Ｐゴシック" panose="020B0600070205080204" pitchFamily="34" charset="-128"/>
              </a:rPr>
              <a:pPr eaLnBrk="1" hangingPunct="1"/>
              <a:t>22</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52579" name="Rectangle 2">
            <a:extLst>
              <a:ext uri="{FF2B5EF4-FFF2-40B4-BE49-F238E27FC236}">
                <a16:creationId xmlns:a16="http://schemas.microsoft.com/office/drawing/2014/main" id="{9FF80BCE-8BBA-CA4A-86E6-2FD0462D81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Rectangle 3">
            <a:extLst>
              <a:ext uri="{FF2B5EF4-FFF2-40B4-BE49-F238E27FC236}">
                <a16:creationId xmlns:a16="http://schemas.microsoft.com/office/drawing/2014/main" id="{4A5D2C52-8251-5140-AA3D-385CB52A79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A0A10512-097A-8845-B524-9B009C516DC4}"/>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54171E1E-4724-6F4C-9F3E-C13FD5A8CE76}" type="slidenum">
              <a:rPr lang="en-US" altLang="en-US">
                <a:solidFill>
                  <a:srgbClr val="000000"/>
                </a:solidFill>
                <a:latin typeface="Arial" panose="020B0604020202020204" pitchFamily="34" charset="0"/>
                <a:ea typeface="ＭＳ Ｐゴシック" panose="020B0600070205080204" pitchFamily="34" charset="-128"/>
              </a:rPr>
              <a:pPr eaLnBrk="1" hangingPunct="1"/>
              <a:t>23</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53603" name="Rectangle 2">
            <a:extLst>
              <a:ext uri="{FF2B5EF4-FFF2-40B4-BE49-F238E27FC236}">
                <a16:creationId xmlns:a16="http://schemas.microsoft.com/office/drawing/2014/main" id="{17552EA5-BA8C-F44D-88D0-1C23E54932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a:extLst>
              <a:ext uri="{FF2B5EF4-FFF2-40B4-BE49-F238E27FC236}">
                <a16:creationId xmlns:a16="http://schemas.microsoft.com/office/drawing/2014/main" id="{37809F84-6779-6443-A9A3-1B62F72DA7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69487A94-ED6D-544F-AED2-CB03A5EB7170}"/>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62DA463A-923B-3F46-BF03-5AE8D7DB755B}" type="slidenum">
              <a:rPr lang="en-US" altLang="en-US">
                <a:solidFill>
                  <a:srgbClr val="000000"/>
                </a:solidFill>
                <a:latin typeface="Arial" panose="020B0604020202020204" pitchFamily="34" charset="0"/>
                <a:ea typeface="ＭＳ Ｐゴシック" panose="020B0600070205080204" pitchFamily="34" charset="-128"/>
              </a:rPr>
              <a:pPr eaLnBrk="1" hangingPunct="1"/>
              <a:t>24</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54627" name="Rectangle 2">
            <a:extLst>
              <a:ext uri="{FF2B5EF4-FFF2-40B4-BE49-F238E27FC236}">
                <a16:creationId xmlns:a16="http://schemas.microsoft.com/office/drawing/2014/main" id="{549FD05F-7E1E-7E49-A070-CB9DF4048F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a:extLst>
              <a:ext uri="{FF2B5EF4-FFF2-40B4-BE49-F238E27FC236}">
                <a16:creationId xmlns:a16="http://schemas.microsoft.com/office/drawing/2014/main" id="{4B9E6053-12EB-2448-BAED-69680D016B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7DAF97D2-EA09-3A45-AD28-ABBAA2F94E9C}"/>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BA16E3AC-7406-8744-A173-8B8BA209E073}" type="slidenum">
              <a:rPr lang="en-US" altLang="en-US">
                <a:solidFill>
                  <a:srgbClr val="000000"/>
                </a:solidFill>
                <a:latin typeface="Arial" panose="020B0604020202020204" pitchFamily="34" charset="0"/>
                <a:ea typeface="ＭＳ Ｐゴシック" panose="020B0600070205080204" pitchFamily="34" charset="-128"/>
              </a:rPr>
              <a:pPr eaLnBrk="1" hangingPunct="1"/>
              <a:t>25</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55651" name="Rectangle 2">
            <a:extLst>
              <a:ext uri="{FF2B5EF4-FFF2-40B4-BE49-F238E27FC236}">
                <a16:creationId xmlns:a16="http://schemas.microsoft.com/office/drawing/2014/main" id="{CD091435-1A69-9C41-ABF0-71B5B5F451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a:extLst>
              <a:ext uri="{FF2B5EF4-FFF2-40B4-BE49-F238E27FC236}">
                <a16:creationId xmlns:a16="http://schemas.microsoft.com/office/drawing/2014/main" id="{824031D4-5492-8B44-941C-7D8DCF3557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8ED38398-8E83-DD4D-9D22-87044B43298D}"/>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A56C5A3D-DEF5-0B4B-8443-BD751E161C22}" type="slidenum">
              <a:rPr lang="en-US" altLang="en-US">
                <a:solidFill>
                  <a:srgbClr val="000000"/>
                </a:solidFill>
                <a:latin typeface="Arial" panose="020B0604020202020204" pitchFamily="34" charset="0"/>
                <a:ea typeface="ＭＳ Ｐゴシック" panose="020B0600070205080204" pitchFamily="34" charset="-128"/>
              </a:rPr>
              <a:pPr eaLnBrk="1" hangingPunct="1"/>
              <a:t>26</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56675" name="Rectangle 2">
            <a:extLst>
              <a:ext uri="{FF2B5EF4-FFF2-40B4-BE49-F238E27FC236}">
                <a16:creationId xmlns:a16="http://schemas.microsoft.com/office/drawing/2014/main" id="{7B186BC1-05E3-7846-8DB9-E61DA39AE5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a:extLst>
              <a:ext uri="{FF2B5EF4-FFF2-40B4-BE49-F238E27FC236}">
                <a16:creationId xmlns:a16="http://schemas.microsoft.com/office/drawing/2014/main" id="{6A94E05E-A5B9-6644-BBE8-012070067C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2E998032-42E2-DD4A-BD3A-D133CDB2F419}"/>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454418D2-F3C5-C342-A31F-4CAAD87DF5E0}" type="slidenum">
              <a:rPr lang="en-US" altLang="en-US">
                <a:solidFill>
                  <a:srgbClr val="000000"/>
                </a:solidFill>
                <a:latin typeface="Arial" panose="020B0604020202020204" pitchFamily="34" charset="0"/>
                <a:ea typeface="ＭＳ Ｐゴシック" panose="020B0600070205080204" pitchFamily="34" charset="-128"/>
              </a:rPr>
              <a:pPr eaLnBrk="1" hangingPunct="1"/>
              <a:t>27</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57699" name="Rectangle 2">
            <a:extLst>
              <a:ext uri="{FF2B5EF4-FFF2-40B4-BE49-F238E27FC236}">
                <a16:creationId xmlns:a16="http://schemas.microsoft.com/office/drawing/2014/main" id="{FAB388C4-B47D-6D4F-8C7E-704B8F16F9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a:extLst>
              <a:ext uri="{FF2B5EF4-FFF2-40B4-BE49-F238E27FC236}">
                <a16:creationId xmlns:a16="http://schemas.microsoft.com/office/drawing/2014/main" id="{CA9DBBA5-EFC5-8045-A524-53E99424E6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A8238648-6105-A34E-A8FE-33C5E36190F0}"/>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3CE64635-D29D-E546-A7FA-04DFB6F21102}" type="slidenum">
              <a:rPr lang="en-US" altLang="en-US">
                <a:solidFill>
                  <a:srgbClr val="000000"/>
                </a:solidFill>
                <a:latin typeface="Arial" panose="020B0604020202020204" pitchFamily="34" charset="0"/>
                <a:ea typeface="ＭＳ Ｐゴシック" panose="020B0600070205080204" pitchFamily="34" charset="-128"/>
              </a:rPr>
              <a:pPr eaLnBrk="1" hangingPunct="1"/>
              <a:t>28</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58723" name="Rectangle 2">
            <a:extLst>
              <a:ext uri="{FF2B5EF4-FFF2-40B4-BE49-F238E27FC236}">
                <a16:creationId xmlns:a16="http://schemas.microsoft.com/office/drawing/2014/main" id="{F895CA1C-1E7F-6548-A32A-42587CF6C8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4" name="Rectangle 3">
            <a:extLst>
              <a:ext uri="{FF2B5EF4-FFF2-40B4-BE49-F238E27FC236}">
                <a16:creationId xmlns:a16="http://schemas.microsoft.com/office/drawing/2014/main" id="{A9D2CC6A-FD74-2049-AB9B-3F0D8F8E19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688637E5-894B-624A-803C-B386A7161C23}"/>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61CDE50F-4988-9447-97CF-3AA4A45576B2}" type="slidenum">
              <a:rPr lang="en-US" altLang="en-US">
                <a:solidFill>
                  <a:srgbClr val="000000"/>
                </a:solidFill>
                <a:latin typeface="Arial" panose="020B0604020202020204" pitchFamily="34" charset="0"/>
                <a:ea typeface="ＭＳ Ｐゴシック" panose="020B0600070205080204" pitchFamily="34" charset="-128"/>
              </a:rPr>
              <a:pPr eaLnBrk="1" hangingPunct="1"/>
              <a:t>29</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59747" name="Rectangle 2">
            <a:extLst>
              <a:ext uri="{FF2B5EF4-FFF2-40B4-BE49-F238E27FC236}">
                <a16:creationId xmlns:a16="http://schemas.microsoft.com/office/drawing/2014/main" id="{35BE08D9-951E-4942-A8A9-C651FBA16B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8" name="Rectangle 3">
            <a:extLst>
              <a:ext uri="{FF2B5EF4-FFF2-40B4-BE49-F238E27FC236}">
                <a16:creationId xmlns:a16="http://schemas.microsoft.com/office/drawing/2014/main" id="{9796012D-69B8-EC4A-B0E2-DBDA5EE5EB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B3ABB968-3CF2-FB44-B110-8CA8A7051705}"/>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95CD9C14-3979-3E4B-854D-451533B72AF3}" type="slidenum">
              <a:rPr lang="en-US" altLang="en-US">
                <a:solidFill>
                  <a:srgbClr val="000000"/>
                </a:solidFill>
                <a:latin typeface="Arial" panose="020B0604020202020204" pitchFamily="34" charset="0"/>
                <a:ea typeface="ＭＳ Ｐゴシック" panose="020B0600070205080204" pitchFamily="34" charset="-128"/>
              </a:rPr>
              <a:pPr eaLnBrk="1" hangingPunct="1"/>
              <a:t>3</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33123" name="Rectangle 2">
            <a:extLst>
              <a:ext uri="{FF2B5EF4-FFF2-40B4-BE49-F238E27FC236}">
                <a16:creationId xmlns:a16="http://schemas.microsoft.com/office/drawing/2014/main" id="{138AB7D2-CFD1-5C46-932C-607833D3E1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a:extLst>
              <a:ext uri="{FF2B5EF4-FFF2-40B4-BE49-F238E27FC236}">
                <a16:creationId xmlns:a16="http://schemas.microsoft.com/office/drawing/2014/main" id="{202F7710-40F6-934F-AA9C-FDB27642FA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22C917F0-7582-A648-9B68-361882E0C257}"/>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8490F7FE-A82A-AD49-A6C2-833BAC851003}" type="slidenum">
              <a:rPr lang="en-US" altLang="en-US">
                <a:solidFill>
                  <a:srgbClr val="000000"/>
                </a:solidFill>
                <a:latin typeface="Arial" panose="020B0604020202020204" pitchFamily="34" charset="0"/>
                <a:ea typeface="ＭＳ Ｐゴシック" panose="020B0600070205080204" pitchFamily="34" charset="-128"/>
              </a:rPr>
              <a:pPr eaLnBrk="1" hangingPunct="1"/>
              <a:t>30</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60771" name="Rectangle 2">
            <a:extLst>
              <a:ext uri="{FF2B5EF4-FFF2-40B4-BE49-F238E27FC236}">
                <a16:creationId xmlns:a16="http://schemas.microsoft.com/office/drawing/2014/main" id="{EEA8B076-9296-074C-BB77-753C1F1872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2" name="Rectangle 3">
            <a:extLst>
              <a:ext uri="{FF2B5EF4-FFF2-40B4-BE49-F238E27FC236}">
                <a16:creationId xmlns:a16="http://schemas.microsoft.com/office/drawing/2014/main" id="{415A7BF8-5A0D-5144-B266-D617BAFD45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6E7612F7-4C2C-B84B-917A-EB62D09E9B57}"/>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A2493891-2D40-074F-BDF0-2ED3AD3D53A9}" type="slidenum">
              <a:rPr lang="en-US" altLang="en-US">
                <a:solidFill>
                  <a:srgbClr val="000000"/>
                </a:solidFill>
                <a:latin typeface="Arial" panose="020B0604020202020204" pitchFamily="34" charset="0"/>
                <a:ea typeface="ＭＳ Ｐゴシック" panose="020B0600070205080204" pitchFamily="34" charset="-128"/>
              </a:rPr>
              <a:pPr eaLnBrk="1" hangingPunct="1"/>
              <a:t>31</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61795" name="Rectangle 2">
            <a:extLst>
              <a:ext uri="{FF2B5EF4-FFF2-40B4-BE49-F238E27FC236}">
                <a16:creationId xmlns:a16="http://schemas.microsoft.com/office/drawing/2014/main" id="{D4C773AD-5701-6F48-B27E-678572958A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6" name="Rectangle 3">
            <a:extLst>
              <a:ext uri="{FF2B5EF4-FFF2-40B4-BE49-F238E27FC236}">
                <a16:creationId xmlns:a16="http://schemas.microsoft.com/office/drawing/2014/main" id="{B4C5899D-FB33-5D4F-A821-897C62EA35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4E629C0D-35C2-4544-A860-5B23347D0932}"/>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75FF2A64-EB49-5C4B-9F57-076C815B0B24}" type="slidenum">
              <a:rPr lang="en-US" altLang="en-US">
                <a:solidFill>
                  <a:srgbClr val="000000"/>
                </a:solidFill>
                <a:latin typeface="Arial" panose="020B0604020202020204" pitchFamily="34" charset="0"/>
                <a:ea typeface="ＭＳ Ｐゴシック" panose="020B0600070205080204" pitchFamily="34" charset="-128"/>
              </a:rPr>
              <a:pPr eaLnBrk="1" hangingPunct="1"/>
              <a:t>32</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62819" name="Rectangle 2">
            <a:extLst>
              <a:ext uri="{FF2B5EF4-FFF2-40B4-BE49-F238E27FC236}">
                <a16:creationId xmlns:a16="http://schemas.microsoft.com/office/drawing/2014/main" id="{5A192965-2092-434C-88BA-B1351F2615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20" name="Rectangle 3">
            <a:extLst>
              <a:ext uri="{FF2B5EF4-FFF2-40B4-BE49-F238E27FC236}">
                <a16:creationId xmlns:a16="http://schemas.microsoft.com/office/drawing/2014/main" id="{0BDBB6C9-FF4F-0F47-B800-C3F5E5A1EA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1C72F1C7-3E56-3140-AEA2-5362EBDC9992}"/>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B1459C84-A1C7-424A-8DC5-02C540ABEFFB}" type="slidenum">
              <a:rPr lang="en-US" altLang="en-US">
                <a:solidFill>
                  <a:srgbClr val="000000"/>
                </a:solidFill>
                <a:latin typeface="Arial" panose="020B0604020202020204" pitchFamily="34" charset="0"/>
                <a:ea typeface="ＭＳ Ｐゴシック" panose="020B0600070205080204" pitchFamily="34" charset="-128"/>
              </a:rPr>
              <a:pPr eaLnBrk="1" hangingPunct="1"/>
              <a:t>33</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63843" name="Rectangle 2">
            <a:extLst>
              <a:ext uri="{FF2B5EF4-FFF2-40B4-BE49-F238E27FC236}">
                <a16:creationId xmlns:a16="http://schemas.microsoft.com/office/drawing/2014/main" id="{5497FA26-77CE-914F-BBA5-1F5865D679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4" name="Rectangle 3">
            <a:extLst>
              <a:ext uri="{FF2B5EF4-FFF2-40B4-BE49-F238E27FC236}">
                <a16:creationId xmlns:a16="http://schemas.microsoft.com/office/drawing/2014/main" id="{3D5AD8D6-8BB5-E448-B9B0-EC701B6131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800">
                <a:latin typeface="Times" pitchFamily="2" charset="0"/>
                <a:ea typeface="ＭＳ Ｐゴシック" panose="020B0600070205080204" pitchFamily="34" charset="-128"/>
              </a:rPr>
              <a:t>trans. H. Rackham, Loeb Classical Library [London: Heinemann/Cambridge, MA: Harvard Univ. Press, 1969], 5.15, 73</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A78ED05A-C97E-C241-A517-025390E0A114}"/>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AA2211EF-6B74-B947-9E5C-29457169AF18}" type="slidenum">
              <a:rPr lang="en-US" altLang="en-US">
                <a:solidFill>
                  <a:srgbClr val="000000"/>
                </a:solidFill>
                <a:latin typeface="Arial" panose="020B0604020202020204" pitchFamily="34" charset="0"/>
                <a:ea typeface="ＭＳ Ｐゴシック" panose="020B0600070205080204" pitchFamily="34" charset="-128"/>
              </a:rPr>
              <a:pPr eaLnBrk="1" hangingPunct="1"/>
              <a:t>34</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64867" name="Rectangle 2">
            <a:extLst>
              <a:ext uri="{FF2B5EF4-FFF2-40B4-BE49-F238E27FC236}">
                <a16:creationId xmlns:a16="http://schemas.microsoft.com/office/drawing/2014/main" id="{C1174D45-AF2D-B647-8267-2800EBE7FB0D}"/>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64868" name="Rectangle 3">
            <a:extLst>
              <a:ext uri="{FF2B5EF4-FFF2-40B4-BE49-F238E27FC236}">
                <a16:creationId xmlns:a16="http://schemas.microsoft.com/office/drawing/2014/main" id="{E3B9800C-BEB4-6647-88C2-BD28D9687E4A}"/>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3FDF0F30-1E70-5C44-BE36-03EC49B1E665}"/>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50F5D0C2-2CC8-944F-8CA7-93FB751528AC}" type="slidenum">
              <a:rPr lang="en-US" altLang="en-US">
                <a:solidFill>
                  <a:srgbClr val="000000"/>
                </a:solidFill>
                <a:latin typeface="Arial" panose="020B0604020202020204" pitchFamily="34" charset="0"/>
                <a:ea typeface="ＭＳ Ｐゴシック" panose="020B0600070205080204" pitchFamily="34" charset="-128"/>
              </a:rPr>
              <a:pPr eaLnBrk="1" hangingPunct="1"/>
              <a:t>35</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65891" name="Rectangle 2">
            <a:extLst>
              <a:ext uri="{FF2B5EF4-FFF2-40B4-BE49-F238E27FC236}">
                <a16:creationId xmlns:a16="http://schemas.microsoft.com/office/drawing/2014/main" id="{DAB24D65-219E-B447-8557-92C078ADFD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2" name="Rectangle 3">
            <a:extLst>
              <a:ext uri="{FF2B5EF4-FFF2-40B4-BE49-F238E27FC236}">
                <a16:creationId xmlns:a16="http://schemas.microsoft.com/office/drawing/2014/main" id="{7922320A-EE6C-E341-96DA-3315E8924E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BED4911D-E064-8C48-A798-8E2220A20F75}"/>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21D44A67-1ED2-624E-A1B9-3B29C6CE00E4}" type="slidenum">
              <a:rPr lang="en-US" altLang="en-US">
                <a:solidFill>
                  <a:srgbClr val="000000"/>
                </a:solidFill>
                <a:latin typeface="Arial" panose="020B0604020202020204" pitchFamily="34" charset="0"/>
                <a:ea typeface="ＭＳ Ｐゴシック" panose="020B0600070205080204" pitchFamily="34" charset="-128"/>
              </a:rPr>
              <a:pPr eaLnBrk="1" hangingPunct="1"/>
              <a:t>36</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66915" name="Rectangle 2">
            <a:extLst>
              <a:ext uri="{FF2B5EF4-FFF2-40B4-BE49-F238E27FC236}">
                <a16:creationId xmlns:a16="http://schemas.microsoft.com/office/drawing/2014/main" id="{4B822E8C-A53D-E44D-B35B-C9578BC1E7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6" name="Rectangle 3">
            <a:extLst>
              <a:ext uri="{FF2B5EF4-FFF2-40B4-BE49-F238E27FC236}">
                <a16:creationId xmlns:a16="http://schemas.microsoft.com/office/drawing/2014/main" id="{2F57AB35-B42D-FF40-A81C-793BBC4616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E6166945-3197-514F-A308-0279B851FCCE}"/>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2EC4675E-3406-B945-AA6B-86936258C7F8}" type="slidenum">
              <a:rPr lang="en-US" altLang="en-US">
                <a:solidFill>
                  <a:srgbClr val="000000"/>
                </a:solidFill>
                <a:latin typeface="Arial" panose="020B0604020202020204" pitchFamily="34" charset="0"/>
                <a:ea typeface="ＭＳ Ｐゴシック" panose="020B0600070205080204" pitchFamily="34" charset="-128"/>
              </a:rPr>
              <a:pPr eaLnBrk="1" hangingPunct="1"/>
              <a:t>37</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67939" name="Rectangle 2">
            <a:extLst>
              <a:ext uri="{FF2B5EF4-FFF2-40B4-BE49-F238E27FC236}">
                <a16:creationId xmlns:a16="http://schemas.microsoft.com/office/drawing/2014/main" id="{955CFB83-C964-8947-8F56-073C16AF6D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40" name="Rectangle 3">
            <a:extLst>
              <a:ext uri="{FF2B5EF4-FFF2-40B4-BE49-F238E27FC236}">
                <a16:creationId xmlns:a16="http://schemas.microsoft.com/office/drawing/2014/main" id="{E449E466-CC8C-144E-91F9-F63502D8D7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57D9A7AD-C96F-7449-B480-8086070572D0}"/>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56327875-8A4C-B740-94B9-A36448157562}" type="slidenum">
              <a:rPr lang="en-US" altLang="en-US">
                <a:solidFill>
                  <a:srgbClr val="000000"/>
                </a:solidFill>
                <a:latin typeface="Arial" panose="020B0604020202020204" pitchFamily="34" charset="0"/>
                <a:ea typeface="ＭＳ Ｐゴシック" panose="020B0600070205080204" pitchFamily="34" charset="-128"/>
              </a:rPr>
              <a:pPr eaLnBrk="1" hangingPunct="1"/>
              <a:t>38</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68963" name="Rectangle 2">
            <a:extLst>
              <a:ext uri="{FF2B5EF4-FFF2-40B4-BE49-F238E27FC236}">
                <a16:creationId xmlns:a16="http://schemas.microsoft.com/office/drawing/2014/main" id="{9B8D1B41-1235-F54B-BC92-6FA4D95391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4" name="Rectangle 3">
            <a:extLst>
              <a:ext uri="{FF2B5EF4-FFF2-40B4-BE49-F238E27FC236}">
                <a16:creationId xmlns:a16="http://schemas.microsoft.com/office/drawing/2014/main" id="{A5E21D83-DD84-5A4B-84D7-7F4A02CAC7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AEC4ADC4-BE06-AD4A-9FE2-33C4A2FEBCDC}"/>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B29FB103-A354-9840-9732-C2795EB28F8C}" type="slidenum">
              <a:rPr lang="en-US" altLang="en-US">
                <a:solidFill>
                  <a:srgbClr val="000000"/>
                </a:solidFill>
                <a:latin typeface="Arial" panose="020B0604020202020204" pitchFamily="34" charset="0"/>
                <a:ea typeface="ＭＳ Ｐゴシック" panose="020B0600070205080204" pitchFamily="34" charset="-128"/>
              </a:rPr>
              <a:pPr eaLnBrk="1" hangingPunct="1"/>
              <a:t>39</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69987" name="Rectangle 2">
            <a:extLst>
              <a:ext uri="{FF2B5EF4-FFF2-40B4-BE49-F238E27FC236}">
                <a16:creationId xmlns:a16="http://schemas.microsoft.com/office/drawing/2014/main" id="{194BD0FA-3087-534A-B85C-4B1E07C62E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8" name="Rectangle 3">
            <a:extLst>
              <a:ext uri="{FF2B5EF4-FFF2-40B4-BE49-F238E27FC236}">
                <a16:creationId xmlns:a16="http://schemas.microsoft.com/office/drawing/2014/main" id="{96E93325-160A-9C43-8CFE-18F0CF6C17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01545A79-31E1-CE44-A87A-9790CF34AA3A}"/>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D1183E38-2BCF-1C43-BF6C-085B562621FC}" type="slidenum">
              <a:rPr lang="en-US" altLang="en-US">
                <a:solidFill>
                  <a:srgbClr val="000000"/>
                </a:solidFill>
                <a:latin typeface="Arial" panose="020B0604020202020204" pitchFamily="34" charset="0"/>
                <a:ea typeface="ＭＳ Ｐゴシック" panose="020B0600070205080204" pitchFamily="34" charset="-128"/>
              </a:rPr>
              <a:pPr eaLnBrk="1" hangingPunct="1"/>
              <a:t>4</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34147" name="Rectangle 2">
            <a:extLst>
              <a:ext uri="{FF2B5EF4-FFF2-40B4-BE49-F238E27FC236}">
                <a16:creationId xmlns:a16="http://schemas.microsoft.com/office/drawing/2014/main" id="{9F9531EF-551F-7845-B167-94CB8E3934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8" name="Rectangle 3">
            <a:extLst>
              <a:ext uri="{FF2B5EF4-FFF2-40B4-BE49-F238E27FC236}">
                <a16:creationId xmlns:a16="http://schemas.microsoft.com/office/drawing/2014/main" id="{8855BED9-22B6-C54E-93DF-84E4FEC4F9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4F0ADE11-505C-6B45-A90D-BB41C5148D32}"/>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4500EAFE-5E4F-1E4E-9908-CE8DB431F40E}" type="slidenum">
              <a:rPr lang="en-US" altLang="en-US">
                <a:solidFill>
                  <a:srgbClr val="000000"/>
                </a:solidFill>
                <a:latin typeface="Arial" panose="020B0604020202020204" pitchFamily="34" charset="0"/>
                <a:ea typeface="ＭＳ Ｐゴシック" panose="020B0600070205080204" pitchFamily="34" charset="-128"/>
              </a:rPr>
              <a:pPr eaLnBrk="1" hangingPunct="1"/>
              <a:t>40</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71011" name="Rectangle 2">
            <a:extLst>
              <a:ext uri="{FF2B5EF4-FFF2-40B4-BE49-F238E27FC236}">
                <a16:creationId xmlns:a16="http://schemas.microsoft.com/office/drawing/2014/main" id="{2CC10768-F9FA-E64C-8AD0-52730EF8A7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2" name="Rectangle 3">
            <a:extLst>
              <a:ext uri="{FF2B5EF4-FFF2-40B4-BE49-F238E27FC236}">
                <a16:creationId xmlns:a16="http://schemas.microsoft.com/office/drawing/2014/main" id="{0A1C714E-7CCF-854D-B391-27467E2C8F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83E59880-D5B1-6749-8A31-FBACED04AD0B}"/>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172747F8-FB65-164E-8863-D379F3E83D59}" type="slidenum">
              <a:rPr lang="en-US" altLang="en-US">
                <a:solidFill>
                  <a:srgbClr val="000000"/>
                </a:solidFill>
                <a:latin typeface="Arial" panose="020B0604020202020204" pitchFamily="34" charset="0"/>
                <a:ea typeface="ＭＳ Ｐゴシック" panose="020B0600070205080204" pitchFamily="34" charset="-128"/>
              </a:rPr>
              <a:pPr eaLnBrk="1" hangingPunct="1"/>
              <a:t>41</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72035" name="Rectangle 2">
            <a:extLst>
              <a:ext uri="{FF2B5EF4-FFF2-40B4-BE49-F238E27FC236}">
                <a16:creationId xmlns:a16="http://schemas.microsoft.com/office/drawing/2014/main" id="{E3588C08-810B-7544-92C5-80963AE0B2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6" name="Rectangle 3">
            <a:extLst>
              <a:ext uri="{FF2B5EF4-FFF2-40B4-BE49-F238E27FC236}">
                <a16:creationId xmlns:a16="http://schemas.microsoft.com/office/drawing/2014/main" id="{2F72EA77-5A78-EB45-8E41-F85F270A21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07C5C2AC-6D95-C840-8164-5BA68A40BCD0}"/>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3EC35743-5EAB-424E-A3A4-17329190E3BE}" type="slidenum">
              <a:rPr lang="en-US" altLang="en-US">
                <a:solidFill>
                  <a:srgbClr val="000000"/>
                </a:solidFill>
                <a:latin typeface="Arial" panose="020B0604020202020204" pitchFamily="34" charset="0"/>
                <a:ea typeface="ＭＳ Ｐゴシック" panose="020B0600070205080204" pitchFamily="34" charset="-128"/>
              </a:rPr>
              <a:pPr eaLnBrk="1" hangingPunct="1"/>
              <a:t>42</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73059" name="Rectangle 2">
            <a:extLst>
              <a:ext uri="{FF2B5EF4-FFF2-40B4-BE49-F238E27FC236}">
                <a16:creationId xmlns:a16="http://schemas.microsoft.com/office/drawing/2014/main" id="{7BF03242-BF97-0845-9C0B-EA437CA58B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60" name="Rectangle 3">
            <a:extLst>
              <a:ext uri="{FF2B5EF4-FFF2-40B4-BE49-F238E27FC236}">
                <a16:creationId xmlns:a16="http://schemas.microsoft.com/office/drawing/2014/main" id="{11CE89B1-F7A3-7543-B0EC-5039C5FD0F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00957709-6953-8D42-B959-5CDD532D190D}"/>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42E4EB86-C324-1448-ADCB-AAB62494FE82}" type="slidenum">
              <a:rPr lang="en-US" altLang="en-US">
                <a:solidFill>
                  <a:srgbClr val="000000"/>
                </a:solidFill>
                <a:latin typeface="Arial" panose="020B0604020202020204" pitchFamily="34" charset="0"/>
                <a:ea typeface="ＭＳ Ｐゴシック" panose="020B0600070205080204" pitchFamily="34" charset="-128"/>
              </a:rPr>
              <a:pPr eaLnBrk="1" hangingPunct="1"/>
              <a:t>43</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74083" name="Rectangle 2">
            <a:extLst>
              <a:ext uri="{FF2B5EF4-FFF2-40B4-BE49-F238E27FC236}">
                <a16:creationId xmlns:a16="http://schemas.microsoft.com/office/drawing/2014/main" id="{682739FA-354A-CB4A-A8A4-961CFBE307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4" name="Rectangle 3">
            <a:extLst>
              <a:ext uri="{FF2B5EF4-FFF2-40B4-BE49-F238E27FC236}">
                <a16:creationId xmlns:a16="http://schemas.microsoft.com/office/drawing/2014/main" id="{B7205651-D3EE-1446-B42E-88E35D482B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DCCD0FC6-8CB0-6C4D-ABB6-963840ACD7E9}"/>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0C0CA7F5-ACE1-2348-AED3-A4D98993A247}" type="slidenum">
              <a:rPr lang="en-US" altLang="en-US">
                <a:solidFill>
                  <a:srgbClr val="000000"/>
                </a:solidFill>
                <a:latin typeface="Arial" panose="020B0604020202020204" pitchFamily="34" charset="0"/>
                <a:ea typeface="ＭＳ Ｐゴシック" panose="020B0600070205080204" pitchFamily="34" charset="-128"/>
              </a:rPr>
              <a:pPr eaLnBrk="1" hangingPunct="1"/>
              <a:t>44</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75107" name="Rectangle 2">
            <a:extLst>
              <a:ext uri="{FF2B5EF4-FFF2-40B4-BE49-F238E27FC236}">
                <a16:creationId xmlns:a16="http://schemas.microsoft.com/office/drawing/2014/main" id="{16087173-46D3-0C46-84D6-6D1368A4BC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8" name="Rectangle 3">
            <a:extLst>
              <a:ext uri="{FF2B5EF4-FFF2-40B4-BE49-F238E27FC236}">
                <a16:creationId xmlns:a16="http://schemas.microsoft.com/office/drawing/2014/main" id="{85FBF4B2-D90F-C44D-9003-2703213DE2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DA719D86-E969-4740-B090-B0A5BFA4FC82}"/>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BA818303-A614-5443-80B5-BE3E5E868841}" type="slidenum">
              <a:rPr lang="en-US" altLang="en-US">
                <a:solidFill>
                  <a:srgbClr val="000000"/>
                </a:solidFill>
                <a:latin typeface="Arial" panose="020B0604020202020204" pitchFamily="34" charset="0"/>
                <a:ea typeface="ＭＳ Ｐゴシック" panose="020B0600070205080204" pitchFamily="34" charset="-128"/>
              </a:rPr>
              <a:pPr eaLnBrk="1" hangingPunct="1"/>
              <a:t>45</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76131" name="Rectangle 2">
            <a:extLst>
              <a:ext uri="{FF2B5EF4-FFF2-40B4-BE49-F238E27FC236}">
                <a16:creationId xmlns:a16="http://schemas.microsoft.com/office/drawing/2014/main" id="{6A21C2E4-73A6-AF44-9870-21EA6F4655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2" name="Rectangle 3">
            <a:extLst>
              <a:ext uri="{FF2B5EF4-FFF2-40B4-BE49-F238E27FC236}">
                <a16:creationId xmlns:a16="http://schemas.microsoft.com/office/drawing/2014/main" id="{F37ED7AB-1A45-5547-8DA4-2962E0E7B6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CEA0BC5A-6388-C14B-9F00-1EFBC975300B}"/>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F88EF714-B2D9-3A4A-AF38-5E9F1D42CF97}" type="slidenum">
              <a:rPr lang="en-US" altLang="en-US">
                <a:solidFill>
                  <a:srgbClr val="000000"/>
                </a:solidFill>
                <a:latin typeface="Arial" panose="020B0604020202020204" pitchFamily="34" charset="0"/>
                <a:ea typeface="ＭＳ Ｐゴシック" panose="020B0600070205080204" pitchFamily="34" charset="-128"/>
              </a:rPr>
              <a:pPr eaLnBrk="1" hangingPunct="1"/>
              <a:t>46</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77155" name="Rectangle 2">
            <a:extLst>
              <a:ext uri="{FF2B5EF4-FFF2-40B4-BE49-F238E27FC236}">
                <a16:creationId xmlns:a16="http://schemas.microsoft.com/office/drawing/2014/main" id="{946ED08F-2F22-3847-B9F2-EB4B20B96B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6" name="Rectangle 3">
            <a:extLst>
              <a:ext uri="{FF2B5EF4-FFF2-40B4-BE49-F238E27FC236}">
                <a16:creationId xmlns:a16="http://schemas.microsoft.com/office/drawing/2014/main" id="{D7CCAC37-5F5E-9B4E-8816-6E48A710F8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2891FA49-62D4-E94D-942B-C70FBA75A4FC}"/>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1AE5EF8A-ECEE-7E47-98A4-0F82117C55E2}" type="slidenum">
              <a:rPr lang="en-US" altLang="en-US">
                <a:solidFill>
                  <a:srgbClr val="000000"/>
                </a:solidFill>
                <a:latin typeface="Arial" panose="020B0604020202020204" pitchFamily="34" charset="0"/>
                <a:ea typeface="ＭＳ Ｐゴシック" panose="020B0600070205080204" pitchFamily="34" charset="-128"/>
              </a:rPr>
              <a:pPr eaLnBrk="1" hangingPunct="1"/>
              <a:t>47</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78179" name="Rectangle 2">
            <a:extLst>
              <a:ext uri="{FF2B5EF4-FFF2-40B4-BE49-F238E27FC236}">
                <a16:creationId xmlns:a16="http://schemas.microsoft.com/office/drawing/2014/main" id="{4F8C8A57-A097-D342-8AD5-9419699125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80" name="Rectangle 3">
            <a:extLst>
              <a:ext uri="{FF2B5EF4-FFF2-40B4-BE49-F238E27FC236}">
                <a16:creationId xmlns:a16="http://schemas.microsoft.com/office/drawing/2014/main" id="{88DDAF32-8035-AA49-A0E8-9C3B7C370F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813A5F9C-E1DC-FE4A-A5D3-8A8B82A497C9}"/>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3F91077D-C12C-3546-AD14-4FA6CED65557}" type="slidenum">
              <a:rPr lang="en-US" altLang="en-US">
                <a:solidFill>
                  <a:srgbClr val="000000"/>
                </a:solidFill>
                <a:latin typeface="Arial" panose="020B0604020202020204" pitchFamily="34" charset="0"/>
                <a:ea typeface="ＭＳ Ｐゴシック" panose="020B0600070205080204" pitchFamily="34" charset="-128"/>
              </a:rPr>
              <a:pPr eaLnBrk="1" hangingPunct="1"/>
              <a:t>48</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79203" name="Rectangle 2">
            <a:extLst>
              <a:ext uri="{FF2B5EF4-FFF2-40B4-BE49-F238E27FC236}">
                <a16:creationId xmlns:a16="http://schemas.microsoft.com/office/drawing/2014/main" id="{88FB8FC3-77F6-0544-ACE3-EA80B995F9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4" name="Rectangle 3">
            <a:extLst>
              <a:ext uri="{FF2B5EF4-FFF2-40B4-BE49-F238E27FC236}">
                <a16:creationId xmlns:a16="http://schemas.microsoft.com/office/drawing/2014/main" id="{E662CF5F-0C38-9D45-B733-50A0D1B273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C4B7D5BB-284A-1149-824C-FF7A896B42BC}"/>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6C473F43-58C1-B148-A206-322B6695EE7F}" type="slidenum">
              <a:rPr lang="en-US" altLang="en-US">
                <a:solidFill>
                  <a:srgbClr val="000000"/>
                </a:solidFill>
                <a:latin typeface="Arial" panose="020B0604020202020204" pitchFamily="34" charset="0"/>
                <a:ea typeface="ＭＳ Ｐゴシック" panose="020B0600070205080204" pitchFamily="34" charset="-128"/>
              </a:rPr>
              <a:pPr eaLnBrk="1" hangingPunct="1"/>
              <a:t>49</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0227" name="Rectangle 2">
            <a:extLst>
              <a:ext uri="{FF2B5EF4-FFF2-40B4-BE49-F238E27FC236}">
                <a16:creationId xmlns:a16="http://schemas.microsoft.com/office/drawing/2014/main" id="{90A0BFF2-93AB-FA4A-A53D-993950FCAB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8" name="Rectangle 3">
            <a:extLst>
              <a:ext uri="{FF2B5EF4-FFF2-40B4-BE49-F238E27FC236}">
                <a16:creationId xmlns:a16="http://schemas.microsoft.com/office/drawing/2014/main" id="{845949AF-0C68-EF4F-B539-14BD7A5B1F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D961BA30-7B89-A54C-B768-E8AC35E5E58C}"/>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7A8DF7B1-CFE7-BD4C-A683-FDEA4609E673}" type="slidenum">
              <a:rPr lang="en-US" altLang="en-US">
                <a:solidFill>
                  <a:srgbClr val="000000"/>
                </a:solidFill>
                <a:latin typeface="Arial" panose="020B0604020202020204" pitchFamily="34" charset="0"/>
                <a:ea typeface="ＭＳ Ｐゴシック" panose="020B0600070205080204" pitchFamily="34" charset="-128"/>
              </a:rPr>
              <a:pPr eaLnBrk="1" hangingPunct="1"/>
              <a:t>5</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35171" name="Rectangle 2">
            <a:extLst>
              <a:ext uri="{FF2B5EF4-FFF2-40B4-BE49-F238E27FC236}">
                <a16:creationId xmlns:a16="http://schemas.microsoft.com/office/drawing/2014/main" id="{BE581D3B-CC18-2545-B1B7-35736AFB32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3">
            <a:extLst>
              <a:ext uri="{FF2B5EF4-FFF2-40B4-BE49-F238E27FC236}">
                <a16:creationId xmlns:a16="http://schemas.microsoft.com/office/drawing/2014/main" id="{29AE21BA-EBF8-774D-9B5A-96FFDA662C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09D676C2-90DA-F942-A2D9-DC671CFDB07C}"/>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4A908B3C-05B0-EE47-A7B7-F4F4C75EAC4A}" type="slidenum">
              <a:rPr lang="en-US" altLang="en-US">
                <a:solidFill>
                  <a:srgbClr val="000000"/>
                </a:solidFill>
                <a:latin typeface="Arial" panose="020B0604020202020204" pitchFamily="34" charset="0"/>
                <a:ea typeface="ＭＳ Ｐゴシック" panose="020B0600070205080204" pitchFamily="34" charset="-128"/>
              </a:rPr>
              <a:pPr eaLnBrk="1" hangingPunct="1"/>
              <a:t>50</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1251" name="Rectangle 2">
            <a:extLst>
              <a:ext uri="{FF2B5EF4-FFF2-40B4-BE49-F238E27FC236}">
                <a16:creationId xmlns:a16="http://schemas.microsoft.com/office/drawing/2014/main" id="{A08692BB-36CA-1A46-B86C-59B4B8CDC9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2" name="Rectangle 3">
            <a:extLst>
              <a:ext uri="{FF2B5EF4-FFF2-40B4-BE49-F238E27FC236}">
                <a16:creationId xmlns:a16="http://schemas.microsoft.com/office/drawing/2014/main" id="{5807B111-5ACD-3244-9C4E-DE51962FD8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BAE93D74-FFC0-414F-A78E-CF988702D8BE}"/>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54BB8801-E0C7-BA4B-B7F9-2F10DA2CF59D}" type="slidenum">
              <a:rPr lang="en-US" altLang="en-US">
                <a:solidFill>
                  <a:srgbClr val="000000"/>
                </a:solidFill>
                <a:latin typeface="Arial" panose="020B0604020202020204" pitchFamily="34" charset="0"/>
                <a:ea typeface="ＭＳ Ｐゴシック" panose="020B0600070205080204" pitchFamily="34" charset="-128"/>
              </a:rPr>
              <a:pPr eaLnBrk="1" hangingPunct="1"/>
              <a:t>51</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2275" name="Rectangle 2">
            <a:extLst>
              <a:ext uri="{FF2B5EF4-FFF2-40B4-BE49-F238E27FC236}">
                <a16:creationId xmlns:a16="http://schemas.microsoft.com/office/drawing/2014/main" id="{F06A281D-44A2-B54C-B7D9-BCDC5ED600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6" name="Rectangle 3">
            <a:extLst>
              <a:ext uri="{FF2B5EF4-FFF2-40B4-BE49-F238E27FC236}">
                <a16:creationId xmlns:a16="http://schemas.microsoft.com/office/drawing/2014/main" id="{856A2D34-8050-B646-A7B7-7963355563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53AF8DAF-C9E8-084B-A138-B7DBB7B4AE51}"/>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1950E19F-095D-B645-A96F-04F4164BD297}" type="slidenum">
              <a:rPr lang="en-US" altLang="en-US">
                <a:solidFill>
                  <a:srgbClr val="000000"/>
                </a:solidFill>
                <a:latin typeface="Arial" panose="020B0604020202020204" pitchFamily="34" charset="0"/>
                <a:ea typeface="ＭＳ Ｐゴシック" panose="020B0600070205080204" pitchFamily="34" charset="-128"/>
              </a:rPr>
              <a:pPr eaLnBrk="1" hangingPunct="1"/>
              <a:t>52</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3299" name="Rectangle 2">
            <a:extLst>
              <a:ext uri="{FF2B5EF4-FFF2-40B4-BE49-F238E27FC236}">
                <a16:creationId xmlns:a16="http://schemas.microsoft.com/office/drawing/2014/main" id="{CFB05812-5B5C-D74B-AE5C-78122367DE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300" name="Rectangle 3">
            <a:extLst>
              <a:ext uri="{FF2B5EF4-FFF2-40B4-BE49-F238E27FC236}">
                <a16:creationId xmlns:a16="http://schemas.microsoft.com/office/drawing/2014/main" id="{46A8418B-4EA7-F943-A79C-6FF7FFB5DA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317FFB1E-5BD4-1B48-9965-E3F0F470EF45}"/>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EE013BB0-7CFD-0348-A26F-C058372C0171}" type="slidenum">
              <a:rPr lang="en-US" altLang="en-US">
                <a:solidFill>
                  <a:srgbClr val="000000"/>
                </a:solidFill>
                <a:latin typeface="Arial" panose="020B0604020202020204" pitchFamily="34" charset="0"/>
                <a:ea typeface="ＭＳ Ｐゴシック" panose="020B0600070205080204" pitchFamily="34" charset="-128"/>
              </a:rPr>
              <a:pPr eaLnBrk="1" hangingPunct="1"/>
              <a:t>53</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23" name="Rectangle 2">
            <a:extLst>
              <a:ext uri="{FF2B5EF4-FFF2-40B4-BE49-F238E27FC236}">
                <a16:creationId xmlns:a16="http://schemas.microsoft.com/office/drawing/2014/main" id="{F0F999AE-0B69-DD41-B47E-E709740C55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4" name="Rectangle 3">
            <a:extLst>
              <a:ext uri="{FF2B5EF4-FFF2-40B4-BE49-F238E27FC236}">
                <a16:creationId xmlns:a16="http://schemas.microsoft.com/office/drawing/2014/main" id="{3CD22F10-0AF4-C045-B163-CF12B8516F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6E944006-3477-9C4E-8242-152557821290}"/>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6050CD8D-B0C3-754B-BC14-4DED167E99B4}" type="slidenum">
              <a:rPr lang="en-US" altLang="en-US">
                <a:solidFill>
                  <a:srgbClr val="000000"/>
                </a:solidFill>
                <a:latin typeface="Arial" panose="020B0604020202020204" pitchFamily="34" charset="0"/>
                <a:ea typeface="ＭＳ Ｐゴシック" panose="020B0600070205080204" pitchFamily="34" charset="-128"/>
              </a:rPr>
              <a:pPr eaLnBrk="1" hangingPunct="1"/>
              <a:t>54</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5347" name="Rectangle 2">
            <a:extLst>
              <a:ext uri="{FF2B5EF4-FFF2-40B4-BE49-F238E27FC236}">
                <a16:creationId xmlns:a16="http://schemas.microsoft.com/office/drawing/2014/main" id="{C4275435-7365-D04D-A4DF-BCADE6F2CC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8" name="Rectangle 3">
            <a:extLst>
              <a:ext uri="{FF2B5EF4-FFF2-40B4-BE49-F238E27FC236}">
                <a16:creationId xmlns:a16="http://schemas.microsoft.com/office/drawing/2014/main" id="{544F5FE2-24A4-0A48-92F9-2032F9EA10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A2E831EF-3F1F-5A4A-B011-9B9EBFE50507}"/>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254A05CC-CD4F-FA44-9AF2-A7E4A05690AC}" type="slidenum">
              <a:rPr lang="en-US" altLang="en-US">
                <a:solidFill>
                  <a:srgbClr val="000000"/>
                </a:solidFill>
                <a:latin typeface="Arial" panose="020B0604020202020204" pitchFamily="34" charset="0"/>
                <a:ea typeface="ＭＳ Ｐゴシック" panose="020B0600070205080204" pitchFamily="34" charset="-128"/>
              </a:rPr>
              <a:pPr eaLnBrk="1" hangingPunct="1"/>
              <a:t>55</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6371" name="Rectangle 2">
            <a:extLst>
              <a:ext uri="{FF2B5EF4-FFF2-40B4-BE49-F238E27FC236}">
                <a16:creationId xmlns:a16="http://schemas.microsoft.com/office/drawing/2014/main" id="{70F06144-B687-CF46-AEE9-F9BECA15C4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2" name="Rectangle 3">
            <a:extLst>
              <a:ext uri="{FF2B5EF4-FFF2-40B4-BE49-F238E27FC236}">
                <a16:creationId xmlns:a16="http://schemas.microsoft.com/office/drawing/2014/main" id="{F1FF22AB-D974-A64B-8B4E-2E442DF7CA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BFE60C66-8921-F14E-9F8E-FD7BEC93349A}"/>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032CF31F-C645-0549-B1DF-6CE209E5B248}" type="slidenum">
              <a:rPr lang="en-US" altLang="en-US">
                <a:solidFill>
                  <a:srgbClr val="000000"/>
                </a:solidFill>
                <a:latin typeface="Arial" panose="020B0604020202020204" pitchFamily="34" charset="0"/>
                <a:ea typeface="ＭＳ Ｐゴシック" panose="020B0600070205080204" pitchFamily="34" charset="-128"/>
              </a:rPr>
              <a:pPr eaLnBrk="1" hangingPunct="1"/>
              <a:t>56</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7395" name="Rectangle 2">
            <a:extLst>
              <a:ext uri="{FF2B5EF4-FFF2-40B4-BE49-F238E27FC236}">
                <a16:creationId xmlns:a16="http://schemas.microsoft.com/office/drawing/2014/main" id="{3F093C5B-0145-6D46-83B7-7D81FDF7DF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6" name="Rectangle 3">
            <a:extLst>
              <a:ext uri="{FF2B5EF4-FFF2-40B4-BE49-F238E27FC236}">
                <a16:creationId xmlns:a16="http://schemas.microsoft.com/office/drawing/2014/main" id="{F23CD7CC-8B01-0947-9E65-B6D54DD52B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5F43E829-AC78-364E-8F79-27364A67F43C}"/>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2E7DE415-01C4-B940-8793-A7DDE66FADC8}" type="slidenum">
              <a:rPr lang="en-US" altLang="en-US">
                <a:solidFill>
                  <a:srgbClr val="000000"/>
                </a:solidFill>
                <a:latin typeface="Arial" panose="020B0604020202020204" pitchFamily="34" charset="0"/>
                <a:ea typeface="ＭＳ Ｐゴシック" panose="020B0600070205080204" pitchFamily="34" charset="-128"/>
              </a:rPr>
              <a:pPr eaLnBrk="1" hangingPunct="1"/>
              <a:t>57</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8419" name="Rectangle 2">
            <a:extLst>
              <a:ext uri="{FF2B5EF4-FFF2-40B4-BE49-F238E27FC236}">
                <a16:creationId xmlns:a16="http://schemas.microsoft.com/office/drawing/2014/main" id="{ED27AF34-FE79-0E45-AB87-57B73B0EF5B3}"/>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88420" name="Rectangle 3">
            <a:extLst>
              <a:ext uri="{FF2B5EF4-FFF2-40B4-BE49-F238E27FC236}">
                <a16:creationId xmlns:a16="http://schemas.microsoft.com/office/drawing/2014/main" id="{1C3DFA41-4481-3145-9B14-339524FC51CE}"/>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a:extLst>
              <a:ext uri="{FF2B5EF4-FFF2-40B4-BE49-F238E27FC236}">
                <a16:creationId xmlns:a16="http://schemas.microsoft.com/office/drawing/2014/main" id="{F5173371-7169-2F4A-87AF-6B5A12C81F81}"/>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4BAEC23B-BACD-6B44-93C2-63477153C90B}" type="slidenum">
              <a:rPr lang="en-US" altLang="en-US">
                <a:solidFill>
                  <a:srgbClr val="000000"/>
                </a:solidFill>
                <a:latin typeface="Arial" panose="020B0604020202020204" pitchFamily="34" charset="0"/>
                <a:ea typeface="ＭＳ Ｐゴシック" panose="020B0600070205080204" pitchFamily="34" charset="-128"/>
              </a:rPr>
              <a:pPr eaLnBrk="1" hangingPunct="1"/>
              <a:t>58</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9443" name="Rectangle 2">
            <a:extLst>
              <a:ext uri="{FF2B5EF4-FFF2-40B4-BE49-F238E27FC236}">
                <a16:creationId xmlns:a16="http://schemas.microsoft.com/office/drawing/2014/main" id="{13CE9A5E-B8F8-8649-AFAC-AE105F7B12E3}"/>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89444" name="Rectangle 3">
            <a:extLst>
              <a:ext uri="{FF2B5EF4-FFF2-40B4-BE49-F238E27FC236}">
                <a16:creationId xmlns:a16="http://schemas.microsoft.com/office/drawing/2014/main" id="{49611CE6-D796-134B-9DCF-4268395AB7A6}"/>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2536D899-E0CA-AD4B-B774-0BB9C71718C4}"/>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D51F6CBD-103E-F84E-8C63-25F116F6C414}" type="slidenum">
              <a:rPr lang="en-US" altLang="en-US">
                <a:solidFill>
                  <a:srgbClr val="000000"/>
                </a:solidFill>
                <a:latin typeface="Arial" panose="020B0604020202020204" pitchFamily="34" charset="0"/>
                <a:ea typeface="ＭＳ Ｐゴシック" panose="020B0600070205080204" pitchFamily="34" charset="-128"/>
              </a:rPr>
              <a:pPr eaLnBrk="1" hangingPunct="1"/>
              <a:t>59</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90467" name="Rectangle 2">
            <a:extLst>
              <a:ext uri="{FF2B5EF4-FFF2-40B4-BE49-F238E27FC236}">
                <a16:creationId xmlns:a16="http://schemas.microsoft.com/office/drawing/2014/main" id="{C63077E7-E77C-4448-946F-A3F22F1F04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8" name="Rectangle 3">
            <a:extLst>
              <a:ext uri="{FF2B5EF4-FFF2-40B4-BE49-F238E27FC236}">
                <a16:creationId xmlns:a16="http://schemas.microsoft.com/office/drawing/2014/main" id="{700859D2-2D5C-C24E-9985-88E5297BFA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76B0FD4E-3B3E-5749-82EE-FCFAC03EC9DF}"/>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E85AC230-1869-DA44-945D-F10007834FE9}" type="slidenum">
              <a:rPr lang="en-US" altLang="en-US">
                <a:solidFill>
                  <a:srgbClr val="000000"/>
                </a:solidFill>
                <a:latin typeface="Arial" panose="020B0604020202020204" pitchFamily="34" charset="0"/>
                <a:ea typeface="ＭＳ Ｐゴシック" panose="020B0600070205080204" pitchFamily="34" charset="-128"/>
              </a:rPr>
              <a:pPr eaLnBrk="1" hangingPunct="1"/>
              <a:t>6</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36195" name="Rectangle 2">
            <a:extLst>
              <a:ext uri="{FF2B5EF4-FFF2-40B4-BE49-F238E27FC236}">
                <a16:creationId xmlns:a16="http://schemas.microsoft.com/office/drawing/2014/main" id="{21CC50E9-73F6-D84A-8E5C-65D20018E5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6" name="Rectangle 3">
            <a:extLst>
              <a:ext uri="{FF2B5EF4-FFF2-40B4-BE49-F238E27FC236}">
                <a16:creationId xmlns:a16="http://schemas.microsoft.com/office/drawing/2014/main" id="{26A1F9D2-EA14-0145-930A-0D92753983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D27A9D72-3EF9-5546-A501-D83E24222B07}"/>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78AB7AF5-8872-4541-9DAF-CE6224570C74}" type="slidenum">
              <a:rPr lang="en-US" altLang="en-US">
                <a:solidFill>
                  <a:srgbClr val="000000"/>
                </a:solidFill>
                <a:latin typeface="Arial" panose="020B0604020202020204" pitchFamily="34" charset="0"/>
                <a:ea typeface="ＭＳ Ｐゴシック" panose="020B0600070205080204" pitchFamily="34" charset="-128"/>
              </a:rPr>
              <a:pPr eaLnBrk="1" hangingPunct="1"/>
              <a:t>60</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91491" name="Rectangle 2">
            <a:extLst>
              <a:ext uri="{FF2B5EF4-FFF2-40B4-BE49-F238E27FC236}">
                <a16:creationId xmlns:a16="http://schemas.microsoft.com/office/drawing/2014/main" id="{A60EA045-DC69-8240-9BA4-D0886A7E46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2" name="Rectangle 3">
            <a:extLst>
              <a:ext uri="{FF2B5EF4-FFF2-40B4-BE49-F238E27FC236}">
                <a16:creationId xmlns:a16="http://schemas.microsoft.com/office/drawing/2014/main" id="{6B4AAB91-A5C9-0245-B207-DB8FCC91DB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CDC9B1FD-16E0-7544-A9A0-8D1EB3252CCC}"/>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A8ECD073-81C5-9140-8965-03CA807B7FFE}" type="slidenum">
              <a:rPr lang="en-US" altLang="en-US">
                <a:solidFill>
                  <a:srgbClr val="000000"/>
                </a:solidFill>
                <a:latin typeface="Arial" panose="020B0604020202020204" pitchFamily="34" charset="0"/>
                <a:ea typeface="ＭＳ Ｐゴシック" panose="020B0600070205080204" pitchFamily="34" charset="-128"/>
              </a:rPr>
              <a:pPr eaLnBrk="1" hangingPunct="1"/>
              <a:t>61</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92515" name="Rectangle 2">
            <a:extLst>
              <a:ext uri="{FF2B5EF4-FFF2-40B4-BE49-F238E27FC236}">
                <a16:creationId xmlns:a16="http://schemas.microsoft.com/office/drawing/2014/main" id="{2C46FEE5-1653-1541-A8C7-C7464F3088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Rectangle 3">
            <a:extLst>
              <a:ext uri="{FF2B5EF4-FFF2-40B4-BE49-F238E27FC236}">
                <a16:creationId xmlns:a16="http://schemas.microsoft.com/office/drawing/2014/main" id="{944096AC-741E-9141-9015-0471AF4917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FFB74A3B-7E99-0644-901E-350A045E32E8}"/>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AD5E7779-9A00-E943-8D83-D08E308F291D}" type="slidenum">
              <a:rPr lang="en-US" altLang="en-US">
                <a:solidFill>
                  <a:srgbClr val="000000"/>
                </a:solidFill>
                <a:latin typeface="Arial" panose="020B0604020202020204" pitchFamily="34" charset="0"/>
                <a:ea typeface="ＭＳ Ｐゴシック" panose="020B0600070205080204" pitchFamily="34" charset="-128"/>
              </a:rPr>
              <a:pPr eaLnBrk="1" hangingPunct="1"/>
              <a:t>62</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93539" name="Rectangle 2">
            <a:extLst>
              <a:ext uri="{FF2B5EF4-FFF2-40B4-BE49-F238E27FC236}">
                <a16:creationId xmlns:a16="http://schemas.microsoft.com/office/drawing/2014/main" id="{FDCA6C3D-8423-0E47-9A58-484CE85C60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40" name="Rectangle 3">
            <a:extLst>
              <a:ext uri="{FF2B5EF4-FFF2-40B4-BE49-F238E27FC236}">
                <a16:creationId xmlns:a16="http://schemas.microsoft.com/office/drawing/2014/main" id="{B18C5C56-2623-FE45-A1C6-A98F8BCF7D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8C02BB82-8419-4241-9FB5-E7EA90D91B83}"/>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0F2D7DFF-413E-B848-94D7-F2AA1677C420}" type="slidenum">
              <a:rPr lang="en-US" altLang="en-US">
                <a:solidFill>
                  <a:srgbClr val="000000"/>
                </a:solidFill>
                <a:latin typeface="Arial" panose="020B0604020202020204" pitchFamily="34" charset="0"/>
                <a:ea typeface="ＭＳ Ｐゴシック" panose="020B0600070205080204" pitchFamily="34" charset="-128"/>
              </a:rPr>
              <a:pPr eaLnBrk="1" hangingPunct="1"/>
              <a:t>63</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94563" name="Rectangle 2">
            <a:extLst>
              <a:ext uri="{FF2B5EF4-FFF2-40B4-BE49-F238E27FC236}">
                <a16:creationId xmlns:a16="http://schemas.microsoft.com/office/drawing/2014/main" id="{ECBB2997-C698-A244-A752-6F68A2CAC3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4" name="Rectangle 3">
            <a:extLst>
              <a:ext uri="{FF2B5EF4-FFF2-40B4-BE49-F238E27FC236}">
                <a16:creationId xmlns:a16="http://schemas.microsoft.com/office/drawing/2014/main" id="{0C6B5424-23C0-D640-A221-F87DAB9460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a:extLst>
              <a:ext uri="{FF2B5EF4-FFF2-40B4-BE49-F238E27FC236}">
                <a16:creationId xmlns:a16="http://schemas.microsoft.com/office/drawing/2014/main" id="{7C349B3C-D561-7F47-AD0E-ED35DE77EC87}"/>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B9618A37-2EB2-F14A-93CD-ECBED7DFA3B8}" type="slidenum">
              <a:rPr lang="en-US" altLang="en-US">
                <a:solidFill>
                  <a:srgbClr val="1F497D"/>
                </a:solidFill>
                <a:latin typeface="Arial" panose="020B0604020202020204" pitchFamily="34" charset="0"/>
                <a:ea typeface="ＭＳ Ｐゴシック" panose="020B0600070205080204" pitchFamily="34" charset="-128"/>
              </a:rPr>
              <a:pPr eaLnBrk="1" hangingPunct="1"/>
              <a:t>64</a:t>
            </a:fld>
            <a:endParaRPr lang="en-US" altLang="en-US">
              <a:solidFill>
                <a:srgbClr val="1F497D"/>
              </a:solidFill>
              <a:latin typeface="Arial" panose="020B0604020202020204" pitchFamily="34" charset="0"/>
              <a:ea typeface="ＭＳ Ｐゴシック" panose="020B0600070205080204" pitchFamily="34" charset="-128"/>
            </a:endParaRPr>
          </a:p>
        </p:txBody>
      </p:sp>
      <p:sp>
        <p:nvSpPr>
          <p:cNvPr id="195587" name="Rectangle 2">
            <a:extLst>
              <a:ext uri="{FF2B5EF4-FFF2-40B4-BE49-F238E27FC236}">
                <a16:creationId xmlns:a16="http://schemas.microsoft.com/office/drawing/2014/main" id="{47285D78-8F35-3849-B6A3-5D81DEB9953D}"/>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95588" name="Rectangle 3">
            <a:extLst>
              <a:ext uri="{FF2B5EF4-FFF2-40B4-BE49-F238E27FC236}">
                <a16:creationId xmlns:a16="http://schemas.microsoft.com/office/drawing/2014/main" id="{64E81289-5F5F-E24B-A7A1-28F4B8E07860}"/>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20C4F68A-F923-AF48-8B98-19676B09C434}"/>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DE83F6BC-E1BE-9948-9B9F-A7614141060C}" type="slidenum">
              <a:rPr lang="en-US" altLang="en-US">
                <a:solidFill>
                  <a:srgbClr val="1F497D"/>
                </a:solidFill>
                <a:latin typeface="Arial" panose="020B0604020202020204" pitchFamily="34" charset="0"/>
              </a:rPr>
              <a:pPr eaLnBrk="1" hangingPunct="1"/>
              <a:t>65</a:t>
            </a:fld>
            <a:endParaRPr lang="en-US" altLang="en-US">
              <a:solidFill>
                <a:srgbClr val="1F497D"/>
              </a:solidFill>
              <a:latin typeface="Arial" panose="020B0604020202020204" pitchFamily="34" charset="0"/>
            </a:endParaRPr>
          </a:p>
        </p:txBody>
      </p:sp>
      <p:sp>
        <p:nvSpPr>
          <p:cNvPr id="196611" name="Rectangle 2">
            <a:extLst>
              <a:ext uri="{FF2B5EF4-FFF2-40B4-BE49-F238E27FC236}">
                <a16:creationId xmlns:a16="http://schemas.microsoft.com/office/drawing/2014/main" id="{1F1B38DF-034C-6748-86FF-1017693F0EFC}"/>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96612" name="Rectangle 3">
            <a:extLst>
              <a:ext uri="{FF2B5EF4-FFF2-40B4-BE49-F238E27FC236}">
                <a16:creationId xmlns:a16="http://schemas.microsoft.com/office/drawing/2014/main" id="{E88235B5-6509-FC47-A095-11D379CECE3B}"/>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EF1E78EB-9B1B-FC44-B729-E74377E2D8DC}"/>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D42A1291-BDB0-5646-AB8A-86E045092CB5}" type="slidenum">
              <a:rPr lang="en-US" altLang="en-US">
                <a:solidFill>
                  <a:srgbClr val="000000"/>
                </a:solidFill>
                <a:latin typeface="Arial" panose="020B0604020202020204" pitchFamily="34" charset="0"/>
                <a:ea typeface="ＭＳ Ｐゴシック" panose="020B0600070205080204" pitchFamily="34" charset="-128"/>
              </a:rPr>
              <a:pPr eaLnBrk="1" hangingPunct="1"/>
              <a:t>66</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97635" name="Rectangle 2">
            <a:extLst>
              <a:ext uri="{FF2B5EF4-FFF2-40B4-BE49-F238E27FC236}">
                <a16:creationId xmlns:a16="http://schemas.microsoft.com/office/drawing/2014/main" id="{0B461986-D6E8-024C-A006-92CCC463E4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6" name="Rectangle 3">
            <a:extLst>
              <a:ext uri="{FF2B5EF4-FFF2-40B4-BE49-F238E27FC236}">
                <a16:creationId xmlns:a16="http://schemas.microsoft.com/office/drawing/2014/main" id="{7E83CEF5-DAD7-064E-B6FF-00D1DEB5FA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EA85609C-32D8-8441-A00F-67EAE37C7A79}"/>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0AC93F6F-4ADE-7848-9509-47CD5DCD977C}" type="slidenum">
              <a:rPr lang="en-US" altLang="en-US">
                <a:solidFill>
                  <a:srgbClr val="000000"/>
                </a:solidFill>
                <a:latin typeface="Arial" panose="020B0604020202020204" pitchFamily="34" charset="0"/>
                <a:ea typeface="ＭＳ Ｐゴシック" panose="020B0600070205080204" pitchFamily="34" charset="-128"/>
              </a:rPr>
              <a:pPr eaLnBrk="1" hangingPunct="1"/>
              <a:t>67</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98659" name="Rectangle 2">
            <a:extLst>
              <a:ext uri="{FF2B5EF4-FFF2-40B4-BE49-F238E27FC236}">
                <a16:creationId xmlns:a16="http://schemas.microsoft.com/office/drawing/2014/main" id="{C068723A-F195-D440-85E1-ACE209401E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60" name="Rectangle 3">
            <a:extLst>
              <a:ext uri="{FF2B5EF4-FFF2-40B4-BE49-F238E27FC236}">
                <a16:creationId xmlns:a16="http://schemas.microsoft.com/office/drawing/2014/main" id="{77A4C87D-00E5-7949-89BC-355937214F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7BC7F245-3E5E-A54F-B434-2C656D6B12CA}"/>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39975E29-6695-074A-A001-3174AF5A4077}" type="slidenum">
              <a:rPr lang="en-US" altLang="en-US">
                <a:solidFill>
                  <a:srgbClr val="000000"/>
                </a:solidFill>
                <a:latin typeface="Arial" panose="020B0604020202020204" pitchFamily="34" charset="0"/>
                <a:ea typeface="ＭＳ Ｐゴシック" panose="020B0600070205080204" pitchFamily="34" charset="-128"/>
              </a:rPr>
              <a:pPr eaLnBrk="1" hangingPunct="1"/>
              <a:t>68</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99683" name="Rectangle 2">
            <a:extLst>
              <a:ext uri="{FF2B5EF4-FFF2-40B4-BE49-F238E27FC236}">
                <a16:creationId xmlns:a16="http://schemas.microsoft.com/office/drawing/2014/main" id="{DEDB33E9-56D7-7548-B0F8-C734BFFC65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4" name="Rectangle 3">
            <a:extLst>
              <a:ext uri="{FF2B5EF4-FFF2-40B4-BE49-F238E27FC236}">
                <a16:creationId xmlns:a16="http://schemas.microsoft.com/office/drawing/2014/main" id="{ED9F3F13-1B41-B745-B8B6-BD0E310972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C3BA3719-AEF7-E546-9C24-716FB33C8E32}"/>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F3294AAA-8DAA-2045-A7C2-B33900D8AC16}" type="slidenum">
              <a:rPr lang="en-US" altLang="en-US">
                <a:solidFill>
                  <a:srgbClr val="000000"/>
                </a:solidFill>
                <a:latin typeface="Arial" panose="020B0604020202020204" pitchFamily="34" charset="0"/>
                <a:ea typeface="ＭＳ Ｐゴシック" panose="020B0600070205080204" pitchFamily="34" charset="-128"/>
              </a:rPr>
              <a:pPr eaLnBrk="1" hangingPunct="1"/>
              <a:t>69</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200707" name="Rectangle 2">
            <a:extLst>
              <a:ext uri="{FF2B5EF4-FFF2-40B4-BE49-F238E27FC236}">
                <a16:creationId xmlns:a16="http://schemas.microsoft.com/office/drawing/2014/main" id="{06C93139-5862-AE4F-8E65-D18549B3DF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8" name="Rectangle 3">
            <a:extLst>
              <a:ext uri="{FF2B5EF4-FFF2-40B4-BE49-F238E27FC236}">
                <a16:creationId xmlns:a16="http://schemas.microsoft.com/office/drawing/2014/main" id="{1EA19186-B1D2-C04A-A6A9-DB1EBACE6B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5BA08FA8-CBAC-834F-884D-069BAD8800CA}"/>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272FFA95-45BE-664F-BCF7-24BB8A861339}" type="slidenum">
              <a:rPr lang="en-US" altLang="en-US">
                <a:solidFill>
                  <a:srgbClr val="000000"/>
                </a:solidFill>
                <a:latin typeface="Arial" panose="020B0604020202020204" pitchFamily="34" charset="0"/>
                <a:ea typeface="ＭＳ Ｐゴシック" panose="020B0600070205080204" pitchFamily="34" charset="-128"/>
              </a:rPr>
              <a:pPr eaLnBrk="1" hangingPunct="1"/>
              <a:t>7</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37219" name="Rectangle 2">
            <a:extLst>
              <a:ext uri="{FF2B5EF4-FFF2-40B4-BE49-F238E27FC236}">
                <a16:creationId xmlns:a16="http://schemas.microsoft.com/office/drawing/2014/main" id="{9C9669CC-457F-6C48-AADD-ED657DD8BA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a:extLst>
              <a:ext uri="{FF2B5EF4-FFF2-40B4-BE49-F238E27FC236}">
                <a16:creationId xmlns:a16="http://schemas.microsoft.com/office/drawing/2014/main" id="{8B22A530-C0E1-3E49-A4F8-A3D2E20C02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4C1205F0-0DAD-9546-9937-F2ECF80EF544}"/>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A4F8AD83-3249-464D-93FA-CB9DB9C089B3}" type="slidenum">
              <a:rPr lang="en-US" altLang="en-US">
                <a:solidFill>
                  <a:srgbClr val="000000"/>
                </a:solidFill>
                <a:latin typeface="Arial" panose="020B0604020202020204" pitchFamily="34" charset="0"/>
                <a:ea typeface="ＭＳ Ｐゴシック" panose="020B0600070205080204" pitchFamily="34" charset="-128"/>
              </a:rPr>
              <a:pPr eaLnBrk="1" hangingPunct="1"/>
              <a:t>70</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201731" name="Rectangle 2">
            <a:extLst>
              <a:ext uri="{FF2B5EF4-FFF2-40B4-BE49-F238E27FC236}">
                <a16:creationId xmlns:a16="http://schemas.microsoft.com/office/drawing/2014/main" id="{B05B4912-2F2D-3546-AD07-30129C4F20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2" name="Rectangle 3">
            <a:extLst>
              <a:ext uri="{FF2B5EF4-FFF2-40B4-BE49-F238E27FC236}">
                <a16:creationId xmlns:a16="http://schemas.microsoft.com/office/drawing/2014/main" id="{B80BD0CA-2443-274C-8A58-082ED8E68D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6CF95260-99D5-3D4C-8DF2-8A05F05C98A7}"/>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53F25463-C209-B243-85C5-7E5F0BD90397}" type="slidenum">
              <a:rPr lang="en-US" altLang="en-US">
                <a:solidFill>
                  <a:srgbClr val="000000"/>
                </a:solidFill>
                <a:latin typeface="Arial" panose="020B0604020202020204" pitchFamily="34" charset="0"/>
                <a:ea typeface="ＭＳ Ｐゴシック" panose="020B0600070205080204" pitchFamily="34" charset="-128"/>
              </a:rPr>
              <a:pPr eaLnBrk="1" hangingPunct="1"/>
              <a:t>71</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202755" name="Rectangle 2">
            <a:extLst>
              <a:ext uri="{FF2B5EF4-FFF2-40B4-BE49-F238E27FC236}">
                <a16:creationId xmlns:a16="http://schemas.microsoft.com/office/drawing/2014/main" id="{05831DED-FC6E-4749-A6B8-F28CECD7DB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6" name="Rectangle 3">
            <a:extLst>
              <a:ext uri="{FF2B5EF4-FFF2-40B4-BE49-F238E27FC236}">
                <a16:creationId xmlns:a16="http://schemas.microsoft.com/office/drawing/2014/main" id="{77FC6FCA-B492-614F-A6A4-057EC9772D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56DF1652-FE4F-4C47-83EE-241ED3A96EDD}"/>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46E8295C-5FC9-DE41-B6FB-C276FE0240E3}" type="slidenum">
              <a:rPr lang="en-US" altLang="en-US">
                <a:solidFill>
                  <a:srgbClr val="000000"/>
                </a:solidFill>
                <a:latin typeface="Times New Roman" panose="02020603050405020304" pitchFamily="18" charset="0"/>
                <a:ea typeface="ＭＳ Ｐゴシック" panose="020B0600070205080204" pitchFamily="34" charset="-128"/>
              </a:rPr>
              <a:pPr eaLnBrk="1" hangingPunct="1"/>
              <a:t>72</a:t>
            </a:fld>
            <a:endParaRPr lang="en-US" altLang="en-US">
              <a:solidFill>
                <a:srgbClr val="000000"/>
              </a:solidFill>
              <a:latin typeface="Times New Roman" panose="02020603050405020304" pitchFamily="18" charset="0"/>
              <a:ea typeface="ＭＳ Ｐゴシック" panose="020B0600070205080204" pitchFamily="34" charset="-128"/>
            </a:endParaRPr>
          </a:p>
        </p:txBody>
      </p:sp>
      <p:sp>
        <p:nvSpPr>
          <p:cNvPr id="203779" name="Rectangle 2">
            <a:extLst>
              <a:ext uri="{FF2B5EF4-FFF2-40B4-BE49-F238E27FC236}">
                <a16:creationId xmlns:a16="http://schemas.microsoft.com/office/drawing/2014/main" id="{1ADA9CDB-EF1D-D743-BA55-B4D9FEBDC7E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3780" name="Rectangle 3">
            <a:extLst>
              <a:ext uri="{FF2B5EF4-FFF2-40B4-BE49-F238E27FC236}">
                <a16:creationId xmlns:a16="http://schemas.microsoft.com/office/drawing/2014/main" id="{68CD2454-FFFE-B146-9549-74DD555AE8B3}"/>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Bible Study (bs)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1E4326E7-25E9-AB4D-ABC2-BE8BBDEEF841}"/>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F35E0833-6313-7746-A7D3-BF4025D5E147}" type="slidenum">
              <a:rPr lang="en-US" altLang="en-US">
                <a:solidFill>
                  <a:srgbClr val="000000"/>
                </a:solidFill>
                <a:latin typeface="Arial" panose="020B0604020202020204" pitchFamily="34" charset="0"/>
                <a:ea typeface="ＭＳ Ｐゴシック" panose="020B0600070205080204" pitchFamily="34" charset="-128"/>
              </a:rPr>
              <a:pPr eaLnBrk="1" hangingPunct="1"/>
              <a:t>8</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38243" name="Rectangle 2">
            <a:extLst>
              <a:ext uri="{FF2B5EF4-FFF2-40B4-BE49-F238E27FC236}">
                <a16:creationId xmlns:a16="http://schemas.microsoft.com/office/drawing/2014/main" id="{5A49D8B0-2C76-C741-87FA-45C4F7EFA3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a:extLst>
              <a:ext uri="{FF2B5EF4-FFF2-40B4-BE49-F238E27FC236}">
                <a16:creationId xmlns:a16="http://schemas.microsoft.com/office/drawing/2014/main" id="{C7363D94-2EFD-F341-B439-180E4B000D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2D00B76E-F7D2-A944-9190-08DBD86C56DE}"/>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7381A8D7-CB18-5245-87F1-9E74D86FF214}" type="slidenum">
              <a:rPr lang="en-US" altLang="en-US">
                <a:solidFill>
                  <a:srgbClr val="000000"/>
                </a:solidFill>
                <a:latin typeface="Arial" panose="020B0604020202020204" pitchFamily="34" charset="0"/>
                <a:ea typeface="ＭＳ Ｐゴシック" panose="020B0600070205080204" pitchFamily="34" charset="-128"/>
              </a:rPr>
              <a:pPr eaLnBrk="1" hangingPunct="1"/>
              <a:t>9</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39267" name="Rectangle 2">
            <a:extLst>
              <a:ext uri="{FF2B5EF4-FFF2-40B4-BE49-F238E27FC236}">
                <a16:creationId xmlns:a16="http://schemas.microsoft.com/office/drawing/2014/main" id="{D03B91ED-CEA6-EC43-B96C-43F379ACD6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8" name="Rectangle 3">
            <a:extLst>
              <a:ext uri="{FF2B5EF4-FFF2-40B4-BE49-F238E27FC236}">
                <a16:creationId xmlns:a16="http://schemas.microsoft.com/office/drawing/2014/main" id="{0B27059A-932B-0443-BD1F-E722FDA8896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42D54B0-1B67-5A47-BBD3-D8FAE5354290}"/>
              </a:ext>
            </a:extLst>
          </p:cNvPr>
          <p:cNvGrpSpPr>
            <a:grpSpLocks/>
          </p:cNvGrpSpPr>
          <p:nvPr/>
        </p:nvGrpSpPr>
        <p:grpSpPr bwMode="auto">
          <a:xfrm>
            <a:off x="0" y="0"/>
            <a:ext cx="9140825" cy="6850063"/>
            <a:chOff x="0" y="0"/>
            <a:chExt cx="5758" cy="4315"/>
          </a:xfrm>
        </p:grpSpPr>
        <p:grpSp>
          <p:nvGrpSpPr>
            <p:cNvPr id="5" name="Group 3">
              <a:extLst>
                <a:ext uri="{FF2B5EF4-FFF2-40B4-BE49-F238E27FC236}">
                  <a16:creationId xmlns:a16="http://schemas.microsoft.com/office/drawing/2014/main" id="{8E497E72-7CE2-1E44-AE37-74DE3980D923}"/>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24A39792-4341-4046-B227-E604A9EF045C}"/>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9" name="Freeform 5">
                <a:extLst>
                  <a:ext uri="{FF2B5EF4-FFF2-40B4-BE49-F238E27FC236}">
                    <a16:creationId xmlns:a16="http://schemas.microsoft.com/office/drawing/2014/main" id="{92067D5A-0D4F-264A-A690-FF485FEEDFE9}"/>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0" name="Freeform 6">
                <a:extLst>
                  <a:ext uri="{FF2B5EF4-FFF2-40B4-BE49-F238E27FC236}">
                    <a16:creationId xmlns:a16="http://schemas.microsoft.com/office/drawing/2014/main" id="{8E96CF86-F346-6842-B959-6938345AB6A6}"/>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 name="Freeform 7">
                <a:extLst>
                  <a:ext uri="{FF2B5EF4-FFF2-40B4-BE49-F238E27FC236}">
                    <a16:creationId xmlns:a16="http://schemas.microsoft.com/office/drawing/2014/main" id="{07BB4C6C-1A98-6349-B8EE-9DC35AE1ED36}"/>
                  </a:ext>
                </a:extLst>
              </p:cNvPr>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2" name="Freeform 8">
                <a:extLst>
                  <a:ext uri="{FF2B5EF4-FFF2-40B4-BE49-F238E27FC236}">
                    <a16:creationId xmlns:a16="http://schemas.microsoft.com/office/drawing/2014/main" id="{E3FA300E-91DA-1D40-8F14-08FC6474A9D6}"/>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6" name="Freeform 9">
              <a:extLst>
                <a:ext uri="{FF2B5EF4-FFF2-40B4-BE49-F238E27FC236}">
                  <a16:creationId xmlns:a16="http://schemas.microsoft.com/office/drawing/2014/main" id="{52538FA1-43FB-A54D-A7BE-93070DF55F5A}"/>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7" name="Freeform 10">
              <a:extLst>
                <a:ext uri="{FF2B5EF4-FFF2-40B4-BE49-F238E27FC236}">
                  <a16:creationId xmlns:a16="http://schemas.microsoft.com/office/drawing/2014/main" id="{F61E305A-B0AB-5F41-B9DA-D6061AD4374E}"/>
                </a:ext>
              </a:extLst>
            </p:cNvPr>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a:extLst>
              <a:ext uri="{FF2B5EF4-FFF2-40B4-BE49-F238E27FC236}">
                <a16:creationId xmlns:a16="http://schemas.microsoft.com/office/drawing/2014/main" id="{7E4BD4AB-D71B-4C45-8817-B956024F6D3F}"/>
              </a:ext>
            </a:extLst>
          </p:cNvPr>
          <p:cNvSpPr>
            <a:spLocks noGrp="1" noChangeArrowheads="1"/>
          </p:cNvSpPr>
          <p:nvPr>
            <p:ph type="dt" sz="quarter" idx="10"/>
          </p:nvPr>
        </p:nvSpPr>
        <p:spPr>
          <a:xfrm>
            <a:off x="457200" y="6248400"/>
            <a:ext cx="2133600" cy="476250"/>
          </a:xfrm>
        </p:spPr>
        <p:txBody>
          <a:bodyPr/>
          <a:lstStyle>
            <a:lvl1pPr defTabSz="457200" fontAlgn="auto">
              <a:spcBef>
                <a:spcPts val="0"/>
              </a:spcBef>
              <a:spcAft>
                <a:spcPts val="0"/>
              </a:spcAft>
              <a:defRPr/>
            </a:lvl1pPr>
          </a:lstStyle>
          <a:p>
            <a:pPr>
              <a:defRPr/>
            </a:pPr>
            <a:endParaRPr lang="en-US"/>
          </a:p>
        </p:txBody>
      </p:sp>
      <p:sp>
        <p:nvSpPr>
          <p:cNvPr id="14" name="Rectangle 14">
            <a:extLst>
              <a:ext uri="{FF2B5EF4-FFF2-40B4-BE49-F238E27FC236}">
                <a16:creationId xmlns:a16="http://schemas.microsoft.com/office/drawing/2014/main" id="{7DA87EF0-31EF-BE44-98F6-3201755A7D3F}"/>
              </a:ext>
            </a:extLst>
          </p:cNvPr>
          <p:cNvSpPr>
            <a:spLocks noGrp="1" noChangeArrowheads="1"/>
          </p:cNvSpPr>
          <p:nvPr>
            <p:ph type="ftr" sz="quarter" idx="11"/>
          </p:nvPr>
        </p:nvSpPr>
        <p:spPr>
          <a:xfrm>
            <a:off x="3124200" y="6251575"/>
            <a:ext cx="2895600" cy="476250"/>
          </a:xfrm>
        </p:spPr>
        <p:txBody>
          <a:bodyPr/>
          <a:lstStyle>
            <a:lvl1pPr algn="l" defTabSz="457200" fontAlgn="auto">
              <a:spcBef>
                <a:spcPts val="0"/>
              </a:spcBef>
              <a:spcAft>
                <a:spcPts val="0"/>
              </a:spcAft>
              <a:defRPr/>
            </a:lvl1pPr>
          </a:lstStyle>
          <a:p>
            <a:pPr>
              <a:defRPr/>
            </a:pPr>
            <a:endParaRPr lang="en-US"/>
          </a:p>
        </p:txBody>
      </p:sp>
      <p:sp>
        <p:nvSpPr>
          <p:cNvPr id="15" name="Rectangle 15">
            <a:extLst>
              <a:ext uri="{FF2B5EF4-FFF2-40B4-BE49-F238E27FC236}">
                <a16:creationId xmlns:a16="http://schemas.microsoft.com/office/drawing/2014/main" id="{628BD904-F85B-E746-88F7-CD363CF2FF76}"/>
              </a:ext>
            </a:extLst>
          </p:cNvPr>
          <p:cNvSpPr>
            <a:spLocks noGrp="1" noChangeArrowheads="1"/>
          </p:cNvSpPr>
          <p:nvPr>
            <p:ph type="sldNum" sz="quarter" idx="12"/>
          </p:nvPr>
        </p:nvSpPr>
        <p:spPr>
          <a:xfrm>
            <a:off x="6553200" y="6254750"/>
            <a:ext cx="2133600" cy="476250"/>
          </a:xfrm>
        </p:spPr>
        <p:txBody>
          <a:bodyPr/>
          <a:lstStyle>
            <a:lvl1pPr defTabSz="457200">
              <a:defRPr/>
            </a:lvl1pPr>
          </a:lstStyle>
          <a:p>
            <a:fld id="{516D4DF3-9657-6B4B-938F-E1CD3850ADA6}" type="slidenum">
              <a:rPr lang="en-US" altLang="en-US"/>
              <a:pPr/>
              <a:t>‹#›</a:t>
            </a:fld>
            <a:endParaRPr lang="en-US" altLang="en-US"/>
          </a:p>
        </p:txBody>
      </p:sp>
    </p:spTree>
    <p:extLst>
      <p:ext uri="{BB962C8B-B14F-4D97-AF65-F5344CB8AC3E}">
        <p14:creationId xmlns:p14="http://schemas.microsoft.com/office/powerpoint/2010/main" val="3269393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B78329F6-F65A-EE4E-8F78-9CF281FDB431}"/>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3">
            <a:extLst>
              <a:ext uri="{FF2B5EF4-FFF2-40B4-BE49-F238E27FC236}">
                <a16:creationId xmlns:a16="http://schemas.microsoft.com/office/drawing/2014/main" id="{604378A8-0C0E-CB4E-9ECE-1048C0AC0428}"/>
              </a:ext>
            </a:extLst>
          </p:cNvPr>
          <p:cNvSpPr>
            <a:spLocks noGrp="1" noChangeArrowheads="1"/>
          </p:cNvSpPr>
          <p:nvPr>
            <p:ph type="sldNum" sz="quarter" idx="11"/>
          </p:nvPr>
        </p:nvSpPr>
        <p:spPr/>
        <p:txBody>
          <a:bodyPr/>
          <a:lstStyle>
            <a:lvl1pPr defTabSz="457200">
              <a:defRPr/>
            </a:lvl1pPr>
          </a:lstStyle>
          <a:p>
            <a:fld id="{DA92B3CB-F501-EC43-8A5C-FD7C4626C88D}" type="slidenum">
              <a:rPr lang="en-US" altLang="en-US"/>
              <a:pPr/>
              <a:t>‹#›</a:t>
            </a:fld>
            <a:endParaRPr lang="en-US" altLang="en-US"/>
          </a:p>
        </p:txBody>
      </p:sp>
      <p:sp>
        <p:nvSpPr>
          <p:cNvPr id="6" name="Rectangle 14">
            <a:extLst>
              <a:ext uri="{FF2B5EF4-FFF2-40B4-BE49-F238E27FC236}">
                <a16:creationId xmlns:a16="http://schemas.microsoft.com/office/drawing/2014/main" id="{65E21022-E80A-7149-AEC9-5CA8A51C6D77}"/>
              </a:ext>
            </a:extLst>
          </p:cNvPr>
          <p:cNvSpPr>
            <a:spLocks noGrp="1" noChangeArrowheads="1"/>
          </p:cNvSpPr>
          <p:nvPr>
            <p:ph type="ftr" sz="quarter" idx="12"/>
          </p:nvPr>
        </p:nvSpPr>
        <p:spPr/>
        <p:txBody>
          <a:bodyPr/>
          <a:lstStyle>
            <a:lvl1pPr algn="l" defTabSz="457200"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3234085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058D60B5-5250-4543-B210-EB1ACE0145DD}"/>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3">
            <a:extLst>
              <a:ext uri="{FF2B5EF4-FFF2-40B4-BE49-F238E27FC236}">
                <a16:creationId xmlns:a16="http://schemas.microsoft.com/office/drawing/2014/main" id="{C580C2B5-6B0B-3448-926B-F19B0EC6DB0A}"/>
              </a:ext>
            </a:extLst>
          </p:cNvPr>
          <p:cNvSpPr>
            <a:spLocks noGrp="1" noChangeArrowheads="1"/>
          </p:cNvSpPr>
          <p:nvPr>
            <p:ph type="sldNum" sz="quarter" idx="11"/>
          </p:nvPr>
        </p:nvSpPr>
        <p:spPr/>
        <p:txBody>
          <a:bodyPr/>
          <a:lstStyle>
            <a:lvl1pPr defTabSz="457200">
              <a:defRPr/>
            </a:lvl1pPr>
          </a:lstStyle>
          <a:p>
            <a:fld id="{B142503D-43EB-FC45-82CA-0E380797B380}" type="slidenum">
              <a:rPr lang="en-US" altLang="en-US"/>
              <a:pPr/>
              <a:t>‹#›</a:t>
            </a:fld>
            <a:endParaRPr lang="en-US" altLang="en-US"/>
          </a:p>
        </p:txBody>
      </p:sp>
      <p:sp>
        <p:nvSpPr>
          <p:cNvPr id="6" name="Rectangle 14">
            <a:extLst>
              <a:ext uri="{FF2B5EF4-FFF2-40B4-BE49-F238E27FC236}">
                <a16:creationId xmlns:a16="http://schemas.microsoft.com/office/drawing/2014/main" id="{B6B3B0B2-849B-0947-993D-8FAC6873C9D0}"/>
              </a:ext>
            </a:extLst>
          </p:cNvPr>
          <p:cNvSpPr>
            <a:spLocks noGrp="1" noChangeArrowheads="1"/>
          </p:cNvSpPr>
          <p:nvPr>
            <p:ph type="ftr" sz="quarter" idx="12"/>
          </p:nvPr>
        </p:nvSpPr>
        <p:spPr/>
        <p:txBody>
          <a:bodyPr/>
          <a:lstStyle>
            <a:lvl1pPr algn="l" defTabSz="457200"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341746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2F5A619D-8783-D147-A74B-EDFA4D019CA9}"/>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3">
            <a:extLst>
              <a:ext uri="{FF2B5EF4-FFF2-40B4-BE49-F238E27FC236}">
                <a16:creationId xmlns:a16="http://schemas.microsoft.com/office/drawing/2014/main" id="{EB531C97-6EE1-034D-A709-F02DD9E9D273}"/>
              </a:ext>
            </a:extLst>
          </p:cNvPr>
          <p:cNvSpPr>
            <a:spLocks noGrp="1" noChangeArrowheads="1"/>
          </p:cNvSpPr>
          <p:nvPr>
            <p:ph type="sldNum" sz="quarter" idx="11"/>
          </p:nvPr>
        </p:nvSpPr>
        <p:spPr/>
        <p:txBody>
          <a:bodyPr/>
          <a:lstStyle>
            <a:lvl1pPr defTabSz="457200">
              <a:defRPr/>
            </a:lvl1pPr>
          </a:lstStyle>
          <a:p>
            <a:fld id="{13B6D163-A267-AA46-8FBA-1AA12A5BE169}" type="slidenum">
              <a:rPr lang="en-US" altLang="en-US"/>
              <a:pPr/>
              <a:t>‹#›</a:t>
            </a:fld>
            <a:endParaRPr lang="en-US" altLang="en-US"/>
          </a:p>
        </p:txBody>
      </p:sp>
      <p:sp>
        <p:nvSpPr>
          <p:cNvPr id="7" name="Rectangle 14">
            <a:extLst>
              <a:ext uri="{FF2B5EF4-FFF2-40B4-BE49-F238E27FC236}">
                <a16:creationId xmlns:a16="http://schemas.microsoft.com/office/drawing/2014/main" id="{774C8C2E-9FCF-B944-8643-13483782C39F}"/>
              </a:ext>
            </a:extLst>
          </p:cNvPr>
          <p:cNvSpPr>
            <a:spLocks noGrp="1" noChangeArrowheads="1"/>
          </p:cNvSpPr>
          <p:nvPr>
            <p:ph type="ftr" sz="quarter" idx="12"/>
          </p:nvPr>
        </p:nvSpPr>
        <p:spPr/>
        <p:txBody>
          <a:bodyPr/>
          <a:lstStyle>
            <a:lvl1pPr algn="l" defTabSz="457200"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2290696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a:extLst>
              <a:ext uri="{FF2B5EF4-FFF2-40B4-BE49-F238E27FC236}">
                <a16:creationId xmlns:a16="http://schemas.microsoft.com/office/drawing/2014/main" id="{AE16C3D8-7DF2-BC43-9339-79D80A5968DF}"/>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7" name="Rectangle 3">
            <a:extLst>
              <a:ext uri="{FF2B5EF4-FFF2-40B4-BE49-F238E27FC236}">
                <a16:creationId xmlns:a16="http://schemas.microsoft.com/office/drawing/2014/main" id="{90DE218D-9183-4748-AA18-9280C4B42A9D}"/>
              </a:ext>
            </a:extLst>
          </p:cNvPr>
          <p:cNvSpPr>
            <a:spLocks noGrp="1" noChangeArrowheads="1"/>
          </p:cNvSpPr>
          <p:nvPr>
            <p:ph type="sldNum" sz="quarter" idx="11"/>
          </p:nvPr>
        </p:nvSpPr>
        <p:spPr/>
        <p:txBody>
          <a:bodyPr/>
          <a:lstStyle>
            <a:lvl1pPr defTabSz="457200">
              <a:defRPr/>
            </a:lvl1pPr>
          </a:lstStyle>
          <a:p>
            <a:fld id="{797F9615-68B6-3C4E-9CB1-501669F7C385}" type="slidenum">
              <a:rPr lang="en-US" altLang="en-US"/>
              <a:pPr/>
              <a:t>‹#›</a:t>
            </a:fld>
            <a:endParaRPr lang="en-US" altLang="en-US"/>
          </a:p>
        </p:txBody>
      </p:sp>
      <p:sp>
        <p:nvSpPr>
          <p:cNvPr id="8" name="Rectangle 14">
            <a:extLst>
              <a:ext uri="{FF2B5EF4-FFF2-40B4-BE49-F238E27FC236}">
                <a16:creationId xmlns:a16="http://schemas.microsoft.com/office/drawing/2014/main" id="{5C74856B-359C-8D4E-B9F9-DCDDF4EEE7A8}"/>
              </a:ext>
            </a:extLst>
          </p:cNvPr>
          <p:cNvSpPr>
            <a:spLocks noGrp="1" noChangeArrowheads="1"/>
          </p:cNvSpPr>
          <p:nvPr>
            <p:ph type="ftr" sz="quarter" idx="12"/>
          </p:nvPr>
        </p:nvSpPr>
        <p:spPr/>
        <p:txBody>
          <a:bodyPr/>
          <a:lstStyle>
            <a:lvl1pPr algn="l" defTabSz="457200"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557119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B7FE52E9-39B6-2647-86EF-C86FFF1B1BDA}"/>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Footer Placeholder 4">
            <a:extLst>
              <a:ext uri="{FF2B5EF4-FFF2-40B4-BE49-F238E27FC236}">
                <a16:creationId xmlns:a16="http://schemas.microsoft.com/office/drawing/2014/main" id="{C96DB245-F212-904A-A10A-D818DFE79859}"/>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Slide Number Placeholder 5">
            <a:extLst>
              <a:ext uri="{FF2B5EF4-FFF2-40B4-BE49-F238E27FC236}">
                <a16:creationId xmlns:a16="http://schemas.microsoft.com/office/drawing/2014/main" id="{D699554A-5B51-254A-9084-84038B1527F4}"/>
              </a:ext>
            </a:extLst>
          </p:cNvPr>
          <p:cNvSpPr>
            <a:spLocks noGrp="1" noChangeArrowheads="1"/>
          </p:cNvSpPr>
          <p:nvPr>
            <p:ph type="sldNum" sz="quarter" idx="12"/>
          </p:nvPr>
        </p:nvSpPr>
        <p:spPr/>
        <p:txBody>
          <a:bodyPr/>
          <a:lstStyle>
            <a:lvl1pPr defTabSz="457200">
              <a:defRPr/>
            </a:lvl1pPr>
          </a:lstStyle>
          <a:p>
            <a:fld id="{D4A84F50-DE5B-A64E-A0DF-D1283799F45B}" type="slidenum">
              <a:rPr lang="en-US" altLang="en-US"/>
              <a:pPr/>
              <a:t>‹#›</a:t>
            </a:fld>
            <a:endParaRPr lang="en-US" altLang="en-US"/>
          </a:p>
        </p:txBody>
      </p:sp>
    </p:spTree>
    <p:extLst>
      <p:ext uri="{BB962C8B-B14F-4D97-AF65-F5344CB8AC3E}">
        <p14:creationId xmlns:p14="http://schemas.microsoft.com/office/powerpoint/2010/main" val="1138712867"/>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B6A21-A1F6-814B-9AB1-D7A0DC1AA23E}"/>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Footer Placeholder 4">
            <a:extLst>
              <a:ext uri="{FF2B5EF4-FFF2-40B4-BE49-F238E27FC236}">
                <a16:creationId xmlns:a16="http://schemas.microsoft.com/office/drawing/2014/main" id="{02365853-27B2-F646-AD1D-4C0A50AC7050}"/>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Slide Number Placeholder 5">
            <a:extLst>
              <a:ext uri="{FF2B5EF4-FFF2-40B4-BE49-F238E27FC236}">
                <a16:creationId xmlns:a16="http://schemas.microsoft.com/office/drawing/2014/main" id="{ED865326-6319-3A4B-A33A-A1A423B560F7}"/>
              </a:ext>
            </a:extLst>
          </p:cNvPr>
          <p:cNvSpPr>
            <a:spLocks noGrp="1" noChangeArrowheads="1"/>
          </p:cNvSpPr>
          <p:nvPr>
            <p:ph type="sldNum" sz="quarter" idx="12"/>
          </p:nvPr>
        </p:nvSpPr>
        <p:spPr/>
        <p:txBody>
          <a:bodyPr/>
          <a:lstStyle>
            <a:lvl1pPr defTabSz="457200">
              <a:defRPr/>
            </a:lvl1pPr>
          </a:lstStyle>
          <a:p>
            <a:fld id="{269C24C2-4068-E547-891B-4440EAB6BF44}" type="slidenum">
              <a:rPr lang="en-US" altLang="en-US"/>
              <a:pPr/>
              <a:t>‹#›</a:t>
            </a:fld>
            <a:endParaRPr lang="en-US" altLang="en-US"/>
          </a:p>
        </p:txBody>
      </p:sp>
    </p:spTree>
    <p:extLst>
      <p:ext uri="{BB962C8B-B14F-4D97-AF65-F5344CB8AC3E}">
        <p14:creationId xmlns:p14="http://schemas.microsoft.com/office/powerpoint/2010/main" val="2710243760"/>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610BD516-023B-1346-B023-12BA5F901BFD}"/>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Footer Placeholder 4">
            <a:extLst>
              <a:ext uri="{FF2B5EF4-FFF2-40B4-BE49-F238E27FC236}">
                <a16:creationId xmlns:a16="http://schemas.microsoft.com/office/drawing/2014/main" id="{E9EDDEB6-50F1-7E4E-87C5-426FF2918F18}"/>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Slide Number Placeholder 5">
            <a:extLst>
              <a:ext uri="{FF2B5EF4-FFF2-40B4-BE49-F238E27FC236}">
                <a16:creationId xmlns:a16="http://schemas.microsoft.com/office/drawing/2014/main" id="{75DF2458-3DF7-E641-87C3-E210B79119FF}"/>
              </a:ext>
            </a:extLst>
          </p:cNvPr>
          <p:cNvSpPr>
            <a:spLocks noGrp="1" noChangeArrowheads="1"/>
          </p:cNvSpPr>
          <p:nvPr>
            <p:ph type="sldNum" sz="quarter" idx="12"/>
          </p:nvPr>
        </p:nvSpPr>
        <p:spPr/>
        <p:txBody>
          <a:bodyPr/>
          <a:lstStyle>
            <a:lvl1pPr defTabSz="457200">
              <a:defRPr/>
            </a:lvl1pPr>
          </a:lstStyle>
          <a:p>
            <a:fld id="{57C5C7AD-FFD8-EB4C-BB11-F312C5BC5752}" type="slidenum">
              <a:rPr lang="en-US" altLang="en-US"/>
              <a:pPr/>
              <a:t>‹#›</a:t>
            </a:fld>
            <a:endParaRPr lang="en-US" altLang="en-US"/>
          </a:p>
        </p:txBody>
      </p:sp>
    </p:spTree>
    <p:extLst>
      <p:ext uri="{BB962C8B-B14F-4D97-AF65-F5344CB8AC3E}">
        <p14:creationId xmlns:p14="http://schemas.microsoft.com/office/powerpoint/2010/main" val="491249338"/>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D75B6081-C99D-AF48-973D-FA3ACE68C8B1}"/>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4">
            <a:extLst>
              <a:ext uri="{FF2B5EF4-FFF2-40B4-BE49-F238E27FC236}">
                <a16:creationId xmlns:a16="http://schemas.microsoft.com/office/drawing/2014/main" id="{B13E0BD8-9588-D847-A7B4-46453ABBF053}"/>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7" name="Rectangle 5">
            <a:extLst>
              <a:ext uri="{FF2B5EF4-FFF2-40B4-BE49-F238E27FC236}">
                <a16:creationId xmlns:a16="http://schemas.microsoft.com/office/drawing/2014/main" id="{911F26A3-EADC-4B42-B3B9-07ABD11E8426}"/>
              </a:ext>
            </a:extLst>
          </p:cNvPr>
          <p:cNvSpPr>
            <a:spLocks noGrp="1" noChangeArrowheads="1"/>
          </p:cNvSpPr>
          <p:nvPr>
            <p:ph type="sldNum" sz="quarter" idx="12"/>
          </p:nvPr>
        </p:nvSpPr>
        <p:spPr/>
        <p:txBody>
          <a:bodyPr/>
          <a:lstStyle>
            <a:lvl1pPr defTabSz="457200">
              <a:defRPr/>
            </a:lvl1pPr>
          </a:lstStyle>
          <a:p>
            <a:fld id="{2896EE2E-70A9-454F-9A2D-ED3695162908}" type="slidenum">
              <a:rPr lang="en-US" altLang="en-US"/>
              <a:pPr/>
              <a:t>‹#›</a:t>
            </a:fld>
            <a:endParaRPr lang="en-US" altLang="en-US"/>
          </a:p>
        </p:txBody>
      </p:sp>
    </p:spTree>
    <p:extLst>
      <p:ext uri="{BB962C8B-B14F-4D97-AF65-F5344CB8AC3E}">
        <p14:creationId xmlns:p14="http://schemas.microsoft.com/office/powerpoint/2010/main" val="1755716217"/>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6AF5101F-47F0-4B44-A887-89377DA65A00}"/>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8" name="Rectangle 4">
            <a:extLst>
              <a:ext uri="{FF2B5EF4-FFF2-40B4-BE49-F238E27FC236}">
                <a16:creationId xmlns:a16="http://schemas.microsoft.com/office/drawing/2014/main" id="{8A8D3BFD-C79B-7C43-9777-F0AFA2F4DCA0}"/>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9" name="Rectangle 5">
            <a:extLst>
              <a:ext uri="{FF2B5EF4-FFF2-40B4-BE49-F238E27FC236}">
                <a16:creationId xmlns:a16="http://schemas.microsoft.com/office/drawing/2014/main" id="{940AAED5-9608-944A-8303-A205165F6D8A}"/>
              </a:ext>
            </a:extLst>
          </p:cNvPr>
          <p:cNvSpPr>
            <a:spLocks noGrp="1" noChangeArrowheads="1"/>
          </p:cNvSpPr>
          <p:nvPr>
            <p:ph type="sldNum" sz="quarter" idx="12"/>
          </p:nvPr>
        </p:nvSpPr>
        <p:spPr/>
        <p:txBody>
          <a:bodyPr/>
          <a:lstStyle>
            <a:lvl1pPr defTabSz="457200">
              <a:defRPr/>
            </a:lvl1pPr>
          </a:lstStyle>
          <a:p>
            <a:fld id="{36AF53BE-ACCE-B649-931E-93299EC28575}" type="slidenum">
              <a:rPr lang="en-US" altLang="en-US"/>
              <a:pPr/>
              <a:t>‹#›</a:t>
            </a:fld>
            <a:endParaRPr lang="en-US" altLang="en-US"/>
          </a:p>
        </p:txBody>
      </p:sp>
    </p:spTree>
    <p:extLst>
      <p:ext uri="{BB962C8B-B14F-4D97-AF65-F5344CB8AC3E}">
        <p14:creationId xmlns:p14="http://schemas.microsoft.com/office/powerpoint/2010/main" val="3585455487"/>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4DA1BD93-D7B8-2E41-ADEC-42AB972D5D3D}"/>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Rectangle 4">
            <a:extLst>
              <a:ext uri="{FF2B5EF4-FFF2-40B4-BE49-F238E27FC236}">
                <a16:creationId xmlns:a16="http://schemas.microsoft.com/office/drawing/2014/main" id="{0ED60279-D4C0-4946-ACC9-DE8E89CE4B55}"/>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8107D6ED-400C-D34A-AEA7-FDF20D8FD6E0}"/>
              </a:ext>
            </a:extLst>
          </p:cNvPr>
          <p:cNvSpPr>
            <a:spLocks noGrp="1" noChangeArrowheads="1"/>
          </p:cNvSpPr>
          <p:nvPr>
            <p:ph type="sldNum" sz="quarter" idx="12"/>
          </p:nvPr>
        </p:nvSpPr>
        <p:spPr/>
        <p:txBody>
          <a:bodyPr/>
          <a:lstStyle>
            <a:lvl1pPr defTabSz="457200">
              <a:defRPr/>
            </a:lvl1pPr>
          </a:lstStyle>
          <a:p>
            <a:fld id="{91902C24-197E-6C46-8182-1917C8CEF8ED}" type="slidenum">
              <a:rPr lang="en-US" altLang="en-US"/>
              <a:pPr/>
              <a:t>‹#›</a:t>
            </a:fld>
            <a:endParaRPr lang="en-US" altLang="en-US"/>
          </a:p>
        </p:txBody>
      </p:sp>
    </p:spTree>
    <p:extLst>
      <p:ext uri="{BB962C8B-B14F-4D97-AF65-F5344CB8AC3E}">
        <p14:creationId xmlns:p14="http://schemas.microsoft.com/office/powerpoint/2010/main" val="70547667"/>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E3B6FAE8-D443-114F-9C8D-0EDF05CAEAF8}"/>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3">
            <a:extLst>
              <a:ext uri="{FF2B5EF4-FFF2-40B4-BE49-F238E27FC236}">
                <a16:creationId xmlns:a16="http://schemas.microsoft.com/office/drawing/2014/main" id="{94385B90-D0D6-A84C-AF4F-141D54A64E5D}"/>
              </a:ext>
            </a:extLst>
          </p:cNvPr>
          <p:cNvSpPr>
            <a:spLocks noGrp="1" noChangeArrowheads="1"/>
          </p:cNvSpPr>
          <p:nvPr>
            <p:ph type="sldNum" sz="quarter" idx="11"/>
          </p:nvPr>
        </p:nvSpPr>
        <p:spPr/>
        <p:txBody>
          <a:bodyPr/>
          <a:lstStyle>
            <a:lvl1pPr defTabSz="457200">
              <a:defRPr/>
            </a:lvl1pPr>
          </a:lstStyle>
          <a:p>
            <a:fld id="{5D74785F-CA17-2047-B097-A15D17B0391D}" type="slidenum">
              <a:rPr lang="en-US" altLang="en-US"/>
              <a:pPr/>
              <a:t>‹#›</a:t>
            </a:fld>
            <a:endParaRPr lang="en-US" altLang="en-US"/>
          </a:p>
        </p:txBody>
      </p:sp>
      <p:sp>
        <p:nvSpPr>
          <p:cNvPr id="6" name="Rectangle 14">
            <a:extLst>
              <a:ext uri="{FF2B5EF4-FFF2-40B4-BE49-F238E27FC236}">
                <a16:creationId xmlns:a16="http://schemas.microsoft.com/office/drawing/2014/main" id="{F97A1BED-CCC1-C840-AB2B-5F6380643A11}"/>
              </a:ext>
            </a:extLst>
          </p:cNvPr>
          <p:cNvSpPr>
            <a:spLocks noGrp="1" noChangeArrowheads="1"/>
          </p:cNvSpPr>
          <p:nvPr>
            <p:ph type="ftr" sz="quarter" idx="12"/>
          </p:nvPr>
        </p:nvSpPr>
        <p:spPr/>
        <p:txBody>
          <a:bodyPr/>
          <a:lstStyle>
            <a:lvl1pPr algn="l" defTabSz="457200"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2590161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39A2AD6-4EA3-0148-93C1-D79866FAB7E3}"/>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Rectangle 4">
            <a:extLst>
              <a:ext uri="{FF2B5EF4-FFF2-40B4-BE49-F238E27FC236}">
                <a16:creationId xmlns:a16="http://schemas.microsoft.com/office/drawing/2014/main" id="{59F82944-4577-554F-9BE0-760395B44CE7}"/>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4" name="Rectangle 5">
            <a:extLst>
              <a:ext uri="{FF2B5EF4-FFF2-40B4-BE49-F238E27FC236}">
                <a16:creationId xmlns:a16="http://schemas.microsoft.com/office/drawing/2014/main" id="{BC90F0B0-51D4-264B-B553-D2B10A2E076C}"/>
              </a:ext>
            </a:extLst>
          </p:cNvPr>
          <p:cNvSpPr>
            <a:spLocks noGrp="1" noChangeArrowheads="1"/>
          </p:cNvSpPr>
          <p:nvPr>
            <p:ph type="sldNum" sz="quarter" idx="12"/>
          </p:nvPr>
        </p:nvSpPr>
        <p:spPr/>
        <p:txBody>
          <a:bodyPr/>
          <a:lstStyle>
            <a:lvl1pPr defTabSz="457200">
              <a:defRPr/>
            </a:lvl1pPr>
          </a:lstStyle>
          <a:p>
            <a:fld id="{44A4C642-361E-0046-A8B9-00EDAB2BC9D0}" type="slidenum">
              <a:rPr lang="en-US" altLang="en-US"/>
              <a:pPr/>
              <a:t>‹#›</a:t>
            </a:fld>
            <a:endParaRPr lang="en-US" altLang="en-US"/>
          </a:p>
        </p:txBody>
      </p:sp>
    </p:spTree>
    <p:extLst>
      <p:ext uri="{BB962C8B-B14F-4D97-AF65-F5344CB8AC3E}">
        <p14:creationId xmlns:p14="http://schemas.microsoft.com/office/powerpoint/2010/main" val="66377467"/>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FEEAB7BB-EA30-7B4F-ACBA-45C3735F9617}"/>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4">
            <a:extLst>
              <a:ext uri="{FF2B5EF4-FFF2-40B4-BE49-F238E27FC236}">
                <a16:creationId xmlns:a16="http://schemas.microsoft.com/office/drawing/2014/main" id="{DF5F07E1-2157-2F4E-B658-C5061A83C33D}"/>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7" name="Rectangle 5">
            <a:extLst>
              <a:ext uri="{FF2B5EF4-FFF2-40B4-BE49-F238E27FC236}">
                <a16:creationId xmlns:a16="http://schemas.microsoft.com/office/drawing/2014/main" id="{AFCCEF8A-B5DB-7743-B132-9C9951F646AA}"/>
              </a:ext>
            </a:extLst>
          </p:cNvPr>
          <p:cNvSpPr>
            <a:spLocks noGrp="1" noChangeArrowheads="1"/>
          </p:cNvSpPr>
          <p:nvPr>
            <p:ph type="sldNum" sz="quarter" idx="12"/>
          </p:nvPr>
        </p:nvSpPr>
        <p:spPr/>
        <p:txBody>
          <a:bodyPr/>
          <a:lstStyle>
            <a:lvl1pPr defTabSz="457200">
              <a:defRPr/>
            </a:lvl1pPr>
          </a:lstStyle>
          <a:p>
            <a:fld id="{D1A988A2-A222-9B4F-A01D-229E1A47963F}" type="slidenum">
              <a:rPr lang="en-US" altLang="en-US"/>
              <a:pPr/>
              <a:t>‹#›</a:t>
            </a:fld>
            <a:endParaRPr lang="en-US" altLang="en-US"/>
          </a:p>
        </p:txBody>
      </p:sp>
    </p:spTree>
    <p:extLst>
      <p:ext uri="{BB962C8B-B14F-4D97-AF65-F5344CB8AC3E}">
        <p14:creationId xmlns:p14="http://schemas.microsoft.com/office/powerpoint/2010/main" val="1533388576"/>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A8FAB417-01C3-3E47-8A32-BE780717E348}"/>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4">
            <a:extLst>
              <a:ext uri="{FF2B5EF4-FFF2-40B4-BE49-F238E27FC236}">
                <a16:creationId xmlns:a16="http://schemas.microsoft.com/office/drawing/2014/main" id="{320BC96D-8E8D-D243-A0CA-7FF21A6D2711}"/>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7" name="Rectangle 5">
            <a:extLst>
              <a:ext uri="{FF2B5EF4-FFF2-40B4-BE49-F238E27FC236}">
                <a16:creationId xmlns:a16="http://schemas.microsoft.com/office/drawing/2014/main" id="{076D0F05-E74E-6443-B545-CDF1284BA932}"/>
              </a:ext>
            </a:extLst>
          </p:cNvPr>
          <p:cNvSpPr>
            <a:spLocks noGrp="1" noChangeArrowheads="1"/>
          </p:cNvSpPr>
          <p:nvPr>
            <p:ph type="sldNum" sz="quarter" idx="12"/>
          </p:nvPr>
        </p:nvSpPr>
        <p:spPr/>
        <p:txBody>
          <a:bodyPr/>
          <a:lstStyle>
            <a:lvl1pPr defTabSz="457200">
              <a:defRPr/>
            </a:lvl1pPr>
          </a:lstStyle>
          <a:p>
            <a:fld id="{AB0C1B3C-CB6F-D348-AD8E-0F8C4C9610CC}" type="slidenum">
              <a:rPr lang="en-US" altLang="en-US"/>
              <a:pPr/>
              <a:t>‹#›</a:t>
            </a:fld>
            <a:endParaRPr lang="en-US" altLang="en-US"/>
          </a:p>
        </p:txBody>
      </p:sp>
    </p:spTree>
    <p:extLst>
      <p:ext uri="{BB962C8B-B14F-4D97-AF65-F5344CB8AC3E}">
        <p14:creationId xmlns:p14="http://schemas.microsoft.com/office/powerpoint/2010/main" val="4149302876"/>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B77189-4D8A-5948-B043-14FFFD793DAC}"/>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Footer Placeholder 4">
            <a:extLst>
              <a:ext uri="{FF2B5EF4-FFF2-40B4-BE49-F238E27FC236}">
                <a16:creationId xmlns:a16="http://schemas.microsoft.com/office/drawing/2014/main" id="{38FBD6EC-F9F8-C643-9E1E-B369954E45D1}"/>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Slide Number Placeholder 5">
            <a:extLst>
              <a:ext uri="{FF2B5EF4-FFF2-40B4-BE49-F238E27FC236}">
                <a16:creationId xmlns:a16="http://schemas.microsoft.com/office/drawing/2014/main" id="{A8B3FA9E-1D63-1E43-B8DA-4B4202B83994}"/>
              </a:ext>
            </a:extLst>
          </p:cNvPr>
          <p:cNvSpPr>
            <a:spLocks noGrp="1" noChangeArrowheads="1"/>
          </p:cNvSpPr>
          <p:nvPr>
            <p:ph type="sldNum" sz="quarter" idx="12"/>
          </p:nvPr>
        </p:nvSpPr>
        <p:spPr/>
        <p:txBody>
          <a:bodyPr/>
          <a:lstStyle>
            <a:lvl1pPr defTabSz="457200">
              <a:defRPr/>
            </a:lvl1pPr>
          </a:lstStyle>
          <a:p>
            <a:fld id="{D46340AC-7CF6-6540-865A-6D64250C9A6B}" type="slidenum">
              <a:rPr lang="en-US" altLang="en-US"/>
              <a:pPr/>
              <a:t>‹#›</a:t>
            </a:fld>
            <a:endParaRPr lang="en-US" altLang="en-US"/>
          </a:p>
        </p:txBody>
      </p:sp>
    </p:spTree>
    <p:extLst>
      <p:ext uri="{BB962C8B-B14F-4D97-AF65-F5344CB8AC3E}">
        <p14:creationId xmlns:p14="http://schemas.microsoft.com/office/powerpoint/2010/main" val="1429634592"/>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541DB-3783-604F-93FD-39EA02E46C68}"/>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Footer Placeholder 4">
            <a:extLst>
              <a:ext uri="{FF2B5EF4-FFF2-40B4-BE49-F238E27FC236}">
                <a16:creationId xmlns:a16="http://schemas.microsoft.com/office/drawing/2014/main" id="{2E769639-9E2C-FD4B-93CA-4F057E66CCFA}"/>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Slide Number Placeholder 5">
            <a:extLst>
              <a:ext uri="{FF2B5EF4-FFF2-40B4-BE49-F238E27FC236}">
                <a16:creationId xmlns:a16="http://schemas.microsoft.com/office/drawing/2014/main" id="{7522F3E8-FF97-454B-81B1-9527F17982DF}"/>
              </a:ext>
            </a:extLst>
          </p:cNvPr>
          <p:cNvSpPr>
            <a:spLocks noGrp="1" noChangeArrowheads="1"/>
          </p:cNvSpPr>
          <p:nvPr>
            <p:ph type="sldNum" sz="quarter" idx="12"/>
          </p:nvPr>
        </p:nvSpPr>
        <p:spPr/>
        <p:txBody>
          <a:bodyPr/>
          <a:lstStyle>
            <a:lvl1pPr defTabSz="457200">
              <a:defRPr/>
            </a:lvl1pPr>
          </a:lstStyle>
          <a:p>
            <a:fld id="{A041A6EA-2E07-0244-8746-AC77B464594B}" type="slidenum">
              <a:rPr lang="en-US" altLang="en-US"/>
              <a:pPr/>
              <a:t>‹#›</a:t>
            </a:fld>
            <a:endParaRPr lang="en-US" altLang="en-US"/>
          </a:p>
        </p:txBody>
      </p:sp>
    </p:spTree>
    <p:extLst>
      <p:ext uri="{BB962C8B-B14F-4D97-AF65-F5344CB8AC3E}">
        <p14:creationId xmlns:p14="http://schemas.microsoft.com/office/powerpoint/2010/main" val="421980395"/>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7033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7033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4C8B6F97-8F0E-174C-B071-A0A0893FDFC4}"/>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520FADE8-9939-A147-94A1-2AF997BF0716}"/>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DDA1C80E-3558-2C4E-AAF8-B66FD264AE80}"/>
              </a:ext>
            </a:extLst>
          </p:cNvPr>
          <p:cNvSpPr>
            <a:spLocks noGrp="1" noChangeArrowheads="1"/>
          </p:cNvSpPr>
          <p:nvPr>
            <p:ph type="sldNum" sz="quarter" idx="12"/>
          </p:nvPr>
        </p:nvSpPr>
        <p:spPr/>
        <p:txBody>
          <a:bodyPr/>
          <a:lstStyle>
            <a:lvl1pPr defTabSz="457200">
              <a:defRPr/>
            </a:lvl1pPr>
          </a:lstStyle>
          <a:p>
            <a:fld id="{A1CF37E5-A81C-284C-BEB1-972E716457FB}" type="slidenum">
              <a:rPr lang="en-US" altLang="en-US"/>
              <a:pPr/>
              <a:t>‹#›</a:t>
            </a:fld>
            <a:endParaRPr lang="en-US" altLang="en-US"/>
          </a:p>
        </p:txBody>
      </p:sp>
    </p:spTree>
    <p:extLst>
      <p:ext uri="{BB962C8B-B14F-4D97-AF65-F5344CB8AC3E}">
        <p14:creationId xmlns:p14="http://schemas.microsoft.com/office/powerpoint/2010/main" val="3462471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AED7DD-B58D-344E-89E0-25D511FCE6DE}"/>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5FE904DA-0194-1C4B-81A7-B6450B444486}"/>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A7426E8D-3A86-544E-A8B6-F487A20CA2C2}"/>
              </a:ext>
            </a:extLst>
          </p:cNvPr>
          <p:cNvSpPr>
            <a:spLocks noGrp="1" noChangeArrowheads="1"/>
          </p:cNvSpPr>
          <p:nvPr>
            <p:ph type="sldNum" sz="quarter" idx="12"/>
          </p:nvPr>
        </p:nvSpPr>
        <p:spPr/>
        <p:txBody>
          <a:bodyPr/>
          <a:lstStyle>
            <a:lvl1pPr defTabSz="457200">
              <a:defRPr/>
            </a:lvl1pPr>
          </a:lstStyle>
          <a:p>
            <a:fld id="{4C40E3E9-69C9-B543-8A16-9F547589F9CA}" type="slidenum">
              <a:rPr lang="en-US" altLang="en-US"/>
              <a:pPr/>
              <a:t>‹#›</a:t>
            </a:fld>
            <a:endParaRPr lang="en-US" altLang="en-US"/>
          </a:p>
        </p:txBody>
      </p:sp>
    </p:spTree>
    <p:extLst>
      <p:ext uri="{BB962C8B-B14F-4D97-AF65-F5344CB8AC3E}">
        <p14:creationId xmlns:p14="http://schemas.microsoft.com/office/powerpoint/2010/main" val="1125328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61AB102-0E33-5449-8A1C-EBA90A1D19A0}"/>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8F972199-9A2C-9F4A-B406-5332BFFF6757}"/>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9A2F8980-FF85-BA4C-8173-50322BAD40A3}"/>
              </a:ext>
            </a:extLst>
          </p:cNvPr>
          <p:cNvSpPr>
            <a:spLocks noGrp="1" noChangeArrowheads="1"/>
          </p:cNvSpPr>
          <p:nvPr>
            <p:ph type="sldNum" sz="quarter" idx="12"/>
          </p:nvPr>
        </p:nvSpPr>
        <p:spPr/>
        <p:txBody>
          <a:bodyPr/>
          <a:lstStyle>
            <a:lvl1pPr defTabSz="457200">
              <a:defRPr/>
            </a:lvl1pPr>
          </a:lstStyle>
          <a:p>
            <a:fld id="{FD7A9B46-10A6-114E-9FAB-FDD8AB4CF954}" type="slidenum">
              <a:rPr lang="en-US" altLang="en-US"/>
              <a:pPr/>
              <a:t>‹#›</a:t>
            </a:fld>
            <a:endParaRPr lang="en-US" altLang="en-US"/>
          </a:p>
        </p:txBody>
      </p:sp>
    </p:spTree>
    <p:extLst>
      <p:ext uri="{BB962C8B-B14F-4D97-AF65-F5344CB8AC3E}">
        <p14:creationId xmlns:p14="http://schemas.microsoft.com/office/powerpoint/2010/main" val="1562082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789783-F432-B24B-8C79-6260135007F4}"/>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8F7F1CC3-41C4-804E-A196-ED6CE011DB4A}"/>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56C71600-8481-EA47-95F3-FA854DA2CD79}"/>
              </a:ext>
            </a:extLst>
          </p:cNvPr>
          <p:cNvSpPr>
            <a:spLocks noGrp="1" noChangeArrowheads="1"/>
          </p:cNvSpPr>
          <p:nvPr>
            <p:ph type="sldNum" sz="quarter" idx="12"/>
          </p:nvPr>
        </p:nvSpPr>
        <p:spPr/>
        <p:txBody>
          <a:bodyPr/>
          <a:lstStyle>
            <a:lvl1pPr defTabSz="457200">
              <a:defRPr/>
            </a:lvl1pPr>
          </a:lstStyle>
          <a:p>
            <a:fld id="{47D8C72E-6EF5-2545-A459-3852B3148C9B}" type="slidenum">
              <a:rPr lang="en-US" altLang="en-US"/>
              <a:pPr/>
              <a:t>‹#›</a:t>
            </a:fld>
            <a:endParaRPr lang="en-US" altLang="en-US"/>
          </a:p>
        </p:txBody>
      </p:sp>
    </p:spTree>
    <p:extLst>
      <p:ext uri="{BB962C8B-B14F-4D97-AF65-F5344CB8AC3E}">
        <p14:creationId xmlns:p14="http://schemas.microsoft.com/office/powerpoint/2010/main" val="3524393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EC8DDE6-8FC3-174C-81C4-F3E43BAE8FAC}"/>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8" name="Rectangle 5">
            <a:extLst>
              <a:ext uri="{FF2B5EF4-FFF2-40B4-BE49-F238E27FC236}">
                <a16:creationId xmlns:a16="http://schemas.microsoft.com/office/drawing/2014/main" id="{66E6052B-4F2E-0241-967C-99CFD6730DF5}"/>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9" name="Rectangle 6">
            <a:extLst>
              <a:ext uri="{FF2B5EF4-FFF2-40B4-BE49-F238E27FC236}">
                <a16:creationId xmlns:a16="http://schemas.microsoft.com/office/drawing/2014/main" id="{7AE6506F-23B1-F94D-A403-1035E286FA04}"/>
              </a:ext>
            </a:extLst>
          </p:cNvPr>
          <p:cNvSpPr>
            <a:spLocks noGrp="1" noChangeArrowheads="1"/>
          </p:cNvSpPr>
          <p:nvPr>
            <p:ph type="sldNum" sz="quarter" idx="12"/>
          </p:nvPr>
        </p:nvSpPr>
        <p:spPr/>
        <p:txBody>
          <a:bodyPr/>
          <a:lstStyle>
            <a:lvl1pPr defTabSz="457200">
              <a:defRPr/>
            </a:lvl1pPr>
          </a:lstStyle>
          <a:p>
            <a:fld id="{DADC0D23-6CF0-4A40-B101-7D5530DFAA98}" type="slidenum">
              <a:rPr lang="en-US" altLang="en-US"/>
              <a:pPr/>
              <a:t>‹#›</a:t>
            </a:fld>
            <a:endParaRPr lang="en-US" altLang="en-US"/>
          </a:p>
        </p:txBody>
      </p:sp>
    </p:spTree>
    <p:extLst>
      <p:ext uri="{BB962C8B-B14F-4D97-AF65-F5344CB8AC3E}">
        <p14:creationId xmlns:p14="http://schemas.microsoft.com/office/powerpoint/2010/main" val="4135566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66B21ECA-9542-8544-9BEB-30B5844B41FD}"/>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3">
            <a:extLst>
              <a:ext uri="{FF2B5EF4-FFF2-40B4-BE49-F238E27FC236}">
                <a16:creationId xmlns:a16="http://schemas.microsoft.com/office/drawing/2014/main" id="{739205AB-9259-9744-9192-4A310E28EC47}"/>
              </a:ext>
            </a:extLst>
          </p:cNvPr>
          <p:cNvSpPr>
            <a:spLocks noGrp="1" noChangeArrowheads="1"/>
          </p:cNvSpPr>
          <p:nvPr>
            <p:ph type="sldNum" sz="quarter" idx="11"/>
          </p:nvPr>
        </p:nvSpPr>
        <p:spPr/>
        <p:txBody>
          <a:bodyPr/>
          <a:lstStyle>
            <a:lvl1pPr defTabSz="457200">
              <a:defRPr/>
            </a:lvl1pPr>
          </a:lstStyle>
          <a:p>
            <a:fld id="{36AE0D8C-ABDF-2C42-9A30-B1DEFA14C825}" type="slidenum">
              <a:rPr lang="en-US" altLang="en-US"/>
              <a:pPr/>
              <a:t>‹#›</a:t>
            </a:fld>
            <a:endParaRPr lang="en-US" altLang="en-US"/>
          </a:p>
        </p:txBody>
      </p:sp>
      <p:sp>
        <p:nvSpPr>
          <p:cNvPr id="6" name="Rectangle 14">
            <a:extLst>
              <a:ext uri="{FF2B5EF4-FFF2-40B4-BE49-F238E27FC236}">
                <a16:creationId xmlns:a16="http://schemas.microsoft.com/office/drawing/2014/main" id="{A71E3ED6-9868-2249-A6CD-7C604C5D47A0}"/>
              </a:ext>
            </a:extLst>
          </p:cNvPr>
          <p:cNvSpPr>
            <a:spLocks noGrp="1" noChangeArrowheads="1"/>
          </p:cNvSpPr>
          <p:nvPr>
            <p:ph type="ftr" sz="quarter" idx="12"/>
          </p:nvPr>
        </p:nvSpPr>
        <p:spPr/>
        <p:txBody>
          <a:bodyPr/>
          <a:lstStyle>
            <a:lvl1pPr algn="l" defTabSz="457200"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525201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647D719-6055-D24B-B481-AFA6D43A1B14}"/>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Rectangle 5">
            <a:extLst>
              <a:ext uri="{FF2B5EF4-FFF2-40B4-BE49-F238E27FC236}">
                <a16:creationId xmlns:a16="http://schemas.microsoft.com/office/drawing/2014/main" id="{3671A047-F26A-504A-9F62-C266243D13CD}"/>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5" name="Rectangle 6">
            <a:extLst>
              <a:ext uri="{FF2B5EF4-FFF2-40B4-BE49-F238E27FC236}">
                <a16:creationId xmlns:a16="http://schemas.microsoft.com/office/drawing/2014/main" id="{89F900A4-4232-ED44-81D0-3123E24B8DF2}"/>
              </a:ext>
            </a:extLst>
          </p:cNvPr>
          <p:cNvSpPr>
            <a:spLocks noGrp="1" noChangeArrowheads="1"/>
          </p:cNvSpPr>
          <p:nvPr>
            <p:ph type="sldNum" sz="quarter" idx="12"/>
          </p:nvPr>
        </p:nvSpPr>
        <p:spPr/>
        <p:txBody>
          <a:bodyPr/>
          <a:lstStyle>
            <a:lvl1pPr defTabSz="457200">
              <a:defRPr/>
            </a:lvl1pPr>
          </a:lstStyle>
          <a:p>
            <a:fld id="{AF345161-9798-9E4A-BD99-3FF294170B73}" type="slidenum">
              <a:rPr lang="en-US" altLang="en-US"/>
              <a:pPr/>
              <a:t>‹#›</a:t>
            </a:fld>
            <a:endParaRPr lang="en-US" altLang="en-US"/>
          </a:p>
        </p:txBody>
      </p:sp>
    </p:spTree>
    <p:extLst>
      <p:ext uri="{BB962C8B-B14F-4D97-AF65-F5344CB8AC3E}">
        <p14:creationId xmlns:p14="http://schemas.microsoft.com/office/powerpoint/2010/main" val="1485000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1021352-BA81-E941-B3B1-E3A50095FDA7}"/>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Rectangle 5">
            <a:extLst>
              <a:ext uri="{FF2B5EF4-FFF2-40B4-BE49-F238E27FC236}">
                <a16:creationId xmlns:a16="http://schemas.microsoft.com/office/drawing/2014/main" id="{6098568D-4BAA-2F45-9804-9CD76609E7EC}"/>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4" name="Rectangle 6">
            <a:extLst>
              <a:ext uri="{FF2B5EF4-FFF2-40B4-BE49-F238E27FC236}">
                <a16:creationId xmlns:a16="http://schemas.microsoft.com/office/drawing/2014/main" id="{68933BC4-AA92-114B-851D-D5B060DD37FC}"/>
              </a:ext>
            </a:extLst>
          </p:cNvPr>
          <p:cNvSpPr>
            <a:spLocks noGrp="1" noChangeArrowheads="1"/>
          </p:cNvSpPr>
          <p:nvPr>
            <p:ph type="sldNum" sz="quarter" idx="12"/>
          </p:nvPr>
        </p:nvSpPr>
        <p:spPr/>
        <p:txBody>
          <a:bodyPr/>
          <a:lstStyle>
            <a:lvl1pPr defTabSz="457200">
              <a:defRPr/>
            </a:lvl1pPr>
          </a:lstStyle>
          <a:p>
            <a:fld id="{D01C380F-2726-DB4B-B7D1-78888237EED5}" type="slidenum">
              <a:rPr lang="en-US" altLang="en-US"/>
              <a:pPr/>
              <a:t>‹#›</a:t>
            </a:fld>
            <a:endParaRPr lang="en-US" altLang="en-US"/>
          </a:p>
        </p:txBody>
      </p:sp>
    </p:spTree>
    <p:extLst>
      <p:ext uri="{BB962C8B-B14F-4D97-AF65-F5344CB8AC3E}">
        <p14:creationId xmlns:p14="http://schemas.microsoft.com/office/powerpoint/2010/main" val="38270131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4C9F4B5-EE6A-FC49-82BE-F587781D4709}"/>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7BECFC7C-BAE3-A144-A91E-FCFE003008B6}"/>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ED465F49-2ACF-214B-A37F-5A0F327A4882}"/>
              </a:ext>
            </a:extLst>
          </p:cNvPr>
          <p:cNvSpPr>
            <a:spLocks noGrp="1" noChangeArrowheads="1"/>
          </p:cNvSpPr>
          <p:nvPr>
            <p:ph type="sldNum" sz="quarter" idx="12"/>
          </p:nvPr>
        </p:nvSpPr>
        <p:spPr/>
        <p:txBody>
          <a:bodyPr/>
          <a:lstStyle>
            <a:lvl1pPr defTabSz="457200">
              <a:defRPr/>
            </a:lvl1pPr>
          </a:lstStyle>
          <a:p>
            <a:fld id="{47D0B929-13A0-4648-947E-4E5B4734B6B8}" type="slidenum">
              <a:rPr lang="en-US" altLang="en-US"/>
              <a:pPr/>
              <a:t>‹#›</a:t>
            </a:fld>
            <a:endParaRPr lang="en-US" altLang="en-US"/>
          </a:p>
        </p:txBody>
      </p:sp>
    </p:spTree>
    <p:extLst>
      <p:ext uri="{BB962C8B-B14F-4D97-AF65-F5344CB8AC3E}">
        <p14:creationId xmlns:p14="http://schemas.microsoft.com/office/powerpoint/2010/main" val="2173781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CB24326-8F87-C348-A7F9-813DCA45D741}"/>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F94D5888-0FAB-0847-B54E-7888D40E441E}"/>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77727811-91EE-424F-99E2-2D58F01A6783}"/>
              </a:ext>
            </a:extLst>
          </p:cNvPr>
          <p:cNvSpPr>
            <a:spLocks noGrp="1" noChangeArrowheads="1"/>
          </p:cNvSpPr>
          <p:nvPr>
            <p:ph type="sldNum" sz="quarter" idx="12"/>
          </p:nvPr>
        </p:nvSpPr>
        <p:spPr/>
        <p:txBody>
          <a:bodyPr/>
          <a:lstStyle>
            <a:lvl1pPr defTabSz="457200">
              <a:defRPr/>
            </a:lvl1pPr>
          </a:lstStyle>
          <a:p>
            <a:fld id="{2A40EF4F-7C09-6941-A243-717A948E3094}" type="slidenum">
              <a:rPr lang="en-US" altLang="en-US"/>
              <a:pPr/>
              <a:t>‹#›</a:t>
            </a:fld>
            <a:endParaRPr lang="en-US" altLang="en-US"/>
          </a:p>
        </p:txBody>
      </p:sp>
    </p:spTree>
    <p:extLst>
      <p:ext uri="{BB962C8B-B14F-4D97-AF65-F5344CB8AC3E}">
        <p14:creationId xmlns:p14="http://schemas.microsoft.com/office/powerpoint/2010/main" val="2032004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B43012-4B73-334E-B44F-7E3238E46319}"/>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AD481697-578B-0848-BAAA-2A0457E89A93}"/>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AEEB0ED5-4F13-1242-89F4-4F18E1DB33F2}"/>
              </a:ext>
            </a:extLst>
          </p:cNvPr>
          <p:cNvSpPr>
            <a:spLocks noGrp="1" noChangeArrowheads="1"/>
          </p:cNvSpPr>
          <p:nvPr>
            <p:ph type="sldNum" sz="quarter" idx="12"/>
          </p:nvPr>
        </p:nvSpPr>
        <p:spPr/>
        <p:txBody>
          <a:bodyPr/>
          <a:lstStyle>
            <a:lvl1pPr defTabSz="457200">
              <a:defRPr/>
            </a:lvl1pPr>
          </a:lstStyle>
          <a:p>
            <a:fld id="{60541045-9055-1C4F-968D-C64CE0BF6082}" type="slidenum">
              <a:rPr lang="en-US" altLang="en-US"/>
              <a:pPr/>
              <a:t>‹#›</a:t>
            </a:fld>
            <a:endParaRPr lang="en-US" altLang="en-US"/>
          </a:p>
        </p:txBody>
      </p:sp>
    </p:spTree>
    <p:extLst>
      <p:ext uri="{BB962C8B-B14F-4D97-AF65-F5344CB8AC3E}">
        <p14:creationId xmlns:p14="http://schemas.microsoft.com/office/powerpoint/2010/main" val="4057621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7EE172-4504-2743-BDA1-17ED5100D628}"/>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4FAF32F2-3FC1-324C-8ACC-C4FAFC04EC2B}"/>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DFF8AF5A-3667-8849-802B-1232F0E958F6}"/>
              </a:ext>
            </a:extLst>
          </p:cNvPr>
          <p:cNvSpPr>
            <a:spLocks noGrp="1" noChangeArrowheads="1"/>
          </p:cNvSpPr>
          <p:nvPr>
            <p:ph type="sldNum" sz="quarter" idx="12"/>
          </p:nvPr>
        </p:nvSpPr>
        <p:spPr/>
        <p:txBody>
          <a:bodyPr/>
          <a:lstStyle>
            <a:lvl1pPr defTabSz="457200">
              <a:defRPr/>
            </a:lvl1pPr>
          </a:lstStyle>
          <a:p>
            <a:fld id="{475087ED-692C-5B42-ABED-9818ABE6A175}" type="slidenum">
              <a:rPr lang="en-US" altLang="en-US"/>
              <a:pPr/>
              <a:t>‹#›</a:t>
            </a:fld>
            <a:endParaRPr lang="en-US" altLang="en-US"/>
          </a:p>
        </p:txBody>
      </p:sp>
    </p:spTree>
    <p:extLst>
      <p:ext uri="{BB962C8B-B14F-4D97-AF65-F5344CB8AC3E}">
        <p14:creationId xmlns:p14="http://schemas.microsoft.com/office/powerpoint/2010/main" val="18922306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20E976-8C77-A44A-A056-E940FD7E491B}"/>
              </a:ext>
            </a:extLst>
          </p:cNvPr>
          <p:cNvSpPr>
            <a:spLocks noGrp="1" noChangeArrowheads="1"/>
          </p:cNvSpPr>
          <p:nvPr>
            <p:ph type="dt" sz="half" idx="10"/>
          </p:nvPr>
        </p:nvSpPr>
        <p:spPr/>
        <p:txBody>
          <a:bodyPr/>
          <a:lstStyle>
            <a:lvl1pPr defTabSz="457200" eaLnBrk="1" fontAlgn="auto" hangingPunct="1">
              <a:spcBef>
                <a:spcPts val="0"/>
              </a:spcBef>
              <a:spcAft>
                <a:spcPts val="0"/>
              </a:spcAft>
              <a:defRPr>
                <a:latin typeface="Times New Roman" pitchFamily="-112" charset="0"/>
              </a:defRPr>
            </a:lvl1pPr>
          </a:lstStyle>
          <a:p>
            <a:pPr>
              <a:defRPr/>
            </a:pPr>
            <a:endParaRPr lang="en-US"/>
          </a:p>
        </p:txBody>
      </p:sp>
      <p:sp>
        <p:nvSpPr>
          <p:cNvPr id="5" name="Rectangle 5">
            <a:extLst>
              <a:ext uri="{FF2B5EF4-FFF2-40B4-BE49-F238E27FC236}">
                <a16:creationId xmlns:a16="http://schemas.microsoft.com/office/drawing/2014/main" id="{4A10DC5E-3C01-B24F-BAEA-B29300118ED0}"/>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atin typeface="Times New Roman" pitchFamily="-112" charset="0"/>
              </a:defRPr>
            </a:lvl1pPr>
          </a:lstStyle>
          <a:p>
            <a:pPr>
              <a:defRPr/>
            </a:pPr>
            <a:endParaRPr lang="en-US"/>
          </a:p>
        </p:txBody>
      </p:sp>
      <p:sp>
        <p:nvSpPr>
          <p:cNvPr id="6" name="Rectangle 6">
            <a:extLst>
              <a:ext uri="{FF2B5EF4-FFF2-40B4-BE49-F238E27FC236}">
                <a16:creationId xmlns:a16="http://schemas.microsoft.com/office/drawing/2014/main" id="{7FECEB3C-5E27-9849-9B7C-B676D420B341}"/>
              </a:ext>
            </a:extLst>
          </p:cNvPr>
          <p:cNvSpPr>
            <a:spLocks noGrp="1" noChangeArrowheads="1"/>
          </p:cNvSpPr>
          <p:nvPr>
            <p:ph type="sldNum" sz="quarter" idx="12"/>
          </p:nvPr>
        </p:nvSpPr>
        <p:spPr/>
        <p:txBody>
          <a:bodyPr/>
          <a:lstStyle>
            <a:lvl1pPr defTabSz="457200" eaLnBrk="1" hangingPunct="1">
              <a:defRPr>
                <a:latin typeface="Times New Roman" panose="02020603050405020304" pitchFamily="18" charset="0"/>
              </a:defRPr>
            </a:lvl1pPr>
          </a:lstStyle>
          <a:p>
            <a:fld id="{0207EE27-3515-9E4D-8474-EE4AC57EF355}" type="slidenum">
              <a:rPr lang="en-US" altLang="en-US"/>
              <a:pPr/>
              <a:t>‹#›</a:t>
            </a:fld>
            <a:endParaRPr lang="en-US" altLang="en-US"/>
          </a:p>
        </p:txBody>
      </p:sp>
    </p:spTree>
    <p:extLst>
      <p:ext uri="{BB962C8B-B14F-4D97-AF65-F5344CB8AC3E}">
        <p14:creationId xmlns:p14="http://schemas.microsoft.com/office/powerpoint/2010/main" val="65505967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005D6BF-D0FA-8E4E-8B36-56AD53BDE43D}"/>
              </a:ext>
            </a:extLst>
          </p:cNvPr>
          <p:cNvSpPr>
            <a:spLocks noGrp="1" noChangeArrowheads="1"/>
          </p:cNvSpPr>
          <p:nvPr>
            <p:ph type="dt" sz="half" idx="10"/>
          </p:nvPr>
        </p:nvSpPr>
        <p:spPr/>
        <p:txBody>
          <a:bodyPr/>
          <a:lstStyle>
            <a:lvl1pPr defTabSz="457200" eaLnBrk="1" fontAlgn="auto" hangingPunct="1">
              <a:spcBef>
                <a:spcPts val="0"/>
              </a:spcBef>
              <a:spcAft>
                <a:spcPts val="0"/>
              </a:spcAft>
              <a:defRPr>
                <a:latin typeface="Times New Roman" pitchFamily="-112" charset="0"/>
              </a:defRPr>
            </a:lvl1pPr>
          </a:lstStyle>
          <a:p>
            <a:pPr>
              <a:defRPr/>
            </a:pPr>
            <a:endParaRPr lang="en-US"/>
          </a:p>
        </p:txBody>
      </p:sp>
      <p:sp>
        <p:nvSpPr>
          <p:cNvPr id="5" name="Rectangle 5">
            <a:extLst>
              <a:ext uri="{FF2B5EF4-FFF2-40B4-BE49-F238E27FC236}">
                <a16:creationId xmlns:a16="http://schemas.microsoft.com/office/drawing/2014/main" id="{5C30949A-20B7-8C44-9FA8-308FBFA99961}"/>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atin typeface="Times New Roman" pitchFamily="-112" charset="0"/>
              </a:defRPr>
            </a:lvl1pPr>
          </a:lstStyle>
          <a:p>
            <a:pPr>
              <a:defRPr/>
            </a:pPr>
            <a:endParaRPr lang="en-US"/>
          </a:p>
        </p:txBody>
      </p:sp>
      <p:sp>
        <p:nvSpPr>
          <p:cNvPr id="6" name="Rectangle 6">
            <a:extLst>
              <a:ext uri="{FF2B5EF4-FFF2-40B4-BE49-F238E27FC236}">
                <a16:creationId xmlns:a16="http://schemas.microsoft.com/office/drawing/2014/main" id="{CBC58903-97F6-CA49-9A63-2A1687C40C24}"/>
              </a:ext>
            </a:extLst>
          </p:cNvPr>
          <p:cNvSpPr>
            <a:spLocks noGrp="1" noChangeArrowheads="1"/>
          </p:cNvSpPr>
          <p:nvPr>
            <p:ph type="sldNum" sz="quarter" idx="12"/>
          </p:nvPr>
        </p:nvSpPr>
        <p:spPr/>
        <p:txBody>
          <a:bodyPr/>
          <a:lstStyle>
            <a:lvl1pPr defTabSz="457200" eaLnBrk="1" hangingPunct="1">
              <a:defRPr>
                <a:latin typeface="Times New Roman" panose="02020603050405020304" pitchFamily="18" charset="0"/>
              </a:defRPr>
            </a:lvl1pPr>
          </a:lstStyle>
          <a:p>
            <a:fld id="{81F68BF2-FF9E-5044-88C9-3257D4EB73E9}" type="slidenum">
              <a:rPr lang="en-US" altLang="en-US"/>
              <a:pPr/>
              <a:t>‹#›</a:t>
            </a:fld>
            <a:endParaRPr lang="en-US" altLang="en-US"/>
          </a:p>
        </p:txBody>
      </p:sp>
    </p:spTree>
    <p:extLst>
      <p:ext uri="{BB962C8B-B14F-4D97-AF65-F5344CB8AC3E}">
        <p14:creationId xmlns:p14="http://schemas.microsoft.com/office/powerpoint/2010/main" val="380823185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17D7193-E93F-584D-B554-50429773C10E}"/>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Rectangle 5">
            <a:extLst>
              <a:ext uri="{FF2B5EF4-FFF2-40B4-BE49-F238E27FC236}">
                <a16:creationId xmlns:a16="http://schemas.microsoft.com/office/drawing/2014/main" id="{2EA47373-AB81-B744-B66D-F3940DC01D73}"/>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4" name="Rectangle 6">
            <a:extLst>
              <a:ext uri="{FF2B5EF4-FFF2-40B4-BE49-F238E27FC236}">
                <a16:creationId xmlns:a16="http://schemas.microsoft.com/office/drawing/2014/main" id="{36E38267-5A8A-034F-912C-8CE392F6A374}"/>
              </a:ext>
            </a:extLst>
          </p:cNvPr>
          <p:cNvSpPr>
            <a:spLocks noGrp="1" noChangeArrowheads="1"/>
          </p:cNvSpPr>
          <p:nvPr>
            <p:ph type="sldNum" sz="quarter" idx="12"/>
          </p:nvPr>
        </p:nvSpPr>
        <p:spPr/>
        <p:txBody>
          <a:bodyPr/>
          <a:lstStyle>
            <a:lvl1pPr defTabSz="457200">
              <a:defRPr/>
            </a:lvl1pPr>
          </a:lstStyle>
          <a:p>
            <a:fld id="{8F9C4675-4B88-0A48-8A76-15B8A4C55D46}" type="slidenum">
              <a:rPr lang="en-US" altLang="en-US"/>
              <a:pPr/>
              <a:t>‹#›</a:t>
            </a:fld>
            <a:endParaRPr lang="en-US" altLang="en-US"/>
          </a:p>
        </p:txBody>
      </p:sp>
    </p:spTree>
    <p:extLst>
      <p:ext uri="{BB962C8B-B14F-4D97-AF65-F5344CB8AC3E}">
        <p14:creationId xmlns:p14="http://schemas.microsoft.com/office/powerpoint/2010/main" val="290735191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83572008-073C-D94D-932A-A3B9656DE1EB}"/>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13">
            <a:extLst>
              <a:ext uri="{FF2B5EF4-FFF2-40B4-BE49-F238E27FC236}">
                <a16:creationId xmlns:a16="http://schemas.microsoft.com/office/drawing/2014/main" id="{AEF94275-DB16-E344-BE92-D80749E8707B}"/>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14">
            <a:extLst>
              <a:ext uri="{FF2B5EF4-FFF2-40B4-BE49-F238E27FC236}">
                <a16:creationId xmlns:a16="http://schemas.microsoft.com/office/drawing/2014/main" id="{2E49EE9A-C85E-F144-8E6C-104F0C304213}"/>
              </a:ext>
            </a:extLst>
          </p:cNvPr>
          <p:cNvSpPr>
            <a:spLocks noGrp="1" noChangeArrowheads="1"/>
          </p:cNvSpPr>
          <p:nvPr>
            <p:ph type="sldNum" sz="quarter" idx="12"/>
          </p:nvPr>
        </p:nvSpPr>
        <p:spPr/>
        <p:txBody>
          <a:bodyPr/>
          <a:lstStyle>
            <a:lvl1pPr defTabSz="457200">
              <a:defRPr/>
            </a:lvl1pPr>
          </a:lstStyle>
          <a:p>
            <a:fld id="{18E13910-1454-8942-AE11-0843E1841207}" type="slidenum">
              <a:rPr lang="en-US" altLang="en-US"/>
              <a:pPr/>
              <a:t>‹#›</a:t>
            </a:fld>
            <a:endParaRPr lang="en-US" altLang="en-US"/>
          </a:p>
        </p:txBody>
      </p:sp>
    </p:spTree>
    <p:extLst>
      <p:ext uri="{BB962C8B-B14F-4D97-AF65-F5344CB8AC3E}">
        <p14:creationId xmlns:p14="http://schemas.microsoft.com/office/powerpoint/2010/main" val="253833500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022F8761-4CAC-B749-85A0-AE97BACE765D}"/>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3">
            <a:extLst>
              <a:ext uri="{FF2B5EF4-FFF2-40B4-BE49-F238E27FC236}">
                <a16:creationId xmlns:a16="http://schemas.microsoft.com/office/drawing/2014/main" id="{CC93F28E-E993-9C4D-83F2-FB344245772C}"/>
              </a:ext>
            </a:extLst>
          </p:cNvPr>
          <p:cNvSpPr>
            <a:spLocks noGrp="1" noChangeArrowheads="1"/>
          </p:cNvSpPr>
          <p:nvPr>
            <p:ph type="sldNum" sz="quarter" idx="11"/>
          </p:nvPr>
        </p:nvSpPr>
        <p:spPr/>
        <p:txBody>
          <a:bodyPr/>
          <a:lstStyle>
            <a:lvl1pPr defTabSz="457200">
              <a:defRPr/>
            </a:lvl1pPr>
          </a:lstStyle>
          <a:p>
            <a:fld id="{76E28233-61DA-654C-AA4B-7FFBF7BCCB36}" type="slidenum">
              <a:rPr lang="en-US" altLang="en-US"/>
              <a:pPr/>
              <a:t>‹#›</a:t>
            </a:fld>
            <a:endParaRPr lang="en-US" altLang="en-US"/>
          </a:p>
        </p:txBody>
      </p:sp>
      <p:sp>
        <p:nvSpPr>
          <p:cNvPr id="7" name="Rectangle 14">
            <a:extLst>
              <a:ext uri="{FF2B5EF4-FFF2-40B4-BE49-F238E27FC236}">
                <a16:creationId xmlns:a16="http://schemas.microsoft.com/office/drawing/2014/main" id="{261DA541-46B7-4C4F-923D-413E64B56040}"/>
              </a:ext>
            </a:extLst>
          </p:cNvPr>
          <p:cNvSpPr>
            <a:spLocks noGrp="1" noChangeArrowheads="1"/>
          </p:cNvSpPr>
          <p:nvPr>
            <p:ph type="ftr" sz="quarter" idx="12"/>
          </p:nvPr>
        </p:nvSpPr>
        <p:spPr/>
        <p:txBody>
          <a:bodyPr/>
          <a:lstStyle>
            <a:lvl1pPr algn="l" defTabSz="457200"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24803369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a:extLst>
              <a:ext uri="{FF2B5EF4-FFF2-40B4-BE49-F238E27FC236}">
                <a16:creationId xmlns:a16="http://schemas.microsoft.com/office/drawing/2014/main" id="{133112C0-A9EA-144B-9E39-DE0C701BA086}"/>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13">
            <a:extLst>
              <a:ext uri="{FF2B5EF4-FFF2-40B4-BE49-F238E27FC236}">
                <a16:creationId xmlns:a16="http://schemas.microsoft.com/office/drawing/2014/main" id="{78F09679-6209-4C42-B7C7-56098C457DEA}"/>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14">
            <a:extLst>
              <a:ext uri="{FF2B5EF4-FFF2-40B4-BE49-F238E27FC236}">
                <a16:creationId xmlns:a16="http://schemas.microsoft.com/office/drawing/2014/main" id="{DA6F1489-287C-3647-A48B-29E9B4E1F727}"/>
              </a:ext>
            </a:extLst>
          </p:cNvPr>
          <p:cNvSpPr>
            <a:spLocks noGrp="1" noChangeArrowheads="1"/>
          </p:cNvSpPr>
          <p:nvPr>
            <p:ph type="sldNum" sz="quarter" idx="12"/>
          </p:nvPr>
        </p:nvSpPr>
        <p:spPr/>
        <p:txBody>
          <a:bodyPr/>
          <a:lstStyle>
            <a:lvl1pPr defTabSz="457200">
              <a:defRPr/>
            </a:lvl1pPr>
          </a:lstStyle>
          <a:p>
            <a:fld id="{2CE83217-49B9-FE49-9551-CE42BC5F5FAC}" type="slidenum">
              <a:rPr lang="en-US" altLang="en-US"/>
              <a:pPr/>
              <a:t>‹#›</a:t>
            </a:fld>
            <a:endParaRPr lang="en-US" altLang="en-US"/>
          </a:p>
        </p:txBody>
      </p:sp>
    </p:spTree>
    <p:extLst>
      <p:ext uri="{BB962C8B-B14F-4D97-AF65-F5344CB8AC3E}">
        <p14:creationId xmlns:p14="http://schemas.microsoft.com/office/powerpoint/2010/main" val="319272305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7B3287B1-07E8-D841-AA77-A92D5B14D926}"/>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13">
            <a:extLst>
              <a:ext uri="{FF2B5EF4-FFF2-40B4-BE49-F238E27FC236}">
                <a16:creationId xmlns:a16="http://schemas.microsoft.com/office/drawing/2014/main" id="{0E809132-7ED3-A64E-834F-AF34AA19E98F}"/>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Rectangle 14">
            <a:extLst>
              <a:ext uri="{FF2B5EF4-FFF2-40B4-BE49-F238E27FC236}">
                <a16:creationId xmlns:a16="http://schemas.microsoft.com/office/drawing/2014/main" id="{C5A05782-CD08-D840-BC78-1E5B10C8F698}"/>
              </a:ext>
            </a:extLst>
          </p:cNvPr>
          <p:cNvSpPr>
            <a:spLocks noGrp="1" noChangeArrowheads="1"/>
          </p:cNvSpPr>
          <p:nvPr>
            <p:ph type="sldNum" sz="quarter" idx="12"/>
          </p:nvPr>
        </p:nvSpPr>
        <p:spPr/>
        <p:txBody>
          <a:bodyPr/>
          <a:lstStyle>
            <a:lvl1pPr defTabSz="457200">
              <a:defRPr/>
            </a:lvl1pPr>
          </a:lstStyle>
          <a:p>
            <a:fld id="{DD7CA38B-ADCD-0842-9C7E-D562F543A5A2}" type="slidenum">
              <a:rPr lang="en-US" altLang="en-US"/>
              <a:pPr/>
              <a:t>‹#›</a:t>
            </a:fld>
            <a:endParaRPr lang="en-US" altLang="en-US"/>
          </a:p>
        </p:txBody>
      </p:sp>
    </p:spTree>
    <p:extLst>
      <p:ext uri="{BB962C8B-B14F-4D97-AF65-F5344CB8AC3E}">
        <p14:creationId xmlns:p14="http://schemas.microsoft.com/office/powerpoint/2010/main" val="24540202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DCE88748-234C-5B46-93C7-4A6814960FFE}"/>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8" name="Rectangle 13">
            <a:extLst>
              <a:ext uri="{FF2B5EF4-FFF2-40B4-BE49-F238E27FC236}">
                <a16:creationId xmlns:a16="http://schemas.microsoft.com/office/drawing/2014/main" id="{0DA51A6F-AF3F-AF43-B3FF-C47671C7F5DD}"/>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9" name="Rectangle 14">
            <a:extLst>
              <a:ext uri="{FF2B5EF4-FFF2-40B4-BE49-F238E27FC236}">
                <a16:creationId xmlns:a16="http://schemas.microsoft.com/office/drawing/2014/main" id="{692259D5-DF57-A24B-82E5-8B1F21FB8985}"/>
              </a:ext>
            </a:extLst>
          </p:cNvPr>
          <p:cNvSpPr>
            <a:spLocks noGrp="1" noChangeArrowheads="1"/>
          </p:cNvSpPr>
          <p:nvPr>
            <p:ph type="sldNum" sz="quarter" idx="12"/>
          </p:nvPr>
        </p:nvSpPr>
        <p:spPr/>
        <p:txBody>
          <a:bodyPr/>
          <a:lstStyle>
            <a:lvl1pPr defTabSz="457200">
              <a:defRPr/>
            </a:lvl1pPr>
          </a:lstStyle>
          <a:p>
            <a:fld id="{AC82C1B3-0611-1A4B-AD24-48AEA5785210}" type="slidenum">
              <a:rPr lang="en-US" altLang="en-US"/>
              <a:pPr/>
              <a:t>‹#›</a:t>
            </a:fld>
            <a:endParaRPr lang="en-US" altLang="en-US"/>
          </a:p>
        </p:txBody>
      </p:sp>
    </p:spTree>
    <p:extLst>
      <p:ext uri="{BB962C8B-B14F-4D97-AF65-F5344CB8AC3E}">
        <p14:creationId xmlns:p14="http://schemas.microsoft.com/office/powerpoint/2010/main" val="58472782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FD8E7C33-9625-784A-B194-F3F1D5109248}"/>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Rectangle 13">
            <a:extLst>
              <a:ext uri="{FF2B5EF4-FFF2-40B4-BE49-F238E27FC236}">
                <a16:creationId xmlns:a16="http://schemas.microsoft.com/office/drawing/2014/main" id="{6F1D9E47-84D2-174C-93F5-B2B38CC5C5D9}"/>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5" name="Rectangle 14">
            <a:extLst>
              <a:ext uri="{FF2B5EF4-FFF2-40B4-BE49-F238E27FC236}">
                <a16:creationId xmlns:a16="http://schemas.microsoft.com/office/drawing/2014/main" id="{84FC31C7-74CA-B343-B2CB-86B6CFE2D5CC}"/>
              </a:ext>
            </a:extLst>
          </p:cNvPr>
          <p:cNvSpPr>
            <a:spLocks noGrp="1" noChangeArrowheads="1"/>
          </p:cNvSpPr>
          <p:nvPr>
            <p:ph type="sldNum" sz="quarter" idx="12"/>
          </p:nvPr>
        </p:nvSpPr>
        <p:spPr/>
        <p:txBody>
          <a:bodyPr/>
          <a:lstStyle>
            <a:lvl1pPr defTabSz="457200">
              <a:defRPr/>
            </a:lvl1pPr>
          </a:lstStyle>
          <a:p>
            <a:fld id="{1DFB9C96-C6D9-974D-A1DA-BE9A91621180}" type="slidenum">
              <a:rPr lang="en-US" altLang="en-US"/>
              <a:pPr/>
              <a:t>‹#›</a:t>
            </a:fld>
            <a:endParaRPr lang="en-US" altLang="en-US"/>
          </a:p>
        </p:txBody>
      </p:sp>
    </p:spTree>
    <p:extLst>
      <p:ext uri="{BB962C8B-B14F-4D97-AF65-F5344CB8AC3E}">
        <p14:creationId xmlns:p14="http://schemas.microsoft.com/office/powerpoint/2010/main" val="264691128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44F1ABC3-87B8-794F-897A-D2CCD8D03C98}"/>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Rectangle 13">
            <a:extLst>
              <a:ext uri="{FF2B5EF4-FFF2-40B4-BE49-F238E27FC236}">
                <a16:creationId xmlns:a16="http://schemas.microsoft.com/office/drawing/2014/main" id="{5A5FFDA4-2122-5542-9FAC-F43F825FDE3F}"/>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4" name="Rectangle 14">
            <a:extLst>
              <a:ext uri="{FF2B5EF4-FFF2-40B4-BE49-F238E27FC236}">
                <a16:creationId xmlns:a16="http://schemas.microsoft.com/office/drawing/2014/main" id="{23869DAB-E705-FD4D-8314-97BE43114BF2}"/>
              </a:ext>
            </a:extLst>
          </p:cNvPr>
          <p:cNvSpPr>
            <a:spLocks noGrp="1" noChangeArrowheads="1"/>
          </p:cNvSpPr>
          <p:nvPr>
            <p:ph type="sldNum" sz="quarter" idx="12"/>
          </p:nvPr>
        </p:nvSpPr>
        <p:spPr/>
        <p:txBody>
          <a:bodyPr/>
          <a:lstStyle>
            <a:lvl1pPr defTabSz="457200">
              <a:defRPr/>
            </a:lvl1pPr>
          </a:lstStyle>
          <a:p>
            <a:fld id="{EFF9F7E6-1F5D-9E4E-ACD7-B2EF6BA32CA3}" type="slidenum">
              <a:rPr lang="en-US" altLang="en-US"/>
              <a:pPr/>
              <a:t>‹#›</a:t>
            </a:fld>
            <a:endParaRPr lang="en-US" altLang="en-US"/>
          </a:p>
        </p:txBody>
      </p:sp>
    </p:spTree>
    <p:extLst>
      <p:ext uri="{BB962C8B-B14F-4D97-AF65-F5344CB8AC3E}">
        <p14:creationId xmlns:p14="http://schemas.microsoft.com/office/powerpoint/2010/main" val="350013740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BCEC3055-1272-6E48-879E-AED0817881FC}"/>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13">
            <a:extLst>
              <a:ext uri="{FF2B5EF4-FFF2-40B4-BE49-F238E27FC236}">
                <a16:creationId xmlns:a16="http://schemas.microsoft.com/office/drawing/2014/main" id="{B7EFF2B4-DED1-034B-864D-332E86026A3F}"/>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Rectangle 14">
            <a:extLst>
              <a:ext uri="{FF2B5EF4-FFF2-40B4-BE49-F238E27FC236}">
                <a16:creationId xmlns:a16="http://schemas.microsoft.com/office/drawing/2014/main" id="{23429D11-BD98-9749-A00D-CB0B718BC481}"/>
              </a:ext>
            </a:extLst>
          </p:cNvPr>
          <p:cNvSpPr>
            <a:spLocks noGrp="1" noChangeArrowheads="1"/>
          </p:cNvSpPr>
          <p:nvPr>
            <p:ph type="sldNum" sz="quarter" idx="12"/>
          </p:nvPr>
        </p:nvSpPr>
        <p:spPr/>
        <p:txBody>
          <a:bodyPr/>
          <a:lstStyle>
            <a:lvl1pPr defTabSz="457200">
              <a:defRPr/>
            </a:lvl1pPr>
          </a:lstStyle>
          <a:p>
            <a:fld id="{13386380-752B-E240-88A0-E7A9EBC00C20}" type="slidenum">
              <a:rPr lang="en-US" altLang="en-US"/>
              <a:pPr/>
              <a:t>‹#›</a:t>
            </a:fld>
            <a:endParaRPr lang="en-US" altLang="en-US"/>
          </a:p>
        </p:txBody>
      </p:sp>
    </p:spTree>
    <p:extLst>
      <p:ext uri="{BB962C8B-B14F-4D97-AF65-F5344CB8AC3E}">
        <p14:creationId xmlns:p14="http://schemas.microsoft.com/office/powerpoint/2010/main" val="33838147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7A01A830-A8DA-6C43-A066-E5A96E678ACA}"/>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13">
            <a:extLst>
              <a:ext uri="{FF2B5EF4-FFF2-40B4-BE49-F238E27FC236}">
                <a16:creationId xmlns:a16="http://schemas.microsoft.com/office/drawing/2014/main" id="{224304D5-09D3-1044-87B8-B13D9EA34619}"/>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Rectangle 14">
            <a:extLst>
              <a:ext uri="{FF2B5EF4-FFF2-40B4-BE49-F238E27FC236}">
                <a16:creationId xmlns:a16="http://schemas.microsoft.com/office/drawing/2014/main" id="{BB691746-7B76-0E48-BAB9-5209771169A4}"/>
              </a:ext>
            </a:extLst>
          </p:cNvPr>
          <p:cNvSpPr>
            <a:spLocks noGrp="1" noChangeArrowheads="1"/>
          </p:cNvSpPr>
          <p:nvPr>
            <p:ph type="sldNum" sz="quarter" idx="12"/>
          </p:nvPr>
        </p:nvSpPr>
        <p:spPr/>
        <p:txBody>
          <a:bodyPr/>
          <a:lstStyle>
            <a:lvl1pPr defTabSz="457200">
              <a:defRPr/>
            </a:lvl1pPr>
          </a:lstStyle>
          <a:p>
            <a:fld id="{28C0F596-4FB9-7341-BCEB-335FBE1600E4}" type="slidenum">
              <a:rPr lang="en-US" altLang="en-US"/>
              <a:pPr/>
              <a:t>‹#›</a:t>
            </a:fld>
            <a:endParaRPr lang="en-US" altLang="en-US"/>
          </a:p>
        </p:txBody>
      </p:sp>
    </p:spTree>
    <p:extLst>
      <p:ext uri="{BB962C8B-B14F-4D97-AF65-F5344CB8AC3E}">
        <p14:creationId xmlns:p14="http://schemas.microsoft.com/office/powerpoint/2010/main" val="33370350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5E19FB90-294D-3B4D-9E7B-1E1FEAEEE642}"/>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13">
            <a:extLst>
              <a:ext uri="{FF2B5EF4-FFF2-40B4-BE49-F238E27FC236}">
                <a16:creationId xmlns:a16="http://schemas.microsoft.com/office/drawing/2014/main" id="{4AB3377D-CBFE-314C-AEF7-9A0684CBF02A}"/>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14">
            <a:extLst>
              <a:ext uri="{FF2B5EF4-FFF2-40B4-BE49-F238E27FC236}">
                <a16:creationId xmlns:a16="http://schemas.microsoft.com/office/drawing/2014/main" id="{571D95DB-2431-004C-9395-6CBC0FFF3D39}"/>
              </a:ext>
            </a:extLst>
          </p:cNvPr>
          <p:cNvSpPr>
            <a:spLocks noGrp="1" noChangeArrowheads="1"/>
          </p:cNvSpPr>
          <p:nvPr>
            <p:ph type="sldNum" sz="quarter" idx="12"/>
          </p:nvPr>
        </p:nvSpPr>
        <p:spPr/>
        <p:txBody>
          <a:bodyPr/>
          <a:lstStyle>
            <a:lvl1pPr defTabSz="457200">
              <a:defRPr/>
            </a:lvl1pPr>
          </a:lstStyle>
          <a:p>
            <a:fld id="{F3FBE9FA-27FA-5848-AD32-F2A9A22EAA64}" type="slidenum">
              <a:rPr lang="en-US" altLang="en-US"/>
              <a:pPr/>
              <a:t>‹#›</a:t>
            </a:fld>
            <a:endParaRPr lang="en-US" altLang="en-US"/>
          </a:p>
        </p:txBody>
      </p:sp>
    </p:spTree>
    <p:extLst>
      <p:ext uri="{BB962C8B-B14F-4D97-AF65-F5344CB8AC3E}">
        <p14:creationId xmlns:p14="http://schemas.microsoft.com/office/powerpoint/2010/main" val="243067188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D3629E67-114B-3541-ACDB-6E3EC1F5A512}"/>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13">
            <a:extLst>
              <a:ext uri="{FF2B5EF4-FFF2-40B4-BE49-F238E27FC236}">
                <a16:creationId xmlns:a16="http://schemas.microsoft.com/office/drawing/2014/main" id="{08DA2D95-D4FD-3F49-BBB0-BF46807ED3A6}"/>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14">
            <a:extLst>
              <a:ext uri="{FF2B5EF4-FFF2-40B4-BE49-F238E27FC236}">
                <a16:creationId xmlns:a16="http://schemas.microsoft.com/office/drawing/2014/main" id="{35940A40-C4AD-0645-9642-A0A7A3DFC4A9}"/>
              </a:ext>
            </a:extLst>
          </p:cNvPr>
          <p:cNvSpPr>
            <a:spLocks noGrp="1" noChangeArrowheads="1"/>
          </p:cNvSpPr>
          <p:nvPr>
            <p:ph type="sldNum" sz="quarter" idx="12"/>
          </p:nvPr>
        </p:nvSpPr>
        <p:spPr/>
        <p:txBody>
          <a:bodyPr/>
          <a:lstStyle>
            <a:lvl1pPr defTabSz="457200">
              <a:defRPr/>
            </a:lvl1pPr>
          </a:lstStyle>
          <a:p>
            <a:fld id="{8DC295C4-638E-FB4A-91ED-9F90A8B8C180}" type="slidenum">
              <a:rPr lang="en-US" altLang="en-US"/>
              <a:pPr/>
              <a:t>‹#›</a:t>
            </a:fld>
            <a:endParaRPr lang="en-US" altLang="en-US"/>
          </a:p>
        </p:txBody>
      </p:sp>
    </p:spTree>
    <p:extLst>
      <p:ext uri="{BB962C8B-B14F-4D97-AF65-F5344CB8AC3E}">
        <p14:creationId xmlns:p14="http://schemas.microsoft.com/office/powerpoint/2010/main" val="124013133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a:extLst>
              <a:ext uri="{FF2B5EF4-FFF2-40B4-BE49-F238E27FC236}">
                <a16:creationId xmlns:a16="http://schemas.microsoft.com/office/drawing/2014/main" id="{2771498F-5DB7-DC45-8579-190B7CD1F240}"/>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13">
            <a:extLst>
              <a:ext uri="{FF2B5EF4-FFF2-40B4-BE49-F238E27FC236}">
                <a16:creationId xmlns:a16="http://schemas.microsoft.com/office/drawing/2014/main" id="{37477746-6939-F141-BC8F-7B8C3BBAC6F6}"/>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14">
            <a:extLst>
              <a:ext uri="{FF2B5EF4-FFF2-40B4-BE49-F238E27FC236}">
                <a16:creationId xmlns:a16="http://schemas.microsoft.com/office/drawing/2014/main" id="{56275C51-29A1-9D44-9698-FB056181248D}"/>
              </a:ext>
            </a:extLst>
          </p:cNvPr>
          <p:cNvSpPr>
            <a:spLocks noGrp="1" noChangeArrowheads="1"/>
          </p:cNvSpPr>
          <p:nvPr>
            <p:ph type="sldNum" sz="quarter" idx="12"/>
          </p:nvPr>
        </p:nvSpPr>
        <p:spPr/>
        <p:txBody>
          <a:bodyPr/>
          <a:lstStyle>
            <a:lvl1pPr defTabSz="457200">
              <a:defRPr/>
            </a:lvl1pPr>
          </a:lstStyle>
          <a:p>
            <a:fld id="{DA37C7A9-9B11-C14E-A8D4-E9313E99BF24}" type="slidenum">
              <a:rPr lang="en-US" altLang="en-US"/>
              <a:pPr/>
              <a:t>‹#›</a:t>
            </a:fld>
            <a:endParaRPr lang="en-US" altLang="en-US"/>
          </a:p>
        </p:txBody>
      </p:sp>
    </p:spTree>
    <p:extLst>
      <p:ext uri="{BB962C8B-B14F-4D97-AF65-F5344CB8AC3E}">
        <p14:creationId xmlns:p14="http://schemas.microsoft.com/office/powerpoint/2010/main" val="280661052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1F9BDD50-1023-E64D-95B0-285B5C1E2BC9}"/>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8" name="Rectangle 3">
            <a:extLst>
              <a:ext uri="{FF2B5EF4-FFF2-40B4-BE49-F238E27FC236}">
                <a16:creationId xmlns:a16="http://schemas.microsoft.com/office/drawing/2014/main" id="{9CBDDEF9-15C8-D043-A860-9BB415AF174D}"/>
              </a:ext>
            </a:extLst>
          </p:cNvPr>
          <p:cNvSpPr>
            <a:spLocks noGrp="1" noChangeArrowheads="1"/>
          </p:cNvSpPr>
          <p:nvPr>
            <p:ph type="sldNum" sz="quarter" idx="11"/>
          </p:nvPr>
        </p:nvSpPr>
        <p:spPr/>
        <p:txBody>
          <a:bodyPr/>
          <a:lstStyle>
            <a:lvl1pPr defTabSz="457200">
              <a:defRPr/>
            </a:lvl1pPr>
          </a:lstStyle>
          <a:p>
            <a:fld id="{1F2187BD-2A9C-914D-8F0C-525143F6B867}" type="slidenum">
              <a:rPr lang="en-US" altLang="en-US"/>
              <a:pPr/>
              <a:t>‹#›</a:t>
            </a:fld>
            <a:endParaRPr lang="en-US" altLang="en-US"/>
          </a:p>
        </p:txBody>
      </p:sp>
      <p:sp>
        <p:nvSpPr>
          <p:cNvPr id="9" name="Rectangle 14">
            <a:extLst>
              <a:ext uri="{FF2B5EF4-FFF2-40B4-BE49-F238E27FC236}">
                <a16:creationId xmlns:a16="http://schemas.microsoft.com/office/drawing/2014/main" id="{97D66D5F-517E-CE48-9491-CF1C2150086D}"/>
              </a:ext>
            </a:extLst>
          </p:cNvPr>
          <p:cNvSpPr>
            <a:spLocks noGrp="1" noChangeArrowheads="1"/>
          </p:cNvSpPr>
          <p:nvPr>
            <p:ph type="ftr" sz="quarter" idx="12"/>
          </p:nvPr>
        </p:nvSpPr>
        <p:spPr/>
        <p:txBody>
          <a:bodyPr/>
          <a:lstStyle>
            <a:lvl1pPr algn="l" defTabSz="457200"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826967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B2886C-FEF9-2E40-8A36-15DD71D1AE03}"/>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Slide Number Placeholder 3">
            <a:extLst>
              <a:ext uri="{FF2B5EF4-FFF2-40B4-BE49-F238E27FC236}">
                <a16:creationId xmlns:a16="http://schemas.microsoft.com/office/drawing/2014/main" id="{1EF8C50D-F351-7147-92F8-7CF94363F9D5}"/>
              </a:ext>
            </a:extLst>
          </p:cNvPr>
          <p:cNvSpPr>
            <a:spLocks noGrp="1" noChangeArrowheads="1"/>
          </p:cNvSpPr>
          <p:nvPr>
            <p:ph type="sldNum" sz="quarter" idx="11"/>
          </p:nvPr>
        </p:nvSpPr>
        <p:spPr/>
        <p:txBody>
          <a:bodyPr/>
          <a:lstStyle>
            <a:lvl1pPr defTabSz="457200">
              <a:defRPr/>
            </a:lvl1pPr>
          </a:lstStyle>
          <a:p>
            <a:fld id="{3CA9F9F1-5457-C34D-B242-A1A86A0D0FFF}" type="slidenum">
              <a:rPr lang="en-US" altLang="en-US"/>
              <a:pPr/>
              <a:t>‹#›</a:t>
            </a:fld>
            <a:endParaRPr lang="en-US" altLang="en-US"/>
          </a:p>
        </p:txBody>
      </p:sp>
      <p:sp>
        <p:nvSpPr>
          <p:cNvPr id="5" name="Rectangle 14">
            <a:extLst>
              <a:ext uri="{FF2B5EF4-FFF2-40B4-BE49-F238E27FC236}">
                <a16:creationId xmlns:a16="http://schemas.microsoft.com/office/drawing/2014/main" id="{A93B601F-0F33-BA49-9509-409778B6847C}"/>
              </a:ext>
            </a:extLst>
          </p:cNvPr>
          <p:cNvSpPr>
            <a:spLocks noGrp="1" noChangeArrowheads="1"/>
          </p:cNvSpPr>
          <p:nvPr>
            <p:ph type="ftr" sz="quarter" idx="12"/>
          </p:nvPr>
        </p:nvSpPr>
        <p:spPr/>
        <p:txBody>
          <a:bodyPr/>
          <a:lstStyle>
            <a:lvl1pPr algn="l" defTabSz="457200"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2709042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BE03A11-30D0-0D40-808F-544E21C88FDA}"/>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Rectangle 3">
            <a:extLst>
              <a:ext uri="{FF2B5EF4-FFF2-40B4-BE49-F238E27FC236}">
                <a16:creationId xmlns:a16="http://schemas.microsoft.com/office/drawing/2014/main" id="{C52C3D1A-DF8D-5B43-9B73-910AEFE1ADF0}"/>
              </a:ext>
            </a:extLst>
          </p:cNvPr>
          <p:cNvSpPr>
            <a:spLocks noGrp="1" noChangeArrowheads="1"/>
          </p:cNvSpPr>
          <p:nvPr>
            <p:ph type="sldNum" sz="quarter" idx="11"/>
          </p:nvPr>
        </p:nvSpPr>
        <p:spPr/>
        <p:txBody>
          <a:bodyPr/>
          <a:lstStyle>
            <a:lvl1pPr defTabSz="457200">
              <a:defRPr/>
            </a:lvl1pPr>
          </a:lstStyle>
          <a:p>
            <a:fld id="{82D31804-2C67-7746-B934-82C2A964EFCF}" type="slidenum">
              <a:rPr lang="en-US" altLang="en-US"/>
              <a:pPr/>
              <a:t>‹#›</a:t>
            </a:fld>
            <a:endParaRPr lang="en-US" altLang="en-US"/>
          </a:p>
        </p:txBody>
      </p:sp>
      <p:sp>
        <p:nvSpPr>
          <p:cNvPr id="4" name="Rectangle 14">
            <a:extLst>
              <a:ext uri="{FF2B5EF4-FFF2-40B4-BE49-F238E27FC236}">
                <a16:creationId xmlns:a16="http://schemas.microsoft.com/office/drawing/2014/main" id="{858480AC-97D3-8949-9E26-5EF1BE87A6CC}"/>
              </a:ext>
            </a:extLst>
          </p:cNvPr>
          <p:cNvSpPr>
            <a:spLocks noGrp="1" noChangeArrowheads="1"/>
          </p:cNvSpPr>
          <p:nvPr>
            <p:ph type="ftr" sz="quarter" idx="12"/>
          </p:nvPr>
        </p:nvSpPr>
        <p:spPr/>
        <p:txBody>
          <a:bodyPr/>
          <a:lstStyle>
            <a:lvl1pPr algn="l" defTabSz="457200"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59754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81DEEEF1-7A37-1045-AD92-09CEF1B0F605}"/>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3">
            <a:extLst>
              <a:ext uri="{FF2B5EF4-FFF2-40B4-BE49-F238E27FC236}">
                <a16:creationId xmlns:a16="http://schemas.microsoft.com/office/drawing/2014/main" id="{7EE42999-D1B6-E846-8B5C-08961A81DEF2}"/>
              </a:ext>
            </a:extLst>
          </p:cNvPr>
          <p:cNvSpPr>
            <a:spLocks noGrp="1" noChangeArrowheads="1"/>
          </p:cNvSpPr>
          <p:nvPr>
            <p:ph type="sldNum" sz="quarter" idx="11"/>
          </p:nvPr>
        </p:nvSpPr>
        <p:spPr/>
        <p:txBody>
          <a:bodyPr/>
          <a:lstStyle>
            <a:lvl1pPr defTabSz="457200">
              <a:defRPr/>
            </a:lvl1pPr>
          </a:lstStyle>
          <a:p>
            <a:fld id="{01444B10-5235-9A44-91F3-E350AC428503}" type="slidenum">
              <a:rPr lang="en-US" altLang="en-US"/>
              <a:pPr/>
              <a:t>‹#›</a:t>
            </a:fld>
            <a:endParaRPr lang="en-US" altLang="en-US"/>
          </a:p>
        </p:txBody>
      </p:sp>
      <p:sp>
        <p:nvSpPr>
          <p:cNvPr id="7" name="Rectangle 14">
            <a:extLst>
              <a:ext uri="{FF2B5EF4-FFF2-40B4-BE49-F238E27FC236}">
                <a16:creationId xmlns:a16="http://schemas.microsoft.com/office/drawing/2014/main" id="{D07A81C4-2EC1-304A-A612-D024938E97FF}"/>
              </a:ext>
            </a:extLst>
          </p:cNvPr>
          <p:cNvSpPr>
            <a:spLocks noGrp="1" noChangeArrowheads="1"/>
          </p:cNvSpPr>
          <p:nvPr>
            <p:ph type="ftr" sz="quarter" idx="12"/>
          </p:nvPr>
        </p:nvSpPr>
        <p:spPr/>
        <p:txBody>
          <a:bodyPr/>
          <a:lstStyle>
            <a:lvl1pPr algn="l" defTabSz="457200"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1468466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B3B0B9D1-5784-3E46-AAB7-84745DDB41E3}"/>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3">
            <a:extLst>
              <a:ext uri="{FF2B5EF4-FFF2-40B4-BE49-F238E27FC236}">
                <a16:creationId xmlns:a16="http://schemas.microsoft.com/office/drawing/2014/main" id="{715A7008-5EF3-5F45-BB36-6D882240F1AB}"/>
              </a:ext>
            </a:extLst>
          </p:cNvPr>
          <p:cNvSpPr>
            <a:spLocks noGrp="1" noChangeArrowheads="1"/>
          </p:cNvSpPr>
          <p:nvPr>
            <p:ph type="sldNum" sz="quarter" idx="11"/>
          </p:nvPr>
        </p:nvSpPr>
        <p:spPr/>
        <p:txBody>
          <a:bodyPr/>
          <a:lstStyle>
            <a:lvl1pPr defTabSz="457200">
              <a:defRPr/>
            </a:lvl1pPr>
          </a:lstStyle>
          <a:p>
            <a:fld id="{39F4C114-7296-724D-9265-1370673223A7}" type="slidenum">
              <a:rPr lang="en-US" altLang="en-US"/>
              <a:pPr/>
              <a:t>‹#›</a:t>
            </a:fld>
            <a:endParaRPr lang="en-US" altLang="en-US"/>
          </a:p>
        </p:txBody>
      </p:sp>
      <p:sp>
        <p:nvSpPr>
          <p:cNvPr id="7" name="Rectangle 14">
            <a:extLst>
              <a:ext uri="{FF2B5EF4-FFF2-40B4-BE49-F238E27FC236}">
                <a16:creationId xmlns:a16="http://schemas.microsoft.com/office/drawing/2014/main" id="{CA11F7CC-604B-2145-9CCC-B27D8A38543A}"/>
              </a:ext>
            </a:extLst>
          </p:cNvPr>
          <p:cNvSpPr>
            <a:spLocks noGrp="1" noChangeArrowheads="1"/>
          </p:cNvSpPr>
          <p:nvPr>
            <p:ph type="ftr" sz="quarter" idx="12"/>
          </p:nvPr>
        </p:nvSpPr>
        <p:spPr/>
        <p:txBody>
          <a:bodyPr/>
          <a:lstStyle>
            <a:lvl1pPr algn="l" defTabSz="457200" fontAlgn="auto">
              <a:spcBef>
                <a:spcPts val="0"/>
              </a:spcBef>
              <a:spcAft>
                <a:spcPts val="0"/>
              </a:spcAft>
              <a:defRPr/>
            </a:lvl1pPr>
          </a:lstStyle>
          <a:p>
            <a:pPr>
              <a:defRPr/>
            </a:pPr>
            <a:endParaRPr lang="en-US"/>
          </a:p>
        </p:txBody>
      </p:sp>
    </p:spTree>
    <p:extLst>
      <p:ext uri="{BB962C8B-B14F-4D97-AF65-F5344CB8AC3E}">
        <p14:creationId xmlns:p14="http://schemas.microsoft.com/office/powerpoint/2010/main" val="2808132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841AA94-8663-604F-BEC8-BAECDD765D70}"/>
              </a:ext>
            </a:extLst>
          </p:cNvPr>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defTabSz="914400">
              <a:defRPr sz="1200" b="0">
                <a:solidFill>
                  <a:srgbClr val="FFFFFF"/>
                </a:solidFill>
                <a:latin typeface="Arial" pitchFamily="-111" charset="0"/>
                <a:ea typeface="+mn-ea"/>
                <a:cs typeface="+mn-cs"/>
              </a:defRPr>
            </a:lvl1pPr>
          </a:lstStyle>
          <a:p>
            <a:pPr>
              <a:defRPr/>
            </a:pPr>
            <a:endParaRPr lang="en-US"/>
          </a:p>
        </p:txBody>
      </p:sp>
      <p:sp>
        <p:nvSpPr>
          <p:cNvPr id="11267" name="Rectangle 3">
            <a:extLst>
              <a:ext uri="{FF2B5EF4-FFF2-40B4-BE49-F238E27FC236}">
                <a16:creationId xmlns:a16="http://schemas.microsoft.com/office/drawing/2014/main" id="{A6271178-FAFC-6F41-BE9E-5A32928D9DC7}"/>
              </a:ext>
            </a:extLst>
          </p:cNvPr>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defTabSz="914400">
              <a:defRPr sz="1200">
                <a:solidFill>
                  <a:srgbClr val="FFFFFF"/>
                </a:solidFill>
                <a:latin typeface="Arial" panose="020B0604020202020204" pitchFamily="34" charset="0"/>
                <a:ea typeface="ＭＳ Ｐゴシック" panose="020B0600070205080204" pitchFamily="34" charset="-128"/>
              </a:defRPr>
            </a:lvl1pPr>
          </a:lstStyle>
          <a:p>
            <a:fld id="{037053A9-BC0B-FA40-8FC3-F698BFE0ABB3}" type="slidenum">
              <a:rPr lang="en-US" altLang="en-US"/>
              <a:pPr/>
              <a:t>‹#›</a:t>
            </a:fld>
            <a:endParaRPr lang="en-US" altLang="en-US"/>
          </a:p>
        </p:txBody>
      </p:sp>
      <p:grpSp>
        <p:nvGrpSpPr>
          <p:cNvPr id="1028" name="Group 4">
            <a:extLst>
              <a:ext uri="{FF2B5EF4-FFF2-40B4-BE49-F238E27FC236}">
                <a16:creationId xmlns:a16="http://schemas.microsoft.com/office/drawing/2014/main" id="{2A7C094A-0923-804F-ADC3-F446DB2E1DD6}"/>
              </a:ext>
            </a:extLst>
          </p:cNvPr>
          <p:cNvGrpSpPr>
            <a:grpSpLocks/>
          </p:cNvGrpSpPr>
          <p:nvPr/>
        </p:nvGrpSpPr>
        <p:grpSpPr bwMode="auto">
          <a:xfrm>
            <a:off x="0" y="0"/>
            <a:ext cx="9140825" cy="6850063"/>
            <a:chOff x="0" y="0"/>
            <a:chExt cx="5758" cy="4315"/>
          </a:xfrm>
        </p:grpSpPr>
        <p:grpSp>
          <p:nvGrpSpPr>
            <p:cNvPr id="1032" name="Group 5">
              <a:extLst>
                <a:ext uri="{FF2B5EF4-FFF2-40B4-BE49-F238E27FC236}">
                  <a16:creationId xmlns:a16="http://schemas.microsoft.com/office/drawing/2014/main" id="{5F7E6DA8-12BA-364C-B004-C084CF70DDA4}"/>
                </a:ext>
              </a:extLst>
            </p:cNvPr>
            <p:cNvGrpSpPr>
              <a:grpSpLocks/>
            </p:cNvGrpSpPr>
            <p:nvPr userDrawn="1"/>
          </p:nvGrpSpPr>
          <p:grpSpPr bwMode="auto">
            <a:xfrm>
              <a:off x="1728" y="2230"/>
              <a:ext cx="4027" cy="2085"/>
              <a:chOff x="1728" y="2230"/>
              <a:chExt cx="4027" cy="2085"/>
            </a:xfrm>
          </p:grpSpPr>
          <p:sp>
            <p:nvSpPr>
              <p:cNvPr id="11270" name="Freeform 6">
                <a:extLst>
                  <a:ext uri="{FF2B5EF4-FFF2-40B4-BE49-F238E27FC236}">
                    <a16:creationId xmlns:a16="http://schemas.microsoft.com/office/drawing/2014/main" id="{FEB5A757-0591-0A47-98D0-B4C9FBB780D9}"/>
                  </a:ext>
                </a:extLst>
              </p:cNvPr>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1" name="Freeform 7">
                <a:extLst>
                  <a:ext uri="{FF2B5EF4-FFF2-40B4-BE49-F238E27FC236}">
                    <a16:creationId xmlns:a16="http://schemas.microsoft.com/office/drawing/2014/main" id="{7EDF1B3E-DC90-4749-AD6E-E88DF2DDD15F}"/>
                  </a:ext>
                </a:extLst>
              </p:cNvPr>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2" name="Freeform 8">
                <a:extLst>
                  <a:ext uri="{FF2B5EF4-FFF2-40B4-BE49-F238E27FC236}">
                    <a16:creationId xmlns:a16="http://schemas.microsoft.com/office/drawing/2014/main" id="{91303410-0690-1445-B522-4A708A8EEEFF}"/>
                  </a:ext>
                </a:extLst>
              </p:cNvPr>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3" name="Freeform 9">
                <a:extLst>
                  <a:ext uri="{FF2B5EF4-FFF2-40B4-BE49-F238E27FC236}">
                    <a16:creationId xmlns:a16="http://schemas.microsoft.com/office/drawing/2014/main" id="{78AAEBA5-7414-5F41-A33A-F7D5DC34C39A}"/>
                  </a:ext>
                </a:extLst>
              </p:cNvPr>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4" name="Freeform 10">
                <a:extLst>
                  <a:ext uri="{FF2B5EF4-FFF2-40B4-BE49-F238E27FC236}">
                    <a16:creationId xmlns:a16="http://schemas.microsoft.com/office/drawing/2014/main" id="{A00B56AC-BF51-3649-A3D0-A11B89A9E7F9}"/>
                  </a:ext>
                </a:extLst>
              </p:cNvPr>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5" name="Freeform 11">
              <a:extLst>
                <a:ext uri="{FF2B5EF4-FFF2-40B4-BE49-F238E27FC236}">
                  <a16:creationId xmlns:a16="http://schemas.microsoft.com/office/drawing/2014/main" id="{B0607201-EFFB-9D40-937F-52BD37DD987E}"/>
                </a:ext>
              </a:extLst>
            </p:cNvPr>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6" name="Freeform 12">
              <a:extLst>
                <a:ext uri="{FF2B5EF4-FFF2-40B4-BE49-F238E27FC236}">
                  <a16:creationId xmlns:a16="http://schemas.microsoft.com/office/drawing/2014/main" id="{04B4E77B-4714-6D4E-976A-80E4709C766C}"/>
                </a:ext>
              </a:extLst>
            </p:cNvPr>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7" name="Rectangle 13">
            <a:extLst>
              <a:ext uri="{FF2B5EF4-FFF2-40B4-BE49-F238E27FC236}">
                <a16:creationId xmlns:a16="http://schemas.microsoft.com/office/drawing/2014/main" id="{D5D43C84-FA81-D84F-9D2F-878D85ECD561}"/>
              </a:ext>
            </a:extLst>
          </p:cNvPr>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a:extLst>
              <a:ext uri="{FF2B5EF4-FFF2-40B4-BE49-F238E27FC236}">
                <a16:creationId xmlns:a16="http://schemas.microsoft.com/office/drawing/2014/main" id="{A622F38A-E36E-8F4A-9E9E-6BE19B797DF8}"/>
              </a:ext>
            </a:extLst>
          </p:cNvPr>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defTabSz="914400">
              <a:defRPr sz="1200" b="0">
                <a:solidFill>
                  <a:srgbClr val="FFFFFF"/>
                </a:solidFill>
                <a:latin typeface="Arial" pitchFamily="-111" charset="0"/>
                <a:ea typeface="+mn-ea"/>
                <a:cs typeface="+mn-cs"/>
              </a:defRPr>
            </a:lvl1pPr>
          </a:lstStyle>
          <a:p>
            <a:pPr>
              <a:defRPr/>
            </a:pPr>
            <a:endParaRPr lang="en-US"/>
          </a:p>
        </p:txBody>
      </p:sp>
      <p:sp>
        <p:nvSpPr>
          <p:cNvPr id="11279" name="Rectangle 15">
            <a:extLst>
              <a:ext uri="{FF2B5EF4-FFF2-40B4-BE49-F238E27FC236}">
                <a16:creationId xmlns:a16="http://schemas.microsoft.com/office/drawing/2014/main" id="{82246753-8487-6448-A384-84FAF0BC0568}"/>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36FE6D3-C4F3-004D-B456-0D2AAE9E2CC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6547" name="Rectangle 3">
            <a:extLst>
              <a:ext uri="{FF2B5EF4-FFF2-40B4-BE49-F238E27FC236}">
                <a16:creationId xmlns:a16="http://schemas.microsoft.com/office/drawing/2014/main" id="{D4A39074-AF0F-2C4D-AC99-DB6965B5D8A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a:defRPr sz="1400" b="0">
                <a:solidFill>
                  <a:srgbClr val="000000"/>
                </a:solidFill>
                <a:latin typeface="Times New Roman" pitchFamily="-111" charset="0"/>
                <a:ea typeface="+mn-ea"/>
                <a:cs typeface="+mn-cs"/>
              </a:defRPr>
            </a:lvl1pPr>
          </a:lstStyle>
          <a:p>
            <a:pPr>
              <a:defRPr/>
            </a:pPr>
            <a:endParaRPr lang="en-US"/>
          </a:p>
        </p:txBody>
      </p:sp>
      <p:sp>
        <p:nvSpPr>
          <p:cNvPr id="236548" name="Rectangle 4">
            <a:extLst>
              <a:ext uri="{FF2B5EF4-FFF2-40B4-BE49-F238E27FC236}">
                <a16:creationId xmlns:a16="http://schemas.microsoft.com/office/drawing/2014/main" id="{5E09CA6D-4517-E84B-AFC0-F03BD31485D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400" b="0">
                <a:solidFill>
                  <a:srgbClr val="000000"/>
                </a:solidFill>
                <a:latin typeface="Times New Roman" pitchFamily="-111" charset="0"/>
                <a:ea typeface="+mn-ea"/>
                <a:cs typeface="+mn-cs"/>
              </a:defRPr>
            </a:lvl1pPr>
          </a:lstStyle>
          <a:p>
            <a:pPr>
              <a:defRPr/>
            </a:pPr>
            <a:endParaRPr lang="en-US"/>
          </a:p>
        </p:txBody>
      </p:sp>
      <p:sp>
        <p:nvSpPr>
          <p:cNvPr id="236549" name="Rectangle 5">
            <a:extLst>
              <a:ext uri="{FF2B5EF4-FFF2-40B4-BE49-F238E27FC236}">
                <a16:creationId xmlns:a16="http://schemas.microsoft.com/office/drawing/2014/main" id="{F15F531F-1D13-044F-B49A-BC65FF0256A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latin typeface="Times New Roman" panose="02020603050405020304" pitchFamily="18" charset="0"/>
                <a:ea typeface="ＭＳ Ｐゴシック" panose="020B0600070205080204" pitchFamily="34" charset="-128"/>
              </a:defRPr>
            </a:lvl1pPr>
          </a:lstStyle>
          <a:p>
            <a:fld id="{629F0E8A-A9B3-9540-A0E1-1F4DD98B86D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409653F-FEDD-2942-A8C5-2E711D73128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99F6972C-BCE8-EA40-BFA4-08F4BEF94B0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9316" name="Rectangle 4">
            <a:extLst>
              <a:ext uri="{FF2B5EF4-FFF2-40B4-BE49-F238E27FC236}">
                <a16:creationId xmlns:a16="http://schemas.microsoft.com/office/drawing/2014/main" id="{BB135E69-D9D7-3246-969E-06E8E2FDC3E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eaLnBrk="0" hangingPunct="0">
              <a:defRPr sz="1400" b="0">
                <a:solidFill>
                  <a:srgbClr val="000000"/>
                </a:solidFill>
                <a:latin typeface="Arial" pitchFamily="-111" charset="0"/>
                <a:ea typeface="+mn-ea"/>
                <a:cs typeface="+mn-cs"/>
              </a:defRPr>
            </a:lvl1pPr>
          </a:lstStyle>
          <a:p>
            <a:pPr>
              <a:defRPr/>
            </a:pPr>
            <a:endParaRPr lang="en-US"/>
          </a:p>
        </p:txBody>
      </p:sp>
      <p:sp>
        <p:nvSpPr>
          <p:cNvPr id="269317" name="Rectangle 5">
            <a:extLst>
              <a:ext uri="{FF2B5EF4-FFF2-40B4-BE49-F238E27FC236}">
                <a16:creationId xmlns:a16="http://schemas.microsoft.com/office/drawing/2014/main" id="{4DEFF902-E0B3-A047-871F-CF30E1872D0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b="0">
                <a:solidFill>
                  <a:srgbClr val="000000"/>
                </a:solidFill>
                <a:latin typeface="Arial" pitchFamily="-111" charset="0"/>
                <a:ea typeface="+mn-ea"/>
                <a:cs typeface="+mn-cs"/>
              </a:defRPr>
            </a:lvl1pPr>
          </a:lstStyle>
          <a:p>
            <a:pPr>
              <a:defRPr/>
            </a:pPr>
            <a:endParaRPr lang="en-US"/>
          </a:p>
        </p:txBody>
      </p:sp>
      <p:sp>
        <p:nvSpPr>
          <p:cNvPr id="269318" name="Rectangle 6">
            <a:extLst>
              <a:ext uri="{FF2B5EF4-FFF2-40B4-BE49-F238E27FC236}">
                <a16:creationId xmlns:a16="http://schemas.microsoft.com/office/drawing/2014/main" id="{DA5640A1-A43E-D543-ABF8-6784BF5F499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latin typeface="Arial" panose="020B0604020202020204" pitchFamily="34" charset="0"/>
                <a:cs typeface="Osaka" panose="020B0600000000000000" pitchFamily="34" charset="-128"/>
              </a:defRPr>
            </a:lvl1pPr>
          </a:lstStyle>
          <a:p>
            <a:fld id="{4A0F07BA-D61B-D54C-B9C3-1853D6AA04B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5595AAB-27A9-C543-A12B-7E382E1B226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31540180-E2B4-EE49-BEFA-816FDFAF198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ED10048-6803-9A46-BAF7-E6045CB7356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latin typeface="Arial" pitchFamily="-112"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732FB5D4-6875-ED4F-92A3-1F255FC13C5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Arial" pitchFamily="-112"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A0F5295E-8B33-A54D-A417-99787CF361A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latin typeface="Arial" panose="020B0604020202020204" pitchFamily="34" charset="0"/>
              </a:defRPr>
            </a:lvl1pPr>
          </a:lstStyle>
          <a:p>
            <a:fld id="{27972657-04E7-DE4A-A738-60D3FC1A43C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62AD4450-8FA3-D641-98DA-4BEBCF1F5A5E}"/>
              </a:ext>
            </a:extLst>
          </p:cNvPr>
          <p:cNvGrpSpPr>
            <a:grpSpLocks/>
          </p:cNvGrpSpPr>
          <p:nvPr/>
        </p:nvGrpSpPr>
        <p:grpSpPr bwMode="auto">
          <a:xfrm>
            <a:off x="0" y="3902075"/>
            <a:ext cx="3400425" cy="2949575"/>
            <a:chOff x="0" y="2458"/>
            <a:chExt cx="2142" cy="1858"/>
          </a:xfrm>
        </p:grpSpPr>
        <p:sp>
          <p:nvSpPr>
            <p:cNvPr id="329731" name="Freeform 3">
              <a:extLst>
                <a:ext uri="{FF2B5EF4-FFF2-40B4-BE49-F238E27FC236}">
                  <a16:creationId xmlns:a16="http://schemas.microsoft.com/office/drawing/2014/main" id="{6A29605D-54F1-E642-8C4B-87B6261F3457}"/>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a:extLst>
                <a:ext uri="{FF2B5EF4-FFF2-40B4-BE49-F238E27FC236}">
                  <a16:creationId xmlns:a16="http://schemas.microsoft.com/office/drawing/2014/main" id="{68670730-2C1D-C046-A6A9-32B58D72DEAC}"/>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a:extLst>
                <a:ext uri="{FF2B5EF4-FFF2-40B4-BE49-F238E27FC236}">
                  <a16:creationId xmlns:a16="http://schemas.microsoft.com/office/drawing/2014/main" id="{A8268CF6-F562-D549-94C3-11A2D16647D8}"/>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a:extLst>
                <a:ext uri="{FF2B5EF4-FFF2-40B4-BE49-F238E27FC236}">
                  <a16:creationId xmlns:a16="http://schemas.microsoft.com/office/drawing/2014/main" id="{83DFC51A-4529-5A49-87A5-7AF9D63C56FB}"/>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defRPr/>
              </a:pPr>
              <a:endParaRPr lang="en-US" sz="2400">
                <a:solidFill>
                  <a:srgbClr val="FFFFFF"/>
                </a:solidFill>
                <a:latin typeface="Times New Roman" pitchFamily="-112" charset="0"/>
                <a:ea typeface="ＭＳ Ｐゴシック" charset="-128"/>
                <a:cs typeface="ＭＳ Ｐゴシック" charset="-128"/>
              </a:endParaRPr>
            </a:p>
          </p:txBody>
        </p:sp>
        <p:sp>
          <p:nvSpPr>
            <p:cNvPr id="5132" name="Oval 7">
              <a:extLst>
                <a:ext uri="{FF2B5EF4-FFF2-40B4-BE49-F238E27FC236}">
                  <a16:creationId xmlns:a16="http://schemas.microsoft.com/office/drawing/2014/main" id="{2A407C3F-2A02-7140-9E06-36703A092FF7}"/>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defTabSz="914400" eaLnBrk="1" hangingPunct="1"/>
              <a:endParaRPr lang="en-US" altLang="en-US" sz="2400">
                <a:solidFill>
                  <a:srgbClr val="FFFFFF"/>
                </a:solidFill>
                <a:latin typeface="Times New Roman" panose="02020603050405020304" pitchFamily="18" charset="0"/>
                <a:ea typeface="ＭＳ Ｐゴシック" panose="020B0600070205080204" pitchFamily="34" charset="-128"/>
              </a:endParaRPr>
            </a:p>
          </p:txBody>
        </p:sp>
        <p:sp>
          <p:nvSpPr>
            <p:cNvPr id="5133" name="Oval 8">
              <a:extLst>
                <a:ext uri="{FF2B5EF4-FFF2-40B4-BE49-F238E27FC236}">
                  <a16:creationId xmlns:a16="http://schemas.microsoft.com/office/drawing/2014/main" id="{155A4669-55C6-3548-BEE4-566F491C3C51}"/>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defTabSz="914400" eaLnBrk="1" hangingPunct="1"/>
              <a:endParaRPr lang="en-US" altLang="en-US" sz="2400">
                <a:solidFill>
                  <a:srgbClr val="FFFFFF"/>
                </a:solidFill>
                <a:latin typeface="Times New Roman" panose="02020603050405020304" pitchFamily="18" charset="0"/>
                <a:ea typeface="ＭＳ Ｐゴシック" panose="020B0600070205080204" pitchFamily="34" charset="-128"/>
              </a:endParaRPr>
            </a:p>
          </p:txBody>
        </p:sp>
        <p:sp>
          <p:nvSpPr>
            <p:cNvPr id="5134" name="Oval 9">
              <a:extLst>
                <a:ext uri="{FF2B5EF4-FFF2-40B4-BE49-F238E27FC236}">
                  <a16:creationId xmlns:a16="http://schemas.microsoft.com/office/drawing/2014/main" id="{330F652B-A86A-B040-A435-3369A2CCA46D}"/>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defTabSz="914400" eaLnBrk="1" hangingPunct="1"/>
              <a:endParaRPr lang="en-US" altLang="en-US" sz="2400">
                <a:solidFill>
                  <a:srgbClr val="FFFFFF"/>
                </a:solidFill>
                <a:latin typeface="Times New Roman" panose="02020603050405020304" pitchFamily="18" charset="0"/>
                <a:ea typeface="ＭＳ Ｐゴシック" panose="020B0600070205080204" pitchFamily="34" charset="-128"/>
              </a:endParaRPr>
            </a:p>
          </p:txBody>
        </p:sp>
      </p:grpSp>
      <p:sp>
        <p:nvSpPr>
          <p:cNvPr id="329738" name="Rectangle 10">
            <a:extLst>
              <a:ext uri="{FF2B5EF4-FFF2-40B4-BE49-F238E27FC236}">
                <a16:creationId xmlns:a16="http://schemas.microsoft.com/office/drawing/2014/main" id="{D1843749-2F4E-3841-AB39-2A268A05564B}"/>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a:extLst>
              <a:ext uri="{FF2B5EF4-FFF2-40B4-BE49-F238E27FC236}">
                <a16:creationId xmlns:a16="http://schemas.microsoft.com/office/drawing/2014/main" id="{F43FA88D-DADA-3842-B734-E9FE1DBCFE2F}"/>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a:extLst>
              <a:ext uri="{FF2B5EF4-FFF2-40B4-BE49-F238E27FC236}">
                <a16:creationId xmlns:a16="http://schemas.microsoft.com/office/drawing/2014/main" id="{2DB5488E-6630-3644-A544-C04DC2D5F589}"/>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a:extLst>
              <a:ext uri="{FF2B5EF4-FFF2-40B4-BE49-F238E27FC236}">
                <a16:creationId xmlns:a16="http://schemas.microsoft.com/office/drawing/2014/main" id="{76828906-B5D4-ED43-8FE2-515043A8A88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a:extLst>
              <a:ext uri="{FF2B5EF4-FFF2-40B4-BE49-F238E27FC236}">
                <a16:creationId xmlns:a16="http://schemas.microsoft.com/office/drawing/2014/main" id="{60A454DB-EB91-494F-83AF-A7A490159D14}"/>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00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defRPr>
            </a:lvl1pPr>
          </a:lstStyle>
          <a:p>
            <a:fld id="{D567A3C1-BBF7-D341-A8DA-0E761C653EFB}"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 Id="rId9" Type="http://schemas.openxmlformats.org/officeDocument/2006/relationships/image" Target="../media/image42.emf"/></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3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2.emf"/><Relationship Id="rId4" Type="http://schemas.openxmlformats.org/officeDocument/2006/relationships/image" Target="../media/image81.emf"/></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5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02.jpeg"/></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6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4.xm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5.xml"/><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2.xml"/><Relationship Id="rId1" Type="http://schemas.openxmlformats.org/officeDocument/2006/relationships/slideLayout" Target="../slideLayouts/slideLayout49.xml"/><Relationship Id="rId4" Type="http://schemas.openxmlformats.org/officeDocument/2006/relationships/image" Target="../media/image115.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7" descr="Salt">
            <a:extLst>
              <a:ext uri="{FF2B5EF4-FFF2-40B4-BE49-F238E27FC236}">
                <a16:creationId xmlns:a16="http://schemas.microsoft.com/office/drawing/2014/main" id="{2480F103-DF4E-A84B-AE7A-96BC6C830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0200"/>
            <a:ext cx="4075113"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8" descr="Qumran0001">
            <a:extLst>
              <a:ext uri="{FF2B5EF4-FFF2-40B4-BE49-F238E27FC236}">
                <a16:creationId xmlns:a16="http://schemas.microsoft.com/office/drawing/2014/main" id="{83BEB057-933E-F847-A600-80A63BE74545}"/>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3124200" y="76200"/>
            <a:ext cx="60198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7" name="Text Box 9">
            <a:extLst>
              <a:ext uri="{FF2B5EF4-FFF2-40B4-BE49-F238E27FC236}">
                <a16:creationId xmlns:a16="http://schemas.microsoft.com/office/drawing/2014/main" id="{A12F744D-BB57-5344-BF7F-EF2E971189C2}"/>
              </a:ext>
            </a:extLst>
          </p:cNvPr>
          <p:cNvSpPr txBox="1">
            <a:spLocks noChangeArrowheads="1"/>
          </p:cNvSpPr>
          <p:nvPr/>
        </p:nvSpPr>
        <p:spPr bwMode="auto">
          <a:xfrm>
            <a:off x="4343400" y="2895600"/>
            <a:ext cx="4800600" cy="2862263"/>
          </a:xfrm>
          <a:prstGeom prst="rect">
            <a:avLst/>
          </a:prstGeom>
          <a:no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ta-IN" sz="3600" i="1" dirty="0">
                <a:solidFill>
                  <a:schemeClr val="tx1"/>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திருச்சபையின் வரலாற்றில் காணப்படும் மிக முக்கியமான இலக்கியம்</a:t>
            </a:r>
          </a:p>
        </p:txBody>
      </p:sp>
      <p:sp>
        <p:nvSpPr>
          <p:cNvPr id="119810" name="Rectangle 2">
            <a:extLst>
              <a:ext uri="{FF2B5EF4-FFF2-40B4-BE49-F238E27FC236}">
                <a16:creationId xmlns:a16="http://schemas.microsoft.com/office/drawing/2014/main" id="{BD8C3193-545E-1640-9163-BFA158A34D60}"/>
              </a:ext>
            </a:extLst>
          </p:cNvPr>
          <p:cNvSpPr>
            <a:spLocks noGrp="1" noRot="1" noChangeArrowheads="1"/>
          </p:cNvSpPr>
          <p:nvPr>
            <p:ph type="title"/>
          </p:nvPr>
        </p:nvSpPr>
        <p:spPr>
          <a:xfrm>
            <a:off x="2743200" y="228600"/>
            <a:ext cx="6781800" cy="2286000"/>
          </a:xfrm>
        </p:spPr>
        <p:txBody>
          <a:bodyPr/>
          <a:lstStyle/>
          <a:p>
            <a:pPr eaLnBrk="1" hangingPunct="1">
              <a:defRPr/>
            </a:pPr>
            <a:r>
              <a:rPr lang="ta-IN" sz="8000" dirty="0">
                <a:solidFill>
                  <a:schemeClr val="tx1"/>
                </a:solidFill>
                <a:latin typeface="Arial Unicode MS" pitchFamily="34" charset="-128"/>
                <a:ea typeface="Arial Unicode MS" pitchFamily="34" charset="-128"/>
                <a:cs typeface="Arial Unicode MS" pitchFamily="34" charset="-128"/>
              </a:rPr>
              <a:t>சவக்கடல் சுருள்கள் </a:t>
            </a:r>
            <a:endParaRPr lang="en-US" sz="8000" dirty="0">
              <a:solidFill>
                <a:schemeClr val="tx1"/>
              </a:solidFill>
              <a:latin typeface="Arial Unicode MS" pitchFamily="34" charset="-128"/>
              <a:ea typeface="Arial Unicode MS" pitchFamily="34" charset="-128"/>
              <a:cs typeface="Arial Unicode MS" pitchFamily="34" charset="-128"/>
            </a:endParaRPr>
          </a:p>
        </p:txBody>
      </p:sp>
      <p:sp>
        <p:nvSpPr>
          <p:cNvPr id="7" name="Rectangle 6">
            <a:extLst>
              <a:ext uri="{FF2B5EF4-FFF2-40B4-BE49-F238E27FC236}">
                <a16:creationId xmlns:a16="http://schemas.microsoft.com/office/drawing/2014/main" id="{6ADABAA6-97A2-724E-B300-C45D595A2A4F}"/>
              </a:ext>
            </a:extLst>
          </p:cNvPr>
          <p:cNvSpPr>
            <a:spLocks noChangeArrowheads="1"/>
          </p:cNvSpPr>
          <p:nvPr/>
        </p:nvSpPr>
        <p:spPr bwMode="auto">
          <a:xfrm>
            <a:off x="0" y="6337300"/>
            <a:ext cx="9144000" cy="53181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fontAlgn="auto">
              <a:spcBef>
                <a:spcPct val="20000"/>
              </a:spcBef>
              <a:spcAft>
                <a:spcPts val="0"/>
              </a:spcAft>
              <a:buClr>
                <a:srgbClr val="FFCC00"/>
              </a:buClr>
              <a:buSzPct val="70000"/>
              <a:buFont typeface="Wingdings" charset="0"/>
              <a:buNone/>
              <a:defRPr/>
            </a:pPr>
            <a:r>
              <a:rPr lang="en-US" sz="1600" b="1" kern="0"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a:t>
            </a:r>
            <a:r>
              <a:rPr lang="ta-IN" sz="2000" b="1" kern="0"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டாக்டர்</a:t>
            </a:r>
            <a:r>
              <a:rPr lang="en-US" sz="2000" b="1" kern="0"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a:t>
            </a:r>
            <a:r>
              <a:rPr lang="ta-IN" sz="2000" b="1" kern="0"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ரிக் கிரிஃத் </a:t>
            </a:r>
            <a:r>
              <a:rPr lang="en-US" sz="2000" b="1" kern="0"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a:t>
            </a:r>
            <a:r>
              <a:rPr lang="ta-IN" sz="2000" b="1" kern="0"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சிங்கப்பூர் வேதாகம கல்லூரி </a:t>
            </a:r>
            <a:r>
              <a:rPr lang="en-US" sz="2000" b="1" kern="0"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9817"/>
                                        </p:tgtEl>
                                        <p:attrNameLst>
                                          <p:attrName>style.visibility</p:attrName>
                                        </p:attrNameLst>
                                      </p:cBhvr>
                                      <p:to>
                                        <p:strVal val="visible"/>
                                      </p:to>
                                    </p:set>
                                    <p:animEffect transition="in" filter="box(in)">
                                      <p:cBhvr>
                                        <p:cTn id="7" dur="500"/>
                                        <p:tgtEl>
                                          <p:spTgt spid="119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id="{4E81D58D-6A3A-374E-98E4-F1EBC7034EF7}"/>
              </a:ext>
            </a:extLst>
          </p:cNvPr>
          <p:cNvSpPr>
            <a:spLocks noChangeArrowheads="1"/>
          </p:cNvSpPr>
          <p:nvPr/>
        </p:nvSpPr>
        <p:spPr bwMode="auto">
          <a:xfrm>
            <a:off x="4594225" y="3222625"/>
            <a:ext cx="184150" cy="641350"/>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lgn="ctr" defTabSz="914400"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pic>
        <p:nvPicPr>
          <p:cNvPr id="65539" name="Picture 3" descr="Dead Sea">
            <a:extLst>
              <a:ext uri="{FF2B5EF4-FFF2-40B4-BE49-F238E27FC236}">
                <a16:creationId xmlns:a16="http://schemas.microsoft.com/office/drawing/2014/main" id="{AF2D13BE-4534-F947-B83F-5458F1BE8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875" y="1676400"/>
            <a:ext cx="7096125"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16" name="Picture 4" descr="Dead Sea">
            <a:extLst>
              <a:ext uri="{FF2B5EF4-FFF2-40B4-BE49-F238E27FC236}">
                <a16:creationId xmlns:a16="http://schemas.microsoft.com/office/drawing/2014/main" id="{E911423E-9FD2-0043-84BB-BE69C33C74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267200"/>
            <a:ext cx="2286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18" name="Picture 6" descr="En Gedi">
            <a:extLst>
              <a:ext uri="{FF2B5EF4-FFF2-40B4-BE49-F238E27FC236}">
                <a16:creationId xmlns:a16="http://schemas.microsoft.com/office/drawing/2014/main" id="{98D9D2E3-BDA0-394C-8E69-0196EC1361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91050"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19" name="Picture 7" descr="nahal">
            <a:extLst>
              <a:ext uri="{FF2B5EF4-FFF2-40B4-BE49-F238E27FC236}">
                <a16:creationId xmlns:a16="http://schemas.microsoft.com/office/drawing/2014/main" id="{A41051B4-FA6D-874A-9D82-04972A84B0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2106" y="0"/>
            <a:ext cx="4973637"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20" name="Rectangle 8">
            <a:extLst>
              <a:ext uri="{FF2B5EF4-FFF2-40B4-BE49-F238E27FC236}">
                <a16:creationId xmlns:a16="http://schemas.microsoft.com/office/drawing/2014/main" id="{F177C936-A1A8-BE4D-A53D-9017433E6873}"/>
              </a:ext>
            </a:extLst>
          </p:cNvPr>
          <p:cNvSpPr>
            <a:spLocks noGrp="1" noRot="1" noChangeArrowheads="1"/>
          </p:cNvSpPr>
          <p:nvPr>
            <p:ph type="title"/>
          </p:nvPr>
        </p:nvSpPr>
        <p:spPr>
          <a:xfrm>
            <a:off x="457200" y="274638"/>
            <a:ext cx="4038600" cy="715962"/>
          </a:xfrm>
        </p:spPr>
        <p:txBody>
          <a:bodyPr/>
          <a:lstStyle/>
          <a:p>
            <a:pPr eaLnBrk="1" hangingPunct="1">
              <a:defRPr/>
            </a:pPr>
            <a:r>
              <a:rPr lang="ta-IN" sz="5400" dirty="0">
                <a:latin typeface="Arial Unicode MS" pitchFamily="34" charset="-128"/>
                <a:ea typeface="Arial Unicode MS" pitchFamily="34" charset="-128"/>
                <a:cs typeface="Arial Unicode MS" pitchFamily="34" charset="-128"/>
              </a:rPr>
              <a:t>என் கெடி</a:t>
            </a:r>
            <a:endParaRPr lang="en-US" sz="5400" dirty="0">
              <a:latin typeface="Arial Unicode MS" pitchFamily="34" charset="-128"/>
              <a:ea typeface="Arial Unicode MS" pitchFamily="34" charset="-128"/>
              <a:cs typeface="Arial Unicode MS" pitchFamily="34" charset="-128"/>
            </a:endParaRPr>
          </a:p>
        </p:txBody>
      </p:sp>
      <p:sp>
        <p:nvSpPr>
          <p:cNvPr id="320517" name="Rectangle 5">
            <a:extLst>
              <a:ext uri="{FF2B5EF4-FFF2-40B4-BE49-F238E27FC236}">
                <a16:creationId xmlns:a16="http://schemas.microsoft.com/office/drawing/2014/main" id="{64386183-468C-C640-8517-3926593BBF8D}"/>
              </a:ext>
            </a:extLst>
          </p:cNvPr>
          <p:cNvSpPr>
            <a:spLocks noRot="1" noChangeArrowheads="1"/>
          </p:cNvSpPr>
          <p:nvPr/>
        </p:nvSpPr>
        <p:spPr bwMode="auto">
          <a:xfrm>
            <a:off x="628650" y="5586413"/>
            <a:ext cx="3962400" cy="868362"/>
          </a:xfrm>
          <a:prstGeom prst="rect">
            <a:avLst/>
          </a:prstGeom>
          <a:noFill/>
          <a:ln w="9525">
            <a:noFill/>
            <a:miter lim="800000"/>
            <a:headEnd/>
            <a:tailEnd/>
          </a:ln>
          <a:effectLst/>
        </p:spPr>
        <p:txBody>
          <a:bodyPr anchor="ctr"/>
          <a:lstStyle/>
          <a:p>
            <a:pPr algn="ctr" defTabSz="914400" fontAlgn="t">
              <a:spcBef>
                <a:spcPct val="50000"/>
              </a:spcBef>
              <a:defRPr/>
            </a:pPr>
            <a:r>
              <a:rPr lang="ta-IN" sz="4400"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உப்பு கடல் </a:t>
            </a:r>
            <a:endParaRPr lang="en-US" sz="4400"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320516"/>
                                        </p:tgtEl>
                                        <p:attrNameLst>
                                          <p:attrName>style.visibility</p:attrName>
                                        </p:attrNameLst>
                                      </p:cBhvr>
                                      <p:to>
                                        <p:strVal val="visible"/>
                                      </p:to>
                                    </p:set>
                                    <p:animEffect transition="in" filter="fade">
                                      <p:cBhvr>
                                        <p:cTn id="7" dur="1000"/>
                                        <p:tgtEl>
                                          <p:spTgt spid="320516"/>
                                        </p:tgtEl>
                                      </p:cBhvr>
                                    </p:animEffect>
                                    <p:anim calcmode="lin" valueType="num">
                                      <p:cBhvr>
                                        <p:cTn id="8" dur="1000" fill="hold"/>
                                        <p:tgtEl>
                                          <p:spTgt spid="320516"/>
                                        </p:tgtEl>
                                        <p:attrNameLst>
                                          <p:attrName>ppt_x</p:attrName>
                                        </p:attrNameLst>
                                      </p:cBhvr>
                                      <p:tavLst>
                                        <p:tav tm="0">
                                          <p:val>
                                            <p:strVal val="#ppt_x"/>
                                          </p:val>
                                        </p:tav>
                                        <p:tav tm="100000">
                                          <p:val>
                                            <p:strVal val="#ppt_x"/>
                                          </p:val>
                                        </p:tav>
                                      </p:tavLst>
                                    </p:anim>
                                    <p:anim calcmode="lin" valueType="num">
                                      <p:cBhvr>
                                        <p:cTn id="9" dur="900" decel="100000" fill="hold"/>
                                        <p:tgtEl>
                                          <p:spTgt spid="3205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2051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20519"/>
                                        </p:tgtEl>
                                        <p:attrNameLst>
                                          <p:attrName>style.visibility</p:attrName>
                                        </p:attrNameLst>
                                      </p:cBhvr>
                                      <p:to>
                                        <p:strVal val="visible"/>
                                      </p:to>
                                    </p:set>
                                    <p:animEffect transition="in" filter="dissolve">
                                      <p:cBhvr>
                                        <p:cTn id="15" dur="500"/>
                                        <p:tgtEl>
                                          <p:spTgt spid="3205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nodeType="clickEffect">
                                  <p:stCondLst>
                                    <p:cond delay="0"/>
                                  </p:stCondLst>
                                  <p:childTnLst>
                                    <p:set>
                                      <p:cBhvr>
                                        <p:cTn id="19" dur="1" fill="hold">
                                          <p:stCondLst>
                                            <p:cond delay="0"/>
                                          </p:stCondLst>
                                        </p:cTn>
                                        <p:tgtEl>
                                          <p:spTgt spid="320518"/>
                                        </p:tgtEl>
                                        <p:attrNameLst>
                                          <p:attrName>style.visibility</p:attrName>
                                        </p:attrNameLst>
                                      </p:cBhvr>
                                      <p:to>
                                        <p:strVal val="visible"/>
                                      </p:to>
                                    </p:set>
                                    <p:anim calcmode="lin" valueType="num">
                                      <p:cBhvr>
                                        <p:cTn id="20" dur="1000" fill="hold"/>
                                        <p:tgtEl>
                                          <p:spTgt spid="320518"/>
                                        </p:tgtEl>
                                        <p:attrNameLst>
                                          <p:attrName>ppt_w</p:attrName>
                                        </p:attrNameLst>
                                      </p:cBhvr>
                                      <p:tavLst>
                                        <p:tav tm="0">
                                          <p:val>
                                            <p:fltVal val="0"/>
                                          </p:val>
                                        </p:tav>
                                        <p:tav tm="100000">
                                          <p:val>
                                            <p:strVal val="#ppt_w"/>
                                          </p:val>
                                        </p:tav>
                                      </p:tavLst>
                                    </p:anim>
                                    <p:anim calcmode="lin" valueType="num">
                                      <p:cBhvr>
                                        <p:cTn id="21" dur="1000" fill="hold"/>
                                        <p:tgtEl>
                                          <p:spTgt spid="320518"/>
                                        </p:tgtEl>
                                        <p:attrNameLst>
                                          <p:attrName>ppt_h</p:attrName>
                                        </p:attrNameLst>
                                      </p:cBhvr>
                                      <p:tavLst>
                                        <p:tav tm="0">
                                          <p:val>
                                            <p:fltVal val="0"/>
                                          </p:val>
                                        </p:tav>
                                        <p:tav tm="100000">
                                          <p:val>
                                            <p:strVal val="#ppt_h"/>
                                          </p:val>
                                        </p:tav>
                                      </p:tavLst>
                                    </p:anim>
                                    <p:anim calcmode="lin" valueType="num">
                                      <p:cBhvr>
                                        <p:cTn id="22" dur="1000" fill="hold"/>
                                        <p:tgtEl>
                                          <p:spTgt spid="32051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20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320520"/>
                                        </p:tgtEl>
                                        <p:attrNameLst>
                                          <p:attrName>style.visibility</p:attrName>
                                        </p:attrNameLst>
                                      </p:cBhvr>
                                      <p:to>
                                        <p:strVal val="visible"/>
                                      </p:to>
                                    </p:set>
                                    <p:anim calcmode="lin" valueType="num">
                                      <p:cBhvr>
                                        <p:cTn id="28" dur="1000" fill="hold"/>
                                        <p:tgtEl>
                                          <p:spTgt spid="320520"/>
                                        </p:tgtEl>
                                        <p:attrNameLst>
                                          <p:attrName>ppt_w</p:attrName>
                                        </p:attrNameLst>
                                      </p:cBhvr>
                                      <p:tavLst>
                                        <p:tav tm="0">
                                          <p:val>
                                            <p:fltVal val="0"/>
                                          </p:val>
                                        </p:tav>
                                        <p:tav tm="100000">
                                          <p:val>
                                            <p:strVal val="#ppt_w"/>
                                          </p:val>
                                        </p:tav>
                                      </p:tavLst>
                                    </p:anim>
                                    <p:anim calcmode="lin" valueType="num">
                                      <p:cBhvr>
                                        <p:cTn id="29" dur="1000" fill="hold"/>
                                        <p:tgtEl>
                                          <p:spTgt spid="320520"/>
                                        </p:tgtEl>
                                        <p:attrNameLst>
                                          <p:attrName>ppt_h</p:attrName>
                                        </p:attrNameLst>
                                      </p:cBhvr>
                                      <p:tavLst>
                                        <p:tav tm="0">
                                          <p:val>
                                            <p:fltVal val="0"/>
                                          </p:val>
                                        </p:tav>
                                        <p:tav tm="100000">
                                          <p:val>
                                            <p:strVal val="#ppt_h"/>
                                          </p:val>
                                        </p:tav>
                                      </p:tavLst>
                                    </p:anim>
                                    <p:anim calcmode="lin" valueType="num">
                                      <p:cBhvr>
                                        <p:cTn id="30" dur="1000" fill="hold"/>
                                        <p:tgtEl>
                                          <p:spTgt spid="320520"/>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205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coastofsea">
            <a:extLst>
              <a:ext uri="{FF2B5EF4-FFF2-40B4-BE49-F238E27FC236}">
                <a16:creationId xmlns:a16="http://schemas.microsoft.com/office/drawing/2014/main" id="{398C2D4B-9D24-9541-A828-335C28F2D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2" descr="Medium wood">
            <a:extLst>
              <a:ext uri="{FF2B5EF4-FFF2-40B4-BE49-F238E27FC236}">
                <a16:creationId xmlns:a16="http://schemas.microsoft.com/office/drawing/2014/main" id="{CE345C48-1696-834D-9E71-B424EA5768B8}"/>
              </a:ext>
            </a:extLst>
          </p:cNvPr>
          <p:cNvSpPr>
            <a:spLocks noGrp="1" noRot="1" noChangeArrowheads="1"/>
          </p:cNvSpPr>
          <p:nvPr>
            <p:ph type="title"/>
          </p:nvPr>
        </p:nvSpPr>
        <p:spPr>
          <a:xfrm>
            <a:off x="4219575" y="241300"/>
            <a:ext cx="5153025" cy="1146175"/>
          </a:xfrm>
          <a:blipFill dpi="0" rotWithShape="1">
            <a:blip r:embed="rId4"/>
            <a:srcRect/>
            <a:tile tx="0" ty="0" sx="100000" sy="100000" flip="none" algn="tl"/>
          </a:blipFill>
        </p:spPr>
        <p:txBody>
          <a:bodyPr/>
          <a:lstStyle/>
          <a:p>
            <a:pPr eaLnBrk="1" hangingPunct="1"/>
            <a:r>
              <a:rPr lang="ta-IN" altLang="en-US" sz="4000">
                <a:effectLst/>
                <a:latin typeface="Arial Unicode MS" panose="020B0604020202020204" pitchFamily="34" charset="-128"/>
                <a:ea typeface="Arial Unicode MS" panose="020B0604020202020204" pitchFamily="34" charset="-128"/>
                <a:cs typeface="Arial Unicode MS" panose="020B0604020202020204" pitchFamily="34" charset="-128"/>
              </a:rPr>
              <a:t>உப்பு பகுதி வாடகை விடுதிகள் </a:t>
            </a:r>
            <a:endParaRPr lang="en-US" altLang="en-US" sz="4000">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floatingpeople">
            <a:extLst>
              <a:ext uri="{FF2B5EF4-FFF2-40B4-BE49-F238E27FC236}">
                <a16:creationId xmlns:a16="http://schemas.microsoft.com/office/drawing/2014/main" id="{6139A759-51C1-1347-8742-B3B516B80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663"/>
            <a:ext cx="9144000" cy="676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2" name="Rectangle 2">
            <a:extLst>
              <a:ext uri="{FF2B5EF4-FFF2-40B4-BE49-F238E27FC236}">
                <a16:creationId xmlns:a16="http://schemas.microsoft.com/office/drawing/2014/main" id="{1A8C46EC-0F89-2A4B-B0C0-19C5271D0834}"/>
              </a:ext>
            </a:extLst>
          </p:cNvPr>
          <p:cNvSpPr>
            <a:spLocks noGrp="1" noRot="1" noChangeArrowheads="1"/>
          </p:cNvSpPr>
          <p:nvPr>
            <p:ph type="title"/>
          </p:nvPr>
        </p:nvSpPr>
        <p:spPr>
          <a:xfrm>
            <a:off x="0" y="304800"/>
            <a:ext cx="3200400" cy="1676400"/>
          </a:xfrm>
          <a:solidFill>
            <a:schemeClr val="bg2"/>
          </a:solidFill>
        </p:spPr>
        <p:txBody>
          <a:bodyPr/>
          <a:lstStyle/>
          <a:p>
            <a:pPr eaLnBrk="1" hangingPunct="1">
              <a:defRPr/>
            </a:pPr>
            <a:r>
              <a:rPr lang="ta-IN" sz="3600" dirty="0">
                <a:latin typeface="Arial Unicode MS" pitchFamily="34" charset="-128"/>
                <a:ea typeface="Arial Unicode MS" pitchFamily="34" charset="-128"/>
                <a:cs typeface="Arial Unicode MS" pitchFamily="34" charset="-128"/>
              </a:rPr>
              <a:t>பூமியில் மிக அதிக  உப்பு உவர்ப்பு பகுதி </a:t>
            </a:r>
            <a:endParaRPr lang="en-US" sz="3600" dirty="0">
              <a:latin typeface="Arial Unicode MS" pitchFamily="34" charset="-128"/>
              <a:ea typeface="Arial Unicode MS" pitchFamily="34" charset="-128"/>
              <a:cs typeface="Arial Unicode MS" pitchFamily="34" charset="-128"/>
            </a:endParaRPr>
          </a:p>
        </p:txBody>
      </p:sp>
      <p:sp>
        <p:nvSpPr>
          <p:cNvPr id="133126" name="Text Box 6">
            <a:extLst>
              <a:ext uri="{FF2B5EF4-FFF2-40B4-BE49-F238E27FC236}">
                <a16:creationId xmlns:a16="http://schemas.microsoft.com/office/drawing/2014/main" id="{D62B1FF2-72B5-964B-83E9-4BD8D8C0B11F}"/>
              </a:ext>
            </a:extLst>
          </p:cNvPr>
          <p:cNvSpPr txBox="1">
            <a:spLocks noChangeArrowheads="1"/>
          </p:cNvSpPr>
          <p:nvPr/>
        </p:nvSpPr>
        <p:spPr bwMode="auto">
          <a:xfrm>
            <a:off x="4572000" y="280988"/>
            <a:ext cx="4572000" cy="5910262"/>
          </a:xfrm>
          <a:prstGeom prst="rect">
            <a:avLst/>
          </a:prstGeom>
          <a:noFill/>
          <a:ln w="9525">
            <a:noFill/>
            <a:miter lim="800000"/>
            <a:headEnd/>
            <a:tailEnd/>
          </a:ln>
          <a:effectLst/>
        </p:spPr>
        <p:txBody>
          <a:bodyPr anchor="ct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spcBef>
                <a:spcPct val="50000"/>
              </a:spcBef>
              <a:defRPr/>
            </a:pPr>
            <a:r>
              <a:rPr lang="ta-IN" sz="36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கடல் நீரின்</a:t>
            </a:r>
            <a:r>
              <a:rPr lang="en-US" sz="36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a:t>
            </a:r>
            <a:r>
              <a:rPr lang="ta-IN" sz="36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6 மடங்கு உப்பு அதிக உள்ளடக்கம்</a:t>
            </a:r>
            <a:r>
              <a:rPr lang="en-US" sz="36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a:t>
            </a:r>
            <a:r>
              <a:rPr lang="ta-IN" sz="36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a:t>
            </a:r>
          </a:p>
          <a:p>
            <a:pPr algn="ctr" defTabSz="914400" eaLnBrk="1" hangingPunct="1">
              <a:spcBef>
                <a:spcPct val="50000"/>
              </a:spcBef>
              <a:defRPr/>
            </a:pPr>
            <a:r>
              <a:rPr lang="ta-IN" sz="36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7% உப்புடன் 27% திடப்பொருள்கள்</a:t>
            </a:r>
            <a:r>
              <a:rPr lang="en-US" sz="36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a:t>
            </a:r>
            <a:endParaRPr lang="ta-IN" sz="36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a:p>
            <a:pPr algn="ctr" defTabSz="914400" eaLnBrk="1" hangingPunct="1">
              <a:spcBef>
                <a:spcPct val="50000"/>
              </a:spcBef>
              <a:defRPr/>
            </a:pPr>
            <a:r>
              <a:rPr lang="ta-IN" sz="36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சிரமமின்றி மிதக்கவும்</a:t>
            </a:r>
            <a:r>
              <a:rPr lang="en-US" sz="36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a:t>
            </a:r>
            <a:endParaRPr lang="ta-IN" sz="36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a:p>
            <a:pPr algn="ctr" defTabSz="914400" eaLnBrk="1" hangingPunct="1">
              <a:spcBef>
                <a:spcPct val="50000"/>
              </a:spcBef>
              <a:defRPr/>
            </a:pPr>
            <a:r>
              <a:rPr lang="ta-IN" sz="36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இதன்வியாபாரமம் இங்கு  இல்லை</a:t>
            </a:r>
            <a:r>
              <a:rPr lang="en-US" sz="36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33126">
                                            <p:txEl>
                                              <p:pRg st="0" end="0"/>
                                            </p:txEl>
                                          </p:spTgt>
                                        </p:tgtEl>
                                        <p:attrNameLst>
                                          <p:attrName>style.visibility</p:attrName>
                                        </p:attrNameLst>
                                      </p:cBhvr>
                                      <p:to>
                                        <p:strVal val="visible"/>
                                      </p:to>
                                    </p:set>
                                    <p:animEffect transition="in" filter="wipe(down)">
                                      <p:cBhvr>
                                        <p:cTn id="7" dur="580">
                                          <p:stCondLst>
                                            <p:cond delay="0"/>
                                          </p:stCondLst>
                                        </p:cTn>
                                        <p:tgtEl>
                                          <p:spTgt spid="133126">
                                            <p:txEl>
                                              <p:pRg st="0" end="0"/>
                                            </p:txEl>
                                          </p:spTgt>
                                        </p:tgtEl>
                                      </p:cBhvr>
                                    </p:animEffect>
                                    <p:anim calcmode="lin" valueType="num">
                                      <p:cBhvr>
                                        <p:cTn id="8" dur="1822" tmFilter="0,0; 0.14,0.36; 0.43,0.73; 0.71,0.91; 1.0,1.0">
                                          <p:stCondLst>
                                            <p:cond delay="0"/>
                                          </p:stCondLst>
                                        </p:cTn>
                                        <p:tgtEl>
                                          <p:spTgt spid="13312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312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312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312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312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33126">
                                            <p:txEl>
                                              <p:pRg st="0" end="0"/>
                                            </p:txEl>
                                          </p:spTgt>
                                        </p:tgtEl>
                                      </p:cBhvr>
                                      <p:to x="100000" y="60000"/>
                                    </p:animScale>
                                    <p:animScale>
                                      <p:cBhvr>
                                        <p:cTn id="14" dur="166" decel="50000">
                                          <p:stCondLst>
                                            <p:cond delay="676"/>
                                          </p:stCondLst>
                                        </p:cTn>
                                        <p:tgtEl>
                                          <p:spTgt spid="133126">
                                            <p:txEl>
                                              <p:pRg st="0" end="0"/>
                                            </p:txEl>
                                          </p:spTgt>
                                        </p:tgtEl>
                                      </p:cBhvr>
                                      <p:to x="100000" y="100000"/>
                                    </p:animScale>
                                    <p:animScale>
                                      <p:cBhvr>
                                        <p:cTn id="15" dur="26">
                                          <p:stCondLst>
                                            <p:cond delay="1312"/>
                                          </p:stCondLst>
                                        </p:cTn>
                                        <p:tgtEl>
                                          <p:spTgt spid="133126">
                                            <p:txEl>
                                              <p:pRg st="0" end="0"/>
                                            </p:txEl>
                                          </p:spTgt>
                                        </p:tgtEl>
                                      </p:cBhvr>
                                      <p:to x="100000" y="80000"/>
                                    </p:animScale>
                                    <p:animScale>
                                      <p:cBhvr>
                                        <p:cTn id="16" dur="166" decel="50000">
                                          <p:stCondLst>
                                            <p:cond delay="1338"/>
                                          </p:stCondLst>
                                        </p:cTn>
                                        <p:tgtEl>
                                          <p:spTgt spid="133126">
                                            <p:txEl>
                                              <p:pRg st="0" end="0"/>
                                            </p:txEl>
                                          </p:spTgt>
                                        </p:tgtEl>
                                      </p:cBhvr>
                                      <p:to x="100000" y="100000"/>
                                    </p:animScale>
                                    <p:animScale>
                                      <p:cBhvr>
                                        <p:cTn id="17" dur="26">
                                          <p:stCondLst>
                                            <p:cond delay="1642"/>
                                          </p:stCondLst>
                                        </p:cTn>
                                        <p:tgtEl>
                                          <p:spTgt spid="133126">
                                            <p:txEl>
                                              <p:pRg st="0" end="0"/>
                                            </p:txEl>
                                          </p:spTgt>
                                        </p:tgtEl>
                                      </p:cBhvr>
                                      <p:to x="100000" y="90000"/>
                                    </p:animScale>
                                    <p:animScale>
                                      <p:cBhvr>
                                        <p:cTn id="18" dur="166" decel="50000">
                                          <p:stCondLst>
                                            <p:cond delay="1668"/>
                                          </p:stCondLst>
                                        </p:cTn>
                                        <p:tgtEl>
                                          <p:spTgt spid="133126">
                                            <p:txEl>
                                              <p:pRg st="0" end="0"/>
                                            </p:txEl>
                                          </p:spTgt>
                                        </p:tgtEl>
                                      </p:cBhvr>
                                      <p:to x="100000" y="100000"/>
                                    </p:animScale>
                                    <p:animScale>
                                      <p:cBhvr>
                                        <p:cTn id="19" dur="26">
                                          <p:stCondLst>
                                            <p:cond delay="1808"/>
                                          </p:stCondLst>
                                        </p:cTn>
                                        <p:tgtEl>
                                          <p:spTgt spid="133126">
                                            <p:txEl>
                                              <p:pRg st="0" end="0"/>
                                            </p:txEl>
                                          </p:spTgt>
                                        </p:tgtEl>
                                      </p:cBhvr>
                                      <p:to x="100000" y="95000"/>
                                    </p:animScale>
                                    <p:animScale>
                                      <p:cBhvr>
                                        <p:cTn id="20" dur="166" decel="50000">
                                          <p:stCondLst>
                                            <p:cond delay="1834"/>
                                          </p:stCondLst>
                                        </p:cTn>
                                        <p:tgtEl>
                                          <p:spTgt spid="133126">
                                            <p:txEl>
                                              <p:pRg st="0" end="0"/>
                                            </p:txEl>
                                          </p:spTgt>
                                        </p:tgtEl>
                                      </p:cBhvr>
                                      <p:to x="100000" y="100000"/>
                                    </p:animScale>
                                  </p:childTnLst>
                                </p:cTn>
                              </p:par>
                            </p:childTnLst>
                          </p:cTn>
                        </p:par>
                        <p:par>
                          <p:cTn id="21" fill="hold" nodeType="afterGroup">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33126">
                                            <p:txEl>
                                              <p:pRg st="1" end="1"/>
                                            </p:txEl>
                                          </p:spTgt>
                                        </p:tgtEl>
                                        <p:attrNameLst>
                                          <p:attrName>style.visibility</p:attrName>
                                        </p:attrNameLst>
                                      </p:cBhvr>
                                      <p:to>
                                        <p:strVal val="visible"/>
                                      </p:to>
                                    </p:set>
                                    <p:animEffect transition="in" filter="wipe(down)">
                                      <p:cBhvr>
                                        <p:cTn id="24" dur="580">
                                          <p:stCondLst>
                                            <p:cond delay="0"/>
                                          </p:stCondLst>
                                        </p:cTn>
                                        <p:tgtEl>
                                          <p:spTgt spid="133126">
                                            <p:txEl>
                                              <p:pRg st="1" end="1"/>
                                            </p:txEl>
                                          </p:spTgt>
                                        </p:tgtEl>
                                      </p:cBhvr>
                                    </p:animEffect>
                                    <p:anim calcmode="lin" valueType="num">
                                      <p:cBhvr>
                                        <p:cTn id="25" dur="1822" tmFilter="0,0; 0.14,0.36; 0.43,0.73; 0.71,0.91; 1.0,1.0">
                                          <p:stCondLst>
                                            <p:cond delay="0"/>
                                          </p:stCondLst>
                                        </p:cTn>
                                        <p:tgtEl>
                                          <p:spTgt spid="133126">
                                            <p:txEl>
                                              <p:pRg st="1" end="1"/>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33126">
                                            <p:txEl>
                                              <p:pRg st="1" end="1"/>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33126">
                                            <p:txEl>
                                              <p:pRg st="1" end="1"/>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33126">
                                            <p:txEl>
                                              <p:pRg st="1" end="1"/>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33126">
                                            <p:txEl>
                                              <p:pRg st="1" end="1"/>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133126">
                                            <p:txEl>
                                              <p:pRg st="1" end="1"/>
                                            </p:txEl>
                                          </p:spTgt>
                                        </p:tgtEl>
                                      </p:cBhvr>
                                      <p:to x="100000" y="60000"/>
                                    </p:animScale>
                                    <p:animScale>
                                      <p:cBhvr>
                                        <p:cTn id="31" dur="166" decel="50000">
                                          <p:stCondLst>
                                            <p:cond delay="676"/>
                                          </p:stCondLst>
                                        </p:cTn>
                                        <p:tgtEl>
                                          <p:spTgt spid="133126">
                                            <p:txEl>
                                              <p:pRg st="1" end="1"/>
                                            </p:txEl>
                                          </p:spTgt>
                                        </p:tgtEl>
                                      </p:cBhvr>
                                      <p:to x="100000" y="100000"/>
                                    </p:animScale>
                                    <p:animScale>
                                      <p:cBhvr>
                                        <p:cTn id="32" dur="26">
                                          <p:stCondLst>
                                            <p:cond delay="1312"/>
                                          </p:stCondLst>
                                        </p:cTn>
                                        <p:tgtEl>
                                          <p:spTgt spid="133126">
                                            <p:txEl>
                                              <p:pRg st="1" end="1"/>
                                            </p:txEl>
                                          </p:spTgt>
                                        </p:tgtEl>
                                      </p:cBhvr>
                                      <p:to x="100000" y="80000"/>
                                    </p:animScale>
                                    <p:animScale>
                                      <p:cBhvr>
                                        <p:cTn id="33" dur="166" decel="50000">
                                          <p:stCondLst>
                                            <p:cond delay="1338"/>
                                          </p:stCondLst>
                                        </p:cTn>
                                        <p:tgtEl>
                                          <p:spTgt spid="133126">
                                            <p:txEl>
                                              <p:pRg st="1" end="1"/>
                                            </p:txEl>
                                          </p:spTgt>
                                        </p:tgtEl>
                                      </p:cBhvr>
                                      <p:to x="100000" y="100000"/>
                                    </p:animScale>
                                    <p:animScale>
                                      <p:cBhvr>
                                        <p:cTn id="34" dur="26">
                                          <p:stCondLst>
                                            <p:cond delay="1642"/>
                                          </p:stCondLst>
                                        </p:cTn>
                                        <p:tgtEl>
                                          <p:spTgt spid="133126">
                                            <p:txEl>
                                              <p:pRg st="1" end="1"/>
                                            </p:txEl>
                                          </p:spTgt>
                                        </p:tgtEl>
                                      </p:cBhvr>
                                      <p:to x="100000" y="90000"/>
                                    </p:animScale>
                                    <p:animScale>
                                      <p:cBhvr>
                                        <p:cTn id="35" dur="166" decel="50000">
                                          <p:stCondLst>
                                            <p:cond delay="1668"/>
                                          </p:stCondLst>
                                        </p:cTn>
                                        <p:tgtEl>
                                          <p:spTgt spid="133126">
                                            <p:txEl>
                                              <p:pRg st="1" end="1"/>
                                            </p:txEl>
                                          </p:spTgt>
                                        </p:tgtEl>
                                      </p:cBhvr>
                                      <p:to x="100000" y="100000"/>
                                    </p:animScale>
                                    <p:animScale>
                                      <p:cBhvr>
                                        <p:cTn id="36" dur="26">
                                          <p:stCondLst>
                                            <p:cond delay="1808"/>
                                          </p:stCondLst>
                                        </p:cTn>
                                        <p:tgtEl>
                                          <p:spTgt spid="133126">
                                            <p:txEl>
                                              <p:pRg st="1" end="1"/>
                                            </p:txEl>
                                          </p:spTgt>
                                        </p:tgtEl>
                                      </p:cBhvr>
                                      <p:to x="100000" y="95000"/>
                                    </p:animScale>
                                    <p:animScale>
                                      <p:cBhvr>
                                        <p:cTn id="37" dur="166" decel="50000">
                                          <p:stCondLst>
                                            <p:cond delay="1834"/>
                                          </p:stCondLst>
                                        </p:cTn>
                                        <p:tgtEl>
                                          <p:spTgt spid="133126">
                                            <p:txEl>
                                              <p:pRg st="1" end="1"/>
                                            </p:txEl>
                                          </p:spTgt>
                                        </p:tgtEl>
                                      </p:cBhvr>
                                      <p:to x="100000" y="100000"/>
                                    </p:animScale>
                                  </p:childTnLst>
                                </p:cTn>
                              </p:par>
                            </p:childTnLst>
                          </p:cTn>
                        </p:par>
                        <p:par>
                          <p:cTn id="38" fill="hold" nodeType="afterGroup">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133126">
                                            <p:txEl>
                                              <p:pRg st="2" end="2"/>
                                            </p:txEl>
                                          </p:spTgt>
                                        </p:tgtEl>
                                        <p:attrNameLst>
                                          <p:attrName>style.visibility</p:attrName>
                                        </p:attrNameLst>
                                      </p:cBhvr>
                                      <p:to>
                                        <p:strVal val="visible"/>
                                      </p:to>
                                    </p:set>
                                    <p:animEffect transition="in" filter="wipe(down)">
                                      <p:cBhvr>
                                        <p:cTn id="41" dur="580">
                                          <p:stCondLst>
                                            <p:cond delay="0"/>
                                          </p:stCondLst>
                                        </p:cTn>
                                        <p:tgtEl>
                                          <p:spTgt spid="133126">
                                            <p:txEl>
                                              <p:pRg st="2" end="2"/>
                                            </p:txEl>
                                          </p:spTgt>
                                        </p:tgtEl>
                                      </p:cBhvr>
                                    </p:animEffect>
                                    <p:anim calcmode="lin" valueType="num">
                                      <p:cBhvr>
                                        <p:cTn id="42" dur="1822" tmFilter="0,0; 0.14,0.36; 0.43,0.73; 0.71,0.91; 1.0,1.0">
                                          <p:stCondLst>
                                            <p:cond delay="0"/>
                                          </p:stCondLst>
                                        </p:cTn>
                                        <p:tgtEl>
                                          <p:spTgt spid="13312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3312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3312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3312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3312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33126">
                                            <p:txEl>
                                              <p:pRg st="2" end="2"/>
                                            </p:txEl>
                                          </p:spTgt>
                                        </p:tgtEl>
                                      </p:cBhvr>
                                      <p:to x="100000" y="60000"/>
                                    </p:animScale>
                                    <p:animScale>
                                      <p:cBhvr>
                                        <p:cTn id="48" dur="166" decel="50000">
                                          <p:stCondLst>
                                            <p:cond delay="676"/>
                                          </p:stCondLst>
                                        </p:cTn>
                                        <p:tgtEl>
                                          <p:spTgt spid="133126">
                                            <p:txEl>
                                              <p:pRg st="2" end="2"/>
                                            </p:txEl>
                                          </p:spTgt>
                                        </p:tgtEl>
                                      </p:cBhvr>
                                      <p:to x="100000" y="100000"/>
                                    </p:animScale>
                                    <p:animScale>
                                      <p:cBhvr>
                                        <p:cTn id="49" dur="26">
                                          <p:stCondLst>
                                            <p:cond delay="1312"/>
                                          </p:stCondLst>
                                        </p:cTn>
                                        <p:tgtEl>
                                          <p:spTgt spid="133126">
                                            <p:txEl>
                                              <p:pRg st="2" end="2"/>
                                            </p:txEl>
                                          </p:spTgt>
                                        </p:tgtEl>
                                      </p:cBhvr>
                                      <p:to x="100000" y="80000"/>
                                    </p:animScale>
                                    <p:animScale>
                                      <p:cBhvr>
                                        <p:cTn id="50" dur="166" decel="50000">
                                          <p:stCondLst>
                                            <p:cond delay="1338"/>
                                          </p:stCondLst>
                                        </p:cTn>
                                        <p:tgtEl>
                                          <p:spTgt spid="133126">
                                            <p:txEl>
                                              <p:pRg st="2" end="2"/>
                                            </p:txEl>
                                          </p:spTgt>
                                        </p:tgtEl>
                                      </p:cBhvr>
                                      <p:to x="100000" y="100000"/>
                                    </p:animScale>
                                    <p:animScale>
                                      <p:cBhvr>
                                        <p:cTn id="51" dur="26">
                                          <p:stCondLst>
                                            <p:cond delay="1642"/>
                                          </p:stCondLst>
                                        </p:cTn>
                                        <p:tgtEl>
                                          <p:spTgt spid="133126">
                                            <p:txEl>
                                              <p:pRg st="2" end="2"/>
                                            </p:txEl>
                                          </p:spTgt>
                                        </p:tgtEl>
                                      </p:cBhvr>
                                      <p:to x="100000" y="90000"/>
                                    </p:animScale>
                                    <p:animScale>
                                      <p:cBhvr>
                                        <p:cTn id="52" dur="166" decel="50000">
                                          <p:stCondLst>
                                            <p:cond delay="1668"/>
                                          </p:stCondLst>
                                        </p:cTn>
                                        <p:tgtEl>
                                          <p:spTgt spid="133126">
                                            <p:txEl>
                                              <p:pRg st="2" end="2"/>
                                            </p:txEl>
                                          </p:spTgt>
                                        </p:tgtEl>
                                      </p:cBhvr>
                                      <p:to x="100000" y="100000"/>
                                    </p:animScale>
                                    <p:animScale>
                                      <p:cBhvr>
                                        <p:cTn id="53" dur="26">
                                          <p:stCondLst>
                                            <p:cond delay="1808"/>
                                          </p:stCondLst>
                                        </p:cTn>
                                        <p:tgtEl>
                                          <p:spTgt spid="133126">
                                            <p:txEl>
                                              <p:pRg st="2" end="2"/>
                                            </p:txEl>
                                          </p:spTgt>
                                        </p:tgtEl>
                                      </p:cBhvr>
                                      <p:to x="100000" y="95000"/>
                                    </p:animScale>
                                    <p:animScale>
                                      <p:cBhvr>
                                        <p:cTn id="54" dur="166" decel="50000">
                                          <p:stCondLst>
                                            <p:cond delay="1834"/>
                                          </p:stCondLst>
                                        </p:cTn>
                                        <p:tgtEl>
                                          <p:spTgt spid="133126">
                                            <p:txEl>
                                              <p:pRg st="2" end="2"/>
                                            </p:txEl>
                                          </p:spTgt>
                                        </p:tgtEl>
                                      </p:cBhvr>
                                      <p:to x="100000" y="100000"/>
                                    </p:animScale>
                                  </p:childTnLst>
                                </p:cTn>
                              </p:par>
                            </p:childTnLst>
                          </p:cTn>
                        </p:par>
                        <p:par>
                          <p:cTn id="55" fill="hold" nodeType="afterGroup">
                            <p:stCondLst>
                              <p:cond delay="6000"/>
                            </p:stCondLst>
                            <p:childTnLst>
                              <p:par>
                                <p:cTn id="56" presetID="26" presetClass="entr" presetSubtype="0" fill="hold" grpId="0" nodeType="afterEffect">
                                  <p:stCondLst>
                                    <p:cond delay="0"/>
                                  </p:stCondLst>
                                  <p:childTnLst>
                                    <p:set>
                                      <p:cBhvr>
                                        <p:cTn id="57" dur="1" fill="hold">
                                          <p:stCondLst>
                                            <p:cond delay="0"/>
                                          </p:stCondLst>
                                        </p:cTn>
                                        <p:tgtEl>
                                          <p:spTgt spid="133126">
                                            <p:txEl>
                                              <p:pRg st="3" end="3"/>
                                            </p:txEl>
                                          </p:spTgt>
                                        </p:tgtEl>
                                        <p:attrNameLst>
                                          <p:attrName>style.visibility</p:attrName>
                                        </p:attrNameLst>
                                      </p:cBhvr>
                                      <p:to>
                                        <p:strVal val="visible"/>
                                      </p:to>
                                    </p:set>
                                    <p:animEffect transition="in" filter="wipe(down)">
                                      <p:cBhvr>
                                        <p:cTn id="58" dur="580">
                                          <p:stCondLst>
                                            <p:cond delay="0"/>
                                          </p:stCondLst>
                                        </p:cTn>
                                        <p:tgtEl>
                                          <p:spTgt spid="133126">
                                            <p:txEl>
                                              <p:pRg st="3" end="3"/>
                                            </p:txEl>
                                          </p:spTgt>
                                        </p:tgtEl>
                                      </p:cBhvr>
                                    </p:animEffect>
                                    <p:anim calcmode="lin" valueType="num">
                                      <p:cBhvr>
                                        <p:cTn id="59" dur="1822" tmFilter="0,0; 0.14,0.36; 0.43,0.73; 0.71,0.91; 1.0,1.0">
                                          <p:stCondLst>
                                            <p:cond delay="0"/>
                                          </p:stCondLst>
                                        </p:cTn>
                                        <p:tgtEl>
                                          <p:spTgt spid="133126">
                                            <p:txEl>
                                              <p:pRg st="3" end="3"/>
                                            </p:txEl>
                                          </p:spTgt>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33126">
                                            <p:txEl>
                                              <p:pRg st="3" end="3"/>
                                            </p:txEl>
                                          </p:spTgt>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33126">
                                            <p:txEl>
                                              <p:pRg st="3" end="3"/>
                                            </p:txEl>
                                          </p:spTgt>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33126">
                                            <p:txEl>
                                              <p:pRg st="3" end="3"/>
                                            </p:txEl>
                                          </p:spTgt>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33126">
                                            <p:txEl>
                                              <p:pRg st="3" end="3"/>
                                            </p:txEl>
                                          </p:spTgt>
                                        </p:tgtEl>
                                        <p:attrNameLst>
                                          <p:attrName>ppt_y</p:attrName>
                                        </p:attrNameLst>
                                      </p:cBhvr>
                                      <p:tavLst>
                                        <p:tav tm="0" fmla="#ppt_y-sin(pi*$)/81">
                                          <p:val>
                                            <p:fltVal val="0"/>
                                          </p:val>
                                        </p:tav>
                                        <p:tav tm="100000">
                                          <p:val>
                                            <p:fltVal val="1"/>
                                          </p:val>
                                        </p:tav>
                                      </p:tavLst>
                                    </p:anim>
                                    <p:animScale>
                                      <p:cBhvr>
                                        <p:cTn id="64" dur="26">
                                          <p:stCondLst>
                                            <p:cond delay="650"/>
                                          </p:stCondLst>
                                        </p:cTn>
                                        <p:tgtEl>
                                          <p:spTgt spid="133126">
                                            <p:txEl>
                                              <p:pRg st="3" end="3"/>
                                            </p:txEl>
                                          </p:spTgt>
                                        </p:tgtEl>
                                      </p:cBhvr>
                                      <p:to x="100000" y="60000"/>
                                    </p:animScale>
                                    <p:animScale>
                                      <p:cBhvr>
                                        <p:cTn id="65" dur="166" decel="50000">
                                          <p:stCondLst>
                                            <p:cond delay="676"/>
                                          </p:stCondLst>
                                        </p:cTn>
                                        <p:tgtEl>
                                          <p:spTgt spid="133126">
                                            <p:txEl>
                                              <p:pRg st="3" end="3"/>
                                            </p:txEl>
                                          </p:spTgt>
                                        </p:tgtEl>
                                      </p:cBhvr>
                                      <p:to x="100000" y="100000"/>
                                    </p:animScale>
                                    <p:animScale>
                                      <p:cBhvr>
                                        <p:cTn id="66" dur="26">
                                          <p:stCondLst>
                                            <p:cond delay="1312"/>
                                          </p:stCondLst>
                                        </p:cTn>
                                        <p:tgtEl>
                                          <p:spTgt spid="133126">
                                            <p:txEl>
                                              <p:pRg st="3" end="3"/>
                                            </p:txEl>
                                          </p:spTgt>
                                        </p:tgtEl>
                                      </p:cBhvr>
                                      <p:to x="100000" y="80000"/>
                                    </p:animScale>
                                    <p:animScale>
                                      <p:cBhvr>
                                        <p:cTn id="67" dur="166" decel="50000">
                                          <p:stCondLst>
                                            <p:cond delay="1338"/>
                                          </p:stCondLst>
                                        </p:cTn>
                                        <p:tgtEl>
                                          <p:spTgt spid="133126">
                                            <p:txEl>
                                              <p:pRg st="3" end="3"/>
                                            </p:txEl>
                                          </p:spTgt>
                                        </p:tgtEl>
                                      </p:cBhvr>
                                      <p:to x="100000" y="100000"/>
                                    </p:animScale>
                                    <p:animScale>
                                      <p:cBhvr>
                                        <p:cTn id="68" dur="26">
                                          <p:stCondLst>
                                            <p:cond delay="1642"/>
                                          </p:stCondLst>
                                        </p:cTn>
                                        <p:tgtEl>
                                          <p:spTgt spid="133126">
                                            <p:txEl>
                                              <p:pRg st="3" end="3"/>
                                            </p:txEl>
                                          </p:spTgt>
                                        </p:tgtEl>
                                      </p:cBhvr>
                                      <p:to x="100000" y="90000"/>
                                    </p:animScale>
                                    <p:animScale>
                                      <p:cBhvr>
                                        <p:cTn id="69" dur="166" decel="50000">
                                          <p:stCondLst>
                                            <p:cond delay="1668"/>
                                          </p:stCondLst>
                                        </p:cTn>
                                        <p:tgtEl>
                                          <p:spTgt spid="133126">
                                            <p:txEl>
                                              <p:pRg st="3" end="3"/>
                                            </p:txEl>
                                          </p:spTgt>
                                        </p:tgtEl>
                                      </p:cBhvr>
                                      <p:to x="100000" y="100000"/>
                                    </p:animScale>
                                    <p:animScale>
                                      <p:cBhvr>
                                        <p:cTn id="70" dur="26">
                                          <p:stCondLst>
                                            <p:cond delay="1808"/>
                                          </p:stCondLst>
                                        </p:cTn>
                                        <p:tgtEl>
                                          <p:spTgt spid="133126">
                                            <p:txEl>
                                              <p:pRg st="3" end="3"/>
                                            </p:txEl>
                                          </p:spTgt>
                                        </p:tgtEl>
                                      </p:cBhvr>
                                      <p:to x="100000" y="95000"/>
                                    </p:animScale>
                                    <p:animScale>
                                      <p:cBhvr>
                                        <p:cTn id="71" dur="166" decel="50000">
                                          <p:stCondLst>
                                            <p:cond delay="1834"/>
                                          </p:stCondLst>
                                        </p:cTn>
                                        <p:tgtEl>
                                          <p:spTgt spid="133126">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028" descr="DSC00619">
            <a:extLst>
              <a:ext uri="{FF2B5EF4-FFF2-40B4-BE49-F238E27FC236}">
                <a16:creationId xmlns:a16="http://schemas.microsoft.com/office/drawing/2014/main" id="{9B59FB7C-3047-E54A-92B8-54D974F3C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4" name="Rectangle 1026">
            <a:extLst>
              <a:ext uri="{FF2B5EF4-FFF2-40B4-BE49-F238E27FC236}">
                <a16:creationId xmlns:a16="http://schemas.microsoft.com/office/drawing/2014/main" id="{153B97CA-6A09-2140-AC6B-3F14E69E2B38}"/>
              </a:ext>
            </a:extLst>
          </p:cNvPr>
          <p:cNvSpPr>
            <a:spLocks noGrp="1" noRot="1" noChangeArrowheads="1"/>
          </p:cNvSpPr>
          <p:nvPr>
            <p:ph type="title"/>
          </p:nvPr>
        </p:nvSpPr>
        <p:spPr>
          <a:xfrm>
            <a:off x="457200" y="152400"/>
            <a:ext cx="8229600" cy="1143000"/>
          </a:xfrm>
          <a:effectLst>
            <a:outerShdw blurRad="63500" dist="35921" dir="2700000" algn="ctr" rotWithShape="0">
              <a:schemeClr val="tx1">
                <a:alpha val="74998"/>
              </a:schemeClr>
            </a:outerShdw>
          </a:effectLst>
        </p:spPr>
        <p:txBody>
          <a:bodyPr/>
          <a:lstStyle/>
          <a:p>
            <a:pPr marL="914400" indent="-914400" eaLnBrk="1" hangingPunct="1">
              <a:buFont typeface="+mj-lt"/>
              <a:buAutoNum type="arabicPeriod"/>
              <a:defRPr/>
            </a:pPr>
            <a:r>
              <a:rPr lang="ta-IN" dirty="0">
                <a:solidFill>
                  <a:schemeClr val="bg2"/>
                </a:solidFill>
                <a:latin typeface="Arial Unicode MS" pitchFamily="34" charset="-128"/>
                <a:ea typeface="Arial Unicode MS" pitchFamily="34" charset="-128"/>
                <a:cs typeface="Arial Unicode MS" pitchFamily="34" charset="-128"/>
              </a:rPr>
              <a:t>நானும் அதை அனுபவித்தேன்!</a:t>
            </a:r>
            <a:endParaRPr lang="en-US" dirty="0">
              <a:solidFill>
                <a:schemeClr val="bg2"/>
              </a:solidFill>
              <a:latin typeface="Arial Unicode MS" pitchFamily="34" charset="-128"/>
              <a:ea typeface="Arial Unicode MS" pitchFamily="34" charset="-128"/>
              <a:cs typeface="Arial Unicode MS"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80E7DA4A-5960-294F-9BD3-BCD421620560}"/>
              </a:ext>
            </a:extLst>
          </p:cNvPr>
          <p:cNvSpPr>
            <a:spLocks noGrp="1" noRot="1" noChangeArrowheads="1"/>
          </p:cNvSpPr>
          <p:nvPr>
            <p:ph type="title"/>
          </p:nvPr>
        </p:nvSpPr>
        <p:spPr/>
        <p:txBody>
          <a:bodyPr/>
          <a:lstStyle/>
          <a:p>
            <a:pPr eaLnBrk="1" hangingPunct="1">
              <a:defRPr/>
            </a:pPr>
            <a:r>
              <a:rPr lang="ta-IN" dirty="0">
                <a:latin typeface="Arial Unicode MS" pitchFamily="34" charset="-128"/>
                <a:ea typeface="Arial Unicode MS" pitchFamily="34" charset="-128"/>
                <a:cs typeface="Arial Unicode MS" pitchFamily="34" charset="-128"/>
              </a:rPr>
              <a:t>சவக்கடல் சேறு </a:t>
            </a:r>
            <a:endParaRPr lang="en-US" dirty="0">
              <a:latin typeface="Arial Unicode MS" pitchFamily="34" charset="-128"/>
              <a:ea typeface="Arial Unicode MS" pitchFamily="34" charset="-128"/>
              <a:cs typeface="Arial Unicode MS" pitchFamily="34" charset="-128"/>
            </a:endParaRPr>
          </a:p>
        </p:txBody>
      </p:sp>
      <p:pic>
        <p:nvPicPr>
          <p:cNvPr id="69635" name="Picture 4" descr="mudmenII">
            <a:extLst>
              <a:ext uri="{FF2B5EF4-FFF2-40B4-BE49-F238E27FC236}">
                <a16:creationId xmlns:a16="http://schemas.microsoft.com/office/drawing/2014/main" id="{12E25F5A-4756-CB49-B296-8E5EAD8CA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1219200"/>
            <a:ext cx="384016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Rectangle 3">
            <a:extLst>
              <a:ext uri="{FF2B5EF4-FFF2-40B4-BE49-F238E27FC236}">
                <a16:creationId xmlns:a16="http://schemas.microsoft.com/office/drawing/2014/main" id="{C8764F84-7E06-164E-9E37-D2B72A8A509E}"/>
              </a:ext>
            </a:extLst>
          </p:cNvPr>
          <p:cNvSpPr>
            <a:spLocks noGrp="1" noChangeArrowheads="1"/>
          </p:cNvSpPr>
          <p:nvPr>
            <p:ph type="body" idx="1"/>
          </p:nvPr>
        </p:nvSpPr>
        <p:spPr>
          <a:xfrm>
            <a:off x="-204788" y="5943600"/>
            <a:ext cx="4953001" cy="685800"/>
          </a:xfrm>
        </p:spPr>
        <p:txBody>
          <a:bodyPr/>
          <a:lstStyle/>
          <a:p>
            <a:pPr algn="ctr" eaLnBrk="1" hangingPunct="1">
              <a:buFont typeface="Wingdings" charset="0"/>
              <a:buChar char="n"/>
              <a:defRPr/>
            </a:pPr>
            <a:r>
              <a:rPr lang="ta-IN" sz="2800" dirty="0">
                <a:latin typeface="Arial Unicode MS" pitchFamily="34" charset="-128"/>
                <a:ea typeface="Arial Unicode MS" pitchFamily="34" charset="-128"/>
                <a:cs typeface="Arial Unicode MS" pitchFamily="34" charset="-128"/>
              </a:rPr>
              <a:t>சருமத்திற்கு சிறந்தது (அவர்கள் சொல்கிறார்கள்)</a:t>
            </a:r>
            <a:endParaRPr lang="en-US" sz="2800" dirty="0">
              <a:latin typeface="Arial Unicode MS" pitchFamily="34" charset="-128"/>
              <a:ea typeface="Arial Unicode MS" pitchFamily="34" charset="-128"/>
              <a:cs typeface="Arial Unicode MS" pitchFamily="34" charset="-128"/>
            </a:endParaRPr>
          </a:p>
        </p:txBody>
      </p:sp>
      <p:pic>
        <p:nvPicPr>
          <p:cNvPr id="131077" name="Picture 5" descr="deadseamudman">
            <a:extLst>
              <a:ext uri="{FF2B5EF4-FFF2-40B4-BE49-F238E27FC236}">
                <a16:creationId xmlns:a16="http://schemas.microsoft.com/office/drawing/2014/main" id="{EA166CAC-F55C-EB42-90D0-C574301500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95400"/>
            <a:ext cx="3373438"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Rectangle 6">
            <a:extLst>
              <a:ext uri="{FF2B5EF4-FFF2-40B4-BE49-F238E27FC236}">
                <a16:creationId xmlns:a16="http://schemas.microsoft.com/office/drawing/2014/main" id="{D131527F-9B52-C04C-B788-5A22E8D4CC56}"/>
              </a:ext>
            </a:extLst>
          </p:cNvPr>
          <p:cNvSpPr>
            <a:spLocks noChangeArrowheads="1"/>
          </p:cNvSpPr>
          <p:nvPr/>
        </p:nvSpPr>
        <p:spPr bwMode="auto">
          <a:xfrm>
            <a:off x="4876800" y="5943600"/>
            <a:ext cx="4953000" cy="685800"/>
          </a:xfrm>
          <a:prstGeom prst="rect">
            <a:avLst/>
          </a:prstGeom>
          <a:noFill/>
          <a:ln w="9525">
            <a:noFill/>
            <a:miter lim="800000"/>
            <a:headEnd/>
            <a:tailEnd/>
          </a:ln>
          <a:effectLst/>
        </p:spPr>
        <p:txBody>
          <a:bodyPr/>
          <a:lstStyle/>
          <a:p>
            <a:pPr defTabSz="914400">
              <a:spcBef>
                <a:spcPct val="20000"/>
              </a:spcBef>
              <a:buClr>
                <a:srgbClr val="FFCC00"/>
              </a:buClr>
              <a:buSzPct val="70000"/>
              <a:defRPr/>
            </a:pPr>
            <a:endParaRPr lang="en-US" sz="2800"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69639" name="Rectangle 1">
            <a:extLst>
              <a:ext uri="{FF2B5EF4-FFF2-40B4-BE49-F238E27FC236}">
                <a16:creationId xmlns:a16="http://schemas.microsoft.com/office/drawing/2014/main" id="{9262D0C5-D36C-7B43-A662-7B120E3BA326}"/>
              </a:ext>
            </a:extLst>
          </p:cNvPr>
          <p:cNvSpPr>
            <a:spLocks noChangeArrowheads="1"/>
          </p:cNvSpPr>
          <p:nvPr/>
        </p:nvSpPr>
        <p:spPr bwMode="auto">
          <a:xfrm>
            <a:off x="4735513" y="5943600"/>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r>
              <a:rPr lang="ta-IN" altLang="en-US" sz="2800" dirty="0">
                <a:latin typeface="Arial Unicode MS" panose="020B0604020202020204" pitchFamily="34" charset="-128"/>
                <a:ea typeface="Arial Unicode MS" panose="020B0604020202020204" pitchFamily="34" charset="-128"/>
                <a:cs typeface="Arial Unicode MS" panose="020B0604020202020204" pitchFamily="34" charset="-128"/>
              </a:rPr>
              <a:t>நீங்கள் அதிகமாக </a:t>
            </a:r>
            <a:r>
              <a:rPr lang="ta-IN" altLang="en-US" sz="2800" dirty="0" err="1">
                <a:latin typeface="Arial Unicode MS" panose="020B0604020202020204" pitchFamily="34" charset="-128"/>
                <a:ea typeface="Arial Unicode MS" panose="020B0604020202020204" pitchFamily="34" charset="-128"/>
                <a:cs typeface="Arial Unicode MS" panose="020B0604020202020204" pitchFamily="34" charset="-128"/>
              </a:rPr>
              <a:t>உபயோக</a:t>
            </a:r>
            <a:r>
              <a:rPr lang="ta-IN" altLang="en-US" sz="2800" dirty="0">
                <a:latin typeface="Arial Unicode MS" panose="020B0604020202020204" pitchFamily="34" charset="-128"/>
                <a:ea typeface="Arial Unicode MS" panose="020B0604020202020204" pitchFamily="34" charset="-128"/>
                <a:cs typeface="Arial Unicode MS" panose="020B0604020202020204" pitchFamily="34" charset="-128"/>
              </a:rPr>
              <a:t> படுத்த முடியாது</a:t>
            </a:r>
            <a:endParaRPr lang="en-GB" altLang="en-US" sz="2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1077"/>
                                        </p:tgtEl>
                                        <p:attrNameLst>
                                          <p:attrName>style.visibility</p:attrName>
                                        </p:attrNameLst>
                                      </p:cBhvr>
                                      <p:to>
                                        <p:strVal val="visible"/>
                                      </p:to>
                                    </p:set>
                                    <p:anim calcmode="lin" valueType="num">
                                      <p:cBhvr>
                                        <p:cTn id="7" dur="1000" fill="hold"/>
                                        <p:tgtEl>
                                          <p:spTgt spid="131077"/>
                                        </p:tgtEl>
                                        <p:attrNameLst>
                                          <p:attrName>ppt_w</p:attrName>
                                        </p:attrNameLst>
                                      </p:cBhvr>
                                      <p:tavLst>
                                        <p:tav tm="0">
                                          <p:val>
                                            <p:fltVal val="0"/>
                                          </p:val>
                                        </p:tav>
                                        <p:tav tm="100000">
                                          <p:val>
                                            <p:strVal val="#ppt_w"/>
                                          </p:val>
                                        </p:tav>
                                      </p:tavLst>
                                    </p:anim>
                                    <p:anim calcmode="lin" valueType="num">
                                      <p:cBhvr>
                                        <p:cTn id="8" dur="1000" fill="hold"/>
                                        <p:tgtEl>
                                          <p:spTgt spid="131077"/>
                                        </p:tgtEl>
                                        <p:attrNameLst>
                                          <p:attrName>ppt_h</p:attrName>
                                        </p:attrNameLst>
                                      </p:cBhvr>
                                      <p:tavLst>
                                        <p:tav tm="0">
                                          <p:val>
                                            <p:fltVal val="0"/>
                                          </p:val>
                                        </p:tav>
                                        <p:tav tm="100000">
                                          <p:val>
                                            <p:strVal val="#ppt_h"/>
                                          </p:val>
                                        </p:tav>
                                      </p:tavLst>
                                    </p:anim>
                                    <p:anim calcmode="lin" valueType="num">
                                      <p:cBhvr>
                                        <p:cTn id="9" dur="1000" fill="hold"/>
                                        <p:tgtEl>
                                          <p:spTgt spid="131077"/>
                                        </p:tgtEl>
                                        <p:attrNameLst>
                                          <p:attrName>style.rotation</p:attrName>
                                        </p:attrNameLst>
                                      </p:cBhvr>
                                      <p:tavLst>
                                        <p:tav tm="0">
                                          <p:val>
                                            <p:fltVal val="90"/>
                                          </p:val>
                                        </p:tav>
                                        <p:tav tm="100000">
                                          <p:val>
                                            <p:fltVal val="0"/>
                                          </p:val>
                                        </p:tav>
                                      </p:tavLst>
                                    </p:anim>
                                    <p:animEffect transition="in" filter="fade">
                                      <p:cBhvr>
                                        <p:cTn id="10" dur="1000"/>
                                        <p:tgtEl>
                                          <p:spTgt spid="131077"/>
                                        </p:tgtEl>
                                      </p:cBhvr>
                                    </p:animEffect>
                                  </p:childTnLst>
                                </p:cTn>
                              </p:par>
                              <p:par>
                                <p:cTn id="11" presetID="31" presetClass="entr" presetSubtype="0" fill="hold" grpId="0" nodeType="withEffect" nodePh="1">
                                  <p:stCondLst>
                                    <p:cond delay="0"/>
                                  </p:stCondLst>
                                  <p:endCondLst>
                                    <p:cond evt="begin" delay="0">
                                      <p:tn val="11"/>
                                    </p:cond>
                                  </p:endCondLst>
                                  <p:iterate type="lt">
                                    <p:tmPct val="5000"/>
                                  </p:iterate>
                                  <p:childTnLst>
                                    <p:set>
                                      <p:cBhvr>
                                        <p:cTn id="12" dur="1" fill="hold">
                                          <p:stCondLst>
                                            <p:cond delay="0"/>
                                          </p:stCondLst>
                                        </p:cTn>
                                        <p:tgtEl>
                                          <p:spTgt spid="131078"/>
                                        </p:tgtEl>
                                        <p:attrNameLst>
                                          <p:attrName>style.visibility</p:attrName>
                                        </p:attrNameLst>
                                      </p:cBhvr>
                                      <p:to>
                                        <p:strVal val="visible"/>
                                      </p:to>
                                    </p:set>
                                    <p:anim calcmode="lin" valueType="num">
                                      <p:cBhvr>
                                        <p:cTn id="13" dur="1000" fill="hold"/>
                                        <p:tgtEl>
                                          <p:spTgt spid="131078"/>
                                        </p:tgtEl>
                                        <p:attrNameLst>
                                          <p:attrName>ppt_w</p:attrName>
                                        </p:attrNameLst>
                                      </p:cBhvr>
                                      <p:tavLst>
                                        <p:tav tm="0">
                                          <p:val>
                                            <p:fltVal val="0"/>
                                          </p:val>
                                        </p:tav>
                                        <p:tav tm="100000">
                                          <p:val>
                                            <p:strVal val="#ppt_w"/>
                                          </p:val>
                                        </p:tav>
                                      </p:tavLst>
                                    </p:anim>
                                    <p:anim calcmode="lin" valueType="num">
                                      <p:cBhvr>
                                        <p:cTn id="14" dur="1000" fill="hold"/>
                                        <p:tgtEl>
                                          <p:spTgt spid="131078"/>
                                        </p:tgtEl>
                                        <p:attrNameLst>
                                          <p:attrName>ppt_h</p:attrName>
                                        </p:attrNameLst>
                                      </p:cBhvr>
                                      <p:tavLst>
                                        <p:tav tm="0">
                                          <p:val>
                                            <p:fltVal val="0"/>
                                          </p:val>
                                        </p:tav>
                                        <p:tav tm="100000">
                                          <p:val>
                                            <p:strVal val="#ppt_h"/>
                                          </p:val>
                                        </p:tav>
                                      </p:tavLst>
                                    </p:anim>
                                    <p:anim calcmode="lin" valueType="num">
                                      <p:cBhvr>
                                        <p:cTn id="15" dur="1000" fill="hold"/>
                                        <p:tgtEl>
                                          <p:spTgt spid="131078"/>
                                        </p:tgtEl>
                                        <p:attrNameLst>
                                          <p:attrName>style.rotation</p:attrName>
                                        </p:attrNameLst>
                                      </p:cBhvr>
                                      <p:tavLst>
                                        <p:tav tm="0">
                                          <p:val>
                                            <p:fltVal val="90"/>
                                          </p:val>
                                        </p:tav>
                                        <p:tav tm="100000">
                                          <p:val>
                                            <p:fltVal val="0"/>
                                          </p:val>
                                        </p:tav>
                                      </p:tavLst>
                                    </p:anim>
                                    <p:animEffect transition="in" filter="fade">
                                      <p:cBhvr>
                                        <p:cTn id="16" dur="1000"/>
                                        <p:tgtEl>
                                          <p:spTgt spid="13107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9639"/>
                                        </p:tgtEl>
                                        <p:attrNameLst>
                                          <p:attrName>style.visibility</p:attrName>
                                        </p:attrNameLst>
                                      </p:cBhvr>
                                      <p:to>
                                        <p:strVal val="visible"/>
                                      </p:to>
                                    </p:set>
                                    <p:animEffect transition="in" filter="blinds(horizontal)">
                                      <p:cBhvr>
                                        <p:cTn id="19" dur="500"/>
                                        <p:tgtEl>
                                          <p:spTgt spid="69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8" grpId="0"/>
      <p:bldP spid="696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7" descr="DSC00627">
            <a:extLst>
              <a:ext uri="{FF2B5EF4-FFF2-40B4-BE49-F238E27FC236}">
                <a16:creationId xmlns:a16="http://schemas.microsoft.com/office/drawing/2014/main" id="{51814857-CB46-E243-9102-08BE98742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6" name="Rectangle 2">
            <a:extLst>
              <a:ext uri="{FF2B5EF4-FFF2-40B4-BE49-F238E27FC236}">
                <a16:creationId xmlns:a16="http://schemas.microsoft.com/office/drawing/2014/main" id="{F78025E7-9647-5647-BB83-7EE04EF90EE1}"/>
              </a:ext>
            </a:extLst>
          </p:cNvPr>
          <p:cNvSpPr>
            <a:spLocks noGrp="1" noRot="1" noChangeArrowheads="1"/>
          </p:cNvSpPr>
          <p:nvPr>
            <p:ph type="title"/>
          </p:nvPr>
        </p:nvSpPr>
        <p:spPr>
          <a:xfrm>
            <a:off x="0" y="3200400"/>
            <a:ext cx="9144000" cy="1143000"/>
          </a:xfrm>
        </p:spPr>
        <p:txBody>
          <a:bodyPr/>
          <a:lstStyle/>
          <a:p>
            <a:pPr eaLnBrk="1" hangingPunct="1">
              <a:defRPr/>
            </a:pPr>
            <a:r>
              <a:rPr lang="ta-IN" sz="4800" dirty="0">
                <a:latin typeface="Arial Unicode MS" pitchFamily="34" charset="-128"/>
                <a:ea typeface="Arial Unicode MS" pitchFamily="34" charset="-128"/>
                <a:cs typeface="Arial Unicode MS" pitchFamily="34" charset="-128"/>
              </a:rPr>
              <a:t>ரிக் , ரெண்டல் , டிம் </a:t>
            </a:r>
            <a:endParaRPr lang="en-US" sz="4800" dirty="0">
              <a:latin typeface="Arial Unicode MS" pitchFamily="34" charset="-128"/>
              <a:ea typeface="Arial Unicode MS" pitchFamily="34" charset="-128"/>
              <a:cs typeface="Arial Unicode MS"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descr="DSC00623">
            <a:extLst>
              <a:ext uri="{FF2B5EF4-FFF2-40B4-BE49-F238E27FC236}">
                <a16:creationId xmlns:a16="http://schemas.microsoft.com/office/drawing/2014/main" id="{FDF36144-FE0D-4143-961B-8E95F491A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5" name="Rectangle 3">
            <a:extLst>
              <a:ext uri="{FF2B5EF4-FFF2-40B4-BE49-F238E27FC236}">
                <a16:creationId xmlns:a16="http://schemas.microsoft.com/office/drawing/2014/main" id="{B828FBDB-1001-E54A-99CB-AA1E999DBC73}"/>
              </a:ext>
            </a:extLst>
          </p:cNvPr>
          <p:cNvSpPr>
            <a:spLocks noGrp="1" noRot="1" noChangeArrowheads="1"/>
          </p:cNvSpPr>
          <p:nvPr>
            <p:ph type="title"/>
          </p:nvPr>
        </p:nvSpPr>
        <p:spPr>
          <a:xfrm>
            <a:off x="0" y="304800"/>
            <a:ext cx="3248025" cy="2312988"/>
          </a:xfrm>
          <a:solidFill>
            <a:schemeClr val="bg2"/>
          </a:solidFill>
        </p:spPr>
        <p:txBody>
          <a:bodyPr/>
          <a:lstStyle/>
          <a:p>
            <a:pPr eaLnBrk="1" hangingPunct="1">
              <a:defRPr/>
            </a:pPr>
            <a:r>
              <a:rPr lang="ta-IN" sz="3600" dirty="0">
                <a:latin typeface="Arial Unicode MS" pitchFamily="34" charset="-128"/>
                <a:ea typeface="Arial Unicode MS" pitchFamily="34" charset="-128"/>
                <a:cs typeface="Arial Unicode MS" pitchFamily="34" charset="-128"/>
              </a:rPr>
              <a:t>அதிக நாற்றம் ஆனால் நன்றாக இருக்கிறதது</a:t>
            </a:r>
            <a:r>
              <a:rPr lang="en-US" sz="3600" dirty="0">
                <a:latin typeface="Arial Unicode MS" pitchFamily="34" charset="-128"/>
                <a:ea typeface="Arial Unicode MS" pitchFamily="34" charset="-128"/>
                <a:cs typeface="Arial Unicode MS" pitchFamily="34" charset="-128"/>
              </a:rPr>
              <a:t> !</a:t>
            </a:r>
            <a:endParaRPr lang="en-US" sz="3600" dirty="0">
              <a:latin typeface="Arial" charset="0"/>
              <a:ea typeface="ＭＳ Ｐゴシック" charset="0"/>
              <a:cs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DSC00624">
            <a:extLst>
              <a:ext uri="{FF2B5EF4-FFF2-40B4-BE49-F238E27FC236}">
                <a16:creationId xmlns:a16="http://schemas.microsoft.com/office/drawing/2014/main" id="{F17FE6EF-C4F4-6E40-8C56-24302A2B7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2" name="Rectangle 2">
            <a:extLst>
              <a:ext uri="{FF2B5EF4-FFF2-40B4-BE49-F238E27FC236}">
                <a16:creationId xmlns:a16="http://schemas.microsoft.com/office/drawing/2014/main" id="{DDB0ACA2-D6EB-3549-A5F1-1F1CFEC40DFE}"/>
              </a:ext>
            </a:extLst>
          </p:cNvPr>
          <p:cNvSpPr>
            <a:spLocks noGrp="1" noRot="1" noChangeArrowheads="1"/>
          </p:cNvSpPr>
          <p:nvPr>
            <p:ph type="title"/>
          </p:nvPr>
        </p:nvSpPr>
        <p:spPr>
          <a:xfrm>
            <a:off x="228600" y="5410200"/>
            <a:ext cx="4114800" cy="1143000"/>
          </a:xfrm>
        </p:spPr>
        <p:txBody>
          <a:bodyPr/>
          <a:lstStyle/>
          <a:p>
            <a:pPr algn="l" eaLnBrk="1" hangingPunct="1">
              <a:defRPr/>
            </a:pPr>
            <a:r>
              <a:rPr lang="ta-IN">
                <a:latin typeface="Arial Unicode MS" pitchFamily="34" charset="-128"/>
                <a:ea typeface="Arial Unicode MS" pitchFamily="34" charset="-128"/>
                <a:cs typeface="Arial Unicode MS" pitchFamily="34" charset="-128"/>
              </a:rPr>
              <a:t>உண்மை  இன்பம்!?</a:t>
            </a:r>
            <a:endParaRPr lang="en-US">
              <a:latin typeface="Arial Unicode MS" pitchFamily="34" charset="-128"/>
              <a:ea typeface="Arial Unicode MS" pitchFamily="34" charset="-128"/>
              <a:cs typeface="Arial Unicode MS" pitchFamily="34"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5EBB4144-6E99-0541-8716-0E68203A6220}"/>
              </a:ext>
            </a:extLst>
          </p:cNvPr>
          <p:cNvSpPr>
            <a:spLocks noGrp="1" noRot="1" noChangeArrowheads="1"/>
          </p:cNvSpPr>
          <p:nvPr>
            <p:ph type="title"/>
          </p:nvPr>
        </p:nvSpPr>
        <p:spPr>
          <a:xfrm>
            <a:off x="4495800" y="274638"/>
            <a:ext cx="4648200" cy="1706562"/>
          </a:xfrm>
        </p:spPr>
        <p:txBody>
          <a:bodyPr/>
          <a:lstStyle/>
          <a:p>
            <a:pPr eaLnBrk="1" hangingPunct="1">
              <a:defRPr/>
            </a:pPr>
            <a:r>
              <a:rPr lang="ta-IN" sz="3600" dirty="0">
                <a:latin typeface="Arial Unicode MS" pitchFamily="34" charset="-128"/>
                <a:ea typeface="Arial Unicode MS" pitchFamily="34" charset="-128"/>
                <a:cs typeface="Arial Unicode MS" pitchFamily="34" charset="-128"/>
              </a:rPr>
              <a:t>சவக்கடல் சுருள்களின் வரலாறு </a:t>
            </a:r>
            <a:endParaRPr lang="en-US" sz="3600" dirty="0">
              <a:latin typeface="Arial Unicode MS" pitchFamily="34" charset="-128"/>
              <a:ea typeface="Arial Unicode MS" pitchFamily="34" charset="-128"/>
              <a:cs typeface="Arial Unicode MS" pitchFamily="34" charset="-128"/>
            </a:endParaRPr>
          </a:p>
        </p:txBody>
      </p:sp>
      <p:pic>
        <p:nvPicPr>
          <p:cNvPr id="73731" name="Picture 4" descr="Community Rule">
            <a:extLst>
              <a:ext uri="{FF2B5EF4-FFF2-40B4-BE49-F238E27FC236}">
                <a16:creationId xmlns:a16="http://schemas.microsoft.com/office/drawing/2014/main" id="{F0CB01F4-347F-084E-AEC7-CF44820A6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075" y="1905000"/>
            <a:ext cx="43529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Text Box 5">
            <a:extLst>
              <a:ext uri="{FF2B5EF4-FFF2-40B4-BE49-F238E27FC236}">
                <a16:creationId xmlns:a16="http://schemas.microsoft.com/office/drawing/2014/main" id="{B7529652-48B4-044A-A7D7-851EF034C8AC}"/>
              </a:ext>
            </a:extLst>
          </p:cNvPr>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charset="0"/>
                <a:cs typeface="Arial" charset="0"/>
              </a:rPr>
              <a:t>174</a:t>
            </a:r>
          </a:p>
        </p:txBody>
      </p:sp>
      <p:grpSp>
        <p:nvGrpSpPr>
          <p:cNvPr id="2" name="Group 9">
            <a:extLst>
              <a:ext uri="{FF2B5EF4-FFF2-40B4-BE49-F238E27FC236}">
                <a16:creationId xmlns:a16="http://schemas.microsoft.com/office/drawing/2014/main" id="{44E1ED3D-6B72-2E4D-87D2-1810322D5AF6}"/>
              </a:ext>
            </a:extLst>
          </p:cNvPr>
          <p:cNvGrpSpPr>
            <a:grpSpLocks/>
          </p:cNvGrpSpPr>
          <p:nvPr/>
        </p:nvGrpSpPr>
        <p:grpSpPr bwMode="auto">
          <a:xfrm>
            <a:off x="4343400" y="2590800"/>
            <a:ext cx="3429000" cy="4267200"/>
            <a:chOff x="2736" y="1632"/>
            <a:chExt cx="2160" cy="2688"/>
          </a:xfrm>
        </p:grpSpPr>
        <p:pic>
          <p:nvPicPr>
            <p:cNvPr id="73735" name="Picture 6" descr="Bar Kochba Letter">
              <a:extLst>
                <a:ext uri="{FF2B5EF4-FFF2-40B4-BE49-F238E27FC236}">
                  <a16:creationId xmlns:a16="http://schemas.microsoft.com/office/drawing/2014/main" id="{8E3490BE-8E0F-C04D-99D6-2163618EC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6" y="1632"/>
              <a:ext cx="1824"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Line 7">
              <a:extLst>
                <a:ext uri="{FF2B5EF4-FFF2-40B4-BE49-F238E27FC236}">
                  <a16:creationId xmlns:a16="http://schemas.microsoft.com/office/drawing/2014/main" id="{628859A5-D73D-234C-B46E-880994E1025E}"/>
                </a:ext>
              </a:extLst>
            </p:cNvPr>
            <p:cNvSpPr>
              <a:spLocks noChangeShapeType="1"/>
            </p:cNvSpPr>
            <p:nvPr/>
          </p:nvSpPr>
          <p:spPr bwMode="auto">
            <a:xfrm>
              <a:off x="4512" y="3408"/>
              <a:ext cx="384" cy="0"/>
            </a:xfrm>
            <a:prstGeom prst="line">
              <a:avLst/>
            </a:prstGeom>
            <a:noFill/>
            <a:ln w="38100">
              <a:solidFill>
                <a:srgbClr val="FF0000"/>
              </a:solidFill>
              <a:round/>
              <a:headEnd/>
              <a:tailEnd type="triangle" w="med" len="med"/>
            </a:ln>
            <a:effectLst/>
          </p:spPr>
          <p:txBody>
            <a:bodyPr anchor="ctr"/>
            <a:lstStyle/>
            <a:p>
              <a:pPr algn="ctr" defTabSz="914400">
                <a:defRPr/>
              </a:pPr>
              <a:endParaRPr lang="en-US" sz="4400" b="1">
                <a:solidFill>
                  <a:srgbClr val="E5E5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83306" name="Rectangle 10">
            <a:extLst>
              <a:ext uri="{FF2B5EF4-FFF2-40B4-BE49-F238E27FC236}">
                <a16:creationId xmlns:a16="http://schemas.microsoft.com/office/drawing/2014/main" id="{F266EF48-99D7-C64C-AFAE-8D6A6FEE1483}"/>
              </a:ext>
            </a:extLst>
          </p:cNvPr>
          <p:cNvSpPr>
            <a:spLocks noChangeArrowheads="1"/>
          </p:cNvSpPr>
          <p:nvPr/>
        </p:nvSpPr>
        <p:spPr bwMode="auto">
          <a:xfrm>
            <a:off x="0" y="609600"/>
            <a:ext cx="4419600" cy="6248400"/>
          </a:xfrm>
          <a:prstGeom prst="rect">
            <a:avLst/>
          </a:prstGeom>
          <a:noFill/>
          <a:ln w="9525">
            <a:noFill/>
            <a:miter lim="800000"/>
            <a:headEnd/>
            <a:tailEnd/>
          </a:ln>
          <a:effectLst/>
        </p:spPr>
        <p:txBody>
          <a:bodyPr/>
          <a:lstStyle/>
          <a:p>
            <a:pPr marL="342900" indent="-342900" defTabSz="914400">
              <a:spcBef>
                <a:spcPct val="20000"/>
              </a:spcBef>
              <a:buClr>
                <a:srgbClr val="FFCC00"/>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ஏழு சுருள்களை (1947) கண்டுபிடிக்கலாயினர் சீக்கிரமாய் வெளியிட்டனர்</a:t>
            </a:r>
            <a:endPar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a:p>
            <a:pPr marL="342900" indent="-342900" defTabSz="914400">
              <a:spcBef>
                <a:spcPct val="20000"/>
              </a:spcBef>
              <a:buClr>
                <a:srgbClr val="FFCC00"/>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பார் கொச்சபை எழுத்துகள் ( 1952, 1960-61</a:t>
            </a:r>
            <a:r>
              <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a:t>
            </a:r>
          </a:p>
          <a:p>
            <a:pPr marL="342900" indent="-342900" defTabSz="914400">
              <a:spcBef>
                <a:spcPct val="20000"/>
              </a:spcBef>
              <a:buClr>
                <a:srgbClr val="FFCC00"/>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நூற்றுக்கணக்கான சுருள்களும் மற்றும் 18, 000 சிறு பகுதிகளும் வந்தன (1947 - 1956)</a:t>
            </a:r>
          </a:p>
          <a:p>
            <a:pPr marL="342900" indent="-342900" defTabSz="914400">
              <a:spcBef>
                <a:spcPct val="20000"/>
              </a:spcBef>
              <a:buClr>
                <a:srgbClr val="FFCC00"/>
              </a:buClr>
              <a:buSzPct val="70000"/>
              <a:buFont typeface="Wingdings" charset="0"/>
              <a:buChar char="n"/>
              <a:defRPr/>
            </a:pPr>
            <a:endPar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5" presetClass="entr" presetSubtype="0" fill="hold" nodeType="withEffect">
                                  <p:stCondLst>
                                    <p:cond delay="0"/>
                                  </p:stCondLst>
                                  <p:childTnLst>
                                    <p:set>
                                      <p:cBhvr>
                                        <p:cTn id="9" dur="1" fill="hold">
                                          <p:stCondLst>
                                            <p:cond delay="0"/>
                                          </p:stCondLst>
                                        </p:cTn>
                                        <p:tgtEl>
                                          <p:spTgt spid="183306">
                                            <p:txEl>
                                              <p:pRg st="0" end="0"/>
                                            </p:txEl>
                                          </p:spTgt>
                                        </p:tgtEl>
                                        <p:attrNameLst>
                                          <p:attrName>style.visibility</p:attrName>
                                        </p:attrNameLst>
                                      </p:cBhvr>
                                      <p:to>
                                        <p:strVal val="visible"/>
                                      </p:to>
                                    </p:set>
                                    <p:anim calcmode="lin" valueType="num">
                                      <p:cBhvr>
                                        <p:cTn id="10" dur="1000" fill="hold"/>
                                        <p:tgtEl>
                                          <p:spTgt spid="183306">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183306">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18330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83306">
                                            <p:txEl>
                                              <p:pRg st="0" end="0"/>
                                            </p:txEl>
                                          </p:spTgt>
                                        </p:tgtEl>
                                        <p:attrNameLst>
                                          <p:attrName>ppt_y</p:attrName>
                                        </p:attrNameLst>
                                      </p:cBhvr>
                                      <p:tavLst>
                                        <p:tav tm="0" fmla="#ppt_y+(sin(-2*pi*(1-$))*-#ppt_x+cos(-2*pi*(1-$))*(1-#ppt_y))*(1-$)">
                                          <p:val>
                                            <p:fltVal val="0"/>
                                          </p:val>
                                        </p:tav>
                                        <p:tav tm="100000">
                                          <p:val>
                                            <p:fltVal val="1"/>
                                          </p:val>
                                        </p:tav>
                                      </p:tavLst>
                                    </p:anim>
                                  </p:childTnLst>
                                </p:cTn>
                              </p:par>
                              <p:par>
                                <p:cTn id="14" presetID="15" presetClass="entr" presetSubtype="0" fill="hold" nodeType="withEffect">
                                  <p:stCondLst>
                                    <p:cond delay="0"/>
                                  </p:stCondLst>
                                  <p:childTnLst>
                                    <p:set>
                                      <p:cBhvr>
                                        <p:cTn id="15" dur="1" fill="hold">
                                          <p:stCondLst>
                                            <p:cond delay="0"/>
                                          </p:stCondLst>
                                        </p:cTn>
                                        <p:tgtEl>
                                          <p:spTgt spid="183306">
                                            <p:txEl>
                                              <p:pRg st="1" end="1"/>
                                            </p:txEl>
                                          </p:spTgt>
                                        </p:tgtEl>
                                        <p:attrNameLst>
                                          <p:attrName>style.visibility</p:attrName>
                                        </p:attrNameLst>
                                      </p:cBhvr>
                                      <p:to>
                                        <p:strVal val="visible"/>
                                      </p:to>
                                    </p:set>
                                    <p:anim calcmode="lin" valueType="num">
                                      <p:cBhvr>
                                        <p:cTn id="16" dur="1000" fill="hold"/>
                                        <p:tgtEl>
                                          <p:spTgt spid="183306">
                                            <p:txEl>
                                              <p:pRg st="1" end="1"/>
                                            </p:txEl>
                                          </p:spTgt>
                                        </p:tgtEl>
                                        <p:attrNameLst>
                                          <p:attrName>ppt_w</p:attrName>
                                        </p:attrNameLst>
                                      </p:cBhvr>
                                      <p:tavLst>
                                        <p:tav tm="0">
                                          <p:val>
                                            <p:fltVal val="0"/>
                                          </p:val>
                                        </p:tav>
                                        <p:tav tm="100000">
                                          <p:val>
                                            <p:strVal val="#ppt_w"/>
                                          </p:val>
                                        </p:tav>
                                      </p:tavLst>
                                    </p:anim>
                                    <p:anim calcmode="lin" valueType="num">
                                      <p:cBhvr>
                                        <p:cTn id="17" dur="1000" fill="hold"/>
                                        <p:tgtEl>
                                          <p:spTgt spid="183306">
                                            <p:txEl>
                                              <p:pRg st="1" end="1"/>
                                            </p:txEl>
                                          </p:spTgt>
                                        </p:tgtEl>
                                        <p:attrNameLst>
                                          <p:attrName>ppt_h</p:attrName>
                                        </p:attrNameLst>
                                      </p:cBhvr>
                                      <p:tavLst>
                                        <p:tav tm="0">
                                          <p:val>
                                            <p:fltVal val="0"/>
                                          </p:val>
                                        </p:tav>
                                        <p:tav tm="100000">
                                          <p:val>
                                            <p:strVal val="#ppt_h"/>
                                          </p:val>
                                        </p:tav>
                                      </p:tavLst>
                                    </p:anim>
                                    <p:anim calcmode="lin" valueType="num">
                                      <p:cBhvr>
                                        <p:cTn id="18" dur="1000" fill="hold"/>
                                        <p:tgtEl>
                                          <p:spTgt spid="18330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183306">
                                            <p:txEl>
                                              <p:pRg st="1" end="1"/>
                                            </p:txEl>
                                          </p:spTgt>
                                        </p:tgtEl>
                                        <p:attrNameLst>
                                          <p:attrName>ppt_y</p:attrName>
                                        </p:attrNameLst>
                                      </p:cBhvr>
                                      <p:tavLst>
                                        <p:tav tm="0" fmla="#ppt_y+(sin(-2*pi*(1-$))*-#ppt_x+cos(-2*pi*(1-$))*(1-#ppt_y))*(1-$)">
                                          <p:val>
                                            <p:fltVal val="0"/>
                                          </p:val>
                                        </p:tav>
                                        <p:tav tm="100000">
                                          <p:val>
                                            <p:fltVal val="1"/>
                                          </p:val>
                                        </p:tav>
                                      </p:tavLst>
                                    </p:anim>
                                  </p:childTnLst>
                                </p:cTn>
                              </p:par>
                              <p:par>
                                <p:cTn id="20" presetID="15" presetClass="entr" presetSubtype="0" fill="hold" nodeType="withEffect">
                                  <p:stCondLst>
                                    <p:cond delay="0"/>
                                  </p:stCondLst>
                                  <p:childTnLst>
                                    <p:set>
                                      <p:cBhvr>
                                        <p:cTn id="21" dur="1" fill="hold">
                                          <p:stCondLst>
                                            <p:cond delay="0"/>
                                          </p:stCondLst>
                                        </p:cTn>
                                        <p:tgtEl>
                                          <p:spTgt spid="183306">
                                            <p:txEl>
                                              <p:pRg st="2" end="2"/>
                                            </p:txEl>
                                          </p:spTgt>
                                        </p:tgtEl>
                                        <p:attrNameLst>
                                          <p:attrName>style.visibility</p:attrName>
                                        </p:attrNameLst>
                                      </p:cBhvr>
                                      <p:to>
                                        <p:strVal val="visible"/>
                                      </p:to>
                                    </p:set>
                                    <p:anim calcmode="lin" valueType="num">
                                      <p:cBhvr>
                                        <p:cTn id="22" dur="1000" fill="hold"/>
                                        <p:tgtEl>
                                          <p:spTgt spid="183306">
                                            <p:txEl>
                                              <p:pRg st="2" end="2"/>
                                            </p:txEl>
                                          </p:spTgt>
                                        </p:tgtEl>
                                        <p:attrNameLst>
                                          <p:attrName>ppt_w</p:attrName>
                                        </p:attrNameLst>
                                      </p:cBhvr>
                                      <p:tavLst>
                                        <p:tav tm="0">
                                          <p:val>
                                            <p:fltVal val="0"/>
                                          </p:val>
                                        </p:tav>
                                        <p:tav tm="100000">
                                          <p:val>
                                            <p:strVal val="#ppt_w"/>
                                          </p:val>
                                        </p:tav>
                                      </p:tavLst>
                                    </p:anim>
                                    <p:anim calcmode="lin" valueType="num">
                                      <p:cBhvr>
                                        <p:cTn id="23" dur="1000" fill="hold"/>
                                        <p:tgtEl>
                                          <p:spTgt spid="183306">
                                            <p:txEl>
                                              <p:pRg st="2" end="2"/>
                                            </p:txEl>
                                          </p:spTgt>
                                        </p:tgtEl>
                                        <p:attrNameLst>
                                          <p:attrName>ppt_h</p:attrName>
                                        </p:attrNameLst>
                                      </p:cBhvr>
                                      <p:tavLst>
                                        <p:tav tm="0">
                                          <p:val>
                                            <p:fltVal val="0"/>
                                          </p:val>
                                        </p:tav>
                                        <p:tav tm="100000">
                                          <p:val>
                                            <p:strVal val="#ppt_h"/>
                                          </p:val>
                                        </p:tav>
                                      </p:tavLst>
                                    </p:anim>
                                    <p:anim calcmode="lin" valueType="num">
                                      <p:cBhvr>
                                        <p:cTn id="24" dur="1000" fill="hold"/>
                                        <p:tgtEl>
                                          <p:spTgt spid="18330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8330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00" name="Rectangle 8">
            <a:extLst>
              <a:ext uri="{FF2B5EF4-FFF2-40B4-BE49-F238E27FC236}">
                <a16:creationId xmlns:a16="http://schemas.microsoft.com/office/drawing/2014/main" id="{9987AAC9-FAC4-1843-A5DB-5B3711131CCF}"/>
              </a:ext>
            </a:extLst>
          </p:cNvPr>
          <p:cNvSpPr>
            <a:spLocks noGrp="1" noRot="1" noChangeArrowheads="1"/>
          </p:cNvSpPr>
          <p:nvPr>
            <p:ph type="title"/>
          </p:nvPr>
        </p:nvSpPr>
        <p:spPr/>
        <p:txBody>
          <a:bodyPr/>
          <a:lstStyle/>
          <a:p>
            <a:pPr eaLnBrk="1" hangingPunct="1">
              <a:defRPr/>
            </a:pPr>
            <a:r>
              <a:rPr lang="en-US" dirty="0">
                <a:latin typeface="Arial" charset="0"/>
                <a:ea typeface="ＭＳ Ｐゴシック" charset="0"/>
                <a:cs typeface="ＭＳ Ｐゴシック" charset="0"/>
              </a:rPr>
              <a:t>Tough Work!</a:t>
            </a:r>
          </a:p>
        </p:txBody>
      </p:sp>
      <p:pic>
        <p:nvPicPr>
          <p:cNvPr id="74755" name="Picture 6" descr="DSS0003">
            <a:extLst>
              <a:ext uri="{FF2B5EF4-FFF2-40B4-BE49-F238E27FC236}">
                <a16:creationId xmlns:a16="http://schemas.microsoft.com/office/drawing/2014/main" id="{417B79A5-423B-0C46-844B-44197BF72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231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C652375D-C4BA-0B49-8311-220641057B92}"/>
              </a:ext>
            </a:extLst>
          </p:cNvPr>
          <p:cNvSpPr>
            <a:spLocks noGrp="1" noChangeArrowheads="1"/>
          </p:cNvSpPr>
          <p:nvPr>
            <p:ph type="body" idx="1"/>
          </p:nvPr>
        </p:nvSpPr>
        <p:spPr>
          <a:xfrm>
            <a:off x="6994525" y="874713"/>
            <a:ext cx="2133600" cy="5181600"/>
          </a:xfrm>
        </p:spPr>
        <p:txBody>
          <a:bodyPr/>
          <a:lstStyle/>
          <a:p>
            <a:pPr eaLnBrk="1" hangingPunct="1">
              <a:defRPr/>
            </a:pPr>
            <a:r>
              <a:rPr lang="ta-IN" b="1">
                <a:latin typeface="Arial Unicode MS" pitchFamily="34" charset="-128"/>
                <a:ea typeface="Arial Unicode MS" pitchFamily="34" charset="-128"/>
                <a:cs typeface="Arial Unicode MS" pitchFamily="34" charset="-128"/>
              </a:rPr>
              <a:t>மலை பகுதிகளில் இருந்து சுருள்களை கண்டுபிடித்தல் சுலபம் இல்லை</a:t>
            </a:r>
            <a:r>
              <a:rPr lang="en-US" sz="2400" b="1">
                <a:latin typeface="Arial" pitchFamily="34" charset="0"/>
                <a:ea typeface="ＭＳ Ｐゴシック" pitchFamily="34" charset="-128"/>
                <a:cs typeface="Arial" pitchFamily="34" charset="0"/>
              </a:rPr>
              <a:t>.</a:t>
            </a:r>
            <a:r>
              <a:rPr lang="ta-IN" sz="2400" b="1">
                <a:latin typeface="Arial" pitchFamily="34" charset="0"/>
                <a:ea typeface="ＭＳ Ｐゴシック" pitchFamily="34" charset="-128"/>
                <a:cs typeface="Arial" pitchFamily="34" charset="0"/>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B8516153-6B16-D042-8F50-4B09EF38DD7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296400" cy="6858000"/>
          </a:xfrm>
          <a:noFill/>
          <a:extLst>
            <a:ext uri="{909E8E84-426E-40DD-AFC4-6F175D3DCCD1}">
              <a14:hiddenFill xmlns:a14="http://schemas.microsoft.com/office/drawing/2010/main">
                <a:solidFill>
                  <a:srgbClr val="FFFFFF"/>
                </a:solidFill>
              </a14:hiddenFill>
            </a:ext>
          </a:extLst>
        </p:spPr>
      </p:pic>
      <p:sp>
        <p:nvSpPr>
          <p:cNvPr id="29699" name="Rectangle 3">
            <a:extLst>
              <a:ext uri="{FF2B5EF4-FFF2-40B4-BE49-F238E27FC236}">
                <a16:creationId xmlns:a16="http://schemas.microsoft.com/office/drawing/2014/main" id="{245BEA00-F5FC-6342-ADFA-E7B6C08C213B}"/>
              </a:ext>
            </a:extLst>
          </p:cNvPr>
          <p:cNvSpPr>
            <a:spLocks noGrp="1" noChangeArrowheads="1"/>
          </p:cNvSpPr>
          <p:nvPr>
            <p:ph type="title"/>
          </p:nvPr>
        </p:nvSpPr>
        <p:spPr>
          <a:xfrm>
            <a:off x="457200" y="228600"/>
            <a:ext cx="2895600" cy="1752600"/>
          </a:xfrm>
          <a:solidFill>
            <a:schemeClr val="bg1"/>
          </a:solidFill>
          <a:ln>
            <a:solidFill>
              <a:schemeClr val="bg2"/>
            </a:solidFill>
          </a:ln>
          <a:effectLst>
            <a:outerShdw blurRad="63500" dist="35921" dir="2700000" algn="ctr" rotWithShape="0">
              <a:schemeClr val="bg2">
                <a:alpha val="74998"/>
              </a:schemeClr>
            </a:outerShdw>
          </a:effectLst>
        </p:spPr>
        <p:txBody>
          <a:bodyPr/>
          <a:lstStyle/>
          <a:p>
            <a:pPr eaLnBrk="1" hangingPunct="1">
              <a:defRPr/>
            </a:pPr>
            <a:r>
              <a:rPr lang="ta-IN" sz="4000" b="0" dirty="0">
                <a:latin typeface="Arial Unicode MS" pitchFamily="34" charset="-128"/>
                <a:ea typeface="Arial Unicode MS" pitchFamily="34" charset="-128"/>
                <a:cs typeface="Arial Unicode MS" pitchFamily="34" charset="-128"/>
              </a:rPr>
              <a:t>சவக்கடலின் இடம் </a:t>
            </a:r>
            <a:endParaRPr lang="en-US" sz="4000" b="0" dirty="0">
              <a:latin typeface="Arial Unicode MS" pitchFamily="34" charset="-128"/>
              <a:ea typeface="Arial Unicode MS" pitchFamily="34" charset="-128"/>
              <a:cs typeface="Arial Unicode MS" pitchFamily="34" charset="-128"/>
            </a:endParaRPr>
          </a:p>
        </p:txBody>
      </p:sp>
      <p:sp>
        <p:nvSpPr>
          <p:cNvPr id="29700" name="Text Box 4">
            <a:extLst>
              <a:ext uri="{FF2B5EF4-FFF2-40B4-BE49-F238E27FC236}">
                <a16:creationId xmlns:a16="http://schemas.microsoft.com/office/drawing/2014/main" id="{D5473704-3563-384A-B8DA-03D19EA269A5}"/>
              </a:ext>
            </a:extLst>
          </p:cNvPr>
          <p:cNvSpPr txBox="1">
            <a:spLocks noChangeArrowheads="1"/>
          </p:cNvSpPr>
          <p:nvPr/>
        </p:nvSpPr>
        <p:spPr bwMode="auto">
          <a:xfrm>
            <a:off x="0" y="2863850"/>
            <a:ext cx="3159125" cy="579438"/>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defRPr/>
            </a:pPr>
            <a:r>
              <a:rPr lang="ta-IN" sz="3200" b="0"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பெருங்கடல்</a:t>
            </a:r>
            <a:endParaRPr lang="en-US" sz="3200" b="0"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29701" name="Text Box 5">
            <a:extLst>
              <a:ext uri="{FF2B5EF4-FFF2-40B4-BE49-F238E27FC236}">
                <a16:creationId xmlns:a16="http://schemas.microsoft.com/office/drawing/2014/main" id="{DC4DA270-36A0-0949-849A-04B85D1CB5C8}"/>
              </a:ext>
            </a:extLst>
          </p:cNvPr>
          <p:cNvSpPr txBox="1">
            <a:spLocks noChangeArrowheads="1"/>
          </p:cNvSpPr>
          <p:nvPr/>
        </p:nvSpPr>
        <p:spPr bwMode="auto">
          <a:xfrm>
            <a:off x="5943600" y="1492250"/>
            <a:ext cx="3575050" cy="584200"/>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defRPr/>
            </a:pPr>
            <a:r>
              <a:rPr lang="ta-IN" sz="3200" b="0"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கலிலேயக்கடல் </a:t>
            </a:r>
            <a:endParaRPr lang="en-US" sz="3200" b="0"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29702" name="Text Box 6">
            <a:extLst>
              <a:ext uri="{FF2B5EF4-FFF2-40B4-BE49-F238E27FC236}">
                <a16:creationId xmlns:a16="http://schemas.microsoft.com/office/drawing/2014/main" id="{86B5A21D-BADE-F34B-9AAE-75D1F71381D8}"/>
              </a:ext>
            </a:extLst>
          </p:cNvPr>
          <p:cNvSpPr txBox="1">
            <a:spLocks noChangeArrowheads="1"/>
          </p:cNvSpPr>
          <p:nvPr/>
        </p:nvSpPr>
        <p:spPr bwMode="auto">
          <a:xfrm>
            <a:off x="5791200" y="3397250"/>
            <a:ext cx="2743200" cy="1077913"/>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defRPr/>
            </a:pPr>
            <a:r>
              <a:rPr lang="ta-IN" sz="3200" b="0"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யோர்தான் நதி </a:t>
            </a:r>
            <a:endParaRPr lang="en-US" sz="3200" b="0"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29703" name="Text Box 7">
            <a:extLst>
              <a:ext uri="{FF2B5EF4-FFF2-40B4-BE49-F238E27FC236}">
                <a16:creationId xmlns:a16="http://schemas.microsoft.com/office/drawing/2014/main" id="{220C903B-FD66-E94B-B396-391B2FF8BDF5}"/>
              </a:ext>
            </a:extLst>
          </p:cNvPr>
          <p:cNvSpPr txBox="1">
            <a:spLocks noChangeArrowheads="1"/>
          </p:cNvSpPr>
          <p:nvPr/>
        </p:nvSpPr>
        <p:spPr bwMode="auto">
          <a:xfrm>
            <a:off x="5943600" y="4921250"/>
            <a:ext cx="1828800" cy="1077913"/>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defRPr/>
            </a:pPr>
            <a:r>
              <a:rPr lang="ta-IN" sz="3200" b="0"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உப்பு கடல் </a:t>
            </a:r>
            <a:endParaRPr lang="en-US" sz="3200" b="0"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29704" name="Freeform 8">
            <a:extLst>
              <a:ext uri="{FF2B5EF4-FFF2-40B4-BE49-F238E27FC236}">
                <a16:creationId xmlns:a16="http://schemas.microsoft.com/office/drawing/2014/main" id="{53FFA1AF-6328-8149-90DA-C4D663C9405F}"/>
              </a:ext>
            </a:extLst>
          </p:cNvPr>
          <p:cNvSpPr>
            <a:spLocks/>
          </p:cNvSpPr>
          <p:nvPr/>
        </p:nvSpPr>
        <p:spPr bwMode="auto">
          <a:xfrm>
            <a:off x="5638800" y="1925638"/>
            <a:ext cx="152400" cy="2819400"/>
          </a:xfrm>
          <a:custGeom>
            <a:avLst/>
            <a:gdLst/>
            <a:ahLst/>
            <a:cxnLst>
              <a:cxn ang="0">
                <a:pos x="66" y="0"/>
              </a:cxn>
              <a:cxn ang="0">
                <a:pos x="59" y="294"/>
              </a:cxn>
              <a:cxn ang="0">
                <a:pos x="53" y="505"/>
              </a:cxn>
              <a:cxn ang="0">
                <a:pos x="27" y="563"/>
              </a:cxn>
              <a:cxn ang="0">
                <a:pos x="59" y="780"/>
              </a:cxn>
              <a:cxn ang="0">
                <a:pos x="53" y="985"/>
              </a:cxn>
              <a:cxn ang="0">
                <a:pos x="2" y="1158"/>
              </a:cxn>
              <a:cxn ang="0">
                <a:pos x="8" y="1267"/>
              </a:cxn>
              <a:cxn ang="0">
                <a:pos x="34" y="1305"/>
              </a:cxn>
              <a:cxn ang="0">
                <a:pos x="47" y="1324"/>
              </a:cxn>
              <a:cxn ang="0">
                <a:pos x="34" y="1478"/>
              </a:cxn>
              <a:cxn ang="0">
                <a:pos x="40" y="1529"/>
              </a:cxn>
              <a:cxn ang="0">
                <a:pos x="53" y="1548"/>
              </a:cxn>
              <a:cxn ang="0">
                <a:pos x="59" y="1702"/>
              </a:cxn>
            </a:cxnLst>
            <a:rect l="0" t="0" r="r" b="b"/>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cmpd="sng">
            <a:solidFill>
              <a:schemeClr val="accent1"/>
            </a:solidFill>
            <a:round/>
            <a:headEnd/>
            <a:tailEnd/>
          </a:ln>
          <a:effectLst>
            <a:outerShdw blurRad="63500" dist="35921" dir="2700000" algn="ctr" rotWithShape="0">
              <a:schemeClr val="bg2">
                <a:alpha val="74998"/>
              </a:schemeClr>
            </a:outerShdw>
          </a:effectLst>
        </p:spPr>
        <p:txBody>
          <a:bodyPr/>
          <a:lstStyle/>
          <a:p>
            <a:pPr algn="ctr" defTabSz="914400">
              <a:defRPr/>
            </a:pPr>
            <a:endParaRPr lang="en-US" sz="4400" b="1">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29705" name="Freeform 9">
            <a:extLst>
              <a:ext uri="{FF2B5EF4-FFF2-40B4-BE49-F238E27FC236}">
                <a16:creationId xmlns:a16="http://schemas.microsoft.com/office/drawing/2014/main" id="{A644153A-7A24-D542-969A-16BF043BAAD2}"/>
              </a:ext>
            </a:extLst>
          </p:cNvPr>
          <p:cNvSpPr>
            <a:spLocks/>
          </p:cNvSpPr>
          <p:nvPr/>
        </p:nvSpPr>
        <p:spPr bwMode="auto">
          <a:xfrm>
            <a:off x="5537200" y="1447800"/>
            <a:ext cx="331788" cy="534988"/>
          </a:xfrm>
          <a:custGeom>
            <a:avLst/>
            <a:gdLst/>
            <a:ahLst/>
            <a:cxnLst>
              <a:cxn ang="0">
                <a:pos x="110" y="332"/>
              </a:cxn>
              <a:cxn ang="0">
                <a:pos x="126" y="335"/>
              </a:cxn>
              <a:cxn ang="0">
                <a:pos x="140" y="324"/>
              </a:cxn>
              <a:cxn ang="0">
                <a:pos x="165" y="303"/>
              </a:cxn>
              <a:cxn ang="0">
                <a:pos x="174" y="294"/>
              </a:cxn>
              <a:cxn ang="0">
                <a:pos x="182" y="281"/>
              </a:cxn>
              <a:cxn ang="0">
                <a:pos x="184" y="275"/>
              </a:cxn>
              <a:cxn ang="0">
                <a:pos x="197" y="218"/>
              </a:cxn>
              <a:cxn ang="0">
                <a:pos x="194" y="182"/>
              </a:cxn>
              <a:cxn ang="0">
                <a:pos x="201" y="149"/>
              </a:cxn>
              <a:cxn ang="0">
                <a:pos x="209" y="84"/>
              </a:cxn>
              <a:cxn ang="0">
                <a:pos x="202" y="60"/>
              </a:cxn>
              <a:cxn ang="0">
                <a:pos x="194" y="42"/>
              </a:cxn>
              <a:cxn ang="0">
                <a:pos x="186" y="30"/>
              </a:cxn>
              <a:cxn ang="0">
                <a:pos x="180" y="23"/>
              </a:cxn>
              <a:cxn ang="0">
                <a:pos x="146" y="0"/>
              </a:cxn>
              <a:cxn ang="0">
                <a:pos x="105" y="13"/>
              </a:cxn>
              <a:cxn ang="0">
                <a:pos x="95" y="17"/>
              </a:cxn>
              <a:cxn ang="0">
                <a:pos x="86" y="38"/>
              </a:cxn>
              <a:cxn ang="0">
                <a:pos x="75" y="45"/>
              </a:cxn>
              <a:cxn ang="0">
                <a:pos x="32" y="56"/>
              </a:cxn>
              <a:cxn ang="0">
                <a:pos x="23" y="67"/>
              </a:cxn>
              <a:cxn ang="0">
                <a:pos x="11" y="81"/>
              </a:cxn>
              <a:cxn ang="0">
                <a:pos x="6" y="87"/>
              </a:cxn>
              <a:cxn ang="0">
                <a:pos x="0" y="104"/>
              </a:cxn>
              <a:cxn ang="0">
                <a:pos x="8" y="133"/>
              </a:cxn>
              <a:cxn ang="0">
                <a:pos x="17" y="164"/>
              </a:cxn>
              <a:cxn ang="0">
                <a:pos x="26" y="176"/>
              </a:cxn>
              <a:cxn ang="0">
                <a:pos x="35" y="188"/>
              </a:cxn>
              <a:cxn ang="0">
                <a:pos x="51" y="213"/>
              </a:cxn>
              <a:cxn ang="0">
                <a:pos x="62" y="224"/>
              </a:cxn>
              <a:cxn ang="0">
                <a:pos x="69" y="231"/>
              </a:cxn>
              <a:cxn ang="0">
                <a:pos x="75" y="248"/>
              </a:cxn>
              <a:cxn ang="0">
                <a:pos x="80" y="258"/>
              </a:cxn>
              <a:cxn ang="0">
                <a:pos x="86" y="272"/>
              </a:cxn>
              <a:cxn ang="0">
                <a:pos x="94" y="294"/>
              </a:cxn>
              <a:cxn ang="0">
                <a:pos x="100" y="306"/>
              </a:cxn>
              <a:cxn ang="0">
                <a:pos x="106" y="321"/>
              </a:cxn>
              <a:cxn ang="0">
                <a:pos x="110" y="332"/>
              </a:cxn>
            </a:cxnLst>
            <a:rect l="0" t="0" r="r" b="b"/>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alpha val="74998"/>
              </a:schemeClr>
            </a:outerShdw>
          </a:effectLst>
        </p:spPr>
        <p:txBody>
          <a:bodyPr/>
          <a:lstStyle/>
          <a:p>
            <a:pPr algn="ctr" defTabSz="914400">
              <a:defRPr/>
            </a:pPr>
            <a:endParaRPr lang="en-US" sz="4400" b="1">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29706" name="Freeform 10">
            <a:extLst>
              <a:ext uri="{FF2B5EF4-FFF2-40B4-BE49-F238E27FC236}">
                <a16:creationId xmlns:a16="http://schemas.microsoft.com/office/drawing/2014/main" id="{23220A56-2331-2744-8A3A-0E7ED8BAF78A}"/>
              </a:ext>
            </a:extLst>
          </p:cNvPr>
          <p:cNvSpPr>
            <a:spLocks/>
          </p:cNvSpPr>
          <p:nvPr/>
        </p:nvSpPr>
        <p:spPr bwMode="auto">
          <a:xfrm>
            <a:off x="5176838" y="4702175"/>
            <a:ext cx="652462" cy="2097088"/>
          </a:xfrm>
          <a:custGeom>
            <a:avLst/>
            <a:gdLst/>
            <a:ahLst/>
            <a:cxnLst>
              <a:cxn ang="0">
                <a:pos x="253" y="5"/>
              </a:cxn>
              <a:cxn ang="0">
                <a:pos x="201" y="59"/>
              </a:cxn>
              <a:cxn ang="0">
                <a:pos x="189" y="75"/>
              </a:cxn>
              <a:cxn ang="0">
                <a:pos x="153" y="126"/>
              </a:cxn>
              <a:cxn ang="0">
                <a:pos x="121" y="225"/>
              </a:cxn>
              <a:cxn ang="0">
                <a:pos x="77" y="302"/>
              </a:cxn>
              <a:cxn ang="0">
                <a:pos x="73" y="421"/>
              </a:cxn>
              <a:cxn ang="0">
                <a:pos x="48" y="625"/>
              </a:cxn>
              <a:cxn ang="0">
                <a:pos x="61" y="715"/>
              </a:cxn>
              <a:cxn ang="0">
                <a:pos x="25" y="971"/>
              </a:cxn>
              <a:cxn ang="0">
                <a:pos x="35" y="1109"/>
              </a:cxn>
              <a:cxn ang="0">
                <a:pos x="64" y="1166"/>
              </a:cxn>
              <a:cxn ang="0">
                <a:pos x="93" y="1281"/>
              </a:cxn>
              <a:cxn ang="0">
                <a:pos x="243" y="1317"/>
              </a:cxn>
              <a:cxn ang="0">
                <a:pos x="272" y="1256"/>
              </a:cxn>
              <a:cxn ang="0">
                <a:pos x="288" y="1208"/>
              </a:cxn>
              <a:cxn ang="0">
                <a:pos x="259" y="1185"/>
              </a:cxn>
              <a:cxn ang="0">
                <a:pos x="281" y="1160"/>
              </a:cxn>
              <a:cxn ang="0">
                <a:pos x="297" y="1093"/>
              </a:cxn>
              <a:cxn ang="0">
                <a:pos x="272" y="1077"/>
              </a:cxn>
              <a:cxn ang="0">
                <a:pos x="214" y="1038"/>
              </a:cxn>
              <a:cxn ang="0">
                <a:pos x="160" y="997"/>
              </a:cxn>
              <a:cxn ang="0">
                <a:pos x="131" y="977"/>
              </a:cxn>
              <a:cxn ang="0">
                <a:pos x="185" y="894"/>
              </a:cxn>
              <a:cxn ang="0">
                <a:pos x="227" y="830"/>
              </a:cxn>
              <a:cxn ang="0">
                <a:pos x="253" y="789"/>
              </a:cxn>
              <a:cxn ang="0">
                <a:pos x="249" y="840"/>
              </a:cxn>
              <a:cxn ang="0">
                <a:pos x="275" y="885"/>
              </a:cxn>
              <a:cxn ang="0">
                <a:pos x="320" y="747"/>
              </a:cxn>
              <a:cxn ang="0">
                <a:pos x="371" y="561"/>
              </a:cxn>
              <a:cxn ang="0">
                <a:pos x="326" y="475"/>
              </a:cxn>
              <a:cxn ang="0">
                <a:pos x="361" y="193"/>
              </a:cxn>
              <a:cxn ang="0">
                <a:pos x="393" y="149"/>
              </a:cxn>
              <a:cxn ang="0">
                <a:pos x="342" y="27"/>
              </a:cxn>
              <a:cxn ang="0">
                <a:pos x="317" y="14"/>
              </a:cxn>
            </a:cxnLst>
            <a:rect l="0" t="0" r="r" b="b"/>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cmpd="sng">
            <a:solidFill>
              <a:schemeClr val="bg2"/>
            </a:solidFill>
            <a:round/>
            <a:headEnd/>
            <a:tailEnd/>
          </a:ln>
          <a:effectLst>
            <a:outerShdw blurRad="63500" dist="35921" dir="2700000" algn="ctr" rotWithShape="0">
              <a:schemeClr val="bg2">
                <a:alpha val="74998"/>
              </a:schemeClr>
            </a:outerShdw>
          </a:effectLst>
        </p:spPr>
        <p:txBody>
          <a:bodyPr/>
          <a:lstStyle/>
          <a:p>
            <a:pPr algn="ctr" defTabSz="914400">
              <a:defRPr/>
            </a:pPr>
            <a:endParaRPr lang="en-US" sz="4400" b="1">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29711" name="Line 15">
            <a:extLst>
              <a:ext uri="{FF2B5EF4-FFF2-40B4-BE49-F238E27FC236}">
                <a16:creationId xmlns:a16="http://schemas.microsoft.com/office/drawing/2014/main" id="{EEC01ACD-8B3D-0542-8C68-2DC2C8DD3970}"/>
              </a:ext>
            </a:extLst>
          </p:cNvPr>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p:spPr>
        <p:txBody>
          <a:bodyPr/>
          <a:lstStyle/>
          <a:p>
            <a:pPr algn="ctr" defTabSz="914400">
              <a:defRPr/>
            </a:pPr>
            <a:endParaRPr lang="en-US" sz="4400" b="1">
              <a:solidFill>
                <a:srgbClr val="E5E5FF"/>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29714" name="Text Box 18">
            <a:extLst>
              <a:ext uri="{FF2B5EF4-FFF2-40B4-BE49-F238E27FC236}">
                <a16:creationId xmlns:a16="http://schemas.microsoft.com/office/drawing/2014/main" id="{B59AE437-B3DF-244F-95CB-80AAE3DA6035}"/>
              </a:ext>
            </a:extLst>
          </p:cNvPr>
          <p:cNvSpPr txBox="1">
            <a:spLocks noChangeArrowheads="1"/>
          </p:cNvSpPr>
          <p:nvPr/>
        </p:nvSpPr>
        <p:spPr bwMode="auto">
          <a:xfrm>
            <a:off x="5562600" y="2895600"/>
            <a:ext cx="3048000" cy="519113"/>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defRPr/>
            </a:pPr>
            <a:r>
              <a:rPr lang="en-US" sz="2800" b="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215 km. (135 mi.)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9701"/>
                                        </p:tgtEl>
                                        <p:attrNameLst>
                                          <p:attrName>style.visibility</p:attrName>
                                        </p:attrNameLst>
                                      </p:cBhvr>
                                      <p:to>
                                        <p:strVal val="visible"/>
                                      </p:to>
                                    </p:set>
                                    <p:anim calcmode="lin" valueType="num">
                                      <p:cBhvr>
                                        <p:cTn id="7" dur="500" fill="hold"/>
                                        <p:tgtEl>
                                          <p:spTgt spid="2970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9701"/>
                                        </p:tgtEl>
                                        <p:attrNameLst>
                                          <p:attrName>ppt_y</p:attrName>
                                        </p:attrNameLst>
                                      </p:cBhvr>
                                      <p:tavLst>
                                        <p:tav tm="0">
                                          <p:val>
                                            <p:strVal val="#ppt_y"/>
                                          </p:val>
                                        </p:tav>
                                        <p:tav tm="100000">
                                          <p:val>
                                            <p:strVal val="#ppt_y"/>
                                          </p:val>
                                        </p:tav>
                                      </p:tavLst>
                                    </p:anim>
                                    <p:anim calcmode="lin" valueType="num">
                                      <p:cBhvr>
                                        <p:cTn id="9" dur="500" fill="hold"/>
                                        <p:tgtEl>
                                          <p:spTgt spid="2970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970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970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9702"/>
                                        </p:tgtEl>
                                        <p:attrNameLst>
                                          <p:attrName>style.visibility</p:attrName>
                                        </p:attrNameLst>
                                      </p:cBhvr>
                                      <p:to>
                                        <p:strVal val="visible"/>
                                      </p:to>
                                    </p:set>
                                    <p:anim calcmode="lin" valueType="num">
                                      <p:cBhvr>
                                        <p:cTn id="16" dur="500" fill="hold"/>
                                        <p:tgtEl>
                                          <p:spTgt spid="2970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9702"/>
                                        </p:tgtEl>
                                        <p:attrNameLst>
                                          <p:attrName>ppt_y</p:attrName>
                                        </p:attrNameLst>
                                      </p:cBhvr>
                                      <p:tavLst>
                                        <p:tav tm="0">
                                          <p:val>
                                            <p:strVal val="#ppt_y"/>
                                          </p:val>
                                        </p:tav>
                                        <p:tav tm="100000">
                                          <p:val>
                                            <p:strVal val="#ppt_y"/>
                                          </p:val>
                                        </p:tav>
                                      </p:tavLst>
                                    </p:anim>
                                    <p:anim calcmode="lin" valueType="num">
                                      <p:cBhvr>
                                        <p:cTn id="18" dur="500" fill="hold"/>
                                        <p:tgtEl>
                                          <p:spTgt spid="2970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970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970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9711"/>
                                        </p:tgtEl>
                                        <p:attrNameLst>
                                          <p:attrName>style.visibility</p:attrName>
                                        </p:attrNameLst>
                                      </p:cBhvr>
                                      <p:to>
                                        <p:strVal val="visible"/>
                                      </p:to>
                                    </p:set>
                                    <p:animEffect transition="in" filter="dissolve">
                                      <p:cBhvr>
                                        <p:cTn id="25" dur="500"/>
                                        <p:tgtEl>
                                          <p:spTgt spid="297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0" presetClass="entr" presetSubtype="0" fill="hold" grpId="0" nodeType="clickEffect">
                                  <p:stCondLst>
                                    <p:cond delay="0"/>
                                  </p:stCondLst>
                                  <p:iterate type="lt">
                                    <p:tmPct val="10000"/>
                                  </p:iterate>
                                  <p:childTnLst>
                                    <p:set>
                                      <p:cBhvr>
                                        <p:cTn id="29" dur="1" fill="hold">
                                          <p:stCondLst>
                                            <p:cond delay="0"/>
                                          </p:stCondLst>
                                        </p:cTn>
                                        <p:tgtEl>
                                          <p:spTgt spid="29714"/>
                                        </p:tgtEl>
                                        <p:attrNameLst>
                                          <p:attrName>style.visibility</p:attrName>
                                        </p:attrNameLst>
                                      </p:cBhvr>
                                      <p:to>
                                        <p:strVal val="visible"/>
                                      </p:to>
                                    </p:set>
                                    <p:animEffect transition="in" filter="fade">
                                      <p:cBhvr>
                                        <p:cTn id="30" dur="1000"/>
                                        <p:tgtEl>
                                          <p:spTgt spid="29714"/>
                                        </p:tgtEl>
                                      </p:cBhvr>
                                    </p:animEffect>
                                    <p:anim calcmode="lin" valueType="num">
                                      <p:cBhvr>
                                        <p:cTn id="31" dur="1000" fill="hold"/>
                                        <p:tgtEl>
                                          <p:spTgt spid="29714"/>
                                        </p:tgtEl>
                                        <p:attrNameLst>
                                          <p:attrName>ppt_x</p:attrName>
                                        </p:attrNameLst>
                                      </p:cBhvr>
                                      <p:tavLst>
                                        <p:tav tm="0">
                                          <p:val>
                                            <p:strVal val="#ppt_x-.1"/>
                                          </p:val>
                                        </p:tav>
                                        <p:tav tm="100000">
                                          <p:val>
                                            <p:strVal val="#ppt_x"/>
                                          </p:val>
                                        </p:tav>
                                      </p:tavLst>
                                    </p:anim>
                                    <p:anim calcmode="lin" valueType="num">
                                      <p:cBhvr>
                                        <p:cTn id="32" dur="1000" fill="hold"/>
                                        <p:tgtEl>
                                          <p:spTgt spid="2971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1" presetClass="entr" presetSubtype="0" fill="hold" grpId="0" nodeType="clickEffect">
                                  <p:stCondLst>
                                    <p:cond delay="0"/>
                                  </p:stCondLst>
                                  <p:iterate type="lt">
                                    <p:tmPct val="10000"/>
                                  </p:iterate>
                                  <p:childTnLst>
                                    <p:set>
                                      <p:cBhvr>
                                        <p:cTn id="36" dur="1" fill="hold">
                                          <p:stCondLst>
                                            <p:cond delay="0"/>
                                          </p:stCondLst>
                                        </p:cTn>
                                        <p:tgtEl>
                                          <p:spTgt spid="29703"/>
                                        </p:tgtEl>
                                        <p:attrNameLst>
                                          <p:attrName>style.visibility</p:attrName>
                                        </p:attrNameLst>
                                      </p:cBhvr>
                                      <p:to>
                                        <p:strVal val="visible"/>
                                      </p:to>
                                    </p:set>
                                    <p:anim calcmode="lin" valueType="num">
                                      <p:cBhvr>
                                        <p:cTn id="37" dur="500" fill="hold"/>
                                        <p:tgtEl>
                                          <p:spTgt spid="29703"/>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29703"/>
                                        </p:tgtEl>
                                        <p:attrNameLst>
                                          <p:attrName>ppt_y</p:attrName>
                                        </p:attrNameLst>
                                      </p:cBhvr>
                                      <p:tavLst>
                                        <p:tav tm="0">
                                          <p:val>
                                            <p:strVal val="#ppt_y"/>
                                          </p:val>
                                        </p:tav>
                                        <p:tav tm="100000">
                                          <p:val>
                                            <p:strVal val="#ppt_y"/>
                                          </p:val>
                                        </p:tav>
                                      </p:tavLst>
                                    </p:anim>
                                    <p:anim calcmode="lin" valueType="num">
                                      <p:cBhvr>
                                        <p:cTn id="39" dur="500" fill="hold"/>
                                        <p:tgtEl>
                                          <p:spTgt spid="29703"/>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2970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P spid="29702" grpId="0" animBg="1"/>
      <p:bldP spid="29703" grpId="0" animBg="1"/>
      <p:bldP spid="297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1" name="Rectangle 5">
            <a:extLst>
              <a:ext uri="{FF2B5EF4-FFF2-40B4-BE49-F238E27FC236}">
                <a16:creationId xmlns:a16="http://schemas.microsoft.com/office/drawing/2014/main" id="{C5AE1754-761A-494B-BFC8-82749F6371DD}"/>
              </a:ext>
            </a:extLst>
          </p:cNvPr>
          <p:cNvSpPr>
            <a:spLocks noGrp="1" noRot="1" noChangeArrowheads="1"/>
          </p:cNvSpPr>
          <p:nvPr>
            <p:ph type="title"/>
          </p:nvPr>
        </p:nvSpPr>
        <p:spPr>
          <a:xfrm>
            <a:off x="2438400" y="274638"/>
            <a:ext cx="6629400" cy="1096962"/>
          </a:xfrm>
        </p:spPr>
        <p:txBody>
          <a:bodyPr/>
          <a:lstStyle/>
          <a:p>
            <a:pPr algn="r" eaLnBrk="1" hangingPunct="1">
              <a:defRPr/>
            </a:pPr>
            <a:r>
              <a:rPr lang="en-US" sz="3600">
                <a:latin typeface="Arial" charset="0"/>
                <a:ea typeface="ＭＳ Ｐゴシック" charset="0"/>
                <a:cs typeface="ＭＳ Ｐゴシック" charset="0"/>
              </a:rPr>
              <a:t>Near Impossible Work</a:t>
            </a:r>
          </a:p>
        </p:txBody>
      </p:sp>
      <p:sp>
        <p:nvSpPr>
          <p:cNvPr id="162819" name="Rectangle 3">
            <a:extLst>
              <a:ext uri="{FF2B5EF4-FFF2-40B4-BE49-F238E27FC236}">
                <a16:creationId xmlns:a16="http://schemas.microsoft.com/office/drawing/2014/main" id="{A0F5C45D-DBAD-0B46-A9C9-5DA47EB85436}"/>
              </a:ext>
            </a:extLst>
          </p:cNvPr>
          <p:cNvSpPr>
            <a:spLocks noGrp="1" noChangeArrowheads="1"/>
          </p:cNvSpPr>
          <p:nvPr>
            <p:ph type="body" idx="1"/>
          </p:nvPr>
        </p:nvSpPr>
        <p:spPr>
          <a:xfrm>
            <a:off x="0" y="2373313"/>
            <a:ext cx="3962400" cy="3429000"/>
          </a:xfrm>
        </p:spPr>
        <p:txBody>
          <a:bodyPr/>
          <a:lstStyle/>
          <a:p>
            <a:pPr eaLnBrk="1" hangingPunct="1">
              <a:buFont typeface="Wingdings" charset="0"/>
              <a:buChar char="n"/>
              <a:defRPr/>
            </a:pPr>
            <a:r>
              <a:rPr lang="ta-IN" sz="4400" b="1" dirty="0">
                <a:latin typeface="Arial Unicode MS" pitchFamily="34" charset="-128"/>
                <a:ea typeface="Arial Unicode MS" pitchFamily="34" charset="-128"/>
                <a:cs typeface="Arial Unicode MS" pitchFamily="34" charset="-128"/>
              </a:rPr>
              <a:t>சில  நேரம் சமீபமாக இருந்தாலும் இயலாது</a:t>
            </a:r>
            <a:r>
              <a:rPr lang="en-US" sz="4400" b="1" dirty="0">
                <a:latin typeface="Arial Unicode MS" pitchFamily="34" charset="-128"/>
                <a:ea typeface="Arial Unicode MS" pitchFamily="34" charset="-128"/>
                <a:cs typeface="Arial Unicode MS" pitchFamily="34" charset="-128"/>
              </a:rPr>
              <a:t>!</a:t>
            </a:r>
          </a:p>
        </p:txBody>
      </p:sp>
      <p:pic>
        <p:nvPicPr>
          <p:cNvPr id="75780" name="Picture 4" descr="DSS0004">
            <a:extLst>
              <a:ext uri="{FF2B5EF4-FFF2-40B4-BE49-F238E27FC236}">
                <a16:creationId xmlns:a16="http://schemas.microsoft.com/office/drawing/2014/main" id="{E3EF1CF1-5291-C647-9FF4-5E765C6CC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0988" y="0"/>
            <a:ext cx="5053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8" descr="Young Strugnell">
            <a:extLst>
              <a:ext uri="{FF2B5EF4-FFF2-40B4-BE49-F238E27FC236}">
                <a16:creationId xmlns:a16="http://schemas.microsoft.com/office/drawing/2014/main" id="{25A390E3-305C-8545-8E91-58DAD7602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350" y="0"/>
            <a:ext cx="4311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Rectangle 3">
            <a:extLst>
              <a:ext uri="{FF2B5EF4-FFF2-40B4-BE49-F238E27FC236}">
                <a16:creationId xmlns:a16="http://schemas.microsoft.com/office/drawing/2014/main" id="{6FC801AB-3E8B-5C44-B145-0BA4C3B4EE5C}"/>
              </a:ext>
            </a:extLst>
          </p:cNvPr>
          <p:cNvSpPr>
            <a:spLocks noGrp="1" noChangeArrowheads="1"/>
          </p:cNvSpPr>
          <p:nvPr>
            <p:ph type="body" idx="1"/>
          </p:nvPr>
        </p:nvSpPr>
        <p:spPr>
          <a:xfrm>
            <a:off x="152400" y="2009775"/>
            <a:ext cx="4419600" cy="4495800"/>
          </a:xfrm>
        </p:spPr>
        <p:txBody>
          <a:bodyPr/>
          <a:lstStyle/>
          <a:p>
            <a:pPr eaLnBrk="1" hangingPunct="1">
              <a:buFont typeface="Wingdings" charset="0"/>
              <a:buChar char="n"/>
              <a:defRPr/>
            </a:pPr>
            <a:endParaRPr lang="ta-IN" sz="3600" b="1" dirty="0">
              <a:latin typeface="Arial Unicode MS" pitchFamily="34" charset="-128"/>
              <a:ea typeface="Arial Unicode MS" pitchFamily="34" charset="-128"/>
              <a:cs typeface="Arial Unicode MS" pitchFamily="34" charset="-128"/>
            </a:endParaRPr>
          </a:p>
          <a:p>
            <a:pPr eaLnBrk="1" hangingPunct="1">
              <a:buFont typeface="Wingdings" charset="0"/>
              <a:buChar char="n"/>
              <a:defRPr/>
            </a:pPr>
            <a:r>
              <a:rPr lang="ta-IN" sz="3600" b="1" dirty="0">
                <a:latin typeface="Arial Unicode MS" pitchFamily="34" charset="-128"/>
                <a:ea typeface="Arial Unicode MS" pitchFamily="34" charset="-128"/>
                <a:cs typeface="Arial Unicode MS" pitchFamily="34" charset="-128"/>
              </a:rPr>
              <a:t> சிறு துண்டுகள்   ஜான் ஸ்ட்ரக்னெல் மற்றும் அவரது சிறிய அறிஞர்கள் குழுவுக்கு ஒதுக்கப்பட்டன</a:t>
            </a:r>
            <a:endParaRPr lang="en-US" sz="3600" b="1" dirty="0">
              <a:latin typeface="Arial Unicode MS" pitchFamily="34" charset="-128"/>
              <a:ea typeface="Arial Unicode MS" pitchFamily="34" charset="-128"/>
              <a:cs typeface="Arial Unicode MS" pitchFamily="34" charset="-128"/>
            </a:endParaRPr>
          </a:p>
        </p:txBody>
      </p:sp>
      <p:sp>
        <p:nvSpPr>
          <p:cNvPr id="76804" name="Text Box 12">
            <a:extLst>
              <a:ext uri="{FF2B5EF4-FFF2-40B4-BE49-F238E27FC236}">
                <a16:creationId xmlns:a16="http://schemas.microsoft.com/office/drawing/2014/main" id="{BD12F230-FEE9-514E-8E69-9D19BF641538}"/>
              </a:ext>
            </a:extLst>
          </p:cNvPr>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defTabSz="914400" eaLnBrk="1" hangingPunct="1"/>
            <a:r>
              <a:rPr lang="en-US" altLang="en-US" sz="2400" b="1">
                <a:solidFill>
                  <a:srgbClr val="000514"/>
                </a:solidFill>
                <a:latin typeface="Arial" panose="020B0604020202020204" pitchFamily="34" charset="0"/>
                <a:ea typeface="ＭＳ Ｐゴシック" panose="020B0600070205080204" pitchFamily="34" charset="-128"/>
              </a:rPr>
              <a:t>174</a:t>
            </a:r>
          </a:p>
        </p:txBody>
      </p:sp>
      <p:sp>
        <p:nvSpPr>
          <p:cNvPr id="156685" name="Rectangle 13">
            <a:extLst>
              <a:ext uri="{FF2B5EF4-FFF2-40B4-BE49-F238E27FC236}">
                <a16:creationId xmlns:a16="http://schemas.microsoft.com/office/drawing/2014/main" id="{3E303FA7-4A41-A14A-BF7D-755994C0434A}"/>
              </a:ext>
            </a:extLst>
          </p:cNvPr>
          <p:cNvSpPr>
            <a:spLocks noGrp="1" noRot="1" noChangeArrowheads="1"/>
          </p:cNvSpPr>
          <p:nvPr>
            <p:ph type="title"/>
          </p:nvPr>
        </p:nvSpPr>
        <p:spPr>
          <a:xfrm>
            <a:off x="0" y="228600"/>
            <a:ext cx="4724400" cy="1752600"/>
          </a:xfrm>
        </p:spPr>
        <p:txBody>
          <a:bodyPr/>
          <a:lstStyle/>
          <a:p>
            <a:pPr eaLnBrk="1" hangingPunct="1">
              <a:defRPr/>
            </a:pPr>
            <a:r>
              <a:rPr lang="ta-IN" sz="4000" dirty="0">
                <a:latin typeface="Arial Unicode MS" pitchFamily="34" charset="-128"/>
                <a:ea typeface="Arial Unicode MS" pitchFamily="34" charset="-128"/>
                <a:cs typeface="Arial Unicode MS" pitchFamily="34" charset="-128"/>
              </a:rPr>
              <a:t>சுருள்களை மதிப்பீடு செய்தல்</a:t>
            </a:r>
            <a:endParaRPr lang="en-US" sz="4000" dirty="0">
              <a:latin typeface="Arial Unicode MS" pitchFamily="34" charset="-128"/>
              <a:ea typeface="Arial Unicode MS" pitchFamily="34" charset="-128"/>
              <a:cs typeface="Arial Unicode MS"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7" descr="de Vaux">
            <a:extLst>
              <a:ext uri="{FF2B5EF4-FFF2-40B4-BE49-F238E27FC236}">
                <a16:creationId xmlns:a16="http://schemas.microsoft.com/office/drawing/2014/main" id="{A88CBC25-7F3B-0F49-90DB-2EA32B401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1943100"/>
            <a:ext cx="5102225" cy="781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8" name="Rectangle 2">
            <a:extLst>
              <a:ext uri="{FF2B5EF4-FFF2-40B4-BE49-F238E27FC236}">
                <a16:creationId xmlns:a16="http://schemas.microsoft.com/office/drawing/2014/main" id="{2475A368-C4AA-544C-861F-A65134F4F0C3}"/>
              </a:ext>
            </a:extLst>
          </p:cNvPr>
          <p:cNvSpPr>
            <a:spLocks noGrp="1" noRot="1" noChangeArrowheads="1"/>
          </p:cNvSpPr>
          <p:nvPr>
            <p:ph type="title"/>
          </p:nvPr>
        </p:nvSpPr>
        <p:spPr>
          <a:xfrm>
            <a:off x="4724400" y="152400"/>
            <a:ext cx="3962400" cy="868363"/>
          </a:xfrm>
        </p:spPr>
        <p:txBody>
          <a:bodyPr/>
          <a:lstStyle/>
          <a:p>
            <a:pPr eaLnBrk="1" hangingPunct="1">
              <a:defRPr/>
            </a:pPr>
            <a:r>
              <a:rPr lang="ta-IN" sz="2800" dirty="0">
                <a:latin typeface="Arial Unicode MS" pitchFamily="34" charset="-128"/>
                <a:ea typeface="Arial Unicode MS" pitchFamily="34" charset="-128"/>
                <a:cs typeface="Arial Unicode MS" pitchFamily="34" charset="-128"/>
              </a:rPr>
              <a:t>ஸ்ட்ரக்னெல்ஸ் குழு</a:t>
            </a:r>
          </a:p>
        </p:txBody>
      </p:sp>
      <p:sp>
        <p:nvSpPr>
          <p:cNvPr id="152579" name="Rectangle 3">
            <a:extLst>
              <a:ext uri="{FF2B5EF4-FFF2-40B4-BE49-F238E27FC236}">
                <a16:creationId xmlns:a16="http://schemas.microsoft.com/office/drawing/2014/main" id="{356D4CCE-A5FC-5742-AFE6-C85CADA00D62}"/>
              </a:ext>
            </a:extLst>
          </p:cNvPr>
          <p:cNvSpPr>
            <a:spLocks noGrp="1" noChangeArrowheads="1"/>
          </p:cNvSpPr>
          <p:nvPr>
            <p:ph type="body" idx="1"/>
          </p:nvPr>
        </p:nvSpPr>
        <p:spPr>
          <a:xfrm>
            <a:off x="4419600" y="1143000"/>
            <a:ext cx="4724400" cy="762000"/>
          </a:xfrm>
        </p:spPr>
        <p:txBody>
          <a:bodyPr/>
          <a:lstStyle/>
          <a:p>
            <a:pPr eaLnBrk="1" hangingPunct="1">
              <a:lnSpc>
                <a:spcPct val="80000"/>
              </a:lnSpc>
              <a:buFont typeface="Wingdings" charset="0"/>
              <a:buChar char="n"/>
              <a:defRPr/>
            </a:pPr>
            <a:r>
              <a:rPr lang="ta-IN" sz="2800" b="1" dirty="0">
                <a:latin typeface="Arial Unicode MS" pitchFamily="34" charset="-128"/>
                <a:ea typeface="Arial Unicode MS" pitchFamily="34" charset="-128"/>
                <a:cs typeface="Arial Unicode MS" pitchFamily="34" charset="-128"/>
              </a:rPr>
              <a:t>அவர்களால் துண்டுகள்</a:t>
            </a:r>
            <a:endParaRPr lang="en-US" sz="2800" b="1" dirty="0">
              <a:latin typeface="Arial Unicode MS" pitchFamily="34" charset="-128"/>
              <a:ea typeface="Arial Unicode MS" pitchFamily="34" charset="-128"/>
              <a:cs typeface="Arial Unicode MS" pitchFamily="34" charset="-128"/>
            </a:endParaRPr>
          </a:p>
          <a:p>
            <a:pPr marL="0" indent="0" eaLnBrk="1" hangingPunct="1">
              <a:lnSpc>
                <a:spcPct val="80000"/>
              </a:lnSpc>
              <a:buFont typeface="Wingdings" pitchFamily="2" charset="2"/>
              <a:buNone/>
              <a:defRPr/>
            </a:pPr>
            <a:r>
              <a:rPr lang="en-US" sz="2800" b="1" dirty="0">
                <a:latin typeface="Arial Unicode MS" pitchFamily="34" charset="-128"/>
                <a:ea typeface="Arial Unicode MS" pitchFamily="34" charset="-128"/>
                <a:cs typeface="Arial Unicode MS" pitchFamily="34" charset="-128"/>
              </a:rPr>
              <a:t>  </a:t>
            </a:r>
            <a:r>
              <a:rPr lang="ta-IN" sz="2800" b="1" dirty="0">
                <a:latin typeface="Arial Unicode MS" pitchFamily="34" charset="-128"/>
                <a:ea typeface="Arial Unicode MS" pitchFamily="34" charset="-128"/>
                <a:cs typeface="Arial Unicode MS" pitchFamily="34" charset="-128"/>
              </a:rPr>
              <a:t> மட்டுமே பார்க்க முடிந்தது</a:t>
            </a:r>
            <a:endParaRPr lang="en-US" sz="2800" b="1" dirty="0">
              <a:latin typeface="Arial Unicode MS" pitchFamily="34" charset="-128"/>
              <a:ea typeface="Arial Unicode MS" pitchFamily="34" charset="-128"/>
              <a:cs typeface="Arial Unicode MS" pitchFamily="34" charset="-128"/>
            </a:endParaRPr>
          </a:p>
        </p:txBody>
      </p:sp>
      <p:pic>
        <p:nvPicPr>
          <p:cNvPr id="77829" name="Picture 9" descr="Peusch">
            <a:extLst>
              <a:ext uri="{FF2B5EF4-FFF2-40B4-BE49-F238E27FC236}">
                <a16:creationId xmlns:a16="http://schemas.microsoft.com/office/drawing/2014/main" id="{2720BC2D-E5FC-B645-BD95-7252C2D9D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1371600"/>
            <a:ext cx="4516438"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90" name="Text Box 14">
            <a:extLst>
              <a:ext uri="{FF2B5EF4-FFF2-40B4-BE49-F238E27FC236}">
                <a16:creationId xmlns:a16="http://schemas.microsoft.com/office/drawing/2014/main" id="{DEA7FCDB-CB7B-4A43-BAF2-F72ECF0BC1DA}"/>
              </a:ext>
            </a:extLst>
          </p:cNvPr>
          <p:cNvSpPr txBox="1">
            <a:spLocks noChangeArrowheads="1"/>
          </p:cNvSpPr>
          <p:nvPr/>
        </p:nvSpPr>
        <p:spPr bwMode="auto">
          <a:xfrm>
            <a:off x="-188913" y="2590800"/>
            <a:ext cx="4854576" cy="523875"/>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ta-IN" sz="28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டால்மன், பியூச், கிரீன்ஃபீல்ட்</a:t>
            </a:r>
            <a:endParaRPr lang="en-US" sz="28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52591" name="Text Box 15">
            <a:extLst>
              <a:ext uri="{FF2B5EF4-FFF2-40B4-BE49-F238E27FC236}">
                <a16:creationId xmlns:a16="http://schemas.microsoft.com/office/drawing/2014/main" id="{0DC9EA9E-8109-2644-9665-BCB82E9F2746}"/>
              </a:ext>
            </a:extLst>
          </p:cNvPr>
          <p:cNvSpPr txBox="1">
            <a:spLocks noChangeArrowheads="1"/>
          </p:cNvSpPr>
          <p:nvPr/>
        </p:nvSpPr>
        <p:spPr bwMode="auto">
          <a:xfrm>
            <a:off x="4391025" y="6305550"/>
            <a:ext cx="4716463" cy="523875"/>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ta-IN" sz="28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டி வோக்ஸ், மிலிக், ஹார்டிங்</a:t>
            </a:r>
            <a:endParaRPr lang="en-US" sz="28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pic>
        <p:nvPicPr>
          <p:cNvPr id="77832" name="Picture 4" descr="Yadin">
            <a:extLst>
              <a:ext uri="{FF2B5EF4-FFF2-40B4-BE49-F238E27FC236}">
                <a16:creationId xmlns:a16="http://schemas.microsoft.com/office/drawing/2014/main" id="{FBBD7E27-F13B-1D4D-9525-7289D9E0D6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90863"/>
            <a:ext cx="4191000" cy="38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6" name="Text Box 10">
            <a:extLst>
              <a:ext uri="{FF2B5EF4-FFF2-40B4-BE49-F238E27FC236}">
                <a16:creationId xmlns:a16="http://schemas.microsoft.com/office/drawing/2014/main" id="{FDC79A9C-EFC3-1749-A9FE-65E9D851185E}"/>
              </a:ext>
            </a:extLst>
          </p:cNvPr>
          <p:cNvSpPr txBox="1">
            <a:spLocks noChangeArrowheads="1"/>
          </p:cNvSpPr>
          <p:nvPr/>
        </p:nvSpPr>
        <p:spPr bwMode="auto">
          <a:xfrm>
            <a:off x="501650" y="6119813"/>
            <a:ext cx="2308225" cy="523875"/>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ta-IN" sz="28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யிகல் யாதின்</a:t>
            </a:r>
            <a:endParaRPr lang="en-US" sz="28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Young Strugnell">
            <a:extLst>
              <a:ext uri="{FF2B5EF4-FFF2-40B4-BE49-F238E27FC236}">
                <a16:creationId xmlns:a16="http://schemas.microsoft.com/office/drawing/2014/main" id="{3FFC81E2-38F7-5A46-A7EA-084E079E5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613" y="0"/>
            <a:ext cx="4243387" cy="674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Rectangle 4">
            <a:extLst>
              <a:ext uri="{FF2B5EF4-FFF2-40B4-BE49-F238E27FC236}">
                <a16:creationId xmlns:a16="http://schemas.microsoft.com/office/drawing/2014/main" id="{062EADD4-4E38-EA43-8487-68B10EECC6EA}"/>
              </a:ext>
            </a:extLst>
          </p:cNvPr>
          <p:cNvSpPr>
            <a:spLocks noGrp="1" noChangeArrowheads="1"/>
          </p:cNvSpPr>
          <p:nvPr>
            <p:ph type="body" idx="1"/>
          </p:nvPr>
        </p:nvSpPr>
        <p:spPr>
          <a:xfrm>
            <a:off x="76200" y="1066800"/>
            <a:ext cx="4648200" cy="3048000"/>
          </a:xfrm>
        </p:spPr>
        <p:txBody>
          <a:bodyPr/>
          <a:lstStyle/>
          <a:p>
            <a:pPr eaLnBrk="1" hangingPunct="1">
              <a:buFont typeface="Wingdings" charset="0"/>
              <a:buChar char="n"/>
              <a:defRPr/>
            </a:pPr>
            <a:r>
              <a:rPr lang="ta-IN" sz="2800" b="1" dirty="0">
                <a:latin typeface="Arial Unicode MS" pitchFamily="34" charset="-128"/>
                <a:ea typeface="Arial Unicode MS" pitchFamily="34" charset="-128"/>
                <a:cs typeface="Arial Unicode MS" pitchFamily="34" charset="-128"/>
              </a:rPr>
              <a:t>துண்டுகள் கிட்டத்தட்ட 40 ஆண்டுகளாக ஜான் ஸ்ட்ரக்னெலின் சிறிய அறிஞர்கள் குழுவால் வெளியிடப்படவில்லை</a:t>
            </a:r>
            <a:endParaRPr lang="en-US" sz="2800" b="1" dirty="0">
              <a:latin typeface="Arial Unicode MS" pitchFamily="34" charset="-128"/>
              <a:ea typeface="Arial Unicode MS" pitchFamily="34" charset="-128"/>
              <a:cs typeface="Arial Unicode MS" pitchFamily="34" charset="-128"/>
            </a:endParaRPr>
          </a:p>
        </p:txBody>
      </p:sp>
      <p:pic>
        <p:nvPicPr>
          <p:cNvPr id="159749" name="Picture 5" descr="Strugnell">
            <a:extLst>
              <a:ext uri="{FF2B5EF4-FFF2-40B4-BE49-F238E27FC236}">
                <a16:creationId xmlns:a16="http://schemas.microsoft.com/office/drawing/2014/main" id="{FEDC5F95-0CA6-B247-B94A-1825FD6E47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3124200"/>
            <a:ext cx="21034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6" descr="Strugnell">
            <a:extLst>
              <a:ext uri="{FF2B5EF4-FFF2-40B4-BE49-F238E27FC236}">
                <a16:creationId xmlns:a16="http://schemas.microsoft.com/office/drawing/2014/main" id="{6558AB55-E58F-F64D-996C-40B1CCF2C7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514600"/>
            <a:ext cx="1905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1" name="Picture 7" descr="Strugnell">
            <a:extLst>
              <a:ext uri="{FF2B5EF4-FFF2-40B4-BE49-F238E27FC236}">
                <a16:creationId xmlns:a16="http://schemas.microsoft.com/office/drawing/2014/main" id="{70A5773F-8ABC-8945-9C41-87D3964674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4800600"/>
            <a:ext cx="198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Text Box 9">
            <a:extLst>
              <a:ext uri="{FF2B5EF4-FFF2-40B4-BE49-F238E27FC236}">
                <a16:creationId xmlns:a16="http://schemas.microsoft.com/office/drawing/2014/main" id="{38C4764C-EA3D-254D-8479-7F4393E2E0F3}"/>
              </a:ext>
            </a:extLst>
          </p:cNvPr>
          <p:cNvSpPr txBox="1">
            <a:spLocks noChangeArrowheads="1"/>
          </p:cNvSpPr>
          <p:nvPr/>
        </p:nvSpPr>
        <p:spPr bwMode="auto">
          <a:xfrm>
            <a:off x="8415338" y="0"/>
            <a:ext cx="784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defTabSz="914400" eaLnBrk="1" hangingPunct="1"/>
            <a:r>
              <a:rPr lang="en-US" altLang="en-US" sz="2800" b="1">
                <a:solidFill>
                  <a:srgbClr val="000514"/>
                </a:solidFill>
                <a:latin typeface="Arial Unicode MS" panose="020B0604020202020204" pitchFamily="34" charset="-128"/>
                <a:ea typeface="Arial Unicode MS" panose="020B0604020202020204" pitchFamily="34" charset="-128"/>
                <a:cs typeface="Arial Unicode MS" panose="020B0604020202020204" pitchFamily="34" charset="-128"/>
              </a:rPr>
              <a:t>174</a:t>
            </a:r>
          </a:p>
        </p:txBody>
      </p:sp>
      <p:sp>
        <p:nvSpPr>
          <p:cNvPr id="159754" name="Rectangle 10">
            <a:extLst>
              <a:ext uri="{FF2B5EF4-FFF2-40B4-BE49-F238E27FC236}">
                <a16:creationId xmlns:a16="http://schemas.microsoft.com/office/drawing/2014/main" id="{FEA4BC5A-1A72-3D4B-B2C2-3F88800CCCF7}"/>
              </a:ext>
            </a:extLst>
          </p:cNvPr>
          <p:cNvSpPr>
            <a:spLocks noChangeArrowheads="1"/>
          </p:cNvSpPr>
          <p:nvPr/>
        </p:nvSpPr>
        <p:spPr bwMode="auto">
          <a:xfrm>
            <a:off x="117475" y="3619500"/>
            <a:ext cx="4876800" cy="990600"/>
          </a:xfrm>
          <a:prstGeom prst="rect">
            <a:avLst/>
          </a:prstGeom>
          <a:noFill/>
          <a:ln w="9525">
            <a:noFill/>
            <a:miter lim="800000"/>
            <a:headEnd/>
            <a:tailEnd/>
          </a:ln>
          <a:effectLst/>
        </p:spPr>
        <p:txBody>
          <a:bodyPr/>
          <a:lstStyle/>
          <a:p>
            <a:pPr marL="342900" indent="-342900" defTabSz="914400">
              <a:lnSpc>
                <a:spcPct val="90000"/>
              </a:lnSpc>
              <a:spcBef>
                <a:spcPct val="20000"/>
              </a:spcBef>
              <a:buClr>
                <a:srgbClr val="FFCC00"/>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அவரது அறிஞர்கள் ஒருவரும்  யூதர்கள் இல்லை </a:t>
            </a:r>
          </a:p>
          <a:p>
            <a:pPr defTabSz="914400">
              <a:lnSpc>
                <a:spcPct val="90000"/>
              </a:lnSpc>
              <a:spcBef>
                <a:spcPct val="20000"/>
              </a:spcBef>
              <a:buClr>
                <a:srgbClr val="FFCC00"/>
              </a:buClr>
              <a:buSzPct val="70000"/>
              <a:defRPr/>
            </a:pPr>
            <a:endPar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59755" name="Rectangle 11">
            <a:extLst>
              <a:ext uri="{FF2B5EF4-FFF2-40B4-BE49-F238E27FC236}">
                <a16:creationId xmlns:a16="http://schemas.microsoft.com/office/drawing/2014/main" id="{06D788A3-4B7D-6A43-8D38-AA54E489E844}"/>
              </a:ext>
            </a:extLst>
          </p:cNvPr>
          <p:cNvSpPr>
            <a:spLocks noChangeArrowheads="1"/>
          </p:cNvSpPr>
          <p:nvPr/>
        </p:nvSpPr>
        <p:spPr bwMode="auto">
          <a:xfrm>
            <a:off x="117475" y="5138738"/>
            <a:ext cx="4792663" cy="990600"/>
          </a:xfrm>
          <a:prstGeom prst="rect">
            <a:avLst/>
          </a:prstGeom>
          <a:noFill/>
          <a:ln w="9525">
            <a:noFill/>
            <a:miter lim="800000"/>
            <a:headEnd/>
            <a:tailEnd/>
          </a:ln>
          <a:effectLst/>
        </p:spPr>
        <p:txBody>
          <a:bodyPr/>
          <a:lstStyle/>
          <a:p>
            <a:pPr marL="342900" indent="-342900" defTabSz="914400">
              <a:lnSpc>
                <a:spcPct val="90000"/>
              </a:lnSpc>
              <a:spcBef>
                <a:spcPct val="20000"/>
              </a:spcBef>
              <a:buClr>
                <a:srgbClr val="FFCC00"/>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இதற்கிடையில், ஸ்ட்ரக்னெல் வயது சென்றவரானார்</a:t>
            </a:r>
            <a:endPar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59756" name="Rectangle 12">
            <a:extLst>
              <a:ext uri="{FF2B5EF4-FFF2-40B4-BE49-F238E27FC236}">
                <a16:creationId xmlns:a16="http://schemas.microsoft.com/office/drawing/2014/main" id="{35BD7EF9-FDEE-DD40-89EA-0B1233881ACA}"/>
              </a:ext>
            </a:extLst>
          </p:cNvPr>
          <p:cNvSpPr>
            <a:spLocks noGrp="1" noRot="1" noChangeArrowheads="1"/>
          </p:cNvSpPr>
          <p:nvPr>
            <p:ph type="title"/>
          </p:nvPr>
        </p:nvSpPr>
        <p:spPr>
          <a:xfrm>
            <a:off x="0" y="0"/>
            <a:ext cx="5791200" cy="914400"/>
          </a:xfrm>
          <a:solidFill>
            <a:schemeClr val="bg2"/>
          </a:solidFill>
        </p:spPr>
        <p:txBody>
          <a:bodyPr/>
          <a:lstStyle/>
          <a:p>
            <a:pPr eaLnBrk="1" hangingPunct="1">
              <a:defRPr/>
            </a:pPr>
            <a:r>
              <a:rPr lang="ta-IN" sz="2800" dirty="0">
                <a:latin typeface="Arial Unicode MS" pitchFamily="34" charset="-128"/>
                <a:ea typeface="Arial Unicode MS" pitchFamily="34" charset="-128"/>
                <a:cs typeface="Arial Unicode MS" pitchFamily="34" charset="-128"/>
              </a:rPr>
              <a:t>எப்போதும் மெதுவான வேலை…</a:t>
            </a:r>
            <a:endParaRPr lang="en-US" sz="2800" dirty="0">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74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4" presetClass="entr" presetSubtype="0" fill="hold" grpId="0" nodeType="clickEffect">
                                  <p:stCondLst>
                                    <p:cond delay="0"/>
                                  </p:stCondLst>
                                  <p:childTnLst>
                                    <p:set>
                                      <p:cBhvr>
                                        <p:cTn id="10" dur="1" fill="hold">
                                          <p:stCondLst>
                                            <p:cond delay="499"/>
                                          </p:stCondLst>
                                        </p:cTn>
                                        <p:tgtEl>
                                          <p:spTgt spid="159754">
                                            <p:txEl>
                                              <p:pRg st="0" end="0"/>
                                            </p:txEl>
                                          </p:spTgt>
                                        </p:tgtEl>
                                        <p:attrNameLst>
                                          <p:attrName>style.visibility</p:attrName>
                                        </p:attrNameLst>
                                      </p:cBhvr>
                                      <p:to>
                                        <p:strVal val="visible"/>
                                      </p:to>
                                    </p:set>
                                    <p:anim to="" calcmode="lin" valueType="num">
                                      <p:cBhvr>
                                        <p:cTn id="11" dur="1" fill="hold"/>
                                        <p:tgtEl>
                                          <p:spTgt spid="159754">
                                            <p:txEl>
                                              <p:pRg st="0" end="0"/>
                                            </p:txEl>
                                          </p:spTgt>
                                        </p:tgtEl>
                                        <p:attrNameLst>
                                          <p:attrName/>
                                        </p:attrNameLst>
                                      </p:cBhvr>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4" presetClass="entr" presetSubtype="0" fill="hold" grpId="0" nodeType="clickEffect">
                                  <p:stCondLst>
                                    <p:cond delay="0"/>
                                  </p:stCondLst>
                                  <p:childTnLst>
                                    <p:set>
                                      <p:cBhvr>
                                        <p:cTn id="15" dur="1" fill="hold">
                                          <p:stCondLst>
                                            <p:cond delay="499"/>
                                          </p:stCondLst>
                                        </p:cTn>
                                        <p:tgtEl>
                                          <p:spTgt spid="159755">
                                            <p:txEl>
                                              <p:pRg st="0" end="0"/>
                                            </p:txEl>
                                          </p:spTgt>
                                        </p:tgtEl>
                                        <p:attrNameLst>
                                          <p:attrName>style.visibility</p:attrName>
                                        </p:attrNameLst>
                                      </p:cBhvr>
                                      <p:to>
                                        <p:strVal val="visible"/>
                                      </p:to>
                                    </p:set>
                                    <p:anim to="" calcmode="lin" valueType="num">
                                      <p:cBhvr>
                                        <p:cTn id="16" dur="1" fill="hold"/>
                                        <p:tgtEl>
                                          <p:spTgt spid="159755">
                                            <p:txEl>
                                              <p:pRg st="0" end="0"/>
                                            </p:txEl>
                                          </p:spTgt>
                                        </p:tgtEl>
                                        <p:attrNameLst>
                                          <p:attrName/>
                                        </p:attrNameLst>
                                      </p:cBhvr>
                                    </p:anim>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159750"/>
                                        </p:tgtEl>
                                        <p:attrNameLst>
                                          <p:attrName>style.visibility</p:attrName>
                                        </p:attrNameLst>
                                      </p:cBhvr>
                                      <p:to>
                                        <p:strVal val="visible"/>
                                      </p:to>
                                    </p:set>
                                    <p:animEffect transition="in" filter="dissolve">
                                      <p:cBhvr>
                                        <p:cTn id="20" dur="500"/>
                                        <p:tgtEl>
                                          <p:spTgt spid="159750"/>
                                        </p:tgtEl>
                                      </p:cBhvr>
                                    </p:animEffect>
                                  </p:childTnLst>
                                </p:cTn>
                              </p:par>
                            </p:childTnLst>
                          </p:cTn>
                        </p:par>
                        <p:par>
                          <p:cTn id="21" fill="hold" nodeType="afterGroup">
                            <p:stCondLst>
                              <p:cond delay="1000"/>
                            </p:stCondLst>
                            <p:childTnLst>
                              <p:par>
                                <p:cTn id="22" presetID="9" presetClass="entr" presetSubtype="0" fill="hold" nodeType="afterEffect">
                                  <p:stCondLst>
                                    <p:cond delay="0"/>
                                  </p:stCondLst>
                                  <p:childTnLst>
                                    <p:set>
                                      <p:cBhvr>
                                        <p:cTn id="23" dur="1" fill="hold">
                                          <p:stCondLst>
                                            <p:cond delay="0"/>
                                          </p:stCondLst>
                                        </p:cTn>
                                        <p:tgtEl>
                                          <p:spTgt spid="159749"/>
                                        </p:tgtEl>
                                        <p:attrNameLst>
                                          <p:attrName>style.visibility</p:attrName>
                                        </p:attrNameLst>
                                      </p:cBhvr>
                                      <p:to>
                                        <p:strVal val="visible"/>
                                      </p:to>
                                    </p:set>
                                    <p:animEffect transition="in" filter="dissolve">
                                      <p:cBhvr>
                                        <p:cTn id="24" dur="500"/>
                                        <p:tgtEl>
                                          <p:spTgt spid="159749"/>
                                        </p:tgtEl>
                                      </p:cBhvr>
                                    </p:animEffect>
                                  </p:childTnLst>
                                </p:cTn>
                              </p:par>
                            </p:childTnLst>
                          </p:cTn>
                        </p:par>
                        <p:par>
                          <p:cTn id="25" fill="hold" nodeType="afterGroup">
                            <p:stCondLst>
                              <p:cond delay="1500"/>
                            </p:stCondLst>
                            <p:childTnLst>
                              <p:par>
                                <p:cTn id="26" presetID="9" presetClass="entr" presetSubtype="0" fill="hold" nodeType="afterEffect">
                                  <p:stCondLst>
                                    <p:cond delay="0"/>
                                  </p:stCondLst>
                                  <p:childTnLst>
                                    <p:set>
                                      <p:cBhvr>
                                        <p:cTn id="27" dur="1" fill="hold">
                                          <p:stCondLst>
                                            <p:cond delay="0"/>
                                          </p:stCondLst>
                                        </p:cTn>
                                        <p:tgtEl>
                                          <p:spTgt spid="159751"/>
                                        </p:tgtEl>
                                        <p:attrNameLst>
                                          <p:attrName>style.visibility</p:attrName>
                                        </p:attrNameLst>
                                      </p:cBhvr>
                                      <p:to>
                                        <p:strVal val="visible"/>
                                      </p:to>
                                    </p:set>
                                    <p:animEffect transition="in" filter="dissolve">
                                      <p:cBhvr>
                                        <p:cTn id="28" dur="500"/>
                                        <p:tgtEl>
                                          <p:spTgt spid="15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8" grpId="0" build="p"/>
      <p:bldP spid="159754" grpId="0" build="p" bldLvl="2" autoUpdateAnimBg="0"/>
      <p:bldP spid="159755" grpId="0" build="p" bldLvl="2"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82" name="Picture 14" descr="DSS0006">
            <a:extLst>
              <a:ext uri="{FF2B5EF4-FFF2-40B4-BE49-F238E27FC236}">
                <a16:creationId xmlns:a16="http://schemas.microsoft.com/office/drawing/2014/main" id="{8548B764-CF9A-CD4F-B5C2-2C4C896CD56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838200"/>
            <a:ext cx="4286250" cy="6019800"/>
          </a:xfrm>
          <a:noFill/>
          <a:extLst>
            <a:ext uri="{909E8E84-426E-40DD-AFC4-6F175D3DCCD1}">
              <a14:hiddenFill xmlns:a14="http://schemas.microsoft.com/office/drawing/2010/main">
                <a:solidFill>
                  <a:srgbClr val="FFFFFF"/>
                </a:solidFill>
              </a14:hiddenFill>
            </a:ext>
          </a:extLst>
        </p:spPr>
      </p:pic>
      <p:pic>
        <p:nvPicPr>
          <p:cNvPr id="79875" name="148E1A4C.WAV">
            <a:hlinkClick r:id="" action="ppaction://media"/>
            <a:extLst>
              <a:ext uri="{FF2B5EF4-FFF2-40B4-BE49-F238E27FC236}">
                <a16:creationId xmlns:a16="http://schemas.microsoft.com/office/drawing/2014/main" id="{277354DD-9A86-E64B-952C-417BFF2942BA}"/>
              </a:ext>
            </a:extLst>
          </p:cNvPr>
          <p:cNvPicPr>
            <a:picLocks noRot="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1676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65755210.WAV">
            <a:hlinkClick r:id="" action="ppaction://media"/>
            <a:extLst>
              <a:ext uri="{FF2B5EF4-FFF2-40B4-BE49-F238E27FC236}">
                <a16:creationId xmlns:a16="http://schemas.microsoft.com/office/drawing/2014/main" id="{31DFB8B0-2AEB-A345-AA5F-B79EF49D4311}"/>
              </a:ext>
            </a:extLst>
          </p:cNvPr>
          <p:cNvPicPr>
            <a:picLocks noRot="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236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7" descr="Shanks">
            <a:extLst>
              <a:ext uri="{FF2B5EF4-FFF2-40B4-BE49-F238E27FC236}">
                <a16:creationId xmlns:a16="http://schemas.microsoft.com/office/drawing/2014/main" id="{33D0A067-89A6-5A42-8A24-5D94DA8F66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8475" y="838200"/>
            <a:ext cx="23717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4" descr="DSS">
            <a:extLst>
              <a:ext uri="{FF2B5EF4-FFF2-40B4-BE49-F238E27FC236}">
                <a16:creationId xmlns:a16="http://schemas.microsoft.com/office/drawing/2014/main" id="{FC46E57F-444D-1349-942F-8B2730927A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1857">
            <a:off x="-228600" y="533400"/>
            <a:ext cx="6129338" cy="911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0" name="Rectangle 2">
            <a:extLst>
              <a:ext uri="{FF2B5EF4-FFF2-40B4-BE49-F238E27FC236}">
                <a16:creationId xmlns:a16="http://schemas.microsoft.com/office/drawing/2014/main" id="{192FB608-9A67-E64A-8016-BB4EA3D314DC}"/>
              </a:ext>
            </a:extLst>
          </p:cNvPr>
          <p:cNvSpPr>
            <a:spLocks noGrp="1" noRot="1" noChangeArrowheads="1"/>
          </p:cNvSpPr>
          <p:nvPr>
            <p:ph type="title"/>
          </p:nvPr>
        </p:nvSpPr>
        <p:spPr>
          <a:xfrm>
            <a:off x="0" y="0"/>
            <a:ext cx="8686800" cy="868363"/>
          </a:xfrm>
          <a:solidFill>
            <a:schemeClr val="bg2"/>
          </a:solidFill>
        </p:spPr>
        <p:txBody>
          <a:bodyPr/>
          <a:lstStyle/>
          <a:p>
            <a:pPr algn="l" eaLnBrk="1" hangingPunct="1">
              <a:defRPr/>
            </a:pPr>
            <a:r>
              <a:rPr lang="ta-IN" sz="2800" dirty="0">
                <a:latin typeface="Arial Unicode MS" pitchFamily="34" charset="-128"/>
                <a:ea typeface="Arial Unicode MS" pitchFamily="34" charset="-128"/>
                <a:cs typeface="Arial Unicode MS" pitchFamily="34" charset="-128"/>
              </a:rPr>
              <a:t>ஹெர்ஷல் ஷாங்க்ஸ் பாரில்  புகார் செய்தார்</a:t>
            </a:r>
            <a:endParaRPr lang="en-US" sz="2800" dirty="0">
              <a:latin typeface="Arial Unicode MS" pitchFamily="34" charset="-128"/>
              <a:ea typeface="Arial Unicode MS" pitchFamily="34" charset="-128"/>
              <a:cs typeface="Arial Unicode MS" pitchFamily="34" charset="-128"/>
            </a:endParaRPr>
          </a:p>
        </p:txBody>
      </p:sp>
      <p:pic>
        <p:nvPicPr>
          <p:cNvPr id="160773" name="Picture 5" descr="DSS0001">
            <a:extLst>
              <a:ext uri="{FF2B5EF4-FFF2-40B4-BE49-F238E27FC236}">
                <a16:creationId xmlns:a16="http://schemas.microsoft.com/office/drawing/2014/main" id="{8FEA181C-A62D-2E4D-AB0C-A0D9C6F3CE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2088" y="3790950"/>
            <a:ext cx="6411912" cy="878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6" descr="DSS0002">
            <a:extLst>
              <a:ext uri="{FF2B5EF4-FFF2-40B4-BE49-F238E27FC236}">
                <a16:creationId xmlns:a16="http://schemas.microsoft.com/office/drawing/2014/main" id="{280C8879-0688-0842-8C99-C2FD7B4611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838200"/>
            <a:ext cx="18161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1" name="Picture 13" descr="j0318444[1]">
            <a:extLst>
              <a:ext uri="{FF2B5EF4-FFF2-40B4-BE49-F238E27FC236}">
                <a16:creationId xmlns:a16="http://schemas.microsoft.com/office/drawing/2014/main" id="{A0A8BAF8-3C97-A94F-849B-22D067FEE0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1676400"/>
            <a:ext cx="16002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84" name="Text Box 16">
            <a:extLst>
              <a:ext uri="{FF2B5EF4-FFF2-40B4-BE49-F238E27FC236}">
                <a16:creationId xmlns:a16="http://schemas.microsoft.com/office/drawing/2014/main" id="{CE6CBF29-96FF-5641-BC6E-D0CF4F651DB0}"/>
              </a:ext>
            </a:extLst>
          </p:cNvPr>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174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0782"/>
                                        </p:tgtEl>
                                        <p:attrNameLst>
                                          <p:attrName>style.visibility</p:attrName>
                                        </p:attrNameLst>
                                      </p:cBhvr>
                                      <p:to>
                                        <p:strVal val="visible"/>
                                      </p:to>
                                    </p:set>
                                    <p:anim calcmode="lin" valueType="num">
                                      <p:cBhvr additive="base">
                                        <p:cTn id="7" dur="500" fill="hold"/>
                                        <p:tgtEl>
                                          <p:spTgt spid="160782"/>
                                        </p:tgtEl>
                                        <p:attrNameLst>
                                          <p:attrName>ppt_x</p:attrName>
                                        </p:attrNameLst>
                                      </p:cBhvr>
                                      <p:tavLst>
                                        <p:tav tm="0">
                                          <p:val>
                                            <p:strVal val="#ppt_x"/>
                                          </p:val>
                                        </p:tav>
                                        <p:tav tm="100000">
                                          <p:val>
                                            <p:strVal val="#ppt_x"/>
                                          </p:val>
                                        </p:tav>
                                      </p:tavLst>
                                    </p:anim>
                                    <p:anim calcmode="lin" valueType="num">
                                      <p:cBhvr additive="base">
                                        <p:cTn id="8" dur="500" fill="hold"/>
                                        <p:tgtEl>
                                          <p:spTgt spid="16078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60772"/>
                                        </p:tgtEl>
                                        <p:attrNameLst>
                                          <p:attrName>style.visibility</p:attrName>
                                        </p:attrNameLst>
                                      </p:cBhvr>
                                      <p:to>
                                        <p:strVal val="visible"/>
                                      </p:to>
                                    </p:set>
                                    <p:animEffect transition="in" filter="dissolve">
                                      <p:cBhvr>
                                        <p:cTn id="13" dur="500"/>
                                        <p:tgtEl>
                                          <p:spTgt spid="16077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60774"/>
                                        </p:tgtEl>
                                        <p:attrNameLst>
                                          <p:attrName>style.visibility</p:attrName>
                                        </p:attrNameLst>
                                      </p:cBhvr>
                                      <p:to>
                                        <p:strVal val="visible"/>
                                      </p:to>
                                    </p:set>
                                    <p:animEffect transition="in" filter="dissolve">
                                      <p:cBhvr>
                                        <p:cTn id="18" dur="500"/>
                                        <p:tgtEl>
                                          <p:spTgt spid="16077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60773"/>
                                        </p:tgtEl>
                                        <p:attrNameLst>
                                          <p:attrName>style.visibility</p:attrName>
                                        </p:attrNameLst>
                                      </p:cBhvr>
                                      <p:to>
                                        <p:strVal val="visible"/>
                                      </p:to>
                                    </p:set>
                                    <p:animEffect transition="in" filter="dissolve">
                                      <p:cBhvr>
                                        <p:cTn id="23" dur="500"/>
                                        <p:tgtEl>
                                          <p:spTgt spid="1607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60781"/>
                                        </p:tgtEl>
                                        <p:attrNameLst>
                                          <p:attrName>style.visibility</p:attrName>
                                        </p:attrNameLst>
                                      </p:cBhvr>
                                      <p:to>
                                        <p:strVal val="visible"/>
                                      </p:to>
                                    </p:set>
                                    <p:animEffect transition="in" filter="dissolve">
                                      <p:cBhvr>
                                        <p:cTn id="28" dur="500"/>
                                        <p:tgtEl>
                                          <p:spTgt spid="160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a:extLst>
              <a:ext uri="{FF2B5EF4-FFF2-40B4-BE49-F238E27FC236}">
                <a16:creationId xmlns:a16="http://schemas.microsoft.com/office/drawing/2014/main" id="{48172EB9-3427-4747-8731-25189835B1DE}"/>
              </a:ext>
            </a:extLst>
          </p:cNvPr>
          <p:cNvSpPr>
            <a:spLocks noGrp="1" noRot="1" noChangeArrowheads="1"/>
          </p:cNvSpPr>
          <p:nvPr>
            <p:ph type="title"/>
          </p:nvPr>
        </p:nvSpPr>
        <p:spPr>
          <a:xfrm>
            <a:off x="4724400" y="274638"/>
            <a:ext cx="4419600" cy="1706562"/>
          </a:xfrm>
        </p:spPr>
        <p:txBody>
          <a:bodyPr/>
          <a:lstStyle/>
          <a:p>
            <a:pPr eaLnBrk="1" hangingPunct="1">
              <a:defRPr/>
            </a:pPr>
            <a:r>
              <a:rPr lang="ta-IN" sz="2800" dirty="0">
                <a:latin typeface="Arial Unicode MS" pitchFamily="34" charset="-128"/>
                <a:ea typeface="Arial Unicode MS" pitchFamily="34" charset="-128"/>
                <a:cs typeface="Arial Unicode MS" pitchFamily="34" charset="-128"/>
              </a:rPr>
              <a:t>ஸ்ட்ரக்னெலுக்கு என்ன ஆனது?</a:t>
            </a:r>
            <a:endParaRPr lang="en-US" sz="2800" dirty="0">
              <a:latin typeface="Arial Unicode MS" pitchFamily="34" charset="-128"/>
              <a:ea typeface="Arial Unicode MS" pitchFamily="34" charset="-128"/>
              <a:cs typeface="Arial Unicode MS" pitchFamily="34" charset="-128"/>
            </a:endParaRPr>
          </a:p>
        </p:txBody>
      </p:sp>
      <p:pic>
        <p:nvPicPr>
          <p:cNvPr id="158727" name="Picture 7" descr="Strugnell">
            <a:extLst>
              <a:ext uri="{FF2B5EF4-FFF2-40B4-BE49-F238E27FC236}">
                <a16:creationId xmlns:a16="http://schemas.microsoft.com/office/drawing/2014/main" id="{BBA66E4E-D99C-6843-9D9D-A4925350C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667000"/>
            <a:ext cx="198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8" name="Picture 8" descr="Tov">
            <a:extLst>
              <a:ext uri="{FF2B5EF4-FFF2-40B4-BE49-F238E27FC236}">
                <a16:creationId xmlns:a16="http://schemas.microsoft.com/office/drawing/2014/main" id="{B47CD4CE-FAF1-DC45-84E5-29C5E01FD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828800"/>
            <a:ext cx="34401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9" name="Text Box 9">
            <a:extLst>
              <a:ext uri="{FF2B5EF4-FFF2-40B4-BE49-F238E27FC236}">
                <a16:creationId xmlns:a16="http://schemas.microsoft.com/office/drawing/2014/main" id="{5501B1CA-C2E8-6C4E-989E-3B7BE1BEF1BD}"/>
              </a:ext>
            </a:extLst>
          </p:cNvPr>
          <p:cNvSpPr txBox="1">
            <a:spLocks noChangeArrowheads="1"/>
          </p:cNvSpPr>
          <p:nvPr/>
        </p:nvSpPr>
        <p:spPr bwMode="auto">
          <a:xfrm>
            <a:off x="8415338" y="0"/>
            <a:ext cx="784225" cy="523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8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174</a:t>
            </a:r>
          </a:p>
        </p:txBody>
      </p:sp>
      <p:sp>
        <p:nvSpPr>
          <p:cNvPr id="158730" name="Rectangle 10">
            <a:extLst>
              <a:ext uri="{FF2B5EF4-FFF2-40B4-BE49-F238E27FC236}">
                <a16:creationId xmlns:a16="http://schemas.microsoft.com/office/drawing/2014/main" id="{7D1B8369-3EBC-5045-AE88-A0A45632BCD3}"/>
              </a:ext>
            </a:extLst>
          </p:cNvPr>
          <p:cNvSpPr>
            <a:spLocks noChangeArrowheads="1"/>
          </p:cNvSpPr>
          <p:nvPr/>
        </p:nvSpPr>
        <p:spPr bwMode="auto">
          <a:xfrm>
            <a:off x="0" y="533400"/>
            <a:ext cx="4800600" cy="6248400"/>
          </a:xfrm>
          <a:prstGeom prst="rect">
            <a:avLst/>
          </a:prstGeom>
          <a:noFill/>
          <a:ln w="9525">
            <a:noFill/>
            <a:miter lim="800000"/>
            <a:headEnd/>
            <a:tailEnd/>
          </a:ln>
          <a:effectLst/>
        </p:spPr>
        <p:txBody>
          <a:bodyPr/>
          <a:lstStyle/>
          <a:p>
            <a:pPr marL="342900" indent="-342900" defTabSz="914400">
              <a:spcBef>
                <a:spcPct val="20000"/>
              </a:spcBef>
              <a:buClr>
                <a:srgbClr val="FFCC00"/>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ஸ்ட்ரக்னெல் இஸ்ரேலைக் கண்டித்து மற்றும்  பணிநீக்கம் செய்யப்பட்டார்</a:t>
            </a:r>
            <a:r>
              <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(1990)</a:t>
            </a:r>
          </a:p>
          <a:p>
            <a:pPr defTabSz="914400">
              <a:spcBef>
                <a:spcPct val="20000"/>
              </a:spcBef>
              <a:buClr>
                <a:srgbClr val="FFCC00"/>
              </a:buClr>
              <a:buSzPct val="70000"/>
              <a:defRPr/>
            </a:pPr>
            <a:endPar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a:p>
            <a:pPr marL="342900" indent="-342900" defTabSz="914400">
              <a:spcBef>
                <a:spcPct val="20000"/>
              </a:spcBef>
              <a:buClr>
                <a:srgbClr val="FFCC00"/>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இம்மானுவேல் டோவால் ஸ்ட்ரக்னெல் மற்றும் 13 பெண்கள் உட்பட 8 நாடுகளைச் சேர்ந்த 70 அறிஞர்களுக்கு மொழிபெயர்ப்புக் குழுவை விரிவுபடுத்த மாற்றப்பட்டார்</a:t>
            </a:r>
            <a:endPar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58727"/>
                                        </p:tgtEl>
                                      </p:cBhvr>
                                    </p:animEffect>
                                    <p:anim calcmode="lin" valueType="num">
                                      <p:cBhvr>
                                        <p:cTn id="7" dur="1822" tmFilter="0,0; 0.14,0.31; 0.43,0.73; 0.71,0.91; 1.0,1.0">
                                          <p:stCondLst>
                                            <p:cond delay="0"/>
                                          </p:stCondLst>
                                        </p:cTn>
                                        <p:tgtEl>
                                          <p:spTgt spid="158727"/>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58727"/>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5872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5872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5872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5872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58727"/>
                                        </p:tgtEl>
                                        <p:attrNameLst>
                                          <p:attrName>ppt_y</p:attrName>
                                        </p:attrNameLst>
                                      </p:cBhvr>
                                      <p:tavLst>
                                        <p:tav tm="0">
                                          <p:val>
                                            <p:strVal val="ppt_y"/>
                                          </p:val>
                                        </p:tav>
                                        <p:tav tm="100000">
                                          <p:val>
                                            <p:strVal val="ppt_y+ppt_h"/>
                                          </p:val>
                                        </p:tav>
                                      </p:tavLst>
                                    </p:anim>
                                    <p:animScale>
                                      <p:cBhvr>
                                        <p:cTn id="14" dur="26">
                                          <p:stCondLst>
                                            <p:cond delay="620"/>
                                          </p:stCondLst>
                                        </p:cTn>
                                        <p:tgtEl>
                                          <p:spTgt spid="158727"/>
                                        </p:tgtEl>
                                      </p:cBhvr>
                                      <p:to x="100000" y="60000"/>
                                    </p:animScale>
                                    <p:animScale>
                                      <p:cBhvr>
                                        <p:cTn id="15" dur="166" decel="50000">
                                          <p:stCondLst>
                                            <p:cond delay="646"/>
                                          </p:stCondLst>
                                        </p:cTn>
                                        <p:tgtEl>
                                          <p:spTgt spid="158727"/>
                                        </p:tgtEl>
                                      </p:cBhvr>
                                      <p:to x="100000" y="100000"/>
                                    </p:animScale>
                                    <p:animScale>
                                      <p:cBhvr>
                                        <p:cTn id="16" dur="26">
                                          <p:stCondLst>
                                            <p:cond delay="1312"/>
                                          </p:stCondLst>
                                        </p:cTn>
                                        <p:tgtEl>
                                          <p:spTgt spid="158727"/>
                                        </p:tgtEl>
                                      </p:cBhvr>
                                      <p:to x="100000" y="80000"/>
                                    </p:animScale>
                                    <p:animScale>
                                      <p:cBhvr>
                                        <p:cTn id="17" dur="166" decel="50000">
                                          <p:stCondLst>
                                            <p:cond delay="1338"/>
                                          </p:stCondLst>
                                        </p:cTn>
                                        <p:tgtEl>
                                          <p:spTgt spid="158727"/>
                                        </p:tgtEl>
                                      </p:cBhvr>
                                      <p:to x="100000" y="100000"/>
                                    </p:animScale>
                                    <p:animScale>
                                      <p:cBhvr>
                                        <p:cTn id="18" dur="26">
                                          <p:stCondLst>
                                            <p:cond delay="1642"/>
                                          </p:stCondLst>
                                        </p:cTn>
                                        <p:tgtEl>
                                          <p:spTgt spid="158727"/>
                                        </p:tgtEl>
                                      </p:cBhvr>
                                      <p:to x="100000" y="90000"/>
                                    </p:animScale>
                                    <p:animScale>
                                      <p:cBhvr>
                                        <p:cTn id="19" dur="166" decel="50000">
                                          <p:stCondLst>
                                            <p:cond delay="1668"/>
                                          </p:stCondLst>
                                        </p:cTn>
                                        <p:tgtEl>
                                          <p:spTgt spid="158727"/>
                                        </p:tgtEl>
                                      </p:cBhvr>
                                      <p:to x="100000" y="100000"/>
                                    </p:animScale>
                                    <p:animScale>
                                      <p:cBhvr>
                                        <p:cTn id="20" dur="26">
                                          <p:stCondLst>
                                            <p:cond delay="1808"/>
                                          </p:stCondLst>
                                        </p:cTn>
                                        <p:tgtEl>
                                          <p:spTgt spid="158727"/>
                                        </p:tgtEl>
                                      </p:cBhvr>
                                      <p:to x="100000" y="95000"/>
                                    </p:animScale>
                                    <p:animScale>
                                      <p:cBhvr>
                                        <p:cTn id="21" dur="166" decel="50000">
                                          <p:stCondLst>
                                            <p:cond delay="1834"/>
                                          </p:stCondLst>
                                        </p:cTn>
                                        <p:tgtEl>
                                          <p:spTgt spid="158727"/>
                                        </p:tgtEl>
                                      </p:cBhvr>
                                      <p:to x="100000" y="100000"/>
                                    </p:animScale>
                                    <p:set>
                                      <p:cBhvr>
                                        <p:cTn id="22" dur="1" fill="hold">
                                          <p:stCondLst>
                                            <p:cond delay="1999"/>
                                          </p:stCondLst>
                                        </p:cTn>
                                        <p:tgtEl>
                                          <p:spTgt spid="158727"/>
                                        </p:tgtEl>
                                        <p:attrNameLst>
                                          <p:attrName>style.visibility</p:attrName>
                                        </p:attrNameLst>
                                      </p:cBhvr>
                                      <p:to>
                                        <p:strVal val="hidden"/>
                                      </p:to>
                                    </p:set>
                                  </p:childTnLst>
                                </p:cTn>
                              </p:par>
                            </p:childTnLst>
                          </p:cTn>
                        </p:par>
                        <p:par>
                          <p:cTn id="23" fill="hold" nodeType="afterGroup">
                            <p:stCondLst>
                              <p:cond delay="2000"/>
                            </p:stCondLst>
                            <p:childTnLst>
                              <p:par>
                                <p:cTn id="24" presetID="2" presetClass="entr" presetSubtype="4" fill="hold" nodeType="afterEffect">
                                  <p:stCondLst>
                                    <p:cond delay="0"/>
                                  </p:stCondLst>
                                  <p:childTnLst>
                                    <p:set>
                                      <p:cBhvr>
                                        <p:cTn id="25" dur="1" fill="hold">
                                          <p:stCondLst>
                                            <p:cond delay="0"/>
                                          </p:stCondLst>
                                        </p:cTn>
                                        <p:tgtEl>
                                          <p:spTgt spid="158728"/>
                                        </p:tgtEl>
                                        <p:attrNameLst>
                                          <p:attrName>style.visibility</p:attrName>
                                        </p:attrNameLst>
                                      </p:cBhvr>
                                      <p:to>
                                        <p:strVal val="visible"/>
                                      </p:to>
                                    </p:set>
                                    <p:anim calcmode="lin" valueType="num">
                                      <p:cBhvr additive="base">
                                        <p:cTn id="26" dur="500" fill="hold"/>
                                        <p:tgtEl>
                                          <p:spTgt spid="158728"/>
                                        </p:tgtEl>
                                        <p:attrNameLst>
                                          <p:attrName>ppt_x</p:attrName>
                                        </p:attrNameLst>
                                      </p:cBhvr>
                                      <p:tavLst>
                                        <p:tav tm="0">
                                          <p:val>
                                            <p:strVal val="#ppt_x"/>
                                          </p:val>
                                        </p:tav>
                                        <p:tav tm="100000">
                                          <p:val>
                                            <p:strVal val="#ppt_x"/>
                                          </p:val>
                                        </p:tav>
                                      </p:tavLst>
                                    </p:anim>
                                    <p:anim calcmode="lin" valueType="num">
                                      <p:cBhvr additive="base">
                                        <p:cTn id="27" dur="500" fill="hold"/>
                                        <p:tgtEl>
                                          <p:spTgt spid="158728"/>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58730">
                                            <p:txEl>
                                              <p:pRg st="0" end="0"/>
                                            </p:txEl>
                                          </p:spTgt>
                                        </p:tgtEl>
                                        <p:attrNameLst>
                                          <p:attrName>style.visibility</p:attrName>
                                        </p:attrNameLst>
                                      </p:cBhvr>
                                      <p:to>
                                        <p:strVal val="visible"/>
                                      </p:to>
                                    </p:set>
                                    <p:animEffect transition="in" filter="diamond(in)">
                                      <p:cBhvr>
                                        <p:cTn id="32" dur="2000"/>
                                        <p:tgtEl>
                                          <p:spTgt spid="158730">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58730">
                                            <p:txEl>
                                              <p:pRg st="2" end="2"/>
                                            </p:txEl>
                                          </p:spTgt>
                                        </p:tgtEl>
                                        <p:attrNameLst>
                                          <p:attrName>style.visibility</p:attrName>
                                        </p:attrNameLst>
                                      </p:cBhvr>
                                      <p:to>
                                        <p:strVal val="visible"/>
                                      </p:to>
                                    </p:set>
                                    <p:animEffect transition="in" filter="diamond(in)">
                                      <p:cBhvr>
                                        <p:cTn id="37" dur="2000"/>
                                        <p:tgtEl>
                                          <p:spTgt spid="1587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3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717CD1A6-B60C-5546-BDD5-4EFE10379C78}"/>
              </a:ext>
            </a:extLst>
          </p:cNvPr>
          <p:cNvSpPr>
            <a:spLocks noGrp="1" noRot="1" noChangeArrowheads="1"/>
          </p:cNvSpPr>
          <p:nvPr>
            <p:ph type="title"/>
          </p:nvPr>
        </p:nvSpPr>
        <p:spPr>
          <a:xfrm>
            <a:off x="457200" y="222250"/>
            <a:ext cx="8229600" cy="1143000"/>
          </a:xfrm>
        </p:spPr>
        <p:txBody>
          <a:bodyPr/>
          <a:lstStyle/>
          <a:p>
            <a:pPr eaLnBrk="1" hangingPunct="1">
              <a:defRPr/>
            </a:pPr>
            <a:r>
              <a:rPr lang="ta-IN" dirty="0">
                <a:latin typeface="Arial Unicode MS" pitchFamily="34" charset="-128"/>
                <a:ea typeface="Arial Unicode MS" pitchFamily="34" charset="-128"/>
                <a:cs typeface="Arial Unicode MS" pitchFamily="34" charset="-128"/>
              </a:rPr>
              <a:t>சுவிசேஷ டி.எஸ்.எஸ் அறிஞர்கள்</a:t>
            </a:r>
            <a:endParaRPr lang="en-US" dirty="0">
              <a:latin typeface="Arial Unicode MS" pitchFamily="34" charset="-128"/>
              <a:ea typeface="Arial Unicode MS" pitchFamily="34" charset="-128"/>
              <a:cs typeface="Arial Unicode MS" pitchFamily="34" charset="-128"/>
            </a:endParaRPr>
          </a:p>
        </p:txBody>
      </p:sp>
      <p:sp>
        <p:nvSpPr>
          <p:cNvPr id="151555" name="Rectangle 3">
            <a:extLst>
              <a:ext uri="{FF2B5EF4-FFF2-40B4-BE49-F238E27FC236}">
                <a16:creationId xmlns:a16="http://schemas.microsoft.com/office/drawing/2014/main" id="{D7A462FF-B04C-084B-9F20-1CFA5C640735}"/>
              </a:ext>
            </a:extLst>
          </p:cNvPr>
          <p:cNvSpPr>
            <a:spLocks noGrp="1" noChangeArrowheads="1"/>
          </p:cNvSpPr>
          <p:nvPr>
            <p:ph type="body" idx="1"/>
          </p:nvPr>
        </p:nvSpPr>
        <p:spPr>
          <a:xfrm>
            <a:off x="2590800" y="1371600"/>
            <a:ext cx="5854700" cy="1371600"/>
          </a:xfrm>
        </p:spPr>
        <p:txBody>
          <a:bodyPr/>
          <a:lstStyle/>
          <a:p>
            <a:pPr eaLnBrk="1" hangingPunct="1">
              <a:buFont typeface="Wingdings" charset="0"/>
              <a:buChar char="n"/>
              <a:defRPr/>
            </a:pPr>
            <a:r>
              <a:rPr lang="ta-IN" b="1" dirty="0">
                <a:latin typeface="Arial Unicode MS" pitchFamily="34" charset="-128"/>
                <a:ea typeface="Arial Unicode MS" pitchFamily="34" charset="-128"/>
                <a:cs typeface="Arial Unicode MS" pitchFamily="34" charset="-128"/>
              </a:rPr>
              <a:t>மார்ட்டின் அபேக் பூனையை பையில் இருந்து வெளியேற்றினார்</a:t>
            </a:r>
            <a:endParaRPr lang="en-US" b="1" dirty="0">
              <a:latin typeface="Arial Unicode MS" pitchFamily="34" charset="-128"/>
              <a:ea typeface="Arial Unicode MS" pitchFamily="34" charset="-128"/>
              <a:cs typeface="Arial Unicode MS" pitchFamily="34" charset="-128"/>
            </a:endParaRPr>
          </a:p>
        </p:txBody>
      </p:sp>
      <p:pic>
        <p:nvPicPr>
          <p:cNvPr id="151556" name="Picture 4" descr="Evans">
            <a:extLst>
              <a:ext uri="{FF2B5EF4-FFF2-40B4-BE49-F238E27FC236}">
                <a16:creationId xmlns:a16="http://schemas.microsoft.com/office/drawing/2014/main" id="{B13B5CE6-8873-4C4A-B1D8-DD9708F4D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24701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9" name="Rectangle 7">
            <a:extLst>
              <a:ext uri="{FF2B5EF4-FFF2-40B4-BE49-F238E27FC236}">
                <a16:creationId xmlns:a16="http://schemas.microsoft.com/office/drawing/2014/main" id="{B121256B-4F2A-1E41-8FA6-8D4CB3FB6596}"/>
              </a:ext>
            </a:extLst>
          </p:cNvPr>
          <p:cNvSpPr>
            <a:spLocks noChangeArrowheads="1"/>
          </p:cNvSpPr>
          <p:nvPr/>
        </p:nvSpPr>
        <p:spPr bwMode="auto">
          <a:xfrm>
            <a:off x="4343400" y="0"/>
            <a:ext cx="914400" cy="914400"/>
          </a:xfrm>
          <a:prstGeom prst="rect">
            <a:avLst/>
          </a:prstGeom>
          <a:noFill/>
          <a:ln w="9525">
            <a:noFill/>
            <a:miter lim="800000"/>
            <a:headEnd/>
            <a:tailEnd/>
          </a:ln>
          <a:effectLst/>
        </p:spPr>
        <p:txBody>
          <a:bodyPr wrap="none" anchor="ctr"/>
          <a:lstStyle/>
          <a:p>
            <a:pPr algn="ctr" defTabSz="914400">
              <a:defRPr/>
            </a:pPr>
            <a:endParaRPr lang="en-US" sz="4400" b="1">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grpSp>
        <p:nvGrpSpPr>
          <p:cNvPr id="2" name="Group 9">
            <a:extLst>
              <a:ext uri="{FF2B5EF4-FFF2-40B4-BE49-F238E27FC236}">
                <a16:creationId xmlns:a16="http://schemas.microsoft.com/office/drawing/2014/main" id="{15D4E73A-025B-4C4D-BFBA-5E5559BB98A1}"/>
              </a:ext>
            </a:extLst>
          </p:cNvPr>
          <p:cNvGrpSpPr>
            <a:grpSpLocks/>
          </p:cNvGrpSpPr>
          <p:nvPr/>
        </p:nvGrpSpPr>
        <p:grpSpPr bwMode="auto">
          <a:xfrm>
            <a:off x="2438400" y="2971800"/>
            <a:ext cx="4681538" cy="3876675"/>
            <a:chOff x="2811" y="0"/>
            <a:chExt cx="2949" cy="2442"/>
          </a:xfrm>
        </p:grpSpPr>
        <p:pic>
          <p:nvPicPr>
            <p:cNvPr id="81929" name="Picture 6" descr="Abegg">
              <a:extLst>
                <a:ext uri="{FF2B5EF4-FFF2-40B4-BE49-F238E27FC236}">
                  <a16:creationId xmlns:a16="http://schemas.microsoft.com/office/drawing/2014/main" id="{63A82106-6241-CE40-A7B9-BCF3390107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1" y="0"/>
              <a:ext cx="2949" cy="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0" name="Rectangle 8">
              <a:extLst>
                <a:ext uri="{FF2B5EF4-FFF2-40B4-BE49-F238E27FC236}">
                  <a16:creationId xmlns:a16="http://schemas.microsoft.com/office/drawing/2014/main" id="{C4FFF924-ED82-0843-A9B4-328D6938D65D}"/>
                </a:ext>
              </a:extLst>
            </p:cNvPr>
            <p:cNvSpPr>
              <a:spLocks noChangeArrowheads="1"/>
            </p:cNvSpPr>
            <p:nvPr/>
          </p:nvSpPr>
          <p:spPr bwMode="auto">
            <a:xfrm>
              <a:off x="2832" y="0"/>
              <a:ext cx="1392" cy="1440"/>
            </a:xfrm>
            <a:prstGeom prst="rect">
              <a:avLst/>
            </a:prstGeom>
            <a:solidFill>
              <a:srgbClr val="EAEAEA"/>
            </a:solidFill>
            <a:ln w="9525">
              <a:noFill/>
              <a:miter lim="800000"/>
              <a:headEnd/>
              <a:tailEnd/>
            </a:ln>
            <a:effectLst/>
          </p:spPr>
          <p:txBody>
            <a:bodyPr wrap="none" anchor="ctr"/>
            <a:lstStyle/>
            <a:p>
              <a:pPr algn="ctr" defTabSz="914400">
                <a:defRPr/>
              </a:pPr>
              <a:endParaRPr lang="en-US" sz="4400" b="1">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grpSp>
      <p:pic>
        <p:nvPicPr>
          <p:cNvPr id="151557" name="Picture 5" descr="Flint">
            <a:extLst>
              <a:ext uri="{FF2B5EF4-FFF2-40B4-BE49-F238E27FC236}">
                <a16:creationId xmlns:a16="http://schemas.microsoft.com/office/drawing/2014/main" id="{DDCF08A6-08D1-9D4D-8801-A29F53BE7D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2667000"/>
            <a:ext cx="2209800"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2" name="Text Box 10">
            <a:extLst>
              <a:ext uri="{FF2B5EF4-FFF2-40B4-BE49-F238E27FC236}">
                <a16:creationId xmlns:a16="http://schemas.microsoft.com/office/drawing/2014/main" id="{4D9C862C-88AC-D748-B62B-19E57D50BA68}"/>
              </a:ext>
            </a:extLst>
          </p:cNvPr>
          <p:cNvSpPr txBox="1">
            <a:spLocks noChangeArrowheads="1"/>
          </p:cNvSpPr>
          <p:nvPr/>
        </p:nvSpPr>
        <p:spPr bwMode="auto">
          <a:xfrm>
            <a:off x="84455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175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1555">
                                            <p:txEl>
                                              <p:pRg st="0" end="0"/>
                                            </p:txEl>
                                          </p:spTgt>
                                        </p:tgtEl>
                                        <p:attrNameLst>
                                          <p:attrName>style.visibility</p:attrName>
                                        </p:attrNameLst>
                                      </p:cBhvr>
                                      <p:to>
                                        <p:strVal val="visible"/>
                                      </p:to>
                                    </p:set>
                                    <p:animEffect transition="in" filter="checkerboard(across)">
                                      <p:cBhvr>
                                        <p:cTn id="12" dur="500"/>
                                        <p:tgtEl>
                                          <p:spTgt spid="15155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51556"/>
                                        </p:tgtEl>
                                        <p:attrNameLst>
                                          <p:attrName>style.visibility</p:attrName>
                                        </p:attrNameLst>
                                      </p:cBhvr>
                                      <p:to>
                                        <p:strVal val="visible"/>
                                      </p:to>
                                    </p:set>
                                    <p:animEffect transition="in" filter="checkerboard(across)">
                                      <p:cBhvr>
                                        <p:cTn id="17" dur="500"/>
                                        <p:tgtEl>
                                          <p:spTgt spid="1515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51557"/>
                                        </p:tgtEl>
                                        <p:attrNameLst>
                                          <p:attrName>style.visibility</p:attrName>
                                        </p:attrNameLst>
                                      </p:cBhvr>
                                      <p:to>
                                        <p:strVal val="visible"/>
                                      </p:to>
                                    </p:set>
                                    <p:animEffect transition="in" filter="checkerboard(across)">
                                      <p:cBhvr>
                                        <p:cTn id="22" dur="500"/>
                                        <p:tgtEl>
                                          <p:spTgt spid="151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Qimron">
            <a:extLst>
              <a:ext uri="{FF2B5EF4-FFF2-40B4-BE49-F238E27FC236}">
                <a16:creationId xmlns:a16="http://schemas.microsoft.com/office/drawing/2014/main" id="{A3FE83DB-71D1-4441-AFE9-8DBD8D4FA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866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2">
            <a:extLst>
              <a:ext uri="{FF2B5EF4-FFF2-40B4-BE49-F238E27FC236}">
                <a16:creationId xmlns:a16="http://schemas.microsoft.com/office/drawing/2014/main" id="{956B936E-1C88-774D-9250-45694278CF78}"/>
              </a:ext>
            </a:extLst>
          </p:cNvPr>
          <p:cNvSpPr>
            <a:spLocks noGrp="1" noRot="1" noChangeArrowheads="1"/>
          </p:cNvSpPr>
          <p:nvPr>
            <p:ph type="title"/>
          </p:nvPr>
        </p:nvSpPr>
        <p:spPr>
          <a:xfrm>
            <a:off x="7239000" y="274638"/>
            <a:ext cx="1981200" cy="1249362"/>
          </a:xfrm>
        </p:spPr>
        <p:txBody>
          <a:bodyPr/>
          <a:lstStyle/>
          <a:p>
            <a:pPr eaLnBrk="1" hangingPunct="1">
              <a:defRPr/>
            </a:pPr>
            <a:r>
              <a:rPr lang="ta-IN" dirty="0">
                <a:latin typeface="Arial Unicode MS" pitchFamily="34" charset="-128"/>
                <a:ea typeface="Arial Unicode MS" pitchFamily="34" charset="-128"/>
                <a:cs typeface="Arial Unicode MS" pitchFamily="34" charset="-128"/>
              </a:rPr>
              <a:t>எம் எம் டீ </a:t>
            </a:r>
            <a:endParaRPr lang="en-US" dirty="0">
              <a:latin typeface="Arial Unicode MS" pitchFamily="34" charset="-128"/>
              <a:ea typeface="Arial Unicode MS" pitchFamily="34" charset="-128"/>
              <a:cs typeface="Arial Unicode MS" pitchFamily="34" charset="-128"/>
            </a:endParaRPr>
          </a:p>
        </p:txBody>
      </p:sp>
      <p:sp>
        <p:nvSpPr>
          <p:cNvPr id="150531" name="Rectangle 3">
            <a:extLst>
              <a:ext uri="{FF2B5EF4-FFF2-40B4-BE49-F238E27FC236}">
                <a16:creationId xmlns:a16="http://schemas.microsoft.com/office/drawing/2014/main" id="{C228BCFB-9B42-DB48-8C0F-1DD46D165E86}"/>
              </a:ext>
            </a:extLst>
          </p:cNvPr>
          <p:cNvSpPr>
            <a:spLocks noGrp="1" noChangeArrowheads="1"/>
          </p:cNvSpPr>
          <p:nvPr>
            <p:ph type="body" idx="1"/>
          </p:nvPr>
        </p:nvSpPr>
        <p:spPr>
          <a:xfrm>
            <a:off x="7086600" y="1447800"/>
            <a:ext cx="2057400" cy="1752600"/>
          </a:xfrm>
        </p:spPr>
        <p:txBody>
          <a:bodyPr/>
          <a:lstStyle/>
          <a:p>
            <a:pPr eaLnBrk="1" hangingPunct="1">
              <a:buFont typeface="Wingdings" charset="0"/>
              <a:buChar char="n"/>
              <a:defRPr/>
            </a:pPr>
            <a:r>
              <a:rPr lang="ta-IN" sz="2400" b="1" dirty="0">
                <a:latin typeface="Arial Unicode MS" pitchFamily="34" charset="-128"/>
                <a:ea typeface="Arial Unicode MS" pitchFamily="34" charset="-128"/>
                <a:cs typeface="Arial Unicode MS" pitchFamily="34" charset="-128"/>
              </a:rPr>
              <a:t>கும்ரானில் உள்ள ஒரே கடிதம்</a:t>
            </a:r>
            <a:endParaRPr lang="en-US" sz="2400" b="1" dirty="0">
              <a:latin typeface="Arial Unicode MS" pitchFamily="34" charset="-128"/>
              <a:ea typeface="Arial Unicode MS" pitchFamily="34" charset="-128"/>
              <a:cs typeface="Arial Unicode MS" pitchFamily="34" charset="-128"/>
            </a:endParaRPr>
          </a:p>
        </p:txBody>
      </p:sp>
      <p:sp>
        <p:nvSpPr>
          <p:cNvPr id="150536" name="Rectangle 8">
            <a:extLst>
              <a:ext uri="{FF2B5EF4-FFF2-40B4-BE49-F238E27FC236}">
                <a16:creationId xmlns:a16="http://schemas.microsoft.com/office/drawing/2014/main" id="{C85DCB01-3E90-2B49-8F1E-0D8236A7C9CA}"/>
              </a:ext>
            </a:extLst>
          </p:cNvPr>
          <p:cNvSpPr>
            <a:spLocks noChangeArrowheads="1"/>
          </p:cNvSpPr>
          <p:nvPr/>
        </p:nvSpPr>
        <p:spPr bwMode="auto">
          <a:xfrm>
            <a:off x="2371725" y="2828925"/>
            <a:ext cx="6705600" cy="3581400"/>
          </a:xfrm>
          <a:prstGeom prst="rect">
            <a:avLst/>
          </a:prstGeom>
          <a:solidFill>
            <a:schemeClr val="bg2"/>
          </a:solidFill>
          <a:ln w="9525">
            <a:noFill/>
            <a:miter lim="800000"/>
            <a:headEnd/>
            <a:tailEnd/>
          </a:ln>
          <a:effectLst/>
        </p:spPr>
        <p:txBody>
          <a:bodyPr wrap="none" anchor="ctr"/>
          <a:lstStyle/>
          <a:p>
            <a:pPr algn="ctr" defTabSz="914400">
              <a:defRPr/>
            </a:pPr>
            <a:endParaRPr lang="en-US" sz="4400" b="1">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50534" name="Text Box 6">
            <a:extLst>
              <a:ext uri="{FF2B5EF4-FFF2-40B4-BE49-F238E27FC236}">
                <a16:creationId xmlns:a16="http://schemas.microsoft.com/office/drawing/2014/main" id="{1558D5C3-C7F9-F34F-BEAB-A53E838476E1}"/>
              </a:ext>
            </a:extLst>
          </p:cNvPr>
          <p:cNvSpPr txBox="1">
            <a:spLocks noChangeArrowheads="1"/>
          </p:cNvSpPr>
          <p:nvPr/>
        </p:nvSpPr>
        <p:spPr bwMode="auto">
          <a:xfrm>
            <a:off x="2384425" y="3811588"/>
            <a:ext cx="6781800" cy="3046412"/>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hangingPunct="1">
              <a:buFontTx/>
              <a:buChar char="•"/>
              <a:defRPr/>
            </a:pPr>
            <a:r>
              <a:rPr lang="ta-IN" sz="24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"தோராவின் சில கட்டளைகள்" (கிம்ரோன்)?</a:t>
            </a:r>
          </a:p>
          <a:p>
            <a:pPr defTabSz="914400" eaLnBrk="1" hangingPunct="1">
              <a:buFontTx/>
              <a:buChar char="•"/>
              <a:defRPr/>
            </a:pPr>
            <a:r>
              <a:rPr lang="ta-IN" sz="24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"தோராவின் சில சட்ட தீர்ப்புகள்"?</a:t>
            </a:r>
          </a:p>
          <a:p>
            <a:pPr defTabSz="914400" eaLnBrk="1" hangingPunct="1">
              <a:buFontTx/>
              <a:buChar char="•"/>
              <a:defRPr/>
            </a:pPr>
            <a:r>
              <a:rPr lang="ta-IN" sz="24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"சட்டத்தின் செயல்கள்" (அபேக்கின் மொழிபெயர்ப்பு இது படைப்புகளால் இரட்சிப்பின் மீதான ரபிமாரின்  நம்பிக்கையின் சான்று என்பதைக் காட்டுகிறது, இதுவே கலாத்தியரில் பவுல் வாதிடுகிறது.)</a:t>
            </a:r>
            <a:endParaRPr lang="en-US" sz="24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50535" name="Text Box 7">
            <a:extLst>
              <a:ext uri="{FF2B5EF4-FFF2-40B4-BE49-F238E27FC236}">
                <a16:creationId xmlns:a16="http://schemas.microsoft.com/office/drawing/2014/main" id="{F71658C8-72F0-0441-A370-21F6BB9D1942}"/>
              </a:ext>
            </a:extLst>
          </p:cNvPr>
          <p:cNvSpPr txBox="1">
            <a:spLocks noChangeArrowheads="1"/>
          </p:cNvSpPr>
          <p:nvPr/>
        </p:nvSpPr>
        <p:spPr bwMode="auto">
          <a:xfrm>
            <a:off x="-6350" y="6400800"/>
            <a:ext cx="2433638" cy="461963"/>
          </a:xfrm>
          <a:prstGeom prst="rect">
            <a:avLst/>
          </a:prstGeom>
          <a:solidFill>
            <a:srgbClr val="008000"/>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ta-IN" sz="24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எலிஷா கிம்ரான்</a:t>
            </a:r>
          </a:p>
        </p:txBody>
      </p:sp>
      <p:sp>
        <p:nvSpPr>
          <p:cNvPr id="150533" name="Text Box 5">
            <a:extLst>
              <a:ext uri="{FF2B5EF4-FFF2-40B4-BE49-F238E27FC236}">
                <a16:creationId xmlns:a16="http://schemas.microsoft.com/office/drawing/2014/main" id="{5104385C-231C-9B4D-83D2-3E3B3198B5D3}"/>
              </a:ext>
            </a:extLst>
          </p:cNvPr>
          <p:cNvSpPr txBox="1">
            <a:spLocks noChangeArrowheads="1"/>
          </p:cNvSpPr>
          <p:nvPr/>
        </p:nvSpPr>
        <p:spPr bwMode="auto">
          <a:xfrm>
            <a:off x="3543300" y="3071813"/>
            <a:ext cx="4394200" cy="523875"/>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ta-IN" sz="28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மிக்சாட் மாஸ் ஹா-டோரா</a:t>
            </a:r>
            <a:endParaRPr lang="en-US" sz="28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50537" name="Text Box 9">
            <a:extLst>
              <a:ext uri="{FF2B5EF4-FFF2-40B4-BE49-F238E27FC236}">
                <a16:creationId xmlns:a16="http://schemas.microsoft.com/office/drawing/2014/main" id="{2EA81444-BDA5-484C-86E2-406650B79C05}"/>
              </a:ext>
            </a:extLst>
          </p:cNvPr>
          <p:cNvSpPr txBox="1">
            <a:spLocks noChangeArrowheads="1"/>
          </p:cNvSpPr>
          <p:nvPr/>
        </p:nvSpPr>
        <p:spPr bwMode="auto">
          <a:xfrm>
            <a:off x="83820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175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checkerboard(across)">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0534">
                                            <p:txEl>
                                              <p:pRg st="0" end="0"/>
                                            </p:txEl>
                                          </p:spTgt>
                                        </p:tgtEl>
                                        <p:attrNameLst>
                                          <p:attrName>style.visibility</p:attrName>
                                        </p:attrNameLst>
                                      </p:cBhvr>
                                      <p:to>
                                        <p:strVal val="visible"/>
                                      </p:to>
                                    </p:set>
                                    <p:animEffect transition="in" filter="box(in)">
                                      <p:cBhvr>
                                        <p:cTn id="12" dur="500"/>
                                        <p:tgtEl>
                                          <p:spTgt spid="1505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50534">
                                            <p:txEl>
                                              <p:pRg st="1" end="1"/>
                                            </p:txEl>
                                          </p:spTgt>
                                        </p:tgtEl>
                                        <p:attrNameLst>
                                          <p:attrName>style.visibility</p:attrName>
                                        </p:attrNameLst>
                                      </p:cBhvr>
                                      <p:to>
                                        <p:strVal val="visible"/>
                                      </p:to>
                                    </p:set>
                                    <p:animEffect transition="in" filter="box(in)">
                                      <p:cBhvr>
                                        <p:cTn id="17" dur="500"/>
                                        <p:tgtEl>
                                          <p:spTgt spid="15053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50534">
                                            <p:txEl>
                                              <p:pRg st="2" end="2"/>
                                            </p:txEl>
                                          </p:spTgt>
                                        </p:tgtEl>
                                        <p:attrNameLst>
                                          <p:attrName>style.visibility</p:attrName>
                                        </p:attrNameLst>
                                      </p:cBhvr>
                                      <p:to>
                                        <p:strVal val="visible"/>
                                      </p:to>
                                    </p:set>
                                    <p:animEffect transition="in" filter="box(in)">
                                      <p:cBhvr>
                                        <p:cTn id="22" dur="500"/>
                                        <p:tgtEl>
                                          <p:spTgt spid="1505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F94CC6AB-A985-A14A-B472-A7403FA9D4C2}"/>
              </a:ext>
            </a:extLst>
          </p:cNvPr>
          <p:cNvSpPr>
            <a:spLocks noGrp="1" noRot="1" noChangeArrowheads="1"/>
          </p:cNvSpPr>
          <p:nvPr>
            <p:ph type="title"/>
          </p:nvPr>
        </p:nvSpPr>
        <p:spPr>
          <a:xfrm>
            <a:off x="25400" y="0"/>
            <a:ext cx="9083675" cy="715963"/>
          </a:xfrm>
        </p:spPr>
        <p:txBody>
          <a:bodyPr/>
          <a:lstStyle/>
          <a:p>
            <a:pPr eaLnBrk="1" hangingPunct="1">
              <a:defRPr/>
            </a:pPr>
            <a:r>
              <a:rPr lang="ta-IN" sz="4000" dirty="0">
                <a:latin typeface="Arial Unicode MS" pitchFamily="34" charset="-128"/>
                <a:ea typeface="Arial Unicode MS" pitchFamily="34" charset="-128"/>
                <a:cs typeface="Arial Unicode MS" pitchFamily="34" charset="-128"/>
              </a:rPr>
              <a:t>ஷாங்கின் சர்ச்சைக்குரிய மறுபதிப்பு</a:t>
            </a:r>
            <a:endParaRPr lang="en-US" sz="4000" dirty="0">
              <a:latin typeface="Arial Unicode MS" pitchFamily="34" charset="-128"/>
              <a:ea typeface="Arial Unicode MS" pitchFamily="34" charset="-128"/>
              <a:cs typeface="Arial Unicode MS" pitchFamily="34" charset="-128"/>
            </a:endParaRPr>
          </a:p>
        </p:txBody>
      </p:sp>
      <p:pic>
        <p:nvPicPr>
          <p:cNvPr id="83971" name="Picture 4" descr="MMT">
            <a:extLst>
              <a:ext uri="{FF2B5EF4-FFF2-40B4-BE49-F238E27FC236}">
                <a16:creationId xmlns:a16="http://schemas.microsoft.com/office/drawing/2014/main" id="{DFF5F587-13AF-3842-9600-604F17EAD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85800"/>
            <a:ext cx="46005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5" descr="MMT2">
            <a:extLst>
              <a:ext uri="{FF2B5EF4-FFF2-40B4-BE49-F238E27FC236}">
                <a16:creationId xmlns:a16="http://schemas.microsoft.com/office/drawing/2014/main" id="{AE5D79C6-BFD9-6C4B-81C3-F7D38F594D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663" y="685800"/>
            <a:ext cx="4402137"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9" descr="scrolls">
            <a:extLst>
              <a:ext uri="{FF2B5EF4-FFF2-40B4-BE49-F238E27FC236}">
                <a16:creationId xmlns:a16="http://schemas.microsoft.com/office/drawing/2014/main" id="{9F2A2D8C-3077-E54B-B3CF-01E58801DC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8050" y="1571625"/>
            <a:ext cx="4791075"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10" descr="Qumran">
            <a:extLst>
              <a:ext uri="{FF2B5EF4-FFF2-40B4-BE49-F238E27FC236}">
                <a16:creationId xmlns:a16="http://schemas.microsoft.com/office/drawing/2014/main" id="{E8FC66C1-FFCE-B84F-8BF6-D67E4FB0F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811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5" descr="Green marble">
            <a:extLst>
              <a:ext uri="{FF2B5EF4-FFF2-40B4-BE49-F238E27FC236}">
                <a16:creationId xmlns:a16="http://schemas.microsoft.com/office/drawing/2014/main" id="{94A2DC26-322A-484A-B746-CE03F22490A8}"/>
              </a:ext>
            </a:extLst>
          </p:cNvPr>
          <p:cNvSpPr>
            <a:spLocks noGrp="1" noRot="1" noChangeArrowheads="1"/>
          </p:cNvSpPr>
          <p:nvPr>
            <p:ph type="title"/>
          </p:nvPr>
        </p:nvSpPr>
        <p:spPr>
          <a:xfrm>
            <a:off x="3657600" y="274638"/>
            <a:ext cx="5029200" cy="715962"/>
          </a:xfrm>
          <a:blipFill dpi="0" rotWithShape="1">
            <a:blip r:embed="rId5"/>
            <a:srcRect/>
            <a:tile tx="0" ty="0" sx="100000" sy="100000" flip="none" algn="tl"/>
          </a:blipFill>
        </p:spPr>
        <p:txBody>
          <a:bodyPr/>
          <a:lstStyle/>
          <a:p>
            <a:pPr eaLnBrk="1" hangingPunct="1"/>
            <a:r>
              <a:rPr lang="ta-IN" altLang="en-US" sz="4000">
                <a:effectLst/>
                <a:latin typeface="Arial Unicode MS" panose="020B0604020202020204" pitchFamily="34" charset="-128"/>
                <a:ea typeface="Arial Unicode MS" panose="020B0604020202020204" pitchFamily="34" charset="-128"/>
                <a:cs typeface="Arial Unicode MS" panose="020B0604020202020204" pitchFamily="34" charset="-128"/>
              </a:rPr>
              <a:t>கும்ரான் இடிபாடுகள்</a:t>
            </a:r>
            <a:endParaRPr lang="en-US" altLang="en-US" sz="4000">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2" name="Group 14">
            <a:extLst>
              <a:ext uri="{FF2B5EF4-FFF2-40B4-BE49-F238E27FC236}">
                <a16:creationId xmlns:a16="http://schemas.microsoft.com/office/drawing/2014/main" id="{16C580B6-8AC9-9341-87EF-A9232615E85D}"/>
              </a:ext>
            </a:extLst>
          </p:cNvPr>
          <p:cNvGrpSpPr>
            <a:grpSpLocks/>
          </p:cNvGrpSpPr>
          <p:nvPr/>
        </p:nvGrpSpPr>
        <p:grpSpPr bwMode="auto">
          <a:xfrm>
            <a:off x="0" y="2667000"/>
            <a:ext cx="2286000" cy="4191000"/>
            <a:chOff x="0" y="1680"/>
            <a:chExt cx="1440" cy="2640"/>
          </a:xfrm>
        </p:grpSpPr>
        <p:pic>
          <p:nvPicPr>
            <p:cNvPr id="84998" name="Picture 12" descr="de Vaux">
              <a:extLst>
                <a:ext uri="{FF2B5EF4-FFF2-40B4-BE49-F238E27FC236}">
                  <a16:creationId xmlns:a16="http://schemas.microsoft.com/office/drawing/2014/main" id="{053A63B2-1C7A-E844-BEA6-7D1F9D563F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80"/>
              <a:ext cx="1440"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7" name="Text Box 13">
              <a:extLst>
                <a:ext uri="{FF2B5EF4-FFF2-40B4-BE49-F238E27FC236}">
                  <a16:creationId xmlns:a16="http://schemas.microsoft.com/office/drawing/2014/main" id="{EBBE35FE-3F5B-A84F-999B-284146989DC7}"/>
                </a:ext>
              </a:extLst>
            </p:cNvPr>
            <p:cNvSpPr txBox="1">
              <a:spLocks noChangeArrowheads="1"/>
            </p:cNvSpPr>
            <p:nvPr/>
          </p:nvSpPr>
          <p:spPr bwMode="auto">
            <a:xfrm>
              <a:off x="263" y="4052"/>
              <a:ext cx="708" cy="25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000">
                  <a:solidFill>
                    <a:srgbClr val="E5E5FF"/>
                  </a:solidFill>
                  <a:effectLst>
                    <a:outerShdw blurRad="38100" dist="38100" dir="2700000" algn="tl">
                      <a:srgbClr val="000000"/>
                    </a:outerShdw>
                  </a:effectLst>
                </a:rPr>
                <a:t>De Vaux</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48AC395F-B81E-EC4A-8147-94594DD8F62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296400" cy="7010400"/>
          </a:xfrm>
          <a:noFill/>
          <a:extLst>
            <a:ext uri="{909E8E84-426E-40DD-AFC4-6F175D3DCCD1}">
              <a14:hiddenFill xmlns:a14="http://schemas.microsoft.com/office/drawing/2010/main">
                <a:solidFill>
                  <a:srgbClr val="FFFFFF"/>
                </a:solidFill>
              </a14:hiddenFill>
            </a:ext>
          </a:extLst>
        </p:spPr>
      </p:pic>
      <p:sp>
        <p:nvSpPr>
          <p:cNvPr id="51203" name="Rectangle 3">
            <a:extLst>
              <a:ext uri="{FF2B5EF4-FFF2-40B4-BE49-F238E27FC236}">
                <a16:creationId xmlns:a16="http://schemas.microsoft.com/office/drawing/2014/main" id="{9CB0961B-FDE5-B841-9F05-7DDC93FD7768}"/>
              </a:ext>
            </a:extLst>
          </p:cNvPr>
          <p:cNvSpPr>
            <a:spLocks noGrp="1" noChangeArrowheads="1"/>
          </p:cNvSpPr>
          <p:nvPr>
            <p:ph type="title"/>
          </p:nvPr>
        </p:nvSpPr>
        <p:spPr>
          <a:xfrm>
            <a:off x="457200" y="228600"/>
            <a:ext cx="3546475" cy="2246313"/>
          </a:xfrm>
          <a:solidFill>
            <a:srgbClr val="FF0000"/>
          </a:solidFill>
          <a:ln>
            <a:solidFill>
              <a:schemeClr val="bg2"/>
            </a:solidFill>
          </a:ln>
        </p:spPr>
        <p:txBody>
          <a:bodyPr/>
          <a:lstStyle/>
          <a:p>
            <a:pPr eaLnBrk="1" hangingPunct="1">
              <a:defRPr/>
            </a:pPr>
            <a:r>
              <a:rPr lang="ta-IN" sz="3600" b="0" dirty="0">
                <a:latin typeface="Arial Unicode MS" pitchFamily="34" charset="-128"/>
                <a:ea typeface="Arial Unicode MS" pitchFamily="34" charset="-128"/>
                <a:cs typeface="Arial Unicode MS" pitchFamily="34" charset="-128"/>
              </a:rPr>
              <a:t>வடக்கு-தெற்கு பிரிவுகளில் உயர </a:t>
            </a:r>
            <a:r>
              <a:rPr lang="ta-IN" sz="3600" b="0" dirty="0" err="1">
                <a:latin typeface="Arial Unicode MS" pitchFamily="34" charset="-128"/>
                <a:ea typeface="Arial Unicode MS" pitchFamily="34" charset="-128"/>
                <a:cs typeface="Arial Unicode MS" pitchFamily="34" charset="-128"/>
              </a:rPr>
              <a:t>வித்தியாசங்கள்</a:t>
            </a:r>
            <a:r>
              <a:rPr lang="ta-IN" sz="3600" b="0" dirty="0">
                <a:latin typeface="Arial Unicode MS" pitchFamily="34" charset="-128"/>
                <a:ea typeface="Arial Unicode MS" pitchFamily="34" charset="-128"/>
                <a:cs typeface="Arial Unicode MS" pitchFamily="34" charset="-128"/>
              </a:rPr>
              <a:t> </a:t>
            </a:r>
            <a:endParaRPr lang="en-US" sz="3600" b="0" dirty="0">
              <a:latin typeface="Arial Unicode MS" pitchFamily="34" charset="-128"/>
              <a:ea typeface="Arial Unicode MS" pitchFamily="34" charset="-128"/>
              <a:cs typeface="Arial Unicode MS" pitchFamily="34" charset="-128"/>
            </a:endParaRPr>
          </a:p>
        </p:txBody>
      </p:sp>
      <p:sp>
        <p:nvSpPr>
          <p:cNvPr id="51207" name="Oval 7">
            <a:extLst>
              <a:ext uri="{FF2B5EF4-FFF2-40B4-BE49-F238E27FC236}">
                <a16:creationId xmlns:a16="http://schemas.microsoft.com/office/drawing/2014/main" id="{CB7B495B-517D-5442-957E-4FBC7ECD3F90}"/>
              </a:ext>
            </a:extLst>
          </p:cNvPr>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p:spPr>
        <p:txBody>
          <a:bodyPr wrap="none" anchor="ctr"/>
          <a:lstStyle/>
          <a:p>
            <a:pPr algn="ctr" defTabSz="914400">
              <a:defRPr/>
            </a:pPr>
            <a:endParaRPr lang="en-US" sz="4400" b="1">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51210" name="Text Box 10">
            <a:extLst>
              <a:ext uri="{FF2B5EF4-FFF2-40B4-BE49-F238E27FC236}">
                <a16:creationId xmlns:a16="http://schemas.microsoft.com/office/drawing/2014/main" id="{F7511E6A-BF4F-B04D-836D-DEFE7893666A}"/>
              </a:ext>
            </a:extLst>
          </p:cNvPr>
          <p:cNvSpPr txBox="1">
            <a:spLocks noChangeArrowheads="1"/>
          </p:cNvSpPr>
          <p:nvPr/>
        </p:nvSpPr>
        <p:spPr bwMode="auto">
          <a:xfrm>
            <a:off x="2474913" y="3657600"/>
            <a:ext cx="2935287" cy="1077913"/>
          </a:xfrm>
          <a:prstGeom prst="rect">
            <a:avLst/>
          </a:prstGeom>
          <a:solidFill>
            <a:srgbClr val="0033CC"/>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defRPr/>
            </a:pPr>
            <a:r>
              <a:rPr lang="ta-IN" sz="3200" b="0"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யோர்டான் பள்ளத்தாக்கு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2000"/>
                                        <p:tgtEl>
                                          <p:spTgt spid="51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 calcmode="lin" valueType="num">
                                      <p:cBhvr>
                                        <p:cTn id="12" dur="500" fill="hold"/>
                                        <p:tgtEl>
                                          <p:spTgt spid="51207"/>
                                        </p:tgtEl>
                                        <p:attrNameLst>
                                          <p:attrName>ppt_w</p:attrName>
                                        </p:attrNameLst>
                                      </p:cBhvr>
                                      <p:tavLst>
                                        <p:tav tm="0">
                                          <p:val>
                                            <p:fltVal val="0"/>
                                          </p:val>
                                        </p:tav>
                                        <p:tav tm="100000">
                                          <p:val>
                                            <p:strVal val="#ppt_w"/>
                                          </p:val>
                                        </p:tav>
                                      </p:tavLst>
                                    </p:anim>
                                    <p:anim calcmode="lin" valueType="num">
                                      <p:cBhvr>
                                        <p:cTn id="13" dur="500" fill="hold"/>
                                        <p:tgtEl>
                                          <p:spTgt spid="5120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1210"/>
                                        </p:tgtEl>
                                        <p:attrNameLst>
                                          <p:attrName>style.visibility</p:attrName>
                                        </p:attrNameLst>
                                      </p:cBhvr>
                                      <p:to>
                                        <p:strVal val="visible"/>
                                      </p:to>
                                    </p:set>
                                    <p:anim calcmode="lin" valueType="num">
                                      <p:cBhvr additive="base">
                                        <p:cTn id="18" dur="500" fill="hold"/>
                                        <p:tgtEl>
                                          <p:spTgt spid="51210"/>
                                        </p:tgtEl>
                                        <p:attrNameLst>
                                          <p:attrName>ppt_x</p:attrName>
                                        </p:attrNameLst>
                                      </p:cBhvr>
                                      <p:tavLst>
                                        <p:tav tm="0">
                                          <p:val>
                                            <p:strVal val="#ppt_x"/>
                                          </p:val>
                                        </p:tav>
                                        <p:tav tm="100000">
                                          <p:val>
                                            <p:strVal val="#ppt_x"/>
                                          </p:val>
                                        </p:tav>
                                      </p:tavLst>
                                    </p:anim>
                                    <p:anim calcmode="lin" valueType="num">
                                      <p:cBhvr additive="base">
                                        <p:cTn id="19" dur="500" fill="hold"/>
                                        <p:tgtEl>
                                          <p:spTgt spid="51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P spid="51207" grpId="0" animBg="1"/>
      <p:bldP spid="512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A7436B16-6FAE-7A42-B036-47D35879BBD7}"/>
              </a:ext>
            </a:extLst>
          </p:cNvPr>
          <p:cNvSpPr>
            <a:spLocks noGrp="1" noRot="1" noChangeArrowheads="1"/>
          </p:cNvSpPr>
          <p:nvPr>
            <p:ph type="title"/>
          </p:nvPr>
        </p:nvSpPr>
        <p:spPr>
          <a:xfrm>
            <a:off x="5181600" y="274638"/>
            <a:ext cx="3581400" cy="3001962"/>
          </a:xfrm>
        </p:spPr>
        <p:txBody>
          <a:bodyPr/>
          <a:lstStyle/>
          <a:p>
            <a:pPr eaLnBrk="1" hangingPunct="1">
              <a:defRPr/>
            </a:pPr>
            <a:r>
              <a:rPr lang="ta-IN" sz="4800" dirty="0">
                <a:latin typeface="Arial Unicode MS" pitchFamily="34" charset="-128"/>
                <a:ea typeface="Arial Unicode MS" pitchFamily="34" charset="-128"/>
                <a:cs typeface="Arial Unicode MS" pitchFamily="34" charset="-128"/>
              </a:rPr>
              <a:t>கும்ரான் சமூகத்தின் வரைபடம்</a:t>
            </a:r>
            <a:endParaRPr lang="en-US" sz="4800" dirty="0">
              <a:latin typeface="Arial Unicode MS" pitchFamily="34" charset="-128"/>
              <a:ea typeface="Arial Unicode MS" pitchFamily="34" charset="-128"/>
              <a:cs typeface="Arial Unicode MS" pitchFamily="34" charset="-128"/>
            </a:endParaRPr>
          </a:p>
        </p:txBody>
      </p:sp>
      <p:pic>
        <p:nvPicPr>
          <p:cNvPr id="86019" name="Picture 4" descr="Qumran BAR (Sep94), 30">
            <a:extLst>
              <a:ext uri="{FF2B5EF4-FFF2-40B4-BE49-F238E27FC236}">
                <a16:creationId xmlns:a16="http://schemas.microsoft.com/office/drawing/2014/main" id="{F93DE92F-7949-BC4A-934E-7296227848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97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5" descr="Qumran BAR (Sep94), 30">
            <a:extLst>
              <a:ext uri="{FF2B5EF4-FFF2-40B4-BE49-F238E27FC236}">
                <a16:creationId xmlns:a16="http://schemas.microsoft.com/office/drawing/2014/main" id="{47ECACD0-D3CD-0D4F-9AED-7508C91B49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581400"/>
            <a:ext cx="28876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6" descr="Qumran BAR (Sep94), 30">
            <a:extLst>
              <a:ext uri="{FF2B5EF4-FFF2-40B4-BE49-F238E27FC236}">
                <a16:creationId xmlns:a16="http://schemas.microsoft.com/office/drawing/2014/main" id="{83D12C1B-EFB9-7C44-ADD2-6197296F83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28600"/>
            <a:ext cx="19050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7" descr="Qumran BAR (Sep94), 30">
            <a:extLst>
              <a:ext uri="{FF2B5EF4-FFF2-40B4-BE49-F238E27FC236}">
                <a16:creationId xmlns:a16="http://schemas.microsoft.com/office/drawing/2014/main" id="{823C79F8-E4C3-4C45-AD17-6D708FF858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563880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8" name="Text Box 8">
            <a:extLst>
              <a:ext uri="{FF2B5EF4-FFF2-40B4-BE49-F238E27FC236}">
                <a16:creationId xmlns:a16="http://schemas.microsoft.com/office/drawing/2014/main" id="{EDB784CC-B68E-6148-8FBE-E45CD92F18F7}"/>
              </a:ext>
            </a:extLst>
          </p:cNvPr>
          <p:cNvSpPr txBox="1">
            <a:spLocks noChangeArrowheads="1"/>
          </p:cNvSpPr>
          <p:nvPr/>
        </p:nvSpPr>
        <p:spPr bwMode="auto">
          <a:xfrm>
            <a:off x="84455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charset="0"/>
                <a:cs typeface="Arial" charset="0"/>
              </a:rPr>
              <a:t>179</a:t>
            </a:r>
          </a:p>
        </p:txBody>
      </p:sp>
      <p:pic>
        <p:nvPicPr>
          <p:cNvPr id="86024" name="Picture 10" descr="Qumran BAR (Sep94), 30">
            <a:extLst>
              <a:ext uri="{FF2B5EF4-FFF2-40B4-BE49-F238E27FC236}">
                <a16:creationId xmlns:a16="http://schemas.microsoft.com/office/drawing/2014/main" id="{7B822CC7-C0FA-ED41-836A-1F42625A8B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914400"/>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Picture 12" descr="Qumran BAR (Sep94), 30">
            <a:extLst>
              <a:ext uri="{FF2B5EF4-FFF2-40B4-BE49-F238E27FC236}">
                <a16:creationId xmlns:a16="http://schemas.microsoft.com/office/drawing/2014/main" id="{1F9ECFD3-D6AE-E54E-A50D-7F6383C79F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5334000"/>
            <a:ext cx="15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6" name="Picture 13" descr="Qumran BAR (Sep94), 30">
            <a:extLst>
              <a:ext uri="{FF2B5EF4-FFF2-40B4-BE49-F238E27FC236}">
                <a16:creationId xmlns:a16="http://schemas.microsoft.com/office/drawing/2014/main" id="{B7DA213F-AE86-D54F-8D31-180DB94A0F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4267200"/>
            <a:ext cx="15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7" name="Picture 14" descr="Qumran BAR (Sep94), 30">
            <a:extLst>
              <a:ext uri="{FF2B5EF4-FFF2-40B4-BE49-F238E27FC236}">
                <a16:creationId xmlns:a16="http://schemas.microsoft.com/office/drawing/2014/main" id="{CFB09F23-1CF7-B749-8B71-8B2628A9D0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400" y="26670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8" name="Picture 17" descr="Qumran BAR (Sep94), 30">
            <a:extLst>
              <a:ext uri="{FF2B5EF4-FFF2-40B4-BE49-F238E27FC236}">
                <a16:creationId xmlns:a16="http://schemas.microsoft.com/office/drawing/2014/main" id="{E9AD101C-6FCD-E14E-B12D-5E17905577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4200" y="40386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9" name="Picture 18" descr="Qumran BAR (Sep94), 30">
            <a:extLst>
              <a:ext uri="{FF2B5EF4-FFF2-40B4-BE49-F238E27FC236}">
                <a16:creationId xmlns:a16="http://schemas.microsoft.com/office/drawing/2014/main" id="{74BA6288-BF3C-5848-BCCD-9B22DD91E4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6600" y="41910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0" name="Picture 19" descr="Qumran BAR (Sep94), 30">
            <a:extLst>
              <a:ext uri="{FF2B5EF4-FFF2-40B4-BE49-F238E27FC236}">
                <a16:creationId xmlns:a16="http://schemas.microsoft.com/office/drawing/2014/main" id="{432FD020-8E97-FB48-82D9-45C4B612ED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43434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1" name="Picture 20" descr="Qumran BAR (Sep94), 30">
            <a:extLst>
              <a:ext uri="{FF2B5EF4-FFF2-40B4-BE49-F238E27FC236}">
                <a16:creationId xmlns:a16="http://schemas.microsoft.com/office/drawing/2014/main" id="{73362AF3-2343-784C-BBB5-43FDA52349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1600" y="22860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2" name="Picture 21" descr="Qumran BAR (Sep94), 30">
            <a:extLst>
              <a:ext uri="{FF2B5EF4-FFF2-40B4-BE49-F238E27FC236}">
                <a16:creationId xmlns:a16="http://schemas.microsoft.com/office/drawing/2014/main" id="{57066EA6-EDE2-3C46-A858-08512F2505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28956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Qumran">
            <a:extLst>
              <a:ext uri="{FF2B5EF4-FFF2-40B4-BE49-F238E27FC236}">
                <a16:creationId xmlns:a16="http://schemas.microsoft.com/office/drawing/2014/main" id="{BCDC64BF-A4FE-7944-AF78-7F30E37F33E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7010400" cy="6858000"/>
          </a:xfrm>
          <a:noFill/>
          <a:extLst>
            <a:ext uri="{909E8E84-426E-40DD-AFC4-6F175D3DCCD1}">
              <a14:hiddenFill xmlns:a14="http://schemas.microsoft.com/office/drawing/2010/main">
                <a:solidFill>
                  <a:srgbClr val="FFFFFF"/>
                </a:solidFill>
              </a14:hiddenFill>
            </a:ext>
          </a:extLst>
        </p:spPr>
      </p:pic>
      <p:sp>
        <p:nvSpPr>
          <p:cNvPr id="166914" name="Rectangle 2">
            <a:extLst>
              <a:ext uri="{FF2B5EF4-FFF2-40B4-BE49-F238E27FC236}">
                <a16:creationId xmlns:a16="http://schemas.microsoft.com/office/drawing/2014/main" id="{4CCC79F0-B157-7F42-B7D9-271F672C7684}"/>
              </a:ext>
            </a:extLst>
          </p:cNvPr>
          <p:cNvSpPr>
            <a:spLocks noGrp="1" noRot="1" noChangeArrowheads="1"/>
          </p:cNvSpPr>
          <p:nvPr>
            <p:ph type="title"/>
          </p:nvPr>
        </p:nvSpPr>
        <p:spPr>
          <a:xfrm>
            <a:off x="-252413" y="657225"/>
            <a:ext cx="5045076" cy="838200"/>
          </a:xfrm>
          <a:effectLst>
            <a:outerShdw blurRad="63500" dist="107763" dir="8100000" algn="ctr" rotWithShape="0">
              <a:schemeClr val="bg2">
                <a:alpha val="74998"/>
              </a:schemeClr>
            </a:outerShdw>
          </a:effectLst>
        </p:spPr>
        <p:txBody>
          <a:bodyPr/>
          <a:lstStyle/>
          <a:p>
            <a:pPr eaLnBrk="1" hangingPunct="1">
              <a:defRPr/>
            </a:pPr>
            <a:r>
              <a:rPr lang="ta-IN" dirty="0">
                <a:latin typeface="Arial Unicode MS" pitchFamily="34" charset="-128"/>
                <a:ea typeface="Arial Unicode MS" pitchFamily="34" charset="-128"/>
                <a:cs typeface="Arial Unicode MS" pitchFamily="34" charset="-128"/>
              </a:rPr>
              <a:t>கும்ரானில் கண்டு எடுக்கப்</a:t>
            </a:r>
            <a:br>
              <a:rPr lang="en-US" dirty="0">
                <a:latin typeface="Arial Unicode MS" pitchFamily="34" charset="-128"/>
                <a:ea typeface="Arial Unicode MS" pitchFamily="34" charset="-128"/>
                <a:cs typeface="Arial Unicode MS" pitchFamily="34" charset="-128"/>
              </a:rPr>
            </a:br>
            <a:r>
              <a:rPr lang="ta-IN" dirty="0">
                <a:latin typeface="Arial Unicode MS" pitchFamily="34" charset="-128"/>
                <a:ea typeface="Arial Unicode MS" pitchFamily="34" charset="-128"/>
                <a:cs typeface="Arial Unicode MS" pitchFamily="34" charset="-128"/>
              </a:rPr>
              <a:t>பட்டவைகள் </a:t>
            </a:r>
            <a:endParaRPr lang="en-US" dirty="0">
              <a:latin typeface="Arial Unicode MS" pitchFamily="34" charset="-128"/>
              <a:ea typeface="Arial Unicode MS" pitchFamily="34" charset="-128"/>
              <a:cs typeface="Arial Unicode MS" pitchFamily="34" charset="-128"/>
            </a:endParaRPr>
          </a:p>
        </p:txBody>
      </p:sp>
      <p:pic>
        <p:nvPicPr>
          <p:cNvPr id="166924" name="Picture 12" descr="Inkwell0001">
            <a:extLst>
              <a:ext uri="{FF2B5EF4-FFF2-40B4-BE49-F238E27FC236}">
                <a16:creationId xmlns:a16="http://schemas.microsoft.com/office/drawing/2014/main" id="{128806F4-4372-A347-AC99-DCDBC55A8E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657600"/>
            <a:ext cx="5811838"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5" name="Picture 13" descr="Table">
            <a:extLst>
              <a:ext uri="{FF2B5EF4-FFF2-40B4-BE49-F238E27FC236}">
                <a16:creationId xmlns:a16="http://schemas.microsoft.com/office/drawing/2014/main" id="{994B9380-5D9F-E34C-A521-BA2606F384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5238" y="0"/>
            <a:ext cx="279876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0" name="Picture 8" descr="Qumran">
            <a:extLst>
              <a:ext uri="{FF2B5EF4-FFF2-40B4-BE49-F238E27FC236}">
                <a16:creationId xmlns:a16="http://schemas.microsoft.com/office/drawing/2014/main" id="{6E445759-4516-0245-A8D1-A3C1EFAF7B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0"/>
            <a:ext cx="2133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3" name="Picture 11" descr="Qumran">
            <a:extLst>
              <a:ext uri="{FF2B5EF4-FFF2-40B4-BE49-F238E27FC236}">
                <a16:creationId xmlns:a16="http://schemas.microsoft.com/office/drawing/2014/main" id="{66B0C6C3-A444-8F40-8462-8BD6439383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2362200"/>
            <a:ext cx="21336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6" name="Picture 14" descr="Qumran BAR (Sep94), 30">
            <a:extLst>
              <a:ext uri="{FF2B5EF4-FFF2-40B4-BE49-F238E27FC236}">
                <a16:creationId xmlns:a16="http://schemas.microsoft.com/office/drawing/2014/main" id="{A84EF4AE-A313-AC4C-BF1B-9C90BB100E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276600"/>
            <a:ext cx="3992563"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66925"/>
                                        </p:tgtEl>
                                        <p:attrNameLst>
                                          <p:attrName>style.visibility</p:attrName>
                                        </p:attrNameLst>
                                      </p:cBhvr>
                                      <p:to>
                                        <p:strVal val="visible"/>
                                      </p:to>
                                    </p:set>
                                    <p:anim calcmode="lin" valueType="num">
                                      <p:cBhvr>
                                        <p:cTn id="7" dur="1000" fill="hold"/>
                                        <p:tgtEl>
                                          <p:spTgt spid="166925"/>
                                        </p:tgtEl>
                                        <p:attrNameLst>
                                          <p:attrName>ppt_w</p:attrName>
                                        </p:attrNameLst>
                                      </p:cBhvr>
                                      <p:tavLst>
                                        <p:tav tm="0">
                                          <p:val>
                                            <p:fltVal val="0"/>
                                          </p:val>
                                        </p:tav>
                                        <p:tav tm="100000">
                                          <p:val>
                                            <p:strVal val="#ppt_w"/>
                                          </p:val>
                                        </p:tav>
                                      </p:tavLst>
                                    </p:anim>
                                    <p:anim calcmode="lin" valueType="num">
                                      <p:cBhvr>
                                        <p:cTn id="8" dur="1000" fill="hold"/>
                                        <p:tgtEl>
                                          <p:spTgt spid="166925"/>
                                        </p:tgtEl>
                                        <p:attrNameLst>
                                          <p:attrName>ppt_h</p:attrName>
                                        </p:attrNameLst>
                                      </p:cBhvr>
                                      <p:tavLst>
                                        <p:tav tm="0">
                                          <p:val>
                                            <p:fltVal val="0"/>
                                          </p:val>
                                        </p:tav>
                                        <p:tav tm="100000">
                                          <p:val>
                                            <p:strVal val="#ppt_h"/>
                                          </p:val>
                                        </p:tav>
                                      </p:tavLst>
                                    </p:anim>
                                    <p:anim calcmode="lin" valueType="num">
                                      <p:cBhvr>
                                        <p:cTn id="9" dur="1000" fill="hold"/>
                                        <p:tgtEl>
                                          <p:spTgt spid="16692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692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6923"/>
                                        </p:tgtEl>
                                        <p:attrNameLst>
                                          <p:attrName>style.visibility</p:attrName>
                                        </p:attrNameLst>
                                      </p:cBhvr>
                                      <p:to>
                                        <p:strVal val="visible"/>
                                      </p:to>
                                    </p:set>
                                    <p:anim calcmode="lin" valueType="num">
                                      <p:cBhvr>
                                        <p:cTn id="14" dur="1000" fill="hold"/>
                                        <p:tgtEl>
                                          <p:spTgt spid="166923"/>
                                        </p:tgtEl>
                                        <p:attrNameLst>
                                          <p:attrName>ppt_w</p:attrName>
                                        </p:attrNameLst>
                                      </p:cBhvr>
                                      <p:tavLst>
                                        <p:tav tm="0">
                                          <p:val>
                                            <p:fltVal val="0"/>
                                          </p:val>
                                        </p:tav>
                                        <p:tav tm="100000">
                                          <p:val>
                                            <p:strVal val="#ppt_w"/>
                                          </p:val>
                                        </p:tav>
                                      </p:tavLst>
                                    </p:anim>
                                    <p:anim calcmode="lin" valueType="num">
                                      <p:cBhvr>
                                        <p:cTn id="15" dur="1000" fill="hold"/>
                                        <p:tgtEl>
                                          <p:spTgt spid="166923"/>
                                        </p:tgtEl>
                                        <p:attrNameLst>
                                          <p:attrName>ppt_h</p:attrName>
                                        </p:attrNameLst>
                                      </p:cBhvr>
                                      <p:tavLst>
                                        <p:tav tm="0">
                                          <p:val>
                                            <p:fltVal val="0"/>
                                          </p:val>
                                        </p:tav>
                                        <p:tav tm="100000">
                                          <p:val>
                                            <p:strVal val="#ppt_h"/>
                                          </p:val>
                                        </p:tav>
                                      </p:tavLst>
                                    </p:anim>
                                    <p:anim calcmode="lin" valueType="num">
                                      <p:cBhvr>
                                        <p:cTn id="16" dur="1000" fill="hold"/>
                                        <p:tgtEl>
                                          <p:spTgt spid="166923"/>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6923"/>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166924"/>
                                        </p:tgtEl>
                                        <p:attrNameLst>
                                          <p:attrName>style.visibility</p:attrName>
                                        </p:attrNameLst>
                                      </p:cBhvr>
                                      <p:to>
                                        <p:strVal val="visible"/>
                                      </p:to>
                                    </p:set>
                                    <p:anim calcmode="lin" valueType="num">
                                      <p:cBhvr>
                                        <p:cTn id="21" dur="1000" fill="hold"/>
                                        <p:tgtEl>
                                          <p:spTgt spid="166924"/>
                                        </p:tgtEl>
                                        <p:attrNameLst>
                                          <p:attrName>ppt_w</p:attrName>
                                        </p:attrNameLst>
                                      </p:cBhvr>
                                      <p:tavLst>
                                        <p:tav tm="0">
                                          <p:val>
                                            <p:fltVal val="0"/>
                                          </p:val>
                                        </p:tav>
                                        <p:tav tm="100000">
                                          <p:val>
                                            <p:strVal val="#ppt_w"/>
                                          </p:val>
                                        </p:tav>
                                      </p:tavLst>
                                    </p:anim>
                                    <p:anim calcmode="lin" valueType="num">
                                      <p:cBhvr>
                                        <p:cTn id="22" dur="1000" fill="hold"/>
                                        <p:tgtEl>
                                          <p:spTgt spid="166924"/>
                                        </p:tgtEl>
                                        <p:attrNameLst>
                                          <p:attrName>ppt_h</p:attrName>
                                        </p:attrNameLst>
                                      </p:cBhvr>
                                      <p:tavLst>
                                        <p:tav tm="0">
                                          <p:val>
                                            <p:fltVal val="0"/>
                                          </p:val>
                                        </p:tav>
                                        <p:tav tm="100000">
                                          <p:val>
                                            <p:strVal val="#ppt_h"/>
                                          </p:val>
                                        </p:tav>
                                      </p:tavLst>
                                    </p:anim>
                                    <p:anim calcmode="lin" valueType="num">
                                      <p:cBhvr>
                                        <p:cTn id="23" dur="1000" fill="hold"/>
                                        <p:tgtEl>
                                          <p:spTgt spid="16692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66924"/>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166920"/>
                                        </p:tgtEl>
                                        <p:attrNameLst>
                                          <p:attrName>style.visibility</p:attrName>
                                        </p:attrNameLst>
                                      </p:cBhvr>
                                      <p:to>
                                        <p:strVal val="visible"/>
                                      </p:to>
                                    </p:set>
                                    <p:anim calcmode="lin" valueType="num">
                                      <p:cBhvr>
                                        <p:cTn id="28" dur="1000" fill="hold"/>
                                        <p:tgtEl>
                                          <p:spTgt spid="166920"/>
                                        </p:tgtEl>
                                        <p:attrNameLst>
                                          <p:attrName>ppt_w</p:attrName>
                                        </p:attrNameLst>
                                      </p:cBhvr>
                                      <p:tavLst>
                                        <p:tav tm="0">
                                          <p:val>
                                            <p:fltVal val="0"/>
                                          </p:val>
                                        </p:tav>
                                        <p:tav tm="100000">
                                          <p:val>
                                            <p:strVal val="#ppt_w"/>
                                          </p:val>
                                        </p:tav>
                                      </p:tavLst>
                                    </p:anim>
                                    <p:anim calcmode="lin" valueType="num">
                                      <p:cBhvr>
                                        <p:cTn id="29" dur="1000" fill="hold"/>
                                        <p:tgtEl>
                                          <p:spTgt spid="166920"/>
                                        </p:tgtEl>
                                        <p:attrNameLst>
                                          <p:attrName>ppt_h</p:attrName>
                                        </p:attrNameLst>
                                      </p:cBhvr>
                                      <p:tavLst>
                                        <p:tav tm="0">
                                          <p:val>
                                            <p:fltVal val="0"/>
                                          </p:val>
                                        </p:tav>
                                        <p:tav tm="100000">
                                          <p:val>
                                            <p:strVal val="#ppt_h"/>
                                          </p:val>
                                        </p:tav>
                                      </p:tavLst>
                                    </p:anim>
                                    <p:anim calcmode="lin" valueType="num">
                                      <p:cBhvr>
                                        <p:cTn id="30" dur="1000" fill="hold"/>
                                        <p:tgtEl>
                                          <p:spTgt spid="166920"/>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6692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166926"/>
                                        </p:tgtEl>
                                        <p:attrNameLst>
                                          <p:attrName>style.visibility</p:attrName>
                                        </p:attrNameLst>
                                      </p:cBhvr>
                                      <p:to>
                                        <p:strVal val="visible"/>
                                      </p:to>
                                    </p:set>
                                    <p:anim calcmode="lin" valueType="num">
                                      <p:cBhvr>
                                        <p:cTn id="35" dur="1000" fill="hold"/>
                                        <p:tgtEl>
                                          <p:spTgt spid="166926"/>
                                        </p:tgtEl>
                                        <p:attrNameLst>
                                          <p:attrName>ppt_w</p:attrName>
                                        </p:attrNameLst>
                                      </p:cBhvr>
                                      <p:tavLst>
                                        <p:tav tm="0">
                                          <p:val>
                                            <p:fltVal val="0"/>
                                          </p:val>
                                        </p:tav>
                                        <p:tav tm="100000">
                                          <p:val>
                                            <p:strVal val="#ppt_w"/>
                                          </p:val>
                                        </p:tav>
                                      </p:tavLst>
                                    </p:anim>
                                    <p:anim calcmode="lin" valueType="num">
                                      <p:cBhvr>
                                        <p:cTn id="36" dur="1000" fill="hold"/>
                                        <p:tgtEl>
                                          <p:spTgt spid="166926"/>
                                        </p:tgtEl>
                                        <p:attrNameLst>
                                          <p:attrName>ppt_h</p:attrName>
                                        </p:attrNameLst>
                                      </p:cBhvr>
                                      <p:tavLst>
                                        <p:tav tm="0">
                                          <p:val>
                                            <p:fltVal val="0"/>
                                          </p:val>
                                        </p:tav>
                                        <p:tav tm="100000">
                                          <p:val>
                                            <p:strVal val="#ppt_h"/>
                                          </p:val>
                                        </p:tav>
                                      </p:tavLst>
                                    </p:anim>
                                    <p:anim calcmode="lin" valueType="num">
                                      <p:cBhvr>
                                        <p:cTn id="37" dur="1000" fill="hold"/>
                                        <p:tgtEl>
                                          <p:spTgt spid="16692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669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7">
            <a:extLst>
              <a:ext uri="{FF2B5EF4-FFF2-40B4-BE49-F238E27FC236}">
                <a16:creationId xmlns:a16="http://schemas.microsoft.com/office/drawing/2014/main" id="{40C556A8-5678-0D4E-827C-D14A44FB5BAE}"/>
              </a:ext>
            </a:extLst>
          </p:cNvPr>
          <p:cNvGrpSpPr>
            <a:grpSpLocks/>
          </p:cNvGrpSpPr>
          <p:nvPr/>
        </p:nvGrpSpPr>
        <p:grpSpPr bwMode="auto">
          <a:xfrm>
            <a:off x="0" y="1447800"/>
            <a:ext cx="9144000" cy="5059363"/>
            <a:chOff x="0" y="1133"/>
            <a:chExt cx="5760" cy="3187"/>
          </a:xfrm>
        </p:grpSpPr>
        <p:pic>
          <p:nvPicPr>
            <p:cNvPr id="88075" name="Picture 4" descr="Qumran">
              <a:extLst>
                <a:ext uri="{FF2B5EF4-FFF2-40B4-BE49-F238E27FC236}">
                  <a16:creationId xmlns:a16="http://schemas.microsoft.com/office/drawing/2014/main" id="{C6EE15B7-8D5A-E843-80A8-D21D35F0F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3"/>
              <a:ext cx="5760" cy="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Rectangle 5">
              <a:extLst>
                <a:ext uri="{FF2B5EF4-FFF2-40B4-BE49-F238E27FC236}">
                  <a16:creationId xmlns:a16="http://schemas.microsoft.com/office/drawing/2014/main" id="{9BDFD0FF-6823-EF40-B296-0A4AC8ECDF99}"/>
                </a:ext>
              </a:extLst>
            </p:cNvPr>
            <p:cNvSpPr>
              <a:spLocks noChangeArrowheads="1"/>
            </p:cNvSpPr>
            <p:nvPr/>
          </p:nvSpPr>
          <p:spPr bwMode="auto">
            <a:xfrm>
              <a:off x="3024" y="3744"/>
              <a:ext cx="2736" cy="576"/>
            </a:xfrm>
            <a:prstGeom prst="rect">
              <a:avLst/>
            </a:prstGeom>
            <a:solidFill>
              <a:schemeClr val="tx1"/>
            </a:solidFill>
            <a:ln w="9525">
              <a:noFill/>
              <a:miter lim="800000"/>
              <a:headEnd/>
              <a:tailEnd/>
            </a:ln>
            <a:effectLst/>
          </p:spPr>
          <p:txBody>
            <a:bodyPr wrap="none" anchor="ctr"/>
            <a:lstStyle/>
            <a:p>
              <a:pPr algn="ctr" defTabSz="914400">
                <a:defRPr/>
              </a:pPr>
              <a:endParaRPr lang="en-US" sz="4400" b="1">
                <a:solidFill>
                  <a:srgbClr val="E5E5FF"/>
                </a:solidFill>
                <a:effectLst>
                  <a:outerShdw blurRad="38100" dist="38100" dir="2700000" algn="tl">
                    <a:srgbClr val="DDDDDD"/>
                  </a:outerShdw>
                </a:effectLst>
                <a:latin typeface="Garamond" pitchFamily="-111" charset="0"/>
                <a:ea typeface="ＭＳ Ｐゴシック" charset="0"/>
                <a:cs typeface="ＭＳ Ｐゴシック" charset="0"/>
              </a:endParaRPr>
            </a:p>
          </p:txBody>
        </p:sp>
        <p:sp>
          <p:nvSpPr>
            <p:cNvPr id="122886" name="Rectangle 6">
              <a:extLst>
                <a:ext uri="{FF2B5EF4-FFF2-40B4-BE49-F238E27FC236}">
                  <a16:creationId xmlns:a16="http://schemas.microsoft.com/office/drawing/2014/main" id="{BFA9E82E-EA92-2F40-99CA-6DF894D83AB4}"/>
                </a:ext>
              </a:extLst>
            </p:cNvPr>
            <p:cNvSpPr>
              <a:spLocks noChangeArrowheads="1"/>
            </p:cNvSpPr>
            <p:nvPr/>
          </p:nvSpPr>
          <p:spPr bwMode="auto">
            <a:xfrm>
              <a:off x="0" y="3936"/>
              <a:ext cx="1536" cy="384"/>
            </a:xfrm>
            <a:prstGeom prst="rect">
              <a:avLst/>
            </a:prstGeom>
            <a:solidFill>
              <a:schemeClr val="tx1"/>
            </a:solidFill>
            <a:ln w="9525">
              <a:noFill/>
              <a:miter lim="800000"/>
              <a:headEnd/>
              <a:tailEnd/>
            </a:ln>
            <a:effectLst/>
          </p:spPr>
          <p:txBody>
            <a:bodyPr wrap="none" anchor="ctr"/>
            <a:lstStyle/>
            <a:p>
              <a:pPr algn="ctr" defTabSz="914400">
                <a:defRPr/>
              </a:pPr>
              <a:endParaRPr lang="en-US" sz="4400" b="1">
                <a:solidFill>
                  <a:srgbClr val="E5E5FF"/>
                </a:solidFill>
                <a:effectLst>
                  <a:outerShdw blurRad="38100" dist="38100" dir="2700000" algn="tl">
                    <a:srgbClr val="DDDDDD"/>
                  </a:outerShdw>
                </a:effectLst>
                <a:latin typeface="Garamond" pitchFamily="-111" charset="0"/>
                <a:ea typeface="ＭＳ Ｐゴシック" charset="0"/>
                <a:cs typeface="ＭＳ Ｐゴシック" charset="0"/>
              </a:endParaRPr>
            </a:p>
          </p:txBody>
        </p:sp>
      </p:grpSp>
      <p:pic>
        <p:nvPicPr>
          <p:cNvPr id="122891" name="Picture 11" descr="Qumran0001">
            <a:extLst>
              <a:ext uri="{FF2B5EF4-FFF2-40B4-BE49-F238E27FC236}">
                <a16:creationId xmlns:a16="http://schemas.microsoft.com/office/drawing/2014/main" id="{80586ABB-FC58-8F48-B859-CC1E363A2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4998"/>
          <a:stretch>
            <a:fillRect/>
          </a:stretch>
        </p:blipFill>
        <p:spPr bwMode="auto">
          <a:xfrm>
            <a:off x="2633663" y="6059488"/>
            <a:ext cx="1676400" cy="3048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2882" name="Rectangle 2">
            <a:extLst>
              <a:ext uri="{FF2B5EF4-FFF2-40B4-BE49-F238E27FC236}">
                <a16:creationId xmlns:a16="http://schemas.microsoft.com/office/drawing/2014/main" id="{65EAB27B-8CFF-2C42-AD5D-97D5A91885C8}"/>
              </a:ext>
            </a:extLst>
          </p:cNvPr>
          <p:cNvSpPr>
            <a:spLocks noGrp="1" noRot="1" noChangeArrowheads="1"/>
          </p:cNvSpPr>
          <p:nvPr>
            <p:ph type="title"/>
          </p:nvPr>
        </p:nvSpPr>
        <p:spPr>
          <a:xfrm>
            <a:off x="3048000" y="76200"/>
            <a:ext cx="5867400" cy="1295400"/>
          </a:xfrm>
        </p:spPr>
        <p:txBody>
          <a:bodyPr/>
          <a:lstStyle/>
          <a:p>
            <a:pPr eaLnBrk="1" hangingPunct="1">
              <a:defRPr/>
            </a:pPr>
            <a:r>
              <a:rPr lang="ta-IN" sz="5400" dirty="0">
                <a:latin typeface="Arial Unicode MS" pitchFamily="34" charset="-128"/>
                <a:ea typeface="Arial Unicode MS" pitchFamily="34" charset="-128"/>
                <a:cs typeface="Arial Unicode MS" pitchFamily="34" charset="-128"/>
              </a:rPr>
              <a:t>கும்ரான் சமூகம்</a:t>
            </a:r>
            <a:endParaRPr lang="en-US" sz="5400" dirty="0">
              <a:latin typeface="Arial Unicode MS" pitchFamily="34" charset="-128"/>
              <a:ea typeface="Arial Unicode MS" pitchFamily="34" charset="-128"/>
              <a:cs typeface="Arial Unicode MS" pitchFamily="34" charset="-128"/>
            </a:endParaRPr>
          </a:p>
        </p:txBody>
      </p:sp>
      <p:sp>
        <p:nvSpPr>
          <p:cNvPr id="122888" name="AutoShape 8">
            <a:extLst>
              <a:ext uri="{FF2B5EF4-FFF2-40B4-BE49-F238E27FC236}">
                <a16:creationId xmlns:a16="http://schemas.microsoft.com/office/drawing/2014/main" id="{23CD6902-95B5-C540-8765-597E634107FC}"/>
              </a:ext>
            </a:extLst>
          </p:cNvPr>
          <p:cNvSpPr>
            <a:spLocks noChangeArrowheads="1"/>
          </p:cNvSpPr>
          <p:nvPr/>
        </p:nvSpPr>
        <p:spPr bwMode="auto">
          <a:xfrm rot="2447679" flipH="1" flipV="1">
            <a:off x="3276600" y="4016375"/>
            <a:ext cx="900113" cy="319088"/>
          </a:xfrm>
          <a:prstGeom prst="parallelogram">
            <a:avLst>
              <a:gd name="adj" fmla="val 70522"/>
            </a:avLst>
          </a:prstGeom>
          <a:noFill/>
          <a:ln w="38100">
            <a:solidFill>
              <a:srgbClr val="FF0000"/>
            </a:solidFill>
            <a:miter lim="800000"/>
            <a:headEnd/>
            <a:tailEnd/>
          </a:ln>
          <a:effectLst/>
        </p:spPr>
        <p:txBody>
          <a:bodyPr wrap="none" anchor="ctr"/>
          <a:lstStyle/>
          <a:p>
            <a:pPr algn="ctr" defTabSz="914400">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pic>
        <p:nvPicPr>
          <p:cNvPr id="122890" name="Picture 10" descr="Qumran0001">
            <a:extLst>
              <a:ext uri="{FF2B5EF4-FFF2-40B4-BE49-F238E27FC236}">
                <a16:creationId xmlns:a16="http://schemas.microsoft.com/office/drawing/2014/main" id="{952BF413-1B21-AD4A-89A0-C47DC808D0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5145088"/>
            <a:ext cx="1795463" cy="1255712"/>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22892" name="Picture 12" descr="Qumran0001">
            <a:extLst>
              <a:ext uri="{FF2B5EF4-FFF2-40B4-BE49-F238E27FC236}">
                <a16:creationId xmlns:a16="http://schemas.microsoft.com/office/drawing/2014/main" id="{EADA0F81-197E-D247-960C-247CB576F6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3638" y="4419600"/>
            <a:ext cx="1346200" cy="198120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2893" name="Picture 13" descr="Qumran0001">
            <a:extLst>
              <a:ext uri="{FF2B5EF4-FFF2-40B4-BE49-F238E27FC236}">
                <a16:creationId xmlns:a16="http://schemas.microsoft.com/office/drawing/2014/main" id="{A9985534-EA86-0149-8C9F-C742205124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381000"/>
            <a:ext cx="1163638" cy="243840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22894" name="Line 14">
            <a:extLst>
              <a:ext uri="{FF2B5EF4-FFF2-40B4-BE49-F238E27FC236}">
                <a16:creationId xmlns:a16="http://schemas.microsoft.com/office/drawing/2014/main" id="{2B3660D0-F85C-AB44-B84C-976D7F64D27D}"/>
              </a:ext>
            </a:extLst>
          </p:cNvPr>
          <p:cNvSpPr>
            <a:spLocks noChangeShapeType="1"/>
          </p:cNvSpPr>
          <p:nvPr/>
        </p:nvSpPr>
        <p:spPr bwMode="auto">
          <a:xfrm flipH="1" flipV="1">
            <a:off x="4267200" y="4343400"/>
            <a:ext cx="3352800" cy="914400"/>
          </a:xfrm>
          <a:prstGeom prst="line">
            <a:avLst/>
          </a:prstGeom>
          <a:noFill/>
          <a:ln w="38100">
            <a:solidFill>
              <a:srgbClr val="FF0000"/>
            </a:solidFill>
            <a:round/>
            <a:headEnd/>
            <a:tailEnd type="triangle" w="med" len="med"/>
          </a:ln>
          <a:effectLst/>
        </p:spPr>
        <p:txBody>
          <a:bodyPr anchor="ctr"/>
          <a:lstStyle/>
          <a:p>
            <a:pPr algn="ctr" defTabSz="914400">
              <a:defRPr/>
            </a:pPr>
            <a:endParaRPr lang="en-US" sz="4400" b="1">
              <a:solidFill>
                <a:srgbClr val="E5E5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2897" name="Text Box 17">
            <a:extLst>
              <a:ext uri="{FF2B5EF4-FFF2-40B4-BE49-F238E27FC236}">
                <a16:creationId xmlns:a16="http://schemas.microsoft.com/office/drawing/2014/main" id="{35E15B1A-9871-F84F-B1CE-03ED73B3F383}"/>
              </a:ext>
            </a:extLst>
          </p:cNvPr>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charset="0"/>
                <a:cs typeface="Arial" charset="0"/>
              </a:rPr>
              <a:t>179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888"/>
                                        </p:tgtEl>
                                        <p:attrNameLst>
                                          <p:attrName>style.visibility</p:attrName>
                                        </p:attrNameLst>
                                      </p:cBhvr>
                                      <p:to>
                                        <p:strVal val="visible"/>
                                      </p:to>
                                    </p:set>
                                    <p:animEffect transition="in" filter="dissolve">
                                      <p:cBhvr>
                                        <p:cTn id="7" dur="500"/>
                                        <p:tgtEl>
                                          <p:spTgt spid="1228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2892"/>
                                        </p:tgtEl>
                                        <p:attrNameLst>
                                          <p:attrName>style.visibility</p:attrName>
                                        </p:attrNameLst>
                                      </p:cBhvr>
                                      <p:to>
                                        <p:strVal val="visible"/>
                                      </p:to>
                                    </p:set>
                                    <p:animEffect transition="in" filter="dissolve">
                                      <p:cBhvr>
                                        <p:cTn id="12" dur="500"/>
                                        <p:tgtEl>
                                          <p:spTgt spid="122892"/>
                                        </p:tgtEl>
                                      </p:cBhvr>
                                    </p:animEffect>
                                  </p:childTnLst>
                                </p:cTn>
                              </p:par>
                              <p:par>
                                <p:cTn id="13" presetID="22" presetClass="entr" presetSubtype="4" fill="hold" nodeType="withEffect">
                                  <p:stCondLst>
                                    <p:cond delay="0"/>
                                  </p:stCondLst>
                                  <p:childTnLst>
                                    <p:set>
                                      <p:cBhvr>
                                        <p:cTn id="14" dur="1" fill="hold">
                                          <p:stCondLst>
                                            <p:cond delay="0"/>
                                          </p:stCondLst>
                                        </p:cTn>
                                        <p:tgtEl>
                                          <p:spTgt spid="122894"/>
                                        </p:tgtEl>
                                        <p:attrNameLst>
                                          <p:attrName>style.visibility</p:attrName>
                                        </p:attrNameLst>
                                      </p:cBhvr>
                                      <p:to>
                                        <p:strVal val="visible"/>
                                      </p:to>
                                    </p:set>
                                    <p:animEffect transition="in" filter="wipe(down)">
                                      <p:cBhvr>
                                        <p:cTn id="15" dur="500"/>
                                        <p:tgtEl>
                                          <p:spTgt spid="12289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22890"/>
                                        </p:tgtEl>
                                        <p:attrNameLst>
                                          <p:attrName>style.visibility</p:attrName>
                                        </p:attrNameLst>
                                      </p:cBhvr>
                                      <p:to>
                                        <p:strVal val="visible"/>
                                      </p:to>
                                    </p:set>
                                    <p:animEffect transition="in" filter="dissolve">
                                      <p:cBhvr>
                                        <p:cTn id="20" dur="500"/>
                                        <p:tgtEl>
                                          <p:spTgt spid="122890"/>
                                        </p:tgtEl>
                                      </p:cBhvr>
                                    </p:animEffect>
                                  </p:childTnLst>
                                </p:cTn>
                              </p:par>
                              <p:par>
                                <p:cTn id="21" presetID="15" presetClass="entr" presetSubtype="0" fill="hold" nodeType="withEffect">
                                  <p:stCondLst>
                                    <p:cond delay="0"/>
                                  </p:stCondLst>
                                  <p:childTnLst>
                                    <p:set>
                                      <p:cBhvr>
                                        <p:cTn id="22" dur="1" fill="hold">
                                          <p:stCondLst>
                                            <p:cond delay="0"/>
                                          </p:stCondLst>
                                        </p:cTn>
                                        <p:tgtEl>
                                          <p:spTgt spid="122891"/>
                                        </p:tgtEl>
                                        <p:attrNameLst>
                                          <p:attrName>style.visibility</p:attrName>
                                        </p:attrNameLst>
                                      </p:cBhvr>
                                      <p:to>
                                        <p:strVal val="visible"/>
                                      </p:to>
                                    </p:set>
                                    <p:anim calcmode="lin" valueType="num">
                                      <p:cBhvr>
                                        <p:cTn id="23" dur="1000" fill="hold"/>
                                        <p:tgtEl>
                                          <p:spTgt spid="122891"/>
                                        </p:tgtEl>
                                        <p:attrNameLst>
                                          <p:attrName>ppt_w</p:attrName>
                                        </p:attrNameLst>
                                      </p:cBhvr>
                                      <p:tavLst>
                                        <p:tav tm="0">
                                          <p:val>
                                            <p:fltVal val="0"/>
                                          </p:val>
                                        </p:tav>
                                        <p:tav tm="100000">
                                          <p:val>
                                            <p:strVal val="#ppt_w"/>
                                          </p:val>
                                        </p:tav>
                                      </p:tavLst>
                                    </p:anim>
                                    <p:anim calcmode="lin" valueType="num">
                                      <p:cBhvr>
                                        <p:cTn id="24" dur="1000" fill="hold"/>
                                        <p:tgtEl>
                                          <p:spTgt spid="122891"/>
                                        </p:tgtEl>
                                        <p:attrNameLst>
                                          <p:attrName>ppt_h</p:attrName>
                                        </p:attrNameLst>
                                      </p:cBhvr>
                                      <p:tavLst>
                                        <p:tav tm="0">
                                          <p:val>
                                            <p:fltVal val="0"/>
                                          </p:val>
                                        </p:tav>
                                        <p:tav tm="100000">
                                          <p:val>
                                            <p:strVal val="#ppt_h"/>
                                          </p:val>
                                        </p:tav>
                                      </p:tavLst>
                                    </p:anim>
                                    <p:anim calcmode="lin" valueType="num">
                                      <p:cBhvr>
                                        <p:cTn id="25" dur="1000" fill="hold"/>
                                        <p:tgtEl>
                                          <p:spTgt spid="12289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2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122893"/>
                                        </p:tgtEl>
                                        <p:attrNameLst>
                                          <p:attrName>style.visibility</p:attrName>
                                        </p:attrNameLst>
                                      </p:cBhvr>
                                      <p:to>
                                        <p:strVal val="visible"/>
                                      </p:to>
                                    </p:set>
                                    <p:animEffect transition="in" filter="dissolve">
                                      <p:cBhvr>
                                        <p:cTn id="31" dur="500"/>
                                        <p:tgtEl>
                                          <p:spTgt spid="122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69" name="Picture 25" descr="dsmap">
            <a:extLst>
              <a:ext uri="{FF2B5EF4-FFF2-40B4-BE49-F238E27FC236}">
                <a16:creationId xmlns:a16="http://schemas.microsoft.com/office/drawing/2014/main" id="{880B46A8-04A2-B848-B7CB-DAA45FD9C39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5556"/>
          <a:stretch>
            <a:fillRect/>
          </a:stretch>
        </p:blipFill>
        <p:spPr>
          <a:xfrm>
            <a:off x="4000500" y="381000"/>
            <a:ext cx="5143500" cy="6477000"/>
          </a:xfrm>
          <a:noFill/>
          <a:extLst>
            <a:ext uri="{909E8E84-426E-40DD-AFC4-6F175D3DCCD1}">
              <a14:hiddenFill xmlns:a14="http://schemas.microsoft.com/office/drawing/2010/main">
                <a:solidFill>
                  <a:srgbClr val="FFFFFF"/>
                </a:solidFill>
              </a14:hiddenFill>
            </a:ext>
          </a:extLst>
        </p:spPr>
      </p:pic>
      <p:sp>
        <p:nvSpPr>
          <p:cNvPr id="82949" name="Rectangle 5">
            <a:extLst>
              <a:ext uri="{FF2B5EF4-FFF2-40B4-BE49-F238E27FC236}">
                <a16:creationId xmlns:a16="http://schemas.microsoft.com/office/drawing/2014/main" id="{F54BEE15-696F-9346-8737-108EDF8461C7}"/>
              </a:ext>
            </a:extLst>
          </p:cNvPr>
          <p:cNvSpPr>
            <a:spLocks noGrp="1" noRot="1" noChangeArrowheads="1"/>
          </p:cNvSpPr>
          <p:nvPr>
            <p:ph type="title"/>
          </p:nvPr>
        </p:nvSpPr>
        <p:spPr>
          <a:xfrm>
            <a:off x="0" y="0"/>
            <a:ext cx="6629400" cy="914400"/>
          </a:xfrm>
          <a:solidFill>
            <a:schemeClr val="bg2"/>
          </a:solidFill>
        </p:spPr>
        <p:txBody>
          <a:bodyPr/>
          <a:lstStyle/>
          <a:p>
            <a:pPr eaLnBrk="1" hangingPunct="1">
              <a:defRPr/>
            </a:pPr>
            <a:r>
              <a:rPr lang="ta-IN" dirty="0">
                <a:latin typeface="Arial Unicode MS" pitchFamily="34" charset="-128"/>
                <a:ea typeface="Arial Unicode MS" pitchFamily="34" charset="-128"/>
                <a:cs typeface="Arial Unicode MS" pitchFamily="34" charset="-128"/>
              </a:rPr>
              <a:t>யார் இந்த துறவிகள் </a:t>
            </a:r>
            <a:endParaRPr lang="en-US" dirty="0">
              <a:latin typeface="Arial Unicode MS" pitchFamily="34" charset="-128"/>
              <a:ea typeface="Arial Unicode MS" pitchFamily="34" charset="-128"/>
              <a:cs typeface="Arial Unicode MS" pitchFamily="34" charset="-128"/>
            </a:endParaRPr>
          </a:p>
        </p:txBody>
      </p:sp>
      <p:sp>
        <p:nvSpPr>
          <p:cNvPr id="82963" name="Rectangle 19">
            <a:extLst>
              <a:ext uri="{FF2B5EF4-FFF2-40B4-BE49-F238E27FC236}">
                <a16:creationId xmlns:a16="http://schemas.microsoft.com/office/drawing/2014/main" id="{DDF72538-A2F3-7146-84DF-481F9FE1B4C9}"/>
              </a:ext>
            </a:extLst>
          </p:cNvPr>
          <p:cNvSpPr>
            <a:spLocks noChangeArrowheads="1"/>
          </p:cNvSpPr>
          <p:nvPr/>
        </p:nvSpPr>
        <p:spPr bwMode="auto">
          <a:xfrm>
            <a:off x="2667000" y="4343400"/>
            <a:ext cx="1371600" cy="381000"/>
          </a:xfrm>
          <a:prstGeom prst="rect">
            <a:avLst/>
          </a:prstGeom>
          <a:noFill/>
          <a:ln w="9525">
            <a:noFill/>
            <a:miter lim="800000"/>
            <a:headEnd/>
            <a:tailEnd/>
          </a:ln>
          <a:effectLst/>
        </p:spPr>
        <p:txBody>
          <a:bodyPr wrap="none" anchor="ctr"/>
          <a:lstStyle/>
          <a:p>
            <a:pPr algn="ctr" defTabSz="914400">
              <a:defRPr/>
            </a:pPr>
            <a:endParaRPr lang="en-US" sz="4400" b="1">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82968" name="Rectangle 24">
            <a:extLst>
              <a:ext uri="{FF2B5EF4-FFF2-40B4-BE49-F238E27FC236}">
                <a16:creationId xmlns:a16="http://schemas.microsoft.com/office/drawing/2014/main" id="{2F278CD3-BA86-614E-98CC-4E721933A342}"/>
              </a:ext>
            </a:extLst>
          </p:cNvPr>
          <p:cNvSpPr>
            <a:spLocks noChangeArrowheads="1"/>
          </p:cNvSpPr>
          <p:nvPr/>
        </p:nvSpPr>
        <p:spPr bwMode="auto">
          <a:xfrm>
            <a:off x="0" y="914400"/>
            <a:ext cx="4319588" cy="1295400"/>
          </a:xfrm>
          <a:prstGeom prst="rect">
            <a:avLst/>
          </a:prstGeom>
          <a:noFill/>
          <a:ln w="9525">
            <a:noFill/>
            <a:miter lim="800000"/>
            <a:headEnd/>
            <a:tailEnd/>
          </a:ln>
          <a:effectLst/>
        </p:spPr>
        <p:txBody>
          <a:bodyPr/>
          <a:lstStyle/>
          <a:p>
            <a:pPr marL="342900" indent="-342900" defTabSz="914400">
              <a:spcBef>
                <a:spcPct val="20000"/>
              </a:spcBef>
              <a:buClr>
                <a:srgbClr val="FFCC00"/>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என் கெடியின் வடக்கு (பிளினி தி எல்டர்)</a:t>
            </a:r>
            <a:r>
              <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a:t>
            </a:r>
          </a:p>
        </p:txBody>
      </p:sp>
      <p:sp>
        <p:nvSpPr>
          <p:cNvPr id="82971" name="Text Box 27">
            <a:extLst>
              <a:ext uri="{FF2B5EF4-FFF2-40B4-BE49-F238E27FC236}">
                <a16:creationId xmlns:a16="http://schemas.microsoft.com/office/drawing/2014/main" id="{A1C386E8-A0B9-DA44-8C9C-A89CBFE5987D}"/>
              </a:ext>
            </a:extLst>
          </p:cNvPr>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180</a:t>
            </a:r>
          </a:p>
        </p:txBody>
      </p:sp>
      <p:sp>
        <p:nvSpPr>
          <p:cNvPr id="89095" name="Text Box 28">
            <a:extLst>
              <a:ext uri="{FF2B5EF4-FFF2-40B4-BE49-F238E27FC236}">
                <a16:creationId xmlns:a16="http://schemas.microsoft.com/office/drawing/2014/main" id="{D4D948B9-D46C-4F43-B6A5-A12A3F41BE0D}"/>
              </a:ext>
            </a:extLst>
          </p:cNvPr>
          <p:cNvSpPr txBox="1">
            <a:spLocks noChangeArrowheads="1"/>
          </p:cNvSpPr>
          <p:nvPr/>
        </p:nvSpPr>
        <p:spPr bwMode="auto">
          <a:xfrm>
            <a:off x="152400" y="2125663"/>
            <a:ext cx="6096000" cy="48006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defTabSz="914400" eaLnBrk="1" hangingPunct="1">
              <a:spcBef>
                <a:spcPct val="50000"/>
              </a:spcBef>
            </a:pPr>
            <a:r>
              <a:rPr lang="ta-IN" alt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உப்புக்க்கடலின் மேற்குப் பகுதியில், ஆனால் கடற்கரையின் தீங்கு விளைவிக்கும் பகுதிக்கு  வெளியே, துறவிகள்  தனி பழங்குடி உள்ளது, இது உலகெங்கிலும் உள்ள மற்ற அனைத்து பழங்குடியினருக்கும் அப்பால் குறிப்பிடத்தக்கதாகும், ஏனெனில் இதில்  பெண்கள் இல்லை மற்றும்  எல்லா பாலியல் ஆசைகளையும் கைவிட்டு மற்றும்  பணமும்  இல்லை, வருவாய்க்கு  பனை மரங்கள் மட்டுமே உள்ளன. நாள்தோறும் அகதிகளின் கூட்டம் ஏராளமான [சேர்த்ததால் ] வாழ்க்கையில் சோர்வடைந்து, அவர்களின் நடத்தைகளை கடைப்பிடிக்க அவர்களின் அதிர்ஷ்ட அலைகளால் உந்தப்படுகிறது. இவ்வாறு ஆயிரக்கணக்கான யுகங்கள் (தொடர்புபடுத்தி நம்பமுடியாதது), யாரும் பிறந்ததாக  ஒரு இனம் என்றென்றும் வாழ்கிறது; அவர்களின் நன்மைக்காக மிகுதியாக இருப்பது மற்ற ஆண்களின் வாழ்க்கையே ! அவர்களுக்கு கீழே கிடந்தது [துறவிகள் ] என் கெடி என்ற  நகரம் (பிளினி, இயற்கை வரலாறு 2)</a:t>
            </a:r>
            <a:endParaRPr lang="en-US" altLang="en-US">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2969"/>
                                        </p:tgtEl>
                                        <p:attrNameLst>
                                          <p:attrName>style.visibility</p:attrName>
                                        </p:attrNameLst>
                                      </p:cBhvr>
                                      <p:to>
                                        <p:strVal val="visible"/>
                                      </p:to>
                                    </p:set>
                                    <p:animEffect transition="in" filter="dissolve">
                                      <p:cBhvr>
                                        <p:cTn id="7" dur="500"/>
                                        <p:tgtEl>
                                          <p:spTgt spid="829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968">
                                            <p:txEl>
                                              <p:pRg st="0" end="0"/>
                                            </p:txEl>
                                          </p:spTgt>
                                        </p:tgtEl>
                                        <p:attrNameLst>
                                          <p:attrName>style.visibility</p:attrName>
                                        </p:attrNameLst>
                                      </p:cBhvr>
                                      <p:to>
                                        <p:strVal val="visible"/>
                                      </p:to>
                                    </p:set>
                                    <p:animEffect transition="in" filter="dissolve">
                                      <p:cBhvr>
                                        <p:cTn id="12" dur="500"/>
                                        <p:tgtEl>
                                          <p:spTgt spid="829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dsmap">
            <a:extLst>
              <a:ext uri="{FF2B5EF4-FFF2-40B4-BE49-F238E27FC236}">
                <a16:creationId xmlns:a16="http://schemas.microsoft.com/office/drawing/2014/main" id="{D1567E5B-7021-2A47-943D-873911AF12D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000500" y="76200"/>
            <a:ext cx="5143500" cy="6858000"/>
          </a:xfrm>
        </p:spPr>
      </p:pic>
      <p:sp>
        <p:nvSpPr>
          <p:cNvPr id="265219" name="Rectangle 3">
            <a:extLst>
              <a:ext uri="{FF2B5EF4-FFF2-40B4-BE49-F238E27FC236}">
                <a16:creationId xmlns:a16="http://schemas.microsoft.com/office/drawing/2014/main" id="{FC1FDD9A-8CFA-5644-ABBB-2FBA4EDEE6AF}"/>
              </a:ext>
            </a:extLst>
          </p:cNvPr>
          <p:cNvSpPr>
            <a:spLocks noGrp="1" noRot="1" noChangeArrowheads="1"/>
          </p:cNvSpPr>
          <p:nvPr>
            <p:ph type="title"/>
          </p:nvPr>
        </p:nvSpPr>
        <p:spPr>
          <a:xfrm>
            <a:off x="0" y="0"/>
            <a:ext cx="6629400" cy="914400"/>
          </a:xfrm>
          <a:solidFill>
            <a:schemeClr val="bg2"/>
          </a:solidFill>
        </p:spPr>
        <p:txBody>
          <a:bodyPr/>
          <a:lstStyle/>
          <a:p>
            <a:pPr eaLnBrk="1" hangingPunct="1">
              <a:defRPr/>
            </a:pPr>
            <a:r>
              <a:rPr lang="ta-IN" sz="3600" dirty="0">
                <a:latin typeface="Arial Unicode MS" pitchFamily="34" charset="-128"/>
                <a:ea typeface="Arial Unicode MS" pitchFamily="34" charset="-128"/>
                <a:cs typeface="Arial Unicode MS" pitchFamily="34" charset="-128"/>
              </a:rPr>
              <a:t>யார் எந்த துறவிகள்</a:t>
            </a:r>
            <a:r>
              <a:rPr lang="en-US" sz="3600" dirty="0">
                <a:latin typeface="Arial Unicode MS" pitchFamily="34" charset="-128"/>
                <a:ea typeface="Arial Unicode MS" pitchFamily="34" charset="-128"/>
                <a:cs typeface="Arial Unicode MS" pitchFamily="34" charset="-128"/>
              </a:rPr>
              <a:t>?</a:t>
            </a:r>
            <a:r>
              <a:rPr lang="ta-IN" sz="3600" dirty="0">
                <a:latin typeface="Arial Unicode MS" pitchFamily="34" charset="-128"/>
                <a:ea typeface="Arial Unicode MS" pitchFamily="34" charset="-128"/>
                <a:cs typeface="Arial Unicode MS" pitchFamily="34" charset="-128"/>
              </a:rPr>
              <a:t> </a:t>
            </a:r>
            <a:endParaRPr lang="en-US" sz="3600" dirty="0">
              <a:latin typeface="Arial Unicode MS" pitchFamily="34" charset="-128"/>
              <a:ea typeface="Arial Unicode MS" pitchFamily="34" charset="-128"/>
              <a:cs typeface="Arial Unicode MS" pitchFamily="34" charset="-128"/>
            </a:endParaRPr>
          </a:p>
        </p:txBody>
      </p:sp>
      <p:sp>
        <p:nvSpPr>
          <p:cNvPr id="265220" name="Rectangle 4">
            <a:extLst>
              <a:ext uri="{FF2B5EF4-FFF2-40B4-BE49-F238E27FC236}">
                <a16:creationId xmlns:a16="http://schemas.microsoft.com/office/drawing/2014/main" id="{BEF3522B-D6AA-FF42-A2D3-F7046D5EC940}"/>
              </a:ext>
            </a:extLst>
          </p:cNvPr>
          <p:cNvSpPr>
            <a:spLocks noChangeArrowheads="1"/>
          </p:cNvSpPr>
          <p:nvPr/>
        </p:nvSpPr>
        <p:spPr bwMode="auto">
          <a:xfrm>
            <a:off x="2667000" y="4343400"/>
            <a:ext cx="1371600" cy="381000"/>
          </a:xfrm>
          <a:prstGeom prst="rect">
            <a:avLst/>
          </a:prstGeom>
          <a:noFill/>
          <a:ln w="9525">
            <a:noFill/>
            <a:miter lim="800000"/>
            <a:headEnd/>
            <a:tailEnd/>
          </a:ln>
          <a:effectLst/>
        </p:spPr>
        <p:txBody>
          <a:bodyPr wrap="none" anchor="ctr"/>
          <a:lstStyle/>
          <a:p>
            <a:pPr algn="ctr" defTabSz="914400">
              <a:defRPr/>
            </a:pPr>
            <a:endParaRPr lang="en-US" sz="3600" b="1">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grpSp>
        <p:nvGrpSpPr>
          <p:cNvPr id="90117" name="Group 5">
            <a:extLst>
              <a:ext uri="{FF2B5EF4-FFF2-40B4-BE49-F238E27FC236}">
                <a16:creationId xmlns:a16="http://schemas.microsoft.com/office/drawing/2014/main" id="{F18AF100-B55C-B340-8650-478E8CCC7787}"/>
              </a:ext>
            </a:extLst>
          </p:cNvPr>
          <p:cNvGrpSpPr>
            <a:grpSpLocks/>
          </p:cNvGrpSpPr>
          <p:nvPr/>
        </p:nvGrpSpPr>
        <p:grpSpPr bwMode="auto">
          <a:xfrm>
            <a:off x="1066800" y="5105400"/>
            <a:ext cx="3124200" cy="1752600"/>
            <a:chOff x="1008" y="3216"/>
            <a:chExt cx="1968" cy="1104"/>
          </a:xfrm>
        </p:grpSpPr>
        <p:pic>
          <p:nvPicPr>
            <p:cNvPr id="90120" name="Picture 6" descr="Qumran0001">
              <a:extLst>
                <a:ext uri="{FF2B5EF4-FFF2-40B4-BE49-F238E27FC236}">
                  <a16:creationId xmlns:a16="http://schemas.microsoft.com/office/drawing/2014/main" id="{55A4A94D-2ADB-F84E-BD24-9D65C6A9C3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 y="3216"/>
              <a:ext cx="196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3" name="Rectangle 7">
              <a:extLst>
                <a:ext uri="{FF2B5EF4-FFF2-40B4-BE49-F238E27FC236}">
                  <a16:creationId xmlns:a16="http://schemas.microsoft.com/office/drawing/2014/main" id="{EF885070-992D-DF4C-A5D4-0470EF0885E8}"/>
                </a:ext>
              </a:extLst>
            </p:cNvPr>
            <p:cNvSpPr>
              <a:spLocks noChangeArrowheads="1"/>
            </p:cNvSpPr>
            <p:nvPr/>
          </p:nvSpPr>
          <p:spPr bwMode="auto">
            <a:xfrm>
              <a:off x="2112" y="3216"/>
              <a:ext cx="864" cy="240"/>
            </a:xfrm>
            <a:prstGeom prst="rect">
              <a:avLst/>
            </a:prstGeom>
            <a:solidFill>
              <a:schemeClr val="tx1"/>
            </a:solidFill>
            <a:ln w="9525">
              <a:noFill/>
              <a:miter lim="800000"/>
              <a:headEnd/>
              <a:tailEnd/>
            </a:ln>
            <a:effectLst/>
          </p:spPr>
          <p:txBody>
            <a:bodyPr wrap="none" anchor="ctr"/>
            <a:lstStyle/>
            <a:p>
              <a:pPr algn="ctr" defTabSz="914400">
                <a:defRPr/>
              </a:pPr>
              <a:endParaRPr lang="en-US" sz="3600" b="1">
                <a:solidFill>
                  <a:srgbClr val="E5E5FF"/>
                </a:solidFill>
                <a:effectLst>
                  <a:outerShdw blurRad="38100" dist="38100" dir="2700000" algn="tl">
                    <a:srgbClr val="DDDDDD"/>
                  </a:outerShdw>
                </a:effectLst>
                <a:latin typeface="Arial Unicode MS" pitchFamily="34" charset="-128"/>
                <a:ea typeface="Arial Unicode MS" pitchFamily="34" charset="-128"/>
                <a:cs typeface="Arial Unicode MS" pitchFamily="34" charset="-128"/>
              </a:endParaRPr>
            </a:p>
          </p:txBody>
        </p:sp>
      </p:grpSp>
      <p:sp>
        <p:nvSpPr>
          <p:cNvPr id="265224" name="Rectangle 8">
            <a:extLst>
              <a:ext uri="{FF2B5EF4-FFF2-40B4-BE49-F238E27FC236}">
                <a16:creationId xmlns:a16="http://schemas.microsoft.com/office/drawing/2014/main" id="{CFF655B7-6DE9-4F44-B8FB-EFEFC8505357}"/>
              </a:ext>
            </a:extLst>
          </p:cNvPr>
          <p:cNvSpPr>
            <a:spLocks noChangeArrowheads="1"/>
          </p:cNvSpPr>
          <p:nvPr/>
        </p:nvSpPr>
        <p:spPr bwMode="auto">
          <a:xfrm>
            <a:off x="0" y="914400"/>
            <a:ext cx="4038600" cy="3886200"/>
          </a:xfrm>
          <a:prstGeom prst="rect">
            <a:avLst/>
          </a:prstGeom>
          <a:noFill/>
          <a:ln w="9525">
            <a:noFill/>
            <a:miter lim="800000"/>
            <a:headEnd/>
            <a:tailEnd/>
          </a:ln>
          <a:effectLst/>
        </p:spPr>
        <p:txBody>
          <a:bodyPr/>
          <a:lstStyle/>
          <a:p>
            <a:pPr marL="342900" indent="-342900" defTabSz="914400">
              <a:spcBef>
                <a:spcPct val="20000"/>
              </a:spcBef>
              <a:buClr>
                <a:srgbClr val="FFCC00"/>
              </a:buClr>
              <a:buSzPct val="70000"/>
              <a:buFont typeface="Wingdings" charset="0"/>
              <a:buChar char="n"/>
              <a:defRPr/>
            </a:pPr>
            <a:r>
              <a:rPr lang="ta-IN" sz="36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என் கெடியின் வடக்கு (பிளினி தி எல்டர்)</a:t>
            </a:r>
            <a:endParaRPr lang="en-US" sz="36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a:p>
            <a:pPr marL="342900" indent="-342900" defTabSz="914400">
              <a:spcBef>
                <a:spcPct val="20000"/>
              </a:spcBef>
              <a:buClr>
                <a:srgbClr val="FFCC00"/>
              </a:buClr>
              <a:buSzPct val="70000"/>
              <a:buFont typeface="Wingdings" charset="0"/>
              <a:buChar char="n"/>
              <a:defRPr/>
            </a:pPr>
            <a:r>
              <a:rPr lang="ta-IN" sz="36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திருமணம் செய்வது  இல்லை (ஜோசபஸ்)</a:t>
            </a:r>
            <a:endParaRPr lang="en-US" sz="36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a:p>
            <a:pPr marL="342900" indent="-342900" defTabSz="914400">
              <a:spcBef>
                <a:spcPct val="20000"/>
              </a:spcBef>
              <a:buClr>
                <a:srgbClr val="FFCC00"/>
              </a:buClr>
              <a:buSzPct val="70000"/>
              <a:buFont typeface="Wingdings" charset="0"/>
              <a:buChar char="n"/>
              <a:defRPr/>
            </a:pPr>
            <a:endParaRPr lang="en-US" sz="36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90119" name="Text Box 9">
            <a:extLst>
              <a:ext uri="{FF2B5EF4-FFF2-40B4-BE49-F238E27FC236}">
                <a16:creationId xmlns:a16="http://schemas.microsoft.com/office/drawing/2014/main" id="{58DEED48-865A-9B43-87BA-044CF1440324}"/>
              </a:ext>
            </a:extLst>
          </p:cNvPr>
          <p:cNvSpPr txBox="1">
            <a:spLocks noChangeArrowheads="1"/>
          </p:cNvSpPr>
          <p:nvPr/>
        </p:nvSpPr>
        <p:spPr bwMode="auto">
          <a:xfrm>
            <a:off x="8329613" y="0"/>
            <a:ext cx="955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defTabSz="914400" eaLnBrk="1" hangingPunct="1"/>
            <a:r>
              <a:rPr lang="en-US" altLang="en-US" sz="3600" b="1">
                <a:solidFill>
                  <a:srgbClr val="000514"/>
                </a:solidFill>
                <a:latin typeface="Arial Unicode MS" panose="020B0604020202020204" pitchFamily="34" charset="-128"/>
                <a:ea typeface="Arial Unicode MS" panose="020B0604020202020204" pitchFamily="34" charset="-128"/>
                <a:cs typeface="Arial Unicode MS" panose="020B0604020202020204" pitchFamily="34" charset="-128"/>
              </a:rPr>
              <a:t>180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65224">
                                            <p:txEl>
                                              <p:pRg st="1" end="1"/>
                                            </p:txEl>
                                          </p:spTgt>
                                        </p:tgtEl>
                                        <p:attrNameLst>
                                          <p:attrName>style.visibility</p:attrName>
                                        </p:attrNameLst>
                                      </p:cBhvr>
                                      <p:to>
                                        <p:strVal val="visible"/>
                                      </p:to>
                                    </p:set>
                                    <p:animEffect transition="in" filter="dissolve">
                                      <p:cBhvr>
                                        <p:cTn id="7" dur="500"/>
                                        <p:tgtEl>
                                          <p:spTgt spid="2652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Essenes">
            <a:extLst>
              <a:ext uri="{FF2B5EF4-FFF2-40B4-BE49-F238E27FC236}">
                <a16:creationId xmlns:a16="http://schemas.microsoft.com/office/drawing/2014/main" id="{6151A737-6B83-DF42-9559-9AB0955DC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0"/>
            <a:ext cx="500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Rectangle 3">
            <a:extLst>
              <a:ext uri="{FF2B5EF4-FFF2-40B4-BE49-F238E27FC236}">
                <a16:creationId xmlns:a16="http://schemas.microsoft.com/office/drawing/2014/main" id="{3CFFC899-D83D-6841-8011-6EA5D7CB825D}"/>
              </a:ext>
            </a:extLst>
          </p:cNvPr>
          <p:cNvSpPr>
            <a:spLocks noGrp="1" noRot="1" noChangeArrowheads="1"/>
          </p:cNvSpPr>
          <p:nvPr>
            <p:ph type="title"/>
          </p:nvPr>
        </p:nvSpPr>
        <p:spPr>
          <a:xfrm>
            <a:off x="0" y="0"/>
            <a:ext cx="6629400" cy="914400"/>
          </a:xfrm>
          <a:solidFill>
            <a:schemeClr val="bg2"/>
          </a:solidFill>
        </p:spPr>
        <p:txBody>
          <a:bodyPr/>
          <a:lstStyle/>
          <a:p>
            <a:pPr eaLnBrk="1" hangingPunct="1">
              <a:defRPr/>
            </a:pPr>
            <a:r>
              <a:rPr lang="ta-IN" dirty="0">
                <a:latin typeface="Arial Unicode MS" pitchFamily="34" charset="-128"/>
                <a:ea typeface="Arial Unicode MS" pitchFamily="34" charset="-128"/>
                <a:cs typeface="Arial Unicode MS" pitchFamily="34" charset="-128"/>
              </a:rPr>
              <a:t>யார் எந்த துறவிகள்? </a:t>
            </a:r>
            <a:endParaRPr lang="en-US" dirty="0">
              <a:latin typeface="Arial Unicode MS" pitchFamily="34" charset="-128"/>
              <a:ea typeface="Arial Unicode MS" pitchFamily="34" charset="-128"/>
              <a:cs typeface="Arial Unicode MS" pitchFamily="34" charset="-128"/>
            </a:endParaRPr>
          </a:p>
        </p:txBody>
      </p:sp>
      <p:sp>
        <p:nvSpPr>
          <p:cNvPr id="172036" name="Rectangle 4">
            <a:extLst>
              <a:ext uri="{FF2B5EF4-FFF2-40B4-BE49-F238E27FC236}">
                <a16:creationId xmlns:a16="http://schemas.microsoft.com/office/drawing/2014/main" id="{F3CAA6A1-1273-464C-B455-F6FD59E5763E}"/>
              </a:ext>
            </a:extLst>
          </p:cNvPr>
          <p:cNvSpPr>
            <a:spLocks noChangeArrowheads="1"/>
          </p:cNvSpPr>
          <p:nvPr/>
        </p:nvSpPr>
        <p:spPr bwMode="auto">
          <a:xfrm>
            <a:off x="2667000" y="4343400"/>
            <a:ext cx="1371600" cy="381000"/>
          </a:xfrm>
          <a:prstGeom prst="rect">
            <a:avLst/>
          </a:prstGeom>
          <a:noFill/>
          <a:ln w="9525">
            <a:noFill/>
            <a:miter lim="800000"/>
            <a:headEnd/>
            <a:tailEnd/>
          </a:ln>
          <a:effectLst/>
        </p:spPr>
        <p:txBody>
          <a:bodyPr wrap="none" anchor="ctr"/>
          <a:lstStyle/>
          <a:p>
            <a:pPr algn="ctr" defTabSz="914400">
              <a:defRPr/>
            </a:pPr>
            <a:endParaRPr lang="en-US" sz="4400" b="1">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grpSp>
        <p:nvGrpSpPr>
          <p:cNvPr id="91141" name="Group 5">
            <a:extLst>
              <a:ext uri="{FF2B5EF4-FFF2-40B4-BE49-F238E27FC236}">
                <a16:creationId xmlns:a16="http://schemas.microsoft.com/office/drawing/2014/main" id="{F971D20D-78A3-664D-9769-CAE23117EAD5}"/>
              </a:ext>
            </a:extLst>
          </p:cNvPr>
          <p:cNvGrpSpPr>
            <a:grpSpLocks/>
          </p:cNvGrpSpPr>
          <p:nvPr/>
        </p:nvGrpSpPr>
        <p:grpSpPr bwMode="auto">
          <a:xfrm>
            <a:off x="990600" y="4800600"/>
            <a:ext cx="3124200" cy="1752600"/>
            <a:chOff x="1008" y="3216"/>
            <a:chExt cx="1968" cy="1104"/>
          </a:xfrm>
        </p:grpSpPr>
        <p:pic>
          <p:nvPicPr>
            <p:cNvPr id="91145" name="Picture 6" descr="Qumran0001">
              <a:extLst>
                <a:ext uri="{FF2B5EF4-FFF2-40B4-BE49-F238E27FC236}">
                  <a16:creationId xmlns:a16="http://schemas.microsoft.com/office/drawing/2014/main" id="{CD9DEB98-E96A-024C-BA2D-07755371D8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 y="3216"/>
              <a:ext cx="196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9" name="Rectangle 7">
              <a:extLst>
                <a:ext uri="{FF2B5EF4-FFF2-40B4-BE49-F238E27FC236}">
                  <a16:creationId xmlns:a16="http://schemas.microsoft.com/office/drawing/2014/main" id="{A5EA898B-87F1-104B-B4B9-B0C19F8E70B4}"/>
                </a:ext>
              </a:extLst>
            </p:cNvPr>
            <p:cNvSpPr>
              <a:spLocks noChangeArrowheads="1"/>
            </p:cNvSpPr>
            <p:nvPr/>
          </p:nvSpPr>
          <p:spPr bwMode="auto">
            <a:xfrm>
              <a:off x="2112" y="3216"/>
              <a:ext cx="864" cy="240"/>
            </a:xfrm>
            <a:prstGeom prst="rect">
              <a:avLst/>
            </a:prstGeom>
            <a:solidFill>
              <a:schemeClr val="tx1"/>
            </a:solidFill>
            <a:ln w="9525">
              <a:noFill/>
              <a:miter lim="800000"/>
              <a:headEnd/>
              <a:tailEnd/>
            </a:ln>
            <a:effectLst/>
          </p:spPr>
          <p:txBody>
            <a:bodyPr wrap="none" anchor="ctr"/>
            <a:lstStyle/>
            <a:p>
              <a:pPr algn="ctr" defTabSz="914400">
                <a:defRPr/>
              </a:pPr>
              <a:endParaRPr lang="en-US" sz="4400" b="1">
                <a:solidFill>
                  <a:srgbClr val="E5E5FF"/>
                </a:solidFill>
                <a:effectLst>
                  <a:outerShdw blurRad="38100" dist="38100" dir="2700000" algn="tl">
                    <a:srgbClr val="DDDDDD"/>
                  </a:outerShdw>
                </a:effectLst>
                <a:latin typeface="Arial Unicode MS" pitchFamily="34" charset="-128"/>
                <a:ea typeface="Arial Unicode MS" pitchFamily="34" charset="-128"/>
                <a:cs typeface="Arial Unicode MS" pitchFamily="34" charset="-128"/>
              </a:endParaRPr>
            </a:p>
          </p:txBody>
        </p:sp>
      </p:grpSp>
      <p:sp>
        <p:nvSpPr>
          <p:cNvPr id="172041" name="Rectangle 9">
            <a:extLst>
              <a:ext uri="{FF2B5EF4-FFF2-40B4-BE49-F238E27FC236}">
                <a16:creationId xmlns:a16="http://schemas.microsoft.com/office/drawing/2014/main" id="{308FCC2A-5CC0-3E4B-92F7-EEA895659748}"/>
              </a:ext>
            </a:extLst>
          </p:cNvPr>
          <p:cNvSpPr>
            <a:spLocks noChangeArrowheads="1"/>
          </p:cNvSpPr>
          <p:nvPr/>
        </p:nvSpPr>
        <p:spPr bwMode="auto">
          <a:xfrm>
            <a:off x="0" y="914400"/>
            <a:ext cx="4038600" cy="3886200"/>
          </a:xfrm>
          <a:prstGeom prst="rect">
            <a:avLst/>
          </a:prstGeom>
          <a:noFill/>
          <a:ln w="9525">
            <a:noFill/>
            <a:miter lim="800000"/>
            <a:headEnd/>
            <a:tailEnd/>
          </a:ln>
          <a:effectLst/>
        </p:spPr>
        <p:txBody>
          <a:bodyPr/>
          <a:lstStyle/>
          <a:p>
            <a:pPr marL="342900" indent="-342900" defTabSz="914400">
              <a:spcBef>
                <a:spcPct val="20000"/>
              </a:spcBef>
              <a:buClr>
                <a:srgbClr val="FFCC00"/>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என் கெடியின் வடக்கு (பிளினி தி எல்டர்)</a:t>
            </a:r>
            <a:endPar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a:p>
            <a:pPr marL="342900" indent="-342900" defTabSz="914400">
              <a:spcBef>
                <a:spcPct val="20000"/>
              </a:spcBef>
              <a:buClr>
                <a:srgbClr val="FFCC00"/>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திருமணம் செய்வது  இல்லை (ஜோசபஸ்)</a:t>
            </a:r>
            <a:endPar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a:p>
            <a:pPr marL="342900" indent="-342900" defTabSz="914400">
              <a:spcBef>
                <a:spcPct val="20000"/>
              </a:spcBef>
              <a:buClr>
                <a:srgbClr val="FFCC00"/>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எழுத்துவடிவுகள் </a:t>
            </a:r>
            <a:endPar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a:p>
            <a:pPr marL="342900" indent="-342900" defTabSz="914400">
              <a:spcBef>
                <a:spcPct val="20000"/>
              </a:spcBef>
              <a:buClr>
                <a:srgbClr val="FFCC00"/>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குழுவாக  எழுத்துக்கள்</a:t>
            </a:r>
            <a:endPar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a:p>
            <a:pPr marL="342900" indent="-342900" defTabSz="914400">
              <a:spcBef>
                <a:spcPct val="20000"/>
              </a:spcBef>
              <a:buClr>
                <a:srgbClr val="FFCC00"/>
              </a:buClr>
              <a:buSzPct val="70000"/>
              <a:buFont typeface="Wingdings" charset="0"/>
              <a:buChar char="n"/>
              <a:defRPr/>
            </a:pPr>
            <a:endPar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pic>
        <p:nvPicPr>
          <p:cNvPr id="172042" name="Picture 10" descr="Inkwell">
            <a:extLst>
              <a:ext uri="{FF2B5EF4-FFF2-40B4-BE49-F238E27FC236}">
                <a16:creationId xmlns:a16="http://schemas.microsoft.com/office/drawing/2014/main" id="{8DA8BA04-CD60-5B40-ADC9-27C023560272}"/>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815138" y="3505200"/>
            <a:ext cx="2405062" cy="3429000"/>
          </a:xfrm>
          <a:noFill/>
          <a:extLst>
            <a:ext uri="{909E8E84-426E-40DD-AFC4-6F175D3DCCD1}">
              <a14:hiddenFill xmlns:a14="http://schemas.microsoft.com/office/drawing/2010/main">
                <a:solidFill>
                  <a:srgbClr val="FFFFFF"/>
                </a:solidFill>
              </a14:hiddenFill>
            </a:ext>
          </a:extLst>
        </p:spPr>
      </p:pic>
      <p:sp>
        <p:nvSpPr>
          <p:cNvPr id="91144" name="Text Box 12">
            <a:extLst>
              <a:ext uri="{FF2B5EF4-FFF2-40B4-BE49-F238E27FC236}">
                <a16:creationId xmlns:a16="http://schemas.microsoft.com/office/drawing/2014/main" id="{B35F963E-75A7-0B43-8012-E2D7EE08A9E4}"/>
              </a:ext>
            </a:extLst>
          </p:cNvPr>
          <p:cNvSpPr txBox="1">
            <a:spLocks noChangeArrowheads="1"/>
          </p:cNvSpPr>
          <p:nvPr/>
        </p:nvSpPr>
        <p:spPr bwMode="auto">
          <a:xfrm>
            <a:off x="8534400" y="0"/>
            <a:ext cx="696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defTabSz="914400" eaLnBrk="1" hangingPunct="1"/>
            <a:r>
              <a:rPr lang="en-US" altLang="en-US" sz="2400" b="1">
                <a:solidFill>
                  <a:srgbClr val="000514"/>
                </a:solidFill>
                <a:latin typeface="Arial Unicode MS" panose="020B0604020202020204" pitchFamily="34" charset="-128"/>
                <a:ea typeface="Arial Unicode MS" panose="020B0604020202020204" pitchFamily="34" charset="-128"/>
                <a:cs typeface="Arial Unicode MS" panose="020B0604020202020204" pitchFamily="34" charset="-128"/>
              </a:rPr>
              <a:t>180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2041">
                                            <p:txEl>
                                              <p:pRg st="2" end="2"/>
                                            </p:txEl>
                                          </p:spTgt>
                                        </p:tgtEl>
                                        <p:attrNameLst>
                                          <p:attrName>style.visibility</p:attrName>
                                        </p:attrNameLst>
                                      </p:cBhvr>
                                      <p:to>
                                        <p:strVal val="visible"/>
                                      </p:to>
                                    </p:set>
                                    <p:animEffect transition="in" filter="dissolve">
                                      <p:cBhvr>
                                        <p:cTn id="7" dur="500"/>
                                        <p:tgtEl>
                                          <p:spTgt spid="172041">
                                            <p:txEl>
                                              <p:pRg st="2" end="2"/>
                                            </p:txEl>
                                          </p:spTgt>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172042"/>
                                        </p:tgtEl>
                                        <p:attrNameLst>
                                          <p:attrName>style.visibility</p:attrName>
                                        </p:attrNameLst>
                                      </p:cBhvr>
                                      <p:to>
                                        <p:strVal val="visible"/>
                                      </p:to>
                                    </p:set>
                                    <p:animEffect transition="in" filter="box(in)">
                                      <p:cBhvr>
                                        <p:cTn id="11" dur="500"/>
                                        <p:tgtEl>
                                          <p:spTgt spid="17204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72041">
                                            <p:txEl>
                                              <p:pRg st="3" end="3"/>
                                            </p:txEl>
                                          </p:spTgt>
                                        </p:tgtEl>
                                        <p:attrNameLst>
                                          <p:attrName>style.visibility</p:attrName>
                                        </p:attrNameLst>
                                      </p:cBhvr>
                                      <p:to>
                                        <p:strVal val="visible"/>
                                      </p:to>
                                    </p:set>
                                    <p:animEffect transition="in" filter="dissolve">
                                      <p:cBhvr>
                                        <p:cTn id="16" dur="500"/>
                                        <p:tgtEl>
                                          <p:spTgt spid="1720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a:extLst>
              <a:ext uri="{FF2B5EF4-FFF2-40B4-BE49-F238E27FC236}">
                <a16:creationId xmlns:a16="http://schemas.microsoft.com/office/drawing/2014/main" id="{BD6FC5E4-61DF-E746-B535-75D9463ABA46}"/>
              </a:ext>
            </a:extLst>
          </p:cNvPr>
          <p:cNvSpPr>
            <a:spLocks noGrp="1" noChangeArrowheads="1"/>
          </p:cNvSpPr>
          <p:nvPr>
            <p:ph type="body" idx="1"/>
          </p:nvPr>
        </p:nvSpPr>
        <p:spPr>
          <a:xfrm>
            <a:off x="0" y="990600"/>
            <a:ext cx="2743200" cy="4876800"/>
          </a:xfrm>
        </p:spPr>
        <p:txBody>
          <a:bodyPr/>
          <a:lstStyle/>
          <a:p>
            <a:pPr eaLnBrk="1" hangingPunct="1">
              <a:buFont typeface="Wingdings" charset="0"/>
              <a:buChar char="n"/>
              <a:defRPr/>
            </a:pPr>
            <a:r>
              <a:rPr lang="ta-IN" sz="2800" b="1" dirty="0">
                <a:latin typeface="Arial Unicode MS" pitchFamily="34" charset="-128"/>
                <a:ea typeface="Arial Unicode MS" pitchFamily="34" charset="-128"/>
                <a:cs typeface="Arial Unicode MS" pitchFamily="34" charset="-128"/>
              </a:rPr>
              <a:t>உயர் ஆசாரியத்துவம் ஊழல் நிறைந்ததாக இருந்தது</a:t>
            </a:r>
            <a:endParaRPr lang="en-US" sz="2800" b="1" dirty="0">
              <a:latin typeface="Arial Unicode MS" pitchFamily="34" charset="-128"/>
              <a:ea typeface="Arial Unicode MS" pitchFamily="34" charset="-128"/>
              <a:cs typeface="Arial Unicode MS" pitchFamily="34" charset="-128"/>
            </a:endParaRPr>
          </a:p>
        </p:txBody>
      </p:sp>
      <p:sp>
        <p:nvSpPr>
          <p:cNvPr id="120834" name="Rectangle 2">
            <a:extLst>
              <a:ext uri="{FF2B5EF4-FFF2-40B4-BE49-F238E27FC236}">
                <a16:creationId xmlns:a16="http://schemas.microsoft.com/office/drawing/2014/main" id="{1F7E730D-1B51-684C-B382-C87D703A9734}"/>
              </a:ext>
            </a:extLst>
          </p:cNvPr>
          <p:cNvSpPr>
            <a:spLocks noGrp="1" noRot="1" noChangeArrowheads="1"/>
          </p:cNvSpPr>
          <p:nvPr>
            <p:ph type="title"/>
          </p:nvPr>
        </p:nvSpPr>
        <p:spPr>
          <a:xfrm>
            <a:off x="76200" y="0"/>
            <a:ext cx="7680325" cy="914400"/>
          </a:xfrm>
          <a:solidFill>
            <a:schemeClr val="bg2"/>
          </a:solidFill>
        </p:spPr>
        <p:txBody>
          <a:bodyPr/>
          <a:lstStyle/>
          <a:p>
            <a:pPr eaLnBrk="1" hangingPunct="1">
              <a:defRPr/>
            </a:pPr>
            <a:r>
              <a:rPr lang="ta-IN" sz="4000" dirty="0">
                <a:latin typeface="Arial Unicode MS" pitchFamily="34" charset="-128"/>
                <a:ea typeface="Arial Unicode MS" pitchFamily="34" charset="-128"/>
                <a:cs typeface="Arial Unicode MS" pitchFamily="34" charset="-128"/>
              </a:rPr>
              <a:t> ஏன் துறவிகள் எழுந்தனர் </a:t>
            </a:r>
            <a:endParaRPr lang="en-US" sz="4000" dirty="0">
              <a:latin typeface="Arial Unicode MS" pitchFamily="34" charset="-128"/>
              <a:ea typeface="Arial Unicode MS" pitchFamily="34" charset="-128"/>
              <a:cs typeface="Arial Unicode MS" pitchFamily="34" charset="-128"/>
            </a:endParaRPr>
          </a:p>
        </p:txBody>
      </p:sp>
      <p:pic>
        <p:nvPicPr>
          <p:cNvPr id="92164" name="Picture 5" descr="High Priest0002">
            <a:extLst>
              <a:ext uri="{FF2B5EF4-FFF2-40B4-BE49-F238E27FC236}">
                <a16:creationId xmlns:a16="http://schemas.microsoft.com/office/drawing/2014/main" id="{7A99BF3A-E046-D445-99BC-A3F3B0FEB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941388"/>
            <a:ext cx="6248400"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Rectangle 6">
            <a:extLst>
              <a:ext uri="{FF2B5EF4-FFF2-40B4-BE49-F238E27FC236}">
                <a16:creationId xmlns:a16="http://schemas.microsoft.com/office/drawing/2014/main" id="{AF895E55-04F5-5B4A-BE03-FFE9F4308337}"/>
              </a:ext>
            </a:extLst>
          </p:cNvPr>
          <p:cNvSpPr>
            <a:spLocks noChangeArrowheads="1"/>
          </p:cNvSpPr>
          <p:nvPr/>
        </p:nvSpPr>
        <p:spPr bwMode="auto">
          <a:xfrm>
            <a:off x="2590800" y="5334000"/>
            <a:ext cx="6477000" cy="1676400"/>
          </a:xfrm>
          <a:prstGeom prst="rect">
            <a:avLst/>
          </a:prstGeom>
          <a:noFill/>
          <a:ln w="9525">
            <a:noFill/>
            <a:miter lim="800000"/>
            <a:headEnd/>
            <a:tailEnd/>
          </a:ln>
          <a:effectLst/>
        </p:spPr>
        <p:txBody>
          <a:bodyPr/>
          <a:lstStyle/>
          <a:p>
            <a:pPr algn="ctr" defTabSz="914400">
              <a:spcBef>
                <a:spcPct val="20000"/>
              </a:spcBef>
              <a:buClr>
                <a:srgbClr val="FFCC00"/>
              </a:buClr>
              <a:buSzPct val="70000"/>
              <a:buFont typeface="Wingdings" charset="0"/>
              <a:buNone/>
              <a:defRPr/>
            </a:pPr>
            <a:endParaRPr lang="en-US" sz="20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20839" name="Text Box 7">
            <a:extLst>
              <a:ext uri="{FF2B5EF4-FFF2-40B4-BE49-F238E27FC236}">
                <a16:creationId xmlns:a16="http://schemas.microsoft.com/office/drawing/2014/main" id="{389BCA0B-941E-0044-92AC-66D02BA53550}"/>
              </a:ext>
            </a:extLst>
          </p:cNvPr>
          <p:cNvSpPr txBox="1">
            <a:spLocks noChangeArrowheads="1"/>
          </p:cNvSpPr>
          <p:nvPr/>
        </p:nvSpPr>
        <p:spPr bwMode="auto">
          <a:xfrm>
            <a:off x="7924800" y="0"/>
            <a:ext cx="1211263"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67, 180</a:t>
            </a:r>
          </a:p>
        </p:txBody>
      </p:sp>
      <p:sp>
        <p:nvSpPr>
          <p:cNvPr id="92167" name="Rectangle 1">
            <a:extLst>
              <a:ext uri="{FF2B5EF4-FFF2-40B4-BE49-F238E27FC236}">
                <a16:creationId xmlns:a16="http://schemas.microsoft.com/office/drawing/2014/main" id="{16A6D77D-AC07-5C4D-8095-51C89C880B42}"/>
              </a:ext>
            </a:extLst>
          </p:cNvPr>
          <p:cNvSpPr>
            <a:spLocks noChangeArrowheads="1"/>
          </p:cNvSpPr>
          <p:nvPr/>
        </p:nvSpPr>
        <p:spPr bwMode="auto">
          <a:xfrm>
            <a:off x="2743200" y="5251450"/>
            <a:ext cx="63246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ta-IN" altLang="en-US" sz="2000">
                <a:latin typeface="Arial Unicode MS" panose="020B0604020202020204" pitchFamily="34" charset="-128"/>
                <a:ea typeface="Arial Unicode MS" panose="020B0604020202020204" pitchFamily="34" charset="-128"/>
                <a:cs typeface="Arial Unicode MS" panose="020B0604020202020204" pitchFamily="34" charset="-128"/>
              </a:rPr>
              <a:t>புதிய ஏற்பாடு  சகாப்தத்தின் அன்னா மற்றும்  கய்பா  ஜேசன் மற்றும் மெனெலஸின் (கி.மு 175) ஊழல் நடைமுறைகளைத் தொடர்ந்தனர். ஆகவே, சீமோனின் ஆட்சியில் (கிமு 143-135) துறவியர்கள் பாலைவனத்திற்கு வரலாயினர்.</a:t>
            </a:r>
            <a:endParaRPr lang="en-GB" altLang="en-US" sz="200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Arrest">
            <a:extLst>
              <a:ext uri="{FF2B5EF4-FFF2-40B4-BE49-F238E27FC236}">
                <a16:creationId xmlns:a16="http://schemas.microsoft.com/office/drawing/2014/main" id="{B0129226-7A8F-1644-859C-BBDA8065C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a:extLst>
              <a:ext uri="{FF2B5EF4-FFF2-40B4-BE49-F238E27FC236}">
                <a16:creationId xmlns:a16="http://schemas.microsoft.com/office/drawing/2014/main" id="{AC31DE8A-47F0-AD47-8DA2-54B396D68765}"/>
              </a:ext>
            </a:extLst>
          </p:cNvPr>
          <p:cNvSpPr>
            <a:spLocks noGrp="1" noRot="1" noChangeArrowheads="1"/>
          </p:cNvSpPr>
          <p:nvPr>
            <p:ph type="title"/>
          </p:nvPr>
        </p:nvSpPr>
        <p:spPr>
          <a:xfrm>
            <a:off x="2971800" y="4537075"/>
            <a:ext cx="6172200" cy="2133600"/>
          </a:xfrm>
        </p:spPr>
        <p:txBody>
          <a:bodyPr/>
          <a:lstStyle/>
          <a:p>
            <a:pPr eaLnBrk="1" hangingPunct="1">
              <a:defRPr/>
            </a:pPr>
            <a:r>
              <a:rPr lang="ta-IN" sz="3600" dirty="0">
                <a:latin typeface="Arial Unicode MS" pitchFamily="34" charset="-128"/>
                <a:ea typeface="Arial Unicode MS" pitchFamily="34" charset="-128"/>
                <a:cs typeface="Arial Unicode MS" pitchFamily="34" charset="-128"/>
              </a:rPr>
              <a:t>ஊழல் நிறைந்த ஆசாரியத்துவத்திற்கு எதிராக பேதுரு போராடினார், ஆனால் துறவியர்கள்…</a:t>
            </a:r>
            <a:endParaRPr lang="en-US" sz="3600" dirty="0">
              <a:latin typeface="Arial Unicode MS" pitchFamily="34" charset="-128"/>
              <a:ea typeface="Arial Unicode MS" pitchFamily="34" charset="-128"/>
              <a:cs typeface="Arial Unicode MS" pitchFamily="34" charset="-128"/>
            </a:endParaRPr>
          </a:p>
        </p:txBody>
      </p:sp>
      <p:pic>
        <p:nvPicPr>
          <p:cNvPr id="146437" name="Picture 5" descr="Arrest">
            <a:extLst>
              <a:ext uri="{FF2B5EF4-FFF2-40B4-BE49-F238E27FC236}">
                <a16:creationId xmlns:a16="http://schemas.microsoft.com/office/drawing/2014/main" id="{CA3596C1-D8B7-AC4C-A6AC-5F1ECD7477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962400"/>
            <a:ext cx="2362200" cy="2667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4000"/>
                                  </p:stCondLst>
                                  <p:childTnLst>
                                    <p:set>
                                      <p:cBhvr>
                                        <p:cTn id="6" dur="1" fill="hold">
                                          <p:stCondLst>
                                            <p:cond delay="0"/>
                                          </p:stCondLst>
                                        </p:cTn>
                                        <p:tgtEl>
                                          <p:spTgt spid="146437"/>
                                        </p:tgtEl>
                                        <p:attrNameLst>
                                          <p:attrName>style.visibility</p:attrName>
                                        </p:attrNameLst>
                                      </p:cBhvr>
                                      <p:to>
                                        <p:strVal val="visible"/>
                                      </p:to>
                                    </p:set>
                                    <p:animEffect transition="in" filter="fade">
                                      <p:cBhvr>
                                        <p:cTn id="7" dur="500"/>
                                        <p:tgtEl>
                                          <p:spTgt spid="146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2" descr="7 Judea Cities">
            <a:extLst>
              <a:ext uri="{FF2B5EF4-FFF2-40B4-BE49-F238E27FC236}">
                <a16:creationId xmlns:a16="http://schemas.microsoft.com/office/drawing/2014/main" id="{26C9F2DE-A92F-6D44-BF24-2E6682084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7921625" cy="581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7" name="AutoShape 15">
            <a:extLst>
              <a:ext uri="{FF2B5EF4-FFF2-40B4-BE49-F238E27FC236}">
                <a16:creationId xmlns:a16="http://schemas.microsoft.com/office/drawing/2014/main" id="{88164E26-9792-B349-83CB-66121B37888D}"/>
              </a:ext>
            </a:extLst>
          </p:cNvPr>
          <p:cNvSpPr>
            <a:spLocks noChangeArrowheads="1"/>
          </p:cNvSpPr>
          <p:nvPr/>
        </p:nvSpPr>
        <p:spPr bwMode="auto">
          <a:xfrm rot="5400000">
            <a:off x="5181600" y="2362200"/>
            <a:ext cx="5410200" cy="2514600"/>
          </a:xfrm>
          <a:prstGeom prst="wedgeRectCallout">
            <a:avLst>
              <a:gd name="adj1" fmla="val 6306"/>
              <a:gd name="adj2" fmla="val 71250"/>
            </a:avLst>
          </a:prstGeom>
          <a:solidFill>
            <a:srgbClr val="0033CC"/>
          </a:solidFill>
          <a:ln w="9525">
            <a:noFill/>
            <a:miter lim="800000"/>
            <a:headEnd/>
            <a:tailEnd/>
          </a:ln>
          <a:effectLst/>
        </p:spPr>
        <p:txBody>
          <a:bodyPr rot="10800000" vert="eaVert" wrap="none" anchor="ctr"/>
          <a:lstStyle/>
          <a:p>
            <a:pPr algn="ctr" defTabSz="914400">
              <a:defRPr/>
            </a:pPr>
            <a:endParaRPr lang="en-US" sz="4400" b="1"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82286" name="AutoShape 14">
            <a:extLst>
              <a:ext uri="{FF2B5EF4-FFF2-40B4-BE49-F238E27FC236}">
                <a16:creationId xmlns:a16="http://schemas.microsoft.com/office/drawing/2014/main" id="{6F2565BE-661D-D34C-B940-0C67CF92E582}"/>
              </a:ext>
            </a:extLst>
          </p:cNvPr>
          <p:cNvSpPr>
            <a:spLocks noChangeArrowheads="1"/>
          </p:cNvSpPr>
          <p:nvPr/>
        </p:nvSpPr>
        <p:spPr bwMode="auto">
          <a:xfrm rot="10800000">
            <a:off x="0" y="2971800"/>
            <a:ext cx="5105400" cy="4038600"/>
          </a:xfrm>
          <a:prstGeom prst="cloudCallout">
            <a:avLst>
              <a:gd name="adj1" fmla="val -53454"/>
              <a:gd name="adj2" fmla="val 26176"/>
            </a:avLst>
          </a:prstGeom>
          <a:solidFill>
            <a:schemeClr val="bg2"/>
          </a:solidFill>
          <a:ln w="9525">
            <a:noFill/>
            <a:round/>
            <a:headEnd/>
            <a:tailEnd/>
          </a:ln>
          <a:effectLst/>
        </p:spPr>
        <p:txBody>
          <a:bodyPr rot="10800000" wrap="none" anchor="ctr"/>
          <a:lstStyle/>
          <a:p>
            <a:pPr algn="ctr" defTabSz="914400">
              <a:defRPr/>
            </a:pPr>
            <a:endParaRPr lang="en-US" sz="4400" b="1">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82275" name="Rectangle 3">
            <a:extLst>
              <a:ext uri="{FF2B5EF4-FFF2-40B4-BE49-F238E27FC236}">
                <a16:creationId xmlns:a16="http://schemas.microsoft.com/office/drawing/2014/main" id="{6E59EE28-7764-424F-BA65-C04BBEC7AF1C}"/>
              </a:ext>
            </a:extLst>
          </p:cNvPr>
          <p:cNvSpPr>
            <a:spLocks noGrp="1" noRot="1" noChangeArrowheads="1"/>
          </p:cNvSpPr>
          <p:nvPr>
            <p:ph type="title"/>
          </p:nvPr>
        </p:nvSpPr>
        <p:spPr>
          <a:xfrm>
            <a:off x="0" y="0"/>
            <a:ext cx="7010400" cy="762000"/>
          </a:xfrm>
          <a:solidFill>
            <a:schemeClr val="bg2"/>
          </a:solidFill>
        </p:spPr>
        <p:txBody>
          <a:bodyPr/>
          <a:lstStyle/>
          <a:p>
            <a:pPr algn="l" eaLnBrk="1" hangingPunct="1">
              <a:defRPr/>
            </a:pPr>
            <a:r>
              <a:rPr lang="ta-IN" sz="2800" dirty="0">
                <a:latin typeface="Arial Unicode MS" pitchFamily="34" charset="-128"/>
                <a:ea typeface="Arial Unicode MS" pitchFamily="34" charset="-128"/>
                <a:cs typeface="Arial Unicode MS" pitchFamily="34" charset="-128"/>
              </a:rPr>
              <a:t>துறவியர்கள் விலகி செல்ல விரும்பினார் …</a:t>
            </a:r>
            <a:endParaRPr lang="en-US" sz="2800" dirty="0">
              <a:latin typeface="Arial Unicode MS" pitchFamily="34" charset="-128"/>
              <a:ea typeface="Arial Unicode MS" pitchFamily="34" charset="-128"/>
              <a:cs typeface="Arial Unicode MS" pitchFamily="34" charset="-128"/>
            </a:endParaRPr>
          </a:p>
        </p:txBody>
      </p:sp>
      <p:sp>
        <p:nvSpPr>
          <p:cNvPr id="182277" name="Rectangle 5">
            <a:extLst>
              <a:ext uri="{FF2B5EF4-FFF2-40B4-BE49-F238E27FC236}">
                <a16:creationId xmlns:a16="http://schemas.microsoft.com/office/drawing/2014/main" id="{22D36EA8-7901-1A40-85D0-54E7D66E3812}"/>
              </a:ext>
            </a:extLst>
          </p:cNvPr>
          <p:cNvSpPr>
            <a:spLocks noChangeArrowheads="1"/>
          </p:cNvSpPr>
          <p:nvPr/>
        </p:nvSpPr>
        <p:spPr bwMode="auto">
          <a:xfrm>
            <a:off x="5410200" y="4800600"/>
            <a:ext cx="3733800" cy="16637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algn="ctr" defTabSz="914400">
              <a:spcBef>
                <a:spcPct val="20000"/>
              </a:spcBef>
              <a:buClr>
                <a:srgbClr val="FFCC00"/>
              </a:buClr>
              <a:buSzPct val="70000"/>
              <a:buFont typeface="Wingdings" charset="0"/>
              <a:buNone/>
              <a:defRPr/>
            </a:pP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துறவிகள்</a:t>
            </a:r>
            <a:r>
              <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a:t>
            </a: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 நீதியின் போதககர்கள்"</a:t>
            </a:r>
            <a:endPar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82278" name="Text Box 6">
            <a:extLst>
              <a:ext uri="{FF2B5EF4-FFF2-40B4-BE49-F238E27FC236}">
                <a16:creationId xmlns:a16="http://schemas.microsoft.com/office/drawing/2014/main" id="{2728689F-EB2E-844D-9B2D-18D40355A0A3}"/>
              </a:ext>
            </a:extLst>
          </p:cNvPr>
          <p:cNvSpPr txBox="1">
            <a:spLocks noChangeArrowheads="1"/>
          </p:cNvSpPr>
          <p:nvPr/>
        </p:nvSpPr>
        <p:spPr bwMode="auto">
          <a:xfrm>
            <a:off x="7924800" y="0"/>
            <a:ext cx="1211263"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67, 180</a:t>
            </a:r>
          </a:p>
        </p:txBody>
      </p:sp>
      <p:pic>
        <p:nvPicPr>
          <p:cNvPr id="182280" name="Picture 8" descr="j0275810[1]">
            <a:extLst>
              <a:ext uri="{FF2B5EF4-FFF2-40B4-BE49-F238E27FC236}">
                <a16:creationId xmlns:a16="http://schemas.microsoft.com/office/drawing/2014/main" id="{62FE84AF-8D8F-F647-A479-4A0403E2BA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0713" y="1066800"/>
            <a:ext cx="2097087"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3" name="Rectangle 11">
            <a:extLst>
              <a:ext uri="{FF2B5EF4-FFF2-40B4-BE49-F238E27FC236}">
                <a16:creationId xmlns:a16="http://schemas.microsoft.com/office/drawing/2014/main" id="{DDE3B5BD-D1CD-2943-8A4B-F59159394077}"/>
              </a:ext>
            </a:extLst>
          </p:cNvPr>
          <p:cNvSpPr>
            <a:spLocks noChangeArrowheads="1"/>
          </p:cNvSpPr>
          <p:nvPr/>
        </p:nvSpPr>
        <p:spPr bwMode="auto">
          <a:xfrm>
            <a:off x="4089400" y="4940300"/>
            <a:ext cx="1485900" cy="3810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algn="ctr" defTabSz="914400">
              <a:spcBef>
                <a:spcPct val="20000"/>
              </a:spcBef>
              <a:buClr>
                <a:srgbClr val="FFCC00"/>
              </a:buClr>
              <a:buSzPct val="70000"/>
              <a:buFont typeface="Wingdings" charset="0"/>
              <a:buNone/>
              <a:defRPr/>
            </a:pP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இக்கும் </a:t>
            </a:r>
            <a:endPar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82288" name="AutoShape 16">
            <a:extLst>
              <a:ext uri="{FF2B5EF4-FFF2-40B4-BE49-F238E27FC236}">
                <a16:creationId xmlns:a16="http://schemas.microsoft.com/office/drawing/2014/main" id="{C7C734A1-5A50-B445-8678-7B142882DA74}"/>
              </a:ext>
            </a:extLst>
          </p:cNvPr>
          <p:cNvSpPr>
            <a:spLocks noChangeArrowheads="1"/>
          </p:cNvSpPr>
          <p:nvPr/>
        </p:nvSpPr>
        <p:spPr bwMode="auto">
          <a:xfrm>
            <a:off x="5486400" y="3810000"/>
            <a:ext cx="838200" cy="304800"/>
          </a:xfrm>
          <a:prstGeom prst="leftRightArrow">
            <a:avLst>
              <a:gd name="adj1" fmla="val 50000"/>
              <a:gd name="adj2" fmla="val 55000"/>
            </a:avLst>
          </a:prstGeom>
          <a:solidFill>
            <a:srgbClr val="FF0000"/>
          </a:solidFill>
          <a:ln w="9525">
            <a:noFill/>
            <a:miter lim="800000"/>
            <a:headEnd/>
            <a:tailEnd/>
          </a:ln>
          <a:effectLst/>
        </p:spPr>
        <p:txBody>
          <a:bodyPr wrap="none" anchor="ctr"/>
          <a:lstStyle/>
          <a:p>
            <a:pPr algn="ctr" defTabSz="914400">
              <a:defRPr/>
            </a:pPr>
            <a:endParaRPr lang="en-US" sz="4400" b="1">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82291" name="Rectangle 19">
            <a:extLst>
              <a:ext uri="{FF2B5EF4-FFF2-40B4-BE49-F238E27FC236}">
                <a16:creationId xmlns:a16="http://schemas.microsoft.com/office/drawing/2014/main" id="{38034DAE-BB99-4247-979B-0C8DF71F25EA}"/>
              </a:ext>
            </a:extLst>
          </p:cNvPr>
          <p:cNvSpPr>
            <a:spLocks noChangeArrowheads="1"/>
          </p:cNvSpPr>
          <p:nvPr/>
        </p:nvSpPr>
        <p:spPr bwMode="auto">
          <a:xfrm>
            <a:off x="6858000" y="3810000"/>
            <a:ext cx="1485900" cy="381000"/>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lstStyle/>
          <a:p>
            <a:pPr algn="ctr" defTabSz="914400">
              <a:spcBef>
                <a:spcPct val="20000"/>
              </a:spcBef>
              <a:buClr>
                <a:srgbClr val="FFCC00"/>
              </a:buClr>
              <a:buSzPct val="70000"/>
              <a:buFont typeface="Wingdings" charset="0"/>
              <a:buNone/>
              <a:defRPr/>
            </a:pP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கும்ரான் </a:t>
            </a:r>
            <a:endPar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82290" name="Rectangle 18">
            <a:extLst>
              <a:ext uri="{FF2B5EF4-FFF2-40B4-BE49-F238E27FC236}">
                <a16:creationId xmlns:a16="http://schemas.microsoft.com/office/drawing/2014/main" id="{7E604C05-EA84-1344-9033-5FA16140DA55}"/>
              </a:ext>
            </a:extLst>
          </p:cNvPr>
          <p:cNvSpPr>
            <a:spLocks noChangeArrowheads="1"/>
          </p:cNvSpPr>
          <p:nvPr/>
        </p:nvSpPr>
        <p:spPr bwMode="auto">
          <a:xfrm>
            <a:off x="3581400" y="3810000"/>
            <a:ext cx="1790700" cy="3810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a:lstStyle/>
          <a:p>
            <a:pPr algn="ctr" defTabSz="914400">
              <a:spcBef>
                <a:spcPct val="20000"/>
              </a:spcBef>
              <a:buClr>
                <a:srgbClr val="FFCC00"/>
              </a:buClr>
              <a:buSzPct val="70000"/>
              <a:buFont typeface="Wingdings" charset="0"/>
              <a:buNone/>
              <a:defRPr/>
            </a:pP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எருசலேம்</a:t>
            </a:r>
            <a:endPar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pic>
        <p:nvPicPr>
          <p:cNvPr id="182279" name="Picture 7" descr="j0114662[1]">
            <a:extLst>
              <a:ext uri="{FF2B5EF4-FFF2-40B4-BE49-F238E27FC236}">
                <a16:creationId xmlns:a16="http://schemas.microsoft.com/office/drawing/2014/main" id="{6D8D3AB5-9AFB-7F44-8951-991772AEFA72}"/>
              </a:ext>
            </a:extLst>
          </p:cNvPr>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76200" y="346075"/>
            <a:ext cx="4086225" cy="651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2" name="Rectangle 10">
            <a:extLst>
              <a:ext uri="{FF2B5EF4-FFF2-40B4-BE49-F238E27FC236}">
                <a16:creationId xmlns:a16="http://schemas.microsoft.com/office/drawing/2014/main" id="{1176BC81-66DF-4041-804E-C4C75E74ABBC}"/>
              </a:ext>
            </a:extLst>
          </p:cNvPr>
          <p:cNvSpPr>
            <a:spLocks noChangeArrowheads="1"/>
          </p:cNvSpPr>
          <p:nvPr/>
        </p:nvSpPr>
        <p:spPr bwMode="auto">
          <a:xfrm>
            <a:off x="141288" y="4381500"/>
            <a:ext cx="3702050" cy="15240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algn="ctr" defTabSz="914400">
              <a:spcBef>
                <a:spcPct val="20000"/>
              </a:spcBef>
              <a:buClr>
                <a:srgbClr val="FFCC00"/>
              </a:buClr>
              <a:buSzPct val="70000"/>
              <a:buFont typeface="Wingdings" charset="0"/>
              <a:buNone/>
              <a:defRPr/>
            </a:pPr>
            <a:endPar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a:p>
            <a:pPr algn="ctr" defTabSz="914400">
              <a:spcBef>
                <a:spcPct val="20000"/>
              </a:spcBef>
              <a:buClr>
                <a:srgbClr val="FFCC00"/>
              </a:buClr>
              <a:buSzPct val="70000"/>
              <a:buFont typeface="Wingdings" charset="0"/>
              <a:buNone/>
              <a:defRPr/>
            </a:pPr>
            <a:r>
              <a:rPr lang="en-US" altLang="ja-JP"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a:t>
            </a:r>
            <a:r>
              <a:rPr lang="ta-IN" altLang="ja-JP"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தேவாலயத்தில் பிரதான ஆசாரியனாகிய சீமோன்:</a:t>
            </a:r>
          </a:p>
          <a:p>
            <a:pPr algn="ctr" defTabSz="914400">
              <a:spcBef>
                <a:spcPct val="20000"/>
              </a:spcBef>
              <a:buClr>
                <a:srgbClr val="FFCC00"/>
              </a:buClr>
              <a:buSzPct val="70000"/>
              <a:buFont typeface="Wingdings" charset="0"/>
              <a:buNone/>
              <a:defRPr/>
            </a:pPr>
            <a:r>
              <a:rPr lang="ta-IN" altLang="ja-JP"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"தீமையான  பூசாரி"</a:t>
            </a:r>
            <a:endPar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2286"/>
                                        </p:tgtEl>
                                        <p:attrNameLst>
                                          <p:attrName>style.visibility</p:attrName>
                                        </p:attrNameLst>
                                      </p:cBhvr>
                                      <p:to>
                                        <p:strVal val="visible"/>
                                      </p:to>
                                    </p:set>
                                    <p:animEffect transition="in" filter="wipe(right)">
                                      <p:cBhvr>
                                        <p:cTn id="7" dur="2000"/>
                                        <p:tgtEl>
                                          <p:spTgt spid="182286"/>
                                        </p:tgtEl>
                                      </p:cBhvr>
                                    </p:animEffect>
                                  </p:childTnLst>
                                </p:cTn>
                              </p:par>
                              <p:par>
                                <p:cTn id="8" presetID="3" presetClass="entr" presetSubtype="10" fill="hold" nodeType="withEffect">
                                  <p:stCondLst>
                                    <p:cond delay="0"/>
                                  </p:stCondLst>
                                  <p:childTnLst>
                                    <p:set>
                                      <p:cBhvr>
                                        <p:cTn id="9" dur="1" fill="hold">
                                          <p:stCondLst>
                                            <p:cond delay="0"/>
                                          </p:stCondLst>
                                        </p:cTn>
                                        <p:tgtEl>
                                          <p:spTgt spid="182279"/>
                                        </p:tgtEl>
                                        <p:attrNameLst>
                                          <p:attrName>style.visibility</p:attrName>
                                        </p:attrNameLst>
                                      </p:cBhvr>
                                      <p:to>
                                        <p:strVal val="visible"/>
                                      </p:to>
                                    </p:set>
                                    <p:animEffect transition="in" filter="blinds(horizontal)">
                                      <p:cBhvr>
                                        <p:cTn id="10" dur="500"/>
                                        <p:tgtEl>
                                          <p:spTgt spid="182279"/>
                                        </p:tgtEl>
                                      </p:cBhvr>
                                    </p:animEffect>
                                  </p:childTnLst>
                                </p:cTn>
                              </p:par>
                            </p:childTnLst>
                          </p:cTn>
                        </p:par>
                        <p:par>
                          <p:cTn id="11" fill="hold" nodeType="afterGroup">
                            <p:stCondLst>
                              <p:cond delay="2000"/>
                            </p:stCondLst>
                            <p:childTnLst>
                              <p:par>
                                <p:cTn id="12" presetID="5" presetClass="entr" presetSubtype="10" fill="hold" grpId="0" nodeType="afterEffect">
                                  <p:stCondLst>
                                    <p:cond delay="0"/>
                                  </p:stCondLst>
                                  <p:childTnLst>
                                    <p:set>
                                      <p:cBhvr>
                                        <p:cTn id="13" dur="1" fill="hold">
                                          <p:stCondLst>
                                            <p:cond delay="0"/>
                                          </p:stCondLst>
                                        </p:cTn>
                                        <p:tgtEl>
                                          <p:spTgt spid="182282"/>
                                        </p:tgtEl>
                                        <p:attrNameLst>
                                          <p:attrName>style.visibility</p:attrName>
                                        </p:attrNameLst>
                                      </p:cBhvr>
                                      <p:to>
                                        <p:strVal val="visible"/>
                                      </p:to>
                                    </p:set>
                                    <p:animEffect transition="in" filter="checkerboard(across)">
                                      <p:cBhvr>
                                        <p:cTn id="14" dur="500"/>
                                        <p:tgtEl>
                                          <p:spTgt spid="18228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182283"/>
                                        </p:tgtEl>
                                        <p:attrNameLst>
                                          <p:attrName>style.visibility</p:attrName>
                                        </p:attrNameLst>
                                      </p:cBhvr>
                                      <p:to>
                                        <p:strVal val="visible"/>
                                      </p:to>
                                    </p:set>
                                    <p:anim to="" calcmode="lin" valueType="num">
                                      <p:cBhvr>
                                        <p:cTn id="19" dur="1" fill="hold"/>
                                        <p:tgtEl>
                                          <p:spTgt spid="182283"/>
                                        </p:tgtEl>
                                        <p:attrNameLst>
                                          <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2287"/>
                                        </p:tgtEl>
                                        <p:attrNameLst>
                                          <p:attrName>style.visibility</p:attrName>
                                        </p:attrNameLst>
                                      </p:cBhvr>
                                      <p:to>
                                        <p:strVal val="visible"/>
                                      </p:to>
                                    </p:set>
                                    <p:animEffect transition="in" filter="wipe(left)">
                                      <p:cBhvr>
                                        <p:cTn id="24" dur="500"/>
                                        <p:tgtEl>
                                          <p:spTgt spid="182287"/>
                                        </p:tgtEl>
                                      </p:cBhvr>
                                    </p:animEffect>
                                  </p:childTnLst>
                                </p:cTn>
                              </p:par>
                              <p:par>
                                <p:cTn id="25" presetID="24" presetClass="entr" presetSubtype="0" fill="hold" grpId="0" nodeType="withEffect">
                                  <p:stCondLst>
                                    <p:cond delay="0"/>
                                  </p:stCondLst>
                                  <p:childTnLst>
                                    <p:set>
                                      <p:cBhvr>
                                        <p:cTn id="26" dur="1" fill="hold">
                                          <p:stCondLst>
                                            <p:cond delay="0"/>
                                          </p:stCondLst>
                                        </p:cTn>
                                        <p:tgtEl>
                                          <p:spTgt spid="182277"/>
                                        </p:tgtEl>
                                        <p:attrNameLst>
                                          <p:attrName>style.visibility</p:attrName>
                                        </p:attrNameLst>
                                      </p:cBhvr>
                                      <p:to>
                                        <p:strVal val="visible"/>
                                      </p:to>
                                    </p:set>
                                    <p:anim to="" calcmode="lin" valueType="num">
                                      <p:cBhvr>
                                        <p:cTn id="27" dur="1" fill="hold"/>
                                        <p:tgtEl>
                                          <p:spTgt spid="182277"/>
                                        </p:tgtEl>
                                        <p:attrNameLst>
                                          <p:attrName/>
                                        </p:attrNameLst>
                                      </p:cBhvr>
                                    </p:anim>
                                  </p:childTnLst>
                                </p:cTn>
                              </p:par>
                            </p:childTnLst>
                          </p:cTn>
                        </p:par>
                        <p:par>
                          <p:cTn id="28" fill="hold" nodeType="afterGroup">
                            <p:stCondLst>
                              <p:cond delay="500"/>
                            </p:stCondLst>
                            <p:childTnLst>
                              <p:par>
                                <p:cTn id="29" presetID="24" presetClass="entr" presetSubtype="0" fill="hold" nodeType="afterEffect">
                                  <p:stCondLst>
                                    <p:cond delay="0"/>
                                  </p:stCondLst>
                                  <p:childTnLst>
                                    <p:set>
                                      <p:cBhvr>
                                        <p:cTn id="30" dur="1" fill="hold">
                                          <p:stCondLst>
                                            <p:cond delay="0"/>
                                          </p:stCondLst>
                                        </p:cTn>
                                        <p:tgtEl>
                                          <p:spTgt spid="182280"/>
                                        </p:tgtEl>
                                        <p:attrNameLst>
                                          <p:attrName>style.visibility</p:attrName>
                                        </p:attrNameLst>
                                      </p:cBhvr>
                                      <p:to>
                                        <p:strVal val="visible"/>
                                      </p:to>
                                    </p:set>
                                    <p:anim to="" calcmode="lin" valueType="num">
                                      <p:cBhvr>
                                        <p:cTn id="31" dur="1" fill="hold"/>
                                        <p:tgtEl>
                                          <p:spTgt spid="18228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87" grpId="0" animBg="1"/>
      <p:bldP spid="182286" grpId="0" animBg="1"/>
      <p:bldP spid="182277" grpId="0"/>
      <p:bldP spid="182283" grpId="0"/>
      <p:bldP spid="18228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65EB6DF1-7C48-ED42-A826-FB5AE56CB2C8}"/>
              </a:ext>
            </a:extLst>
          </p:cNvPr>
          <p:cNvSpPr>
            <a:spLocks noGrp="1" noChangeArrowheads="1"/>
          </p:cNvSpPr>
          <p:nvPr>
            <p:ph type="body" idx="1"/>
          </p:nvPr>
        </p:nvSpPr>
        <p:spPr>
          <a:xfrm>
            <a:off x="0" y="914400"/>
            <a:ext cx="2667000" cy="5029200"/>
          </a:xfrm>
        </p:spPr>
        <p:txBody>
          <a:bodyPr/>
          <a:lstStyle/>
          <a:p>
            <a:pPr eaLnBrk="1" hangingPunct="1">
              <a:buFont typeface="Wingdings" charset="0"/>
              <a:buChar char="n"/>
              <a:defRPr/>
            </a:pPr>
            <a:r>
              <a:rPr lang="ta-IN" sz="2800" b="1" dirty="0">
                <a:latin typeface="Arial Unicode MS" pitchFamily="34" charset="-128"/>
                <a:ea typeface="Arial Unicode MS" pitchFamily="34" charset="-128"/>
                <a:cs typeface="Arial Unicode MS" pitchFamily="34" charset="-128"/>
              </a:rPr>
              <a:t>ஆசாரியத்துவம் ஊழல் நிறைந்ததாக இருந்தது</a:t>
            </a:r>
            <a:endParaRPr lang="en-US" sz="2800" b="1" dirty="0">
              <a:latin typeface="Arial Unicode MS" pitchFamily="34" charset="-128"/>
              <a:ea typeface="Arial Unicode MS" pitchFamily="34" charset="-128"/>
              <a:cs typeface="Arial Unicode MS" pitchFamily="34" charset="-128"/>
            </a:endParaRPr>
          </a:p>
          <a:p>
            <a:pPr eaLnBrk="1" hangingPunct="1">
              <a:buFont typeface="Wingdings" charset="0"/>
              <a:buChar char="n"/>
              <a:defRPr/>
            </a:pPr>
            <a:endParaRPr lang="ta-IN" sz="2800" b="1" dirty="0">
              <a:latin typeface="Arial Unicode MS" pitchFamily="34" charset="-128"/>
              <a:ea typeface="Arial Unicode MS" pitchFamily="34" charset="-128"/>
              <a:cs typeface="Arial Unicode MS" pitchFamily="34" charset="-128"/>
            </a:endParaRPr>
          </a:p>
          <a:p>
            <a:pPr eaLnBrk="1" hangingPunct="1">
              <a:buFont typeface="Wingdings" charset="0"/>
              <a:buChar char="n"/>
              <a:defRPr/>
            </a:pPr>
            <a:r>
              <a:rPr lang="ta-IN" sz="2800" b="1" dirty="0">
                <a:latin typeface="Arial Unicode MS" pitchFamily="34" charset="-128"/>
                <a:ea typeface="Arial Unicode MS" pitchFamily="34" charset="-128"/>
                <a:cs typeface="Arial Unicode MS" pitchFamily="34" charset="-128"/>
              </a:rPr>
              <a:t>தேவாலயம் சந்தையாக காணப்பட்டது </a:t>
            </a:r>
            <a:endParaRPr lang="en-US" sz="2800" b="1" dirty="0">
              <a:latin typeface="Arial Unicode MS" pitchFamily="34" charset="-128"/>
              <a:ea typeface="Arial Unicode MS" pitchFamily="34" charset="-128"/>
              <a:cs typeface="Arial Unicode MS" pitchFamily="34" charset="-128"/>
            </a:endParaRPr>
          </a:p>
        </p:txBody>
      </p:sp>
      <p:pic>
        <p:nvPicPr>
          <p:cNvPr id="95235" name="Picture 3" descr="Market at Temple">
            <a:extLst>
              <a:ext uri="{FF2B5EF4-FFF2-40B4-BE49-F238E27FC236}">
                <a16:creationId xmlns:a16="http://schemas.microsoft.com/office/drawing/2014/main" id="{1C55CB4E-E787-2641-8430-0DA6F25E9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477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Rectangle 4">
            <a:extLst>
              <a:ext uri="{FF2B5EF4-FFF2-40B4-BE49-F238E27FC236}">
                <a16:creationId xmlns:a16="http://schemas.microsoft.com/office/drawing/2014/main" id="{A0AE1E8D-B52E-2D4A-B048-9F8A0465B541}"/>
              </a:ext>
            </a:extLst>
          </p:cNvPr>
          <p:cNvSpPr>
            <a:spLocks noGrp="1" noRot="1" noChangeArrowheads="1"/>
          </p:cNvSpPr>
          <p:nvPr>
            <p:ph type="title"/>
          </p:nvPr>
        </p:nvSpPr>
        <p:spPr>
          <a:xfrm>
            <a:off x="76200" y="0"/>
            <a:ext cx="7143750" cy="838200"/>
          </a:xfrm>
          <a:solidFill>
            <a:schemeClr val="bg2"/>
          </a:solidFill>
        </p:spPr>
        <p:txBody>
          <a:bodyPr/>
          <a:lstStyle/>
          <a:p>
            <a:pPr eaLnBrk="1" hangingPunct="1">
              <a:defRPr/>
            </a:pPr>
            <a:r>
              <a:rPr lang="en-US" sz="4000" dirty="0">
                <a:latin typeface="Arial Unicode MS" pitchFamily="34" charset="-128"/>
                <a:ea typeface="Arial Unicode MS" pitchFamily="34" charset="-128"/>
                <a:cs typeface="Arial Unicode MS" pitchFamily="34" charset="-128"/>
              </a:rPr>
              <a:t> </a:t>
            </a:r>
            <a:r>
              <a:rPr lang="ta-IN" sz="3600" dirty="0">
                <a:latin typeface="Arial Unicode MS" pitchFamily="34" charset="-128"/>
                <a:ea typeface="Arial Unicode MS" pitchFamily="34" charset="-128"/>
                <a:cs typeface="Arial Unicode MS" pitchFamily="34" charset="-128"/>
              </a:rPr>
              <a:t>ஏன் துறவிகள் உருவாகினர்  </a:t>
            </a:r>
            <a:r>
              <a:rPr lang="en-US" sz="3600" dirty="0">
                <a:latin typeface="Arial Unicode MS" pitchFamily="34" charset="-128"/>
                <a:ea typeface="Arial Unicode MS" pitchFamily="34" charset="-128"/>
                <a:cs typeface="Arial Unicode MS" pitchFamily="34" charset="-128"/>
              </a:rPr>
              <a:t>?</a:t>
            </a:r>
          </a:p>
        </p:txBody>
      </p:sp>
      <p:sp>
        <p:nvSpPr>
          <p:cNvPr id="95237" name="Text Box 5">
            <a:extLst>
              <a:ext uri="{FF2B5EF4-FFF2-40B4-BE49-F238E27FC236}">
                <a16:creationId xmlns:a16="http://schemas.microsoft.com/office/drawing/2014/main" id="{98F415D0-0836-C64C-A0F9-41666448C612}"/>
              </a:ext>
            </a:extLst>
          </p:cNvPr>
          <p:cNvSpPr txBox="1">
            <a:spLocks noChangeArrowheads="1"/>
          </p:cNvSpPr>
          <p:nvPr/>
        </p:nvSpPr>
        <p:spPr bwMode="auto">
          <a:xfrm>
            <a:off x="7924800" y="0"/>
            <a:ext cx="1211263"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defTabSz="914400" eaLnBrk="1" hangingPunct="1"/>
            <a:r>
              <a:rPr lang="en-US" altLang="en-US" sz="2400" b="1">
                <a:solidFill>
                  <a:srgbClr val="000514"/>
                </a:solidFill>
                <a:latin typeface="Arial Unicode MS" panose="020B0604020202020204" pitchFamily="34" charset="-128"/>
                <a:ea typeface="Arial Unicode MS" panose="020B0604020202020204" pitchFamily="34" charset="-128"/>
                <a:cs typeface="Arial Unicode MS" panose="020B0604020202020204" pitchFamily="34" charset="-128"/>
              </a:rPr>
              <a:t>67, 180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DSC00608">
            <a:extLst>
              <a:ext uri="{FF2B5EF4-FFF2-40B4-BE49-F238E27FC236}">
                <a16:creationId xmlns:a16="http://schemas.microsoft.com/office/drawing/2014/main" id="{5D41FD30-9A7D-824F-AB6B-CAEDB3047C1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313346" name="Rectangle 2">
            <a:extLst>
              <a:ext uri="{FF2B5EF4-FFF2-40B4-BE49-F238E27FC236}">
                <a16:creationId xmlns:a16="http://schemas.microsoft.com/office/drawing/2014/main" id="{859EF473-5FC5-9546-B659-EC0AE15D4DD8}"/>
              </a:ext>
            </a:extLst>
          </p:cNvPr>
          <p:cNvSpPr>
            <a:spLocks noGrp="1" noRot="1" noChangeArrowheads="1"/>
          </p:cNvSpPr>
          <p:nvPr>
            <p:ph type="title"/>
          </p:nvPr>
        </p:nvSpPr>
        <p:spPr>
          <a:xfrm>
            <a:off x="457200" y="274638"/>
            <a:ext cx="8229600" cy="868362"/>
          </a:xfrm>
          <a:solidFill>
            <a:schemeClr val="bg2"/>
          </a:solidFill>
        </p:spPr>
        <p:txBody>
          <a:bodyPr/>
          <a:lstStyle/>
          <a:p>
            <a:pPr eaLnBrk="1" hangingPunct="1">
              <a:defRPr/>
            </a:pPr>
            <a:r>
              <a:rPr lang="ta-IN" sz="3600" dirty="0">
                <a:latin typeface="Arial Unicode MS" pitchFamily="34" charset="-128"/>
                <a:ea typeface="Arial Unicode MS" pitchFamily="34" charset="-128"/>
                <a:cs typeface="Arial Unicode MS" pitchFamily="34" charset="-128"/>
              </a:rPr>
              <a:t>இயேசு ஞானஸ்தானம் பெற்ற இடம் </a:t>
            </a:r>
            <a:endParaRPr lang="en-US" sz="3600" dirty="0">
              <a:latin typeface="Arial Unicode MS" pitchFamily="34" charset="-128"/>
              <a:ea typeface="Arial Unicode MS" pitchFamily="34" charset="-128"/>
              <a:cs typeface="Arial Unicode MS" pitchFamily="34"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6258" name="Picture 5" descr="Qumran">
            <a:extLst>
              <a:ext uri="{FF2B5EF4-FFF2-40B4-BE49-F238E27FC236}">
                <a16:creationId xmlns:a16="http://schemas.microsoft.com/office/drawing/2014/main" id="{6F25F8B2-22AD-824C-9E70-3E6BBF4B9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45847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7" descr="Qumran0001">
            <a:extLst>
              <a:ext uri="{FF2B5EF4-FFF2-40B4-BE49-F238E27FC236}">
                <a16:creationId xmlns:a16="http://schemas.microsoft.com/office/drawing/2014/main" id="{91209AF9-5E34-B14A-8A53-83B53D40DC7E}"/>
              </a:ext>
            </a:extLst>
          </p:cNvPr>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2895600" y="-33338"/>
            <a:ext cx="6248400"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Rectangle 2">
            <a:extLst>
              <a:ext uri="{FF2B5EF4-FFF2-40B4-BE49-F238E27FC236}">
                <a16:creationId xmlns:a16="http://schemas.microsoft.com/office/drawing/2014/main" id="{F4AE3269-451F-BD45-9362-957FE3A77FAB}"/>
              </a:ext>
            </a:extLst>
          </p:cNvPr>
          <p:cNvSpPr>
            <a:spLocks noGrp="1" noRot="1" noChangeArrowheads="1"/>
          </p:cNvSpPr>
          <p:nvPr>
            <p:ph type="title"/>
          </p:nvPr>
        </p:nvSpPr>
        <p:spPr>
          <a:xfrm>
            <a:off x="0" y="274638"/>
            <a:ext cx="9144000" cy="1096962"/>
          </a:xfrm>
        </p:spPr>
        <p:txBody>
          <a:bodyPr/>
          <a:lstStyle/>
          <a:p>
            <a:pPr eaLnBrk="1" hangingPunct="1">
              <a:defRPr/>
            </a:pPr>
            <a:r>
              <a:rPr lang="ta-IN" sz="4000" dirty="0">
                <a:latin typeface="Arial Unicode MS" pitchFamily="34" charset="-128"/>
                <a:ea typeface="Arial Unicode MS" pitchFamily="34" charset="-128"/>
                <a:cs typeface="Arial Unicode MS" pitchFamily="34" charset="-128"/>
              </a:rPr>
              <a:t>கும்ரானில் வாழ்ந்தவர்கள் பற்றிய பிற பார்வைகள்</a:t>
            </a:r>
            <a:endParaRPr lang="en-US" sz="4000" dirty="0">
              <a:latin typeface="Arial Unicode MS" pitchFamily="34" charset="-128"/>
              <a:ea typeface="Arial Unicode MS" pitchFamily="34" charset="-128"/>
              <a:cs typeface="Arial Unicode MS" pitchFamily="34" charset="-128"/>
            </a:endParaRPr>
          </a:p>
        </p:txBody>
      </p:sp>
      <p:sp>
        <p:nvSpPr>
          <p:cNvPr id="124938" name="Text Box 10">
            <a:extLst>
              <a:ext uri="{FF2B5EF4-FFF2-40B4-BE49-F238E27FC236}">
                <a16:creationId xmlns:a16="http://schemas.microsoft.com/office/drawing/2014/main" id="{2AB4400E-CC07-5440-B1E0-1AA147988744}"/>
              </a:ext>
            </a:extLst>
          </p:cNvPr>
          <p:cNvSpPr txBox="1">
            <a:spLocks noChangeArrowheads="1"/>
          </p:cNvSpPr>
          <p:nvPr/>
        </p:nvSpPr>
        <p:spPr bwMode="auto">
          <a:xfrm>
            <a:off x="83820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180</a:t>
            </a:r>
          </a:p>
        </p:txBody>
      </p:sp>
      <p:pic>
        <p:nvPicPr>
          <p:cNvPr id="124939" name="Picture 11" descr="1565636120">
            <a:extLst>
              <a:ext uri="{FF2B5EF4-FFF2-40B4-BE49-F238E27FC236}">
                <a16:creationId xmlns:a16="http://schemas.microsoft.com/office/drawing/2014/main" id="{76B0B10A-D8F4-5A47-9F23-046201BB65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95600"/>
            <a:ext cx="3073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40" name="Rectangle 12">
            <a:extLst>
              <a:ext uri="{FF2B5EF4-FFF2-40B4-BE49-F238E27FC236}">
                <a16:creationId xmlns:a16="http://schemas.microsoft.com/office/drawing/2014/main" id="{22988A8A-61E7-1A41-8887-94AC377E6172}"/>
              </a:ext>
            </a:extLst>
          </p:cNvPr>
          <p:cNvSpPr>
            <a:spLocks noChangeArrowheads="1"/>
          </p:cNvSpPr>
          <p:nvPr/>
        </p:nvSpPr>
        <p:spPr bwMode="auto">
          <a:xfrm>
            <a:off x="3276600" y="1371600"/>
            <a:ext cx="6019800" cy="5486400"/>
          </a:xfrm>
          <a:prstGeom prst="rect">
            <a:avLst/>
          </a:prstGeom>
          <a:noFill/>
          <a:ln w="9525">
            <a:noFill/>
            <a:miter lim="800000"/>
            <a:headEnd/>
            <a:tailEnd/>
          </a:ln>
          <a:effectLst/>
        </p:spPr>
        <p:txBody>
          <a:bodyPr/>
          <a:lstStyle/>
          <a:p>
            <a:pPr marL="342900" indent="-342900" defTabSz="914400">
              <a:spcBef>
                <a:spcPct val="20000"/>
              </a:spcBef>
              <a:buClr>
                <a:srgbClr val="FFCC00"/>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சதுசேயர்?</a:t>
            </a:r>
          </a:p>
          <a:p>
            <a:pPr marL="342900" indent="-342900" defTabSz="914400">
              <a:spcBef>
                <a:spcPct val="20000"/>
              </a:spcBef>
              <a:buClr>
                <a:srgbClr val="FFCC00"/>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பரிசேயரும்?</a:t>
            </a:r>
          </a:p>
          <a:p>
            <a:pPr marL="342900" indent="-342900" defTabSz="914400">
              <a:spcBef>
                <a:spcPct val="20000"/>
              </a:spcBef>
              <a:buClr>
                <a:srgbClr val="FFCC00"/>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ரோமரின்  கோட்டை?</a:t>
            </a:r>
          </a:p>
          <a:p>
            <a:pPr marL="342900" indent="-342900" defTabSz="914400">
              <a:spcBef>
                <a:spcPct val="20000"/>
              </a:spcBef>
              <a:buClr>
                <a:srgbClr val="FFCC00"/>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வேதபாரகர் ?</a:t>
            </a:r>
          </a:p>
          <a:p>
            <a:pPr marL="342900" indent="-342900" defTabSz="914400">
              <a:spcBef>
                <a:spcPct val="20000"/>
              </a:spcBef>
              <a:buClr>
                <a:srgbClr val="FFCC00"/>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கிறிஸ்துவர்?</a:t>
            </a:r>
          </a:p>
          <a:p>
            <a:pPr marL="342900" indent="-342900" defTabSz="914400">
              <a:spcBef>
                <a:spcPct val="20000"/>
              </a:spcBef>
              <a:buClr>
                <a:srgbClr val="FFCC00"/>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எருசலேம் கோட்பாடு (பல பிரிவுகள்)?</a:t>
            </a:r>
          </a:p>
          <a:p>
            <a:pPr marL="342900" indent="-342900" defTabSz="914400">
              <a:spcBef>
                <a:spcPct val="20000"/>
              </a:spcBef>
              <a:buClr>
                <a:srgbClr val="FFCC00"/>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செல்வந்தரின் தோட்டமா?</a:t>
            </a:r>
            <a:endPar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24937" name="Text Box 9">
            <a:extLst>
              <a:ext uri="{FF2B5EF4-FFF2-40B4-BE49-F238E27FC236}">
                <a16:creationId xmlns:a16="http://schemas.microsoft.com/office/drawing/2014/main" id="{795E5B12-23FA-CE48-8691-8AFA57D61B12}"/>
              </a:ext>
            </a:extLst>
          </p:cNvPr>
          <p:cNvSpPr txBox="1">
            <a:spLocks noChangeArrowheads="1"/>
          </p:cNvSpPr>
          <p:nvPr/>
        </p:nvSpPr>
        <p:spPr bwMode="auto">
          <a:xfrm rot="20132103">
            <a:off x="131763" y="3308350"/>
            <a:ext cx="7848600" cy="1939925"/>
          </a:xfrm>
          <a:prstGeom prst="rect">
            <a:avLst/>
          </a:prstGeom>
          <a:solidFill>
            <a:srgbClr val="FF0000"/>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ta-IN" sz="40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முடிவு: துறவிகள்  பார்வை இன்னும் மிகவும் நம்பத்தகுந்ததாகும்</a:t>
            </a:r>
            <a:endParaRPr lang="en-US" sz="40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24939"/>
                                        </p:tgtEl>
                                        <p:attrNameLst>
                                          <p:attrName>style.visibility</p:attrName>
                                        </p:attrNameLst>
                                      </p:cBhvr>
                                      <p:to>
                                        <p:strVal val="visible"/>
                                      </p:to>
                                    </p:set>
                                    <p:animEffect transition="in" filter="dissolve">
                                      <p:cBhvr>
                                        <p:cTn id="7" dur="500"/>
                                        <p:tgtEl>
                                          <p:spTgt spid="1249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24940">
                                            <p:txEl>
                                              <p:pRg st="0" end="0"/>
                                            </p:txEl>
                                          </p:spTgt>
                                        </p:tgtEl>
                                        <p:attrNameLst>
                                          <p:attrName>style.visibility</p:attrName>
                                        </p:attrNameLst>
                                      </p:cBhvr>
                                      <p:to>
                                        <p:strVal val="visible"/>
                                      </p:to>
                                    </p:set>
                                    <p:anim to="" calcmode="lin" valueType="num">
                                      <p:cBhvr>
                                        <p:cTn id="12" dur="1" fill="hold"/>
                                        <p:tgtEl>
                                          <p:spTgt spid="124940">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24940">
                                            <p:txEl>
                                              <p:pRg st="1" end="1"/>
                                            </p:txEl>
                                          </p:spTgt>
                                        </p:tgtEl>
                                        <p:attrNameLst>
                                          <p:attrName>style.visibility</p:attrName>
                                        </p:attrNameLst>
                                      </p:cBhvr>
                                      <p:to>
                                        <p:strVal val="visible"/>
                                      </p:to>
                                    </p:set>
                                    <p:anim to="" calcmode="lin" valueType="num">
                                      <p:cBhvr>
                                        <p:cTn id="17" dur="1" fill="hold"/>
                                        <p:tgtEl>
                                          <p:spTgt spid="124940">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24940">
                                            <p:txEl>
                                              <p:pRg st="2" end="2"/>
                                            </p:txEl>
                                          </p:spTgt>
                                        </p:tgtEl>
                                        <p:attrNameLst>
                                          <p:attrName>style.visibility</p:attrName>
                                        </p:attrNameLst>
                                      </p:cBhvr>
                                      <p:to>
                                        <p:strVal val="visible"/>
                                      </p:to>
                                    </p:set>
                                    <p:anim to="" calcmode="lin" valueType="num">
                                      <p:cBhvr>
                                        <p:cTn id="22" dur="1" fill="hold"/>
                                        <p:tgtEl>
                                          <p:spTgt spid="124940">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124940">
                                            <p:txEl>
                                              <p:pRg st="3" end="3"/>
                                            </p:txEl>
                                          </p:spTgt>
                                        </p:tgtEl>
                                        <p:attrNameLst>
                                          <p:attrName>style.visibility</p:attrName>
                                        </p:attrNameLst>
                                      </p:cBhvr>
                                      <p:to>
                                        <p:strVal val="visible"/>
                                      </p:to>
                                    </p:set>
                                    <p:anim to="" calcmode="lin" valueType="num">
                                      <p:cBhvr>
                                        <p:cTn id="27" dur="1" fill="hold"/>
                                        <p:tgtEl>
                                          <p:spTgt spid="124940">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124940">
                                            <p:txEl>
                                              <p:pRg st="4" end="4"/>
                                            </p:txEl>
                                          </p:spTgt>
                                        </p:tgtEl>
                                        <p:attrNameLst>
                                          <p:attrName>style.visibility</p:attrName>
                                        </p:attrNameLst>
                                      </p:cBhvr>
                                      <p:to>
                                        <p:strVal val="visible"/>
                                      </p:to>
                                    </p:set>
                                    <p:anim to="" calcmode="lin" valueType="num">
                                      <p:cBhvr>
                                        <p:cTn id="32" dur="1" fill="hold"/>
                                        <p:tgtEl>
                                          <p:spTgt spid="124940">
                                            <p:txEl>
                                              <p:pRg st="4" end="4"/>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124940">
                                            <p:txEl>
                                              <p:pRg st="5" end="5"/>
                                            </p:txEl>
                                          </p:spTgt>
                                        </p:tgtEl>
                                        <p:attrNameLst>
                                          <p:attrName>style.visibility</p:attrName>
                                        </p:attrNameLst>
                                      </p:cBhvr>
                                      <p:to>
                                        <p:strVal val="visible"/>
                                      </p:to>
                                    </p:set>
                                    <p:anim to="" calcmode="lin" valueType="num">
                                      <p:cBhvr>
                                        <p:cTn id="37" dur="1" fill="hold"/>
                                        <p:tgtEl>
                                          <p:spTgt spid="124940">
                                            <p:txEl>
                                              <p:pRg st="5" end="5"/>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124940">
                                            <p:txEl>
                                              <p:pRg st="6" end="6"/>
                                            </p:txEl>
                                          </p:spTgt>
                                        </p:tgtEl>
                                        <p:attrNameLst>
                                          <p:attrName>style.visibility</p:attrName>
                                        </p:attrNameLst>
                                      </p:cBhvr>
                                      <p:to>
                                        <p:strVal val="visible"/>
                                      </p:to>
                                    </p:set>
                                    <p:anim to="" calcmode="lin" valueType="num">
                                      <p:cBhvr>
                                        <p:cTn id="42" dur="1" fill="hold"/>
                                        <p:tgtEl>
                                          <p:spTgt spid="124940">
                                            <p:txEl>
                                              <p:pRg st="6" end="6"/>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4937"/>
                                        </p:tgtEl>
                                        <p:attrNameLst>
                                          <p:attrName>style.visibility</p:attrName>
                                        </p:attrNameLst>
                                      </p:cBhvr>
                                      <p:to>
                                        <p:strVal val="visible"/>
                                      </p:to>
                                    </p:set>
                                    <p:anim calcmode="lin" valueType="num">
                                      <p:cBhvr additive="base">
                                        <p:cTn id="47" dur="500" fill="hold"/>
                                        <p:tgtEl>
                                          <p:spTgt spid="124937"/>
                                        </p:tgtEl>
                                        <p:attrNameLst>
                                          <p:attrName>ppt_x</p:attrName>
                                        </p:attrNameLst>
                                      </p:cBhvr>
                                      <p:tavLst>
                                        <p:tav tm="0">
                                          <p:val>
                                            <p:strVal val="#ppt_x"/>
                                          </p:val>
                                        </p:tav>
                                        <p:tav tm="100000">
                                          <p:val>
                                            <p:strVal val="#ppt_x"/>
                                          </p:val>
                                        </p:tav>
                                      </p:tavLst>
                                    </p:anim>
                                    <p:anim calcmode="lin" valueType="num">
                                      <p:cBhvr additive="base">
                                        <p:cTn id="48" dur="500" fill="hold"/>
                                        <p:tgtEl>
                                          <p:spTgt spid="1249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0" grpId="0" build="p" autoUpdateAnimBg="0"/>
      <p:bldP spid="124937"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7" descr="Not Essene">
            <a:extLst>
              <a:ext uri="{FF2B5EF4-FFF2-40B4-BE49-F238E27FC236}">
                <a16:creationId xmlns:a16="http://schemas.microsoft.com/office/drawing/2014/main" id="{92270773-7DAB-C94D-839B-0B4C744E0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5963"/>
            <a:ext cx="9144000" cy="812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6" name="Rectangle 2">
            <a:extLst>
              <a:ext uri="{FF2B5EF4-FFF2-40B4-BE49-F238E27FC236}">
                <a16:creationId xmlns:a16="http://schemas.microsoft.com/office/drawing/2014/main" id="{A461215B-FB36-5E4C-A7E3-39522A675719}"/>
              </a:ext>
            </a:extLst>
          </p:cNvPr>
          <p:cNvSpPr>
            <a:spLocks noGrp="1" noRot="1" noChangeArrowheads="1"/>
          </p:cNvSpPr>
          <p:nvPr>
            <p:ph type="title"/>
          </p:nvPr>
        </p:nvSpPr>
        <p:spPr>
          <a:xfrm>
            <a:off x="0" y="-30163"/>
            <a:ext cx="9144000" cy="411163"/>
          </a:xfrm>
          <a:solidFill>
            <a:schemeClr val="bg2"/>
          </a:solidFill>
        </p:spPr>
        <p:txBody>
          <a:bodyPr/>
          <a:lstStyle/>
          <a:p>
            <a:pPr eaLnBrk="1" hangingPunct="1">
              <a:defRPr/>
            </a:pPr>
            <a:r>
              <a:rPr lang="ta-IN" sz="2800" dirty="0">
                <a:latin typeface="Arial Unicode MS" pitchFamily="34" charset="-128"/>
                <a:ea typeface="Arial Unicode MS" pitchFamily="34" charset="-128"/>
                <a:cs typeface="Arial Unicode MS" pitchFamily="34" charset="-128"/>
              </a:rPr>
              <a:t> துறவிகள் கோட்பாட்டை சந்தேகிக்கும் மற்றவர்கள்</a:t>
            </a:r>
            <a:endParaRPr lang="en-US" sz="2800" dirty="0">
              <a:latin typeface="Arial Unicode MS" pitchFamily="34" charset="-128"/>
              <a:ea typeface="Arial Unicode MS" pitchFamily="34" charset="-128"/>
              <a:cs typeface="Arial Unicode MS" pitchFamily="34" charset="-128"/>
            </a:endParaRPr>
          </a:p>
        </p:txBody>
      </p:sp>
      <p:sp>
        <p:nvSpPr>
          <p:cNvPr id="175109" name="Text Box 5">
            <a:extLst>
              <a:ext uri="{FF2B5EF4-FFF2-40B4-BE49-F238E27FC236}">
                <a16:creationId xmlns:a16="http://schemas.microsoft.com/office/drawing/2014/main" id="{0A351AD1-57E2-124F-938E-89BE71D318EE}"/>
              </a:ext>
            </a:extLst>
          </p:cNvPr>
          <p:cNvSpPr txBox="1">
            <a:spLocks noChangeArrowheads="1"/>
          </p:cNvSpPr>
          <p:nvPr/>
        </p:nvSpPr>
        <p:spPr bwMode="auto">
          <a:xfrm>
            <a:off x="0" y="381000"/>
            <a:ext cx="9144000" cy="338138"/>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ta-IN" sz="16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ஆலன் கிரவுன், "கும்ரான்: இது ஒரு  துறவிகள் குடியேற்றமா?" பார் 20 (செப்டம்பர் / அக் 94): 30</a:t>
            </a:r>
            <a:endParaRPr lang="en-US" sz="16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5" name="Text Box 10">
            <a:extLst>
              <a:ext uri="{FF2B5EF4-FFF2-40B4-BE49-F238E27FC236}">
                <a16:creationId xmlns:a16="http://schemas.microsoft.com/office/drawing/2014/main" id="{5028B504-3AA7-C64B-BBB2-9FF13377B2D3}"/>
              </a:ext>
            </a:extLst>
          </p:cNvPr>
          <p:cNvSpPr txBox="1">
            <a:spLocks noChangeArrowheads="1"/>
          </p:cNvSpPr>
          <p:nvPr/>
        </p:nvSpPr>
        <p:spPr bwMode="auto">
          <a:xfrm>
            <a:off x="8296275" y="0"/>
            <a:ext cx="86995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184a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8306" name="Picture 4" descr="deadseascrolls">
            <a:extLst>
              <a:ext uri="{FF2B5EF4-FFF2-40B4-BE49-F238E27FC236}">
                <a16:creationId xmlns:a16="http://schemas.microsoft.com/office/drawing/2014/main" id="{D0A59974-1F9C-3D4E-9B04-3600960A1B53}"/>
              </a:ext>
            </a:extLst>
          </p:cNvPr>
          <p:cNvPicPr>
            <a:picLocks noChangeAspect="1" noChangeArrowheads="1"/>
          </p:cNvPicPr>
          <p:nvPr/>
        </p:nvPicPr>
        <p:blipFill>
          <a:blip r:embed="rId3">
            <a:lum brigh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22282CEA-5F4D-7148-822D-E744E60A9C13}"/>
              </a:ext>
            </a:extLst>
          </p:cNvPr>
          <p:cNvSpPr>
            <a:spLocks noGrp="1" noRot="1" noChangeArrowheads="1"/>
          </p:cNvSpPr>
          <p:nvPr>
            <p:ph type="title"/>
          </p:nvPr>
        </p:nvSpPr>
        <p:spPr>
          <a:xfrm>
            <a:off x="117475" y="274638"/>
            <a:ext cx="8569325" cy="1143000"/>
          </a:xfrm>
        </p:spPr>
        <p:txBody>
          <a:bodyPr/>
          <a:lstStyle/>
          <a:p>
            <a:pPr eaLnBrk="1" hangingPunct="1">
              <a:defRPr/>
            </a:pPr>
            <a:r>
              <a:rPr lang="ta-IN" sz="4000" dirty="0">
                <a:latin typeface="Arial Unicode MS" pitchFamily="34" charset="-128"/>
                <a:ea typeface="Arial Unicode MS" pitchFamily="34" charset="-128"/>
                <a:cs typeface="Arial Unicode MS" pitchFamily="34" charset="-128"/>
              </a:rPr>
              <a:t>என்ன சுருள்கள் கிடைக்கப்பட்டன ?</a:t>
            </a:r>
            <a:endParaRPr lang="en-US" sz="4000" dirty="0">
              <a:latin typeface="Arial Unicode MS" pitchFamily="34" charset="-128"/>
              <a:ea typeface="Arial Unicode MS" pitchFamily="34" charset="-128"/>
              <a:cs typeface="Arial Unicode MS" pitchFamily="34" charset="-128"/>
            </a:endParaRPr>
          </a:p>
        </p:txBody>
      </p:sp>
      <p:sp>
        <p:nvSpPr>
          <p:cNvPr id="126983" name="Rectangle 7">
            <a:extLst>
              <a:ext uri="{FF2B5EF4-FFF2-40B4-BE49-F238E27FC236}">
                <a16:creationId xmlns:a16="http://schemas.microsoft.com/office/drawing/2014/main" id="{93C4C7D5-C744-7A4A-BD9B-04AB0F75F3E4}"/>
              </a:ext>
            </a:extLst>
          </p:cNvPr>
          <p:cNvSpPr>
            <a:spLocks noChangeArrowheads="1"/>
          </p:cNvSpPr>
          <p:nvPr/>
        </p:nvSpPr>
        <p:spPr bwMode="auto">
          <a:xfrm>
            <a:off x="0" y="1600200"/>
            <a:ext cx="9144000" cy="5257800"/>
          </a:xfrm>
          <a:prstGeom prst="rect">
            <a:avLst/>
          </a:prstGeom>
          <a:noFill/>
          <a:ln w="9525">
            <a:noFill/>
            <a:miter lim="800000"/>
            <a:headEnd/>
            <a:tailEnd/>
          </a:ln>
          <a:effectLst/>
        </p:spPr>
        <p:txBody>
          <a:bodyPr/>
          <a:lstStyle/>
          <a:p>
            <a:pPr marL="357188" indent="-357188" defTabSz="914400">
              <a:spcBef>
                <a:spcPct val="20000"/>
              </a:spcBef>
              <a:buClr>
                <a:srgbClr val="FFFFFF"/>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ஒவ்வொரு பழைய ஏற்பாட்டு புத்தகமும்   </a:t>
            </a:r>
            <a:br>
              <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b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ஆனால் எஸ்தர் (உதாரணம் ., 11கிவ் பி  கள்)</a:t>
            </a:r>
          </a:p>
          <a:p>
            <a:pPr marL="357188" indent="-357188" defTabSz="914400">
              <a:spcBef>
                <a:spcPct val="20000"/>
              </a:spcBef>
              <a:buClr>
                <a:srgbClr val="FFFFFF"/>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அப்போக்ரிபா மற்றும் சூடெபிகிராஃபா</a:t>
            </a:r>
          </a:p>
          <a:p>
            <a:pPr marL="357188" indent="-357188" defTabSz="914400">
              <a:spcBef>
                <a:spcPct val="20000"/>
              </a:spcBef>
              <a:buClr>
                <a:srgbClr val="FFFFFF"/>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வர்ணனைகள் (உதாரணம்., 1கிவ் பி அஹ்ப் )</a:t>
            </a:r>
          </a:p>
          <a:p>
            <a:pPr marL="357188" indent="-357188" defTabSz="914400">
              <a:spcBef>
                <a:spcPct val="20000"/>
              </a:spcBef>
              <a:buClr>
                <a:srgbClr val="FFFFFF"/>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ஒரு கருப்பொருளில் பழைய ஏற்பாட்டு  பரிசுத்த  </a:t>
            </a:r>
            <a:r>
              <a:rPr lang="ta-IN" sz="2800" b="1" dirty="0" err="1">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தொகுப்புகள்</a:t>
            </a:r>
            <a:endPar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a:p>
            <a:pPr marL="357188" indent="-357188" defTabSz="914400">
              <a:spcBef>
                <a:spcPct val="20000"/>
              </a:spcBef>
              <a:buClr>
                <a:srgbClr val="FFFFFF"/>
              </a:buClr>
              <a:buSzPct val="70000"/>
              <a:buFont typeface="Wingdings" charset="0"/>
              <a:buChar char="n"/>
              <a:defRPr/>
            </a:pPr>
            <a:r>
              <a:rPr lang="ta-IN" sz="2800" b="1" dirty="0" err="1">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சீஷதுவவாத</a:t>
            </a: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எழுத்துக்கள்</a:t>
            </a:r>
          </a:p>
          <a:p>
            <a:pPr marL="628650" lvl="1" indent="-171450" defTabSz="914400">
              <a:spcBef>
                <a:spcPct val="20000"/>
              </a:spcBef>
              <a:buClr>
                <a:srgbClr val="FFFFFF"/>
              </a:buClr>
              <a:buSzPct val="70000"/>
              <a:buFont typeface="Arial" panose="020B0604020202020204" pitchFamily="34" charset="0"/>
              <a:buChar char="•"/>
              <a:defRPr/>
            </a:pPr>
            <a:r>
              <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a:t>
            </a: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ஒழுக்கத்தின் கையேடு</a:t>
            </a:r>
          </a:p>
          <a:p>
            <a:pPr marL="628650" lvl="1" indent="-171450" defTabSz="914400">
              <a:spcBef>
                <a:spcPct val="20000"/>
              </a:spcBef>
              <a:buClr>
                <a:srgbClr val="FFFFFF"/>
              </a:buClr>
              <a:buSzPct val="70000"/>
              <a:buFont typeface="Arial" panose="020B0604020202020204" pitchFamily="34" charset="0"/>
              <a:buChar char="•"/>
              <a:defRPr/>
            </a:pPr>
            <a:r>
              <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a:t>
            </a: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கோயில் சுருள்</a:t>
            </a:r>
          </a:p>
          <a:p>
            <a:pPr marL="628650" lvl="1" indent="-171450" defTabSz="914400">
              <a:spcBef>
                <a:spcPct val="20000"/>
              </a:spcBef>
              <a:buClr>
                <a:srgbClr val="FFFFFF"/>
              </a:buClr>
              <a:buSzPct val="70000"/>
              <a:buFont typeface="Arial" panose="020B0604020202020204" pitchFamily="34" charset="0"/>
              <a:buChar char="•"/>
              <a:defRPr/>
            </a:pPr>
            <a:r>
              <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a:t>
            </a: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போர் சுருள்</a:t>
            </a:r>
          </a:p>
          <a:p>
            <a:pPr marL="357188" indent="-357188" defTabSz="914400">
              <a:spcBef>
                <a:spcPct val="20000"/>
              </a:spcBef>
              <a:buClr>
                <a:srgbClr val="FFFFFF"/>
              </a:buClr>
              <a:buSzPct val="70000"/>
              <a:buFont typeface="Wingdings" charset="0"/>
              <a:buChar char="n"/>
              <a:defRPr/>
            </a:pPr>
            <a:endPar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6" name="Text Box 10">
            <a:extLst>
              <a:ext uri="{FF2B5EF4-FFF2-40B4-BE49-F238E27FC236}">
                <a16:creationId xmlns:a16="http://schemas.microsoft.com/office/drawing/2014/main" id="{6F131288-F4DE-B842-8947-39132ABB432E}"/>
              </a:ext>
            </a:extLst>
          </p:cNvPr>
          <p:cNvSpPr txBox="1">
            <a:spLocks noChangeArrowheads="1"/>
          </p:cNvSpPr>
          <p:nvPr/>
        </p:nvSpPr>
        <p:spPr bwMode="auto">
          <a:xfrm>
            <a:off x="8382000" y="71438"/>
            <a:ext cx="698500" cy="461962"/>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charset="0"/>
                <a:cs typeface="Arial" charset="0"/>
              </a:rPr>
              <a:t>181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9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9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69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698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698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698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69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691BEFFB-FC6D-3147-8641-26D389EE9EE7}"/>
              </a:ext>
            </a:extLst>
          </p:cNvPr>
          <p:cNvSpPr>
            <a:spLocks noGrp="1" noRot="1" noChangeArrowheads="1"/>
          </p:cNvSpPr>
          <p:nvPr>
            <p:ph type="title"/>
          </p:nvPr>
        </p:nvSpPr>
        <p:spPr>
          <a:xfrm>
            <a:off x="0" y="0"/>
            <a:ext cx="5334000" cy="1249363"/>
          </a:xfrm>
        </p:spPr>
        <p:txBody>
          <a:bodyPr/>
          <a:lstStyle/>
          <a:p>
            <a:pPr eaLnBrk="1" hangingPunct="1">
              <a:defRPr/>
            </a:pPr>
            <a:r>
              <a:rPr lang="ta-IN" sz="2800" dirty="0">
                <a:latin typeface="Arial Unicode MS" pitchFamily="34" charset="-128"/>
                <a:ea typeface="Arial Unicode MS" pitchFamily="34" charset="-128"/>
                <a:cs typeface="Arial Unicode MS" pitchFamily="34" charset="-128"/>
              </a:rPr>
              <a:t>செம்பு தகடு  சுருள்கள்</a:t>
            </a:r>
            <a:endParaRPr lang="en-US" sz="2800" dirty="0">
              <a:latin typeface="Arial Unicode MS" pitchFamily="34" charset="-128"/>
              <a:ea typeface="Arial Unicode MS" pitchFamily="34" charset="-128"/>
              <a:cs typeface="Arial Unicode MS" pitchFamily="34" charset="-128"/>
            </a:endParaRPr>
          </a:p>
        </p:txBody>
      </p:sp>
      <p:sp>
        <p:nvSpPr>
          <p:cNvPr id="130051" name="Rectangle 3">
            <a:extLst>
              <a:ext uri="{FF2B5EF4-FFF2-40B4-BE49-F238E27FC236}">
                <a16:creationId xmlns:a16="http://schemas.microsoft.com/office/drawing/2014/main" id="{62471F5C-5F72-2645-A50F-38AC9C1FFB34}"/>
              </a:ext>
            </a:extLst>
          </p:cNvPr>
          <p:cNvSpPr>
            <a:spLocks noGrp="1" noChangeArrowheads="1"/>
          </p:cNvSpPr>
          <p:nvPr>
            <p:ph type="body" idx="1"/>
          </p:nvPr>
        </p:nvSpPr>
        <p:spPr>
          <a:xfrm>
            <a:off x="-268288" y="5613400"/>
            <a:ext cx="5865813" cy="1219200"/>
          </a:xfrm>
        </p:spPr>
        <p:txBody>
          <a:bodyPr/>
          <a:lstStyle/>
          <a:p>
            <a:pPr algn="ctr" eaLnBrk="1" hangingPunct="1">
              <a:buFont typeface="Wingdings" charset="0"/>
              <a:buChar char="n"/>
              <a:defRPr/>
            </a:pPr>
            <a:r>
              <a:rPr lang="ta-IN" sz="2400" b="1" dirty="0">
                <a:latin typeface="Arial Unicode MS" pitchFamily="34" charset="-128"/>
                <a:ea typeface="Arial Unicode MS" pitchFamily="34" charset="-128"/>
                <a:cs typeface="Arial Unicode MS" pitchFamily="34" charset="-128"/>
              </a:rPr>
              <a:t>மூன்றாம்  ஆலயத்துக்கு </a:t>
            </a:r>
            <a:endParaRPr lang="en-US" sz="2400" b="1" dirty="0">
              <a:latin typeface="Arial Unicode MS" pitchFamily="34" charset="-128"/>
              <a:ea typeface="Arial Unicode MS" pitchFamily="34" charset="-128"/>
              <a:cs typeface="Arial Unicode MS" pitchFamily="34" charset="-128"/>
            </a:endParaRPr>
          </a:p>
          <a:p>
            <a:pPr marL="0" indent="0" algn="ctr" eaLnBrk="1" hangingPunct="1">
              <a:buFont typeface="Wingdings" pitchFamily="2" charset="2"/>
              <a:buNone/>
              <a:defRPr/>
            </a:pPr>
            <a:r>
              <a:rPr lang="ta-IN" sz="2400" b="1" dirty="0">
                <a:latin typeface="Arial Unicode MS" pitchFamily="34" charset="-128"/>
                <a:ea typeface="Arial Unicode MS" pitchFamily="34" charset="-128"/>
                <a:cs typeface="Arial Unicode MS" pitchFamily="34" charset="-128"/>
              </a:rPr>
              <a:t>தேவையான  விரிவான திட்டங்களை வழங்குதல்</a:t>
            </a:r>
            <a:endParaRPr lang="en-US" sz="2400" b="1" dirty="0">
              <a:latin typeface="Arial Unicode MS" pitchFamily="34" charset="-128"/>
              <a:ea typeface="Arial Unicode MS" pitchFamily="34" charset="-128"/>
              <a:cs typeface="Arial Unicode MS" pitchFamily="34" charset="-128"/>
            </a:endParaRPr>
          </a:p>
        </p:txBody>
      </p:sp>
      <p:pic>
        <p:nvPicPr>
          <p:cNvPr id="99332" name="Picture 4" descr="scrolls">
            <a:extLst>
              <a:ext uri="{FF2B5EF4-FFF2-40B4-BE49-F238E27FC236}">
                <a16:creationId xmlns:a16="http://schemas.microsoft.com/office/drawing/2014/main" id="{368CFEBA-38F6-0A40-9680-20F1B920B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58674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5">
            <a:extLst>
              <a:ext uri="{FF2B5EF4-FFF2-40B4-BE49-F238E27FC236}">
                <a16:creationId xmlns:a16="http://schemas.microsoft.com/office/drawing/2014/main" id="{37B49FA9-5558-3248-8C29-DCA80F35C9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371600"/>
            <a:ext cx="3886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6">
            <a:extLst>
              <a:ext uri="{FF2B5EF4-FFF2-40B4-BE49-F238E27FC236}">
                <a16:creationId xmlns:a16="http://schemas.microsoft.com/office/drawing/2014/main" id="{89A2F528-4E8E-4A43-A42B-17AD1A44CB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a:extLst>
              <a:ext uri="{FF2B5EF4-FFF2-40B4-BE49-F238E27FC236}">
                <a16:creationId xmlns:a16="http://schemas.microsoft.com/office/drawing/2014/main" id="{E21337BD-F8D0-9E47-B89E-8F0C9DBD9B17}"/>
              </a:ext>
            </a:extLst>
          </p:cNvPr>
          <p:cNvSpPr txBox="1">
            <a:spLocks noChangeArrowheads="1"/>
          </p:cNvSpPr>
          <p:nvPr/>
        </p:nvSpPr>
        <p:spPr bwMode="auto">
          <a:xfrm>
            <a:off x="8415338" y="0"/>
            <a:ext cx="784225" cy="523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8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182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30054"/>
                                        </p:tgtEl>
                                        <p:attrNameLst>
                                          <p:attrName>style.visibility</p:attrName>
                                        </p:attrNameLst>
                                      </p:cBhvr>
                                      <p:to>
                                        <p:strVal val="visible"/>
                                      </p:to>
                                    </p:set>
                                    <p:animEffect transition="in" filter="wheel(4)">
                                      <p:cBhvr>
                                        <p:cTn id="7" dur="2000"/>
                                        <p:tgtEl>
                                          <p:spTgt spid="1300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130053"/>
                                        </p:tgtEl>
                                        <p:attrNameLst>
                                          <p:attrName>style.visibility</p:attrName>
                                        </p:attrNameLst>
                                      </p:cBhvr>
                                      <p:to>
                                        <p:strVal val="visible"/>
                                      </p:to>
                                    </p:set>
                                    <p:animEffect transition="in" filter="wheel(4)">
                                      <p:cBhvr>
                                        <p:cTn id="12" dur="2000"/>
                                        <p:tgtEl>
                                          <p:spTgt spid="130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130051">
                                            <p:txEl>
                                              <p:pRg st="0" end="0"/>
                                            </p:txEl>
                                          </p:spTgt>
                                        </p:tgtEl>
                                        <p:attrNameLst>
                                          <p:attrName>style.visibility</p:attrName>
                                        </p:attrNameLst>
                                      </p:cBhvr>
                                      <p:to>
                                        <p:strVal val="visible"/>
                                      </p:to>
                                    </p:set>
                                    <p:animEffect transition="in" filter="wheel(4)">
                                      <p:cBhvr>
                                        <p:cTn id="17" dur="2000"/>
                                        <p:tgtEl>
                                          <p:spTgt spid="13005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130051">
                                            <p:txEl>
                                              <p:pRg st="1" end="1"/>
                                            </p:txEl>
                                          </p:spTgt>
                                        </p:tgtEl>
                                        <p:attrNameLst>
                                          <p:attrName>style.visibility</p:attrName>
                                        </p:attrNameLst>
                                      </p:cBhvr>
                                      <p:to>
                                        <p:strVal val="visible"/>
                                      </p:to>
                                    </p:set>
                                    <p:animEffect transition="in" filter="wheel(4)">
                                      <p:cBhvr>
                                        <p:cTn id="22" dur="2000"/>
                                        <p:tgtEl>
                                          <p:spTgt spid="1300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deadseascrolls">
            <a:extLst>
              <a:ext uri="{FF2B5EF4-FFF2-40B4-BE49-F238E27FC236}">
                <a16:creationId xmlns:a16="http://schemas.microsoft.com/office/drawing/2014/main" id="{5C56EF50-D915-A143-86A1-2634005EA26D}"/>
              </a:ext>
            </a:extLst>
          </p:cNvPr>
          <p:cNvPicPr>
            <a:picLocks noChangeAspect="1" noChangeArrowheads="1"/>
          </p:cNvPicPr>
          <p:nvPr/>
        </p:nvPicPr>
        <p:blipFill>
          <a:blip r:embed="rId3">
            <a:lum bright="-38000"/>
            <a:extLst>
              <a:ext uri="{28A0092B-C50C-407E-A947-70E740481C1C}">
                <a14:useLocalDpi xmlns:a14="http://schemas.microsoft.com/office/drawing/2010/main" val="0"/>
              </a:ext>
            </a:extLst>
          </a:blip>
          <a:srcRect/>
          <a:stretch>
            <a:fillRect/>
          </a:stretch>
        </p:blipFill>
        <p:spPr bwMode="auto">
          <a:xfrm>
            <a:off x="0" y="0"/>
            <a:ext cx="9144000" cy="735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Rectangle 7">
            <a:extLst>
              <a:ext uri="{FF2B5EF4-FFF2-40B4-BE49-F238E27FC236}">
                <a16:creationId xmlns:a16="http://schemas.microsoft.com/office/drawing/2014/main" id="{B1911635-28CD-8F45-AB31-99DB9E0813EE}"/>
              </a:ext>
            </a:extLst>
          </p:cNvPr>
          <p:cNvSpPr>
            <a:spLocks noChangeArrowheads="1"/>
          </p:cNvSpPr>
          <p:nvPr/>
        </p:nvSpPr>
        <p:spPr bwMode="auto">
          <a:xfrm>
            <a:off x="-76200" y="1600200"/>
            <a:ext cx="9677400" cy="5257800"/>
          </a:xfrm>
          <a:prstGeom prst="rect">
            <a:avLst/>
          </a:prstGeom>
          <a:noFill/>
          <a:ln w="9525">
            <a:noFill/>
            <a:miter lim="800000"/>
            <a:headEnd/>
            <a:tailEnd/>
          </a:ln>
          <a:effectLst/>
        </p:spPr>
        <p:txBody>
          <a:bodyPr/>
          <a:lstStyle/>
          <a:p>
            <a:pPr marL="357188" indent="-357188" defTabSz="914400">
              <a:spcBef>
                <a:spcPct val="20000"/>
              </a:spcBef>
              <a:buClr>
                <a:srgbClr val="FFFFFF"/>
              </a:buClr>
              <a:buSzPct val="70000"/>
              <a:buFont typeface="Wingdings" charset="0"/>
              <a:buChar char="n"/>
              <a:defRPr/>
            </a:pPr>
            <a:endParaRPr lang="en-US" sz="3200" b="1" i="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76131" name="Rectangle 3">
            <a:extLst>
              <a:ext uri="{FF2B5EF4-FFF2-40B4-BE49-F238E27FC236}">
                <a16:creationId xmlns:a16="http://schemas.microsoft.com/office/drawing/2014/main" id="{1977AC82-D82C-DC49-B524-F72C46FC91CC}"/>
              </a:ext>
            </a:extLst>
          </p:cNvPr>
          <p:cNvSpPr>
            <a:spLocks noGrp="1" noRot="1" noChangeArrowheads="1"/>
          </p:cNvSpPr>
          <p:nvPr>
            <p:ph type="title"/>
          </p:nvPr>
        </p:nvSpPr>
        <p:spPr/>
        <p:txBody>
          <a:bodyPr/>
          <a:lstStyle/>
          <a:p>
            <a:pPr eaLnBrk="1" hangingPunct="1">
              <a:defRPr/>
            </a:pPr>
            <a:r>
              <a:rPr lang="ta-IN" dirty="0">
                <a:latin typeface="Arial" charset="0"/>
                <a:ea typeface="ＭＳ Ｐゴシック" charset="0"/>
              </a:rPr>
              <a:t>என்ன சுருள்கள் கிடைக்கப்பட்டன ?</a:t>
            </a:r>
            <a:endParaRPr lang="en-US" dirty="0">
              <a:latin typeface="Arial" charset="0"/>
              <a:ea typeface="ＭＳ Ｐゴシック" charset="0"/>
            </a:endParaRPr>
          </a:p>
        </p:txBody>
      </p:sp>
      <p:sp>
        <p:nvSpPr>
          <p:cNvPr id="176133" name="Text Box 5">
            <a:extLst>
              <a:ext uri="{FF2B5EF4-FFF2-40B4-BE49-F238E27FC236}">
                <a16:creationId xmlns:a16="http://schemas.microsoft.com/office/drawing/2014/main" id="{2E32E78D-6DED-0F46-B3F6-014349558DFC}"/>
              </a:ext>
            </a:extLst>
          </p:cNvPr>
          <p:cNvSpPr txBox="1">
            <a:spLocks noChangeArrowheads="1"/>
          </p:cNvSpPr>
          <p:nvPr/>
        </p:nvSpPr>
        <p:spPr bwMode="auto">
          <a:xfrm rot="20552779">
            <a:off x="3832225" y="5313363"/>
            <a:ext cx="5257800" cy="955675"/>
          </a:xfrm>
          <a:prstGeom prst="rect">
            <a:avLst/>
          </a:prstGeom>
          <a:solidFill>
            <a:schemeClr val="hlink"/>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ta-IN" sz="2800" dirty="0">
                <a:solidFill>
                  <a:srgbClr val="FF5050"/>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புதிய ஏற்பாட்டு   கையெழுத்துப்</a:t>
            </a:r>
            <a:endParaRPr lang="en-US" sz="2800" dirty="0">
              <a:solidFill>
                <a:srgbClr val="FF5050"/>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a:p>
            <a:pPr algn="ctr" defTabSz="914400" eaLnBrk="1" hangingPunct="1">
              <a:defRPr/>
            </a:pPr>
            <a:r>
              <a:rPr lang="ta-IN" sz="2800" dirty="0">
                <a:solidFill>
                  <a:srgbClr val="FF5050"/>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பிரதிகள் இல்லை</a:t>
            </a:r>
            <a:endParaRPr lang="en-US" sz="2800" dirty="0">
              <a:solidFill>
                <a:srgbClr val="FF5050"/>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7" name="Text Box 5">
            <a:extLst>
              <a:ext uri="{FF2B5EF4-FFF2-40B4-BE49-F238E27FC236}">
                <a16:creationId xmlns:a16="http://schemas.microsoft.com/office/drawing/2014/main" id="{17C7532F-D3B8-244C-BBB1-4864DD717FDB}"/>
              </a:ext>
            </a:extLst>
          </p:cNvPr>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charset="0"/>
                <a:cs typeface="Arial" charset="0"/>
              </a:rPr>
              <a:t>182</a:t>
            </a:r>
          </a:p>
        </p:txBody>
      </p:sp>
      <p:sp>
        <p:nvSpPr>
          <p:cNvPr id="2" name="Rectangle 1">
            <a:extLst>
              <a:ext uri="{FF2B5EF4-FFF2-40B4-BE49-F238E27FC236}">
                <a16:creationId xmlns:a16="http://schemas.microsoft.com/office/drawing/2014/main" id="{1C8FD60D-B52E-E545-B893-B8664DB1753D}"/>
              </a:ext>
            </a:extLst>
          </p:cNvPr>
          <p:cNvSpPr/>
          <p:nvPr/>
        </p:nvSpPr>
        <p:spPr>
          <a:xfrm>
            <a:off x="457200" y="1527175"/>
            <a:ext cx="7756525" cy="5003800"/>
          </a:xfrm>
          <a:prstGeom prst="rect">
            <a:avLst/>
          </a:prstGeom>
        </p:spPr>
        <p:txBody>
          <a:bodyPr>
            <a:spAutoFit/>
          </a:bodyPr>
          <a:lstStyle/>
          <a:p>
            <a:pPr marL="357188" indent="-357188" defTabSz="914400">
              <a:spcBef>
                <a:spcPct val="20000"/>
              </a:spcBef>
              <a:buClr>
                <a:srgbClr val="FFFFFF"/>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ஒவ்வொரு பழைய ஏற்பாட்டு புத்தகமும்   ஆனால் எஸ்தர் (உதாரணம் ., 11கிவ் பி  கள்)</a:t>
            </a:r>
          </a:p>
          <a:p>
            <a:pPr marL="357188" indent="-357188" defTabSz="914400">
              <a:spcBef>
                <a:spcPct val="20000"/>
              </a:spcBef>
              <a:buClr>
                <a:srgbClr val="FFFFFF"/>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அப்போக்ரிபா மற்றும் சூடெபிகிராஃபா</a:t>
            </a:r>
          </a:p>
          <a:p>
            <a:pPr marL="357188" indent="-357188" defTabSz="914400">
              <a:spcBef>
                <a:spcPct val="20000"/>
              </a:spcBef>
              <a:buClr>
                <a:srgbClr val="FFFFFF"/>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வர்ணனைகள் (உதாரணம்., 1கிவ் பி அஹ்ப் )</a:t>
            </a:r>
          </a:p>
          <a:p>
            <a:pPr marL="357188" indent="-357188" defTabSz="914400">
              <a:spcBef>
                <a:spcPct val="20000"/>
              </a:spcBef>
              <a:buClr>
                <a:srgbClr val="FFFFFF"/>
              </a:buClr>
              <a:buSzPct val="70000"/>
              <a:buFont typeface="Wingdings" charset="0"/>
              <a:buChar char="n"/>
              <a:defRPr/>
            </a:pP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ஒரு கருப்பொருளில் பழைய ஏற்பாட்டு  பரிசுத்த  தொகுப்புகள்</a:t>
            </a:r>
          </a:p>
          <a:p>
            <a:pPr defTabSz="914400">
              <a:spcBef>
                <a:spcPct val="20000"/>
              </a:spcBef>
              <a:buClr>
                <a:srgbClr val="FFFFFF"/>
              </a:buClr>
              <a:buSzPct val="70000"/>
              <a:defRPr/>
            </a:pPr>
            <a:r>
              <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a:t>
            </a: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சீஷதுவவாத  எழுத்துக்கள்</a:t>
            </a:r>
          </a:p>
          <a:p>
            <a:pPr defTabSz="914400">
              <a:spcBef>
                <a:spcPct val="20000"/>
              </a:spcBef>
              <a:buClr>
                <a:srgbClr val="FFFFFF"/>
              </a:buClr>
              <a:buSzPct val="70000"/>
              <a:defRPr/>
            </a:pPr>
            <a:r>
              <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a:t>
            </a: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ஒழுக்கத்தின் கையேடு</a:t>
            </a:r>
          </a:p>
          <a:p>
            <a:pPr defTabSz="914400">
              <a:spcBef>
                <a:spcPct val="20000"/>
              </a:spcBef>
              <a:buClr>
                <a:srgbClr val="FFFFFF"/>
              </a:buClr>
              <a:buSzPct val="70000"/>
              <a:defRPr/>
            </a:pPr>
            <a:r>
              <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a:t>
            </a: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கோயில் சுருள்</a:t>
            </a:r>
          </a:p>
          <a:p>
            <a:pPr defTabSz="914400">
              <a:spcBef>
                <a:spcPct val="20000"/>
              </a:spcBef>
              <a:buClr>
                <a:srgbClr val="FFFFFF"/>
              </a:buClr>
              <a:buSzPct val="70000"/>
              <a:defRPr/>
            </a:pPr>
            <a:r>
              <a:rPr lang="en-US"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a:t>
            </a:r>
            <a:r>
              <a:rPr lang="ta-IN" sz="28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போர் சுருள்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6133">
                                            <p:bg/>
                                          </p:spTgt>
                                        </p:tgtEl>
                                        <p:attrNameLst>
                                          <p:attrName>style.visibility</p:attrName>
                                        </p:attrNameLst>
                                      </p:cBhvr>
                                      <p:to>
                                        <p:strVal val="visible"/>
                                      </p:to>
                                    </p:set>
                                    <p:anim calcmode="lin" valueType="num">
                                      <p:cBhvr additive="base">
                                        <p:cTn id="7" dur="500" fill="hold"/>
                                        <p:tgtEl>
                                          <p:spTgt spid="17613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76133">
                                            <p:bg/>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6133">
                                            <p:txEl>
                                              <p:pRg st="0" end="0"/>
                                            </p:txEl>
                                          </p:spTgt>
                                        </p:tgtEl>
                                        <p:attrNameLst>
                                          <p:attrName>style.visibility</p:attrName>
                                        </p:attrNameLst>
                                      </p:cBhvr>
                                      <p:to>
                                        <p:strVal val="visible"/>
                                      </p:to>
                                    </p:set>
                                    <p:anim calcmode="lin" valueType="num">
                                      <p:cBhvr additive="base">
                                        <p:cTn id="12" dur="500" fill="hold"/>
                                        <p:tgtEl>
                                          <p:spTgt spid="17613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6133">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76133">
                                            <p:txEl>
                                              <p:pRg st="1" end="1"/>
                                            </p:txEl>
                                          </p:spTgt>
                                        </p:tgtEl>
                                        <p:attrNameLst>
                                          <p:attrName>style.visibility</p:attrName>
                                        </p:attrNameLst>
                                      </p:cBhvr>
                                      <p:to>
                                        <p:strVal val="visible"/>
                                      </p:to>
                                    </p:set>
                                    <p:anim calcmode="lin" valueType="num">
                                      <p:cBhvr additive="base">
                                        <p:cTn id="17" dur="500" fill="hold"/>
                                        <p:tgtEl>
                                          <p:spTgt spid="17613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613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3" grpId="0" build="allAtOnce"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930CEA57-D1EE-A340-B78A-23C857DF10D7}"/>
              </a:ext>
            </a:extLst>
          </p:cNvPr>
          <p:cNvSpPr>
            <a:spLocks noChangeArrowheads="1"/>
          </p:cNvSpPr>
          <p:nvPr/>
        </p:nvSpPr>
        <p:spPr bwMode="auto">
          <a:xfrm>
            <a:off x="0" y="0"/>
            <a:ext cx="9144000" cy="6858000"/>
          </a:xfrm>
          <a:prstGeom prst="rect">
            <a:avLst/>
          </a:prstGeom>
          <a:solidFill>
            <a:schemeClr val="bg1"/>
          </a:solidFill>
          <a:ln w="9525">
            <a:noFill/>
            <a:miter lim="800000"/>
            <a:headEnd/>
            <a:tailEnd/>
          </a:ln>
          <a:effectLst/>
        </p:spPr>
        <p:txBody>
          <a:bodyPr wrap="none" anchor="ctr"/>
          <a:lstStyle/>
          <a:p>
            <a:pPr algn="ctr" defTabSz="914400">
              <a:defRPr/>
            </a:pPr>
            <a:endParaRPr lang="en-US" sz="4400" b="1">
              <a:solidFill>
                <a:srgbClr val="000000"/>
              </a:solidFill>
              <a:effectLst>
                <a:outerShdw blurRad="38100" dist="38100" dir="2700000" algn="tl">
                  <a:srgbClr val="DDDDDD"/>
                </a:outerShdw>
              </a:effectLst>
              <a:latin typeface="Garamond" pitchFamily="-111" charset="0"/>
              <a:ea typeface="ＭＳ Ｐゴシック" charset="0"/>
              <a:cs typeface="ＭＳ Ｐゴシック" charset="0"/>
            </a:endParaRPr>
          </a:p>
        </p:txBody>
      </p:sp>
      <p:pic>
        <p:nvPicPr>
          <p:cNvPr id="101379" name="Picture 3" descr="DSSb">
            <a:extLst>
              <a:ext uri="{FF2B5EF4-FFF2-40B4-BE49-F238E27FC236}">
                <a16:creationId xmlns:a16="http://schemas.microsoft.com/office/drawing/2014/main" id="{C0A7D267-0111-3841-892D-A7CE5011B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7675"/>
            <a:ext cx="88392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Rectangle 4">
            <a:extLst>
              <a:ext uri="{FF2B5EF4-FFF2-40B4-BE49-F238E27FC236}">
                <a16:creationId xmlns:a16="http://schemas.microsoft.com/office/drawing/2014/main" id="{DAD81B5B-1490-C746-B87A-D52317800EDF}"/>
              </a:ext>
            </a:extLst>
          </p:cNvPr>
          <p:cNvSpPr>
            <a:spLocks noGrp="1" noChangeArrowheads="1"/>
          </p:cNvSpPr>
          <p:nvPr>
            <p:ph type="title" idx="4294967295"/>
          </p:nvPr>
        </p:nvSpPr>
        <p:spPr>
          <a:xfrm>
            <a:off x="0" y="609600"/>
            <a:ext cx="9144000" cy="1143000"/>
          </a:xfrm>
        </p:spPr>
        <p:txBody>
          <a:bodyPr/>
          <a:lstStyle/>
          <a:p>
            <a:pPr eaLnBrk="1" hangingPunct="1"/>
            <a:r>
              <a:rPr lang="ta-IN" altLang="en-US">
                <a:latin typeface="Arial Unicode MS" panose="020B0604020202020204" pitchFamily="34" charset="-128"/>
                <a:ea typeface="Arial Unicode MS" panose="020B0604020202020204" pitchFamily="34" charset="-128"/>
                <a:cs typeface="Arial Unicode MS" panose="020B0604020202020204" pitchFamily="34" charset="-128"/>
              </a:rPr>
              <a:t>பல சுருள்களில் பாகங்கள் இல்லை</a:t>
            </a:r>
            <a:endParaRPr lang="en-US" alt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DSS">
            <a:extLst>
              <a:ext uri="{FF2B5EF4-FFF2-40B4-BE49-F238E27FC236}">
                <a16:creationId xmlns:a16="http://schemas.microsoft.com/office/drawing/2014/main" id="{54BCE963-DA47-3748-A228-567EBB4AA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3">
            <a:extLst>
              <a:ext uri="{FF2B5EF4-FFF2-40B4-BE49-F238E27FC236}">
                <a16:creationId xmlns:a16="http://schemas.microsoft.com/office/drawing/2014/main" id="{198DA87A-C1A3-8141-88D2-46FE3E516006}"/>
              </a:ext>
            </a:extLst>
          </p:cNvPr>
          <p:cNvSpPr>
            <a:spLocks noGrp="1" noChangeArrowheads="1"/>
          </p:cNvSpPr>
          <p:nvPr>
            <p:ph type="title" idx="4294967295"/>
          </p:nvPr>
        </p:nvSpPr>
        <p:spPr>
          <a:xfrm>
            <a:off x="0" y="609600"/>
            <a:ext cx="9002713" cy="1143000"/>
          </a:xfrm>
          <a:solidFill>
            <a:srgbClr val="663300"/>
          </a:solidFill>
        </p:spPr>
        <p:txBody>
          <a:bodyPr/>
          <a:lstStyle/>
          <a:p>
            <a:pPr eaLnBrk="1" hangingPunct="1"/>
            <a:r>
              <a:rPr lang="ta-IN" altLang="en-US" sz="360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ஆனால் பல தெளிவாக படிக்கக்கூடியவை</a:t>
            </a:r>
            <a:r>
              <a:rPr lang="en-US" altLang="en-US" sz="360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altLang="en-US" sz="360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DSS">
            <a:extLst>
              <a:ext uri="{FF2B5EF4-FFF2-40B4-BE49-F238E27FC236}">
                <a16:creationId xmlns:a16="http://schemas.microsoft.com/office/drawing/2014/main" id="{751759E1-4091-6D4B-9109-76BD453912DD}"/>
              </a:ext>
            </a:extLst>
          </p:cNvPr>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Text Box 3">
            <a:extLst>
              <a:ext uri="{FF2B5EF4-FFF2-40B4-BE49-F238E27FC236}">
                <a16:creationId xmlns:a16="http://schemas.microsoft.com/office/drawing/2014/main" id="{76D7E9FC-9378-0D49-BE98-1D4B758A56C4}"/>
              </a:ext>
            </a:extLst>
          </p:cNvPr>
          <p:cNvSpPr txBox="1">
            <a:spLocks noChangeArrowheads="1"/>
          </p:cNvSpPr>
          <p:nvPr/>
        </p:nvSpPr>
        <p:spPr bwMode="auto">
          <a:xfrm>
            <a:off x="228600" y="1676400"/>
            <a:ext cx="8305800" cy="40322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defTabSz="914400">
              <a:defRPr/>
            </a:pPr>
            <a:r>
              <a:rPr lang="ta-IN" sz="3200" b="1" dirty="0">
                <a:solidFill>
                  <a:srgbClr val="FFFFFF"/>
                </a:solidFill>
                <a:latin typeface="Arial Unicode MS" pitchFamily="34" charset="-128"/>
                <a:ea typeface="Arial Unicode MS" pitchFamily="34" charset="-128"/>
                <a:cs typeface="Arial Unicode MS" pitchFamily="34" charset="-128"/>
              </a:rPr>
              <a:t>வேதாகம  கையெழுத்துப் பிரதிகள் உதாரணம் ., ஏசாயா, யாத்திராகமம், லேவியராகமம், எண்கள், உபாகமம்</a:t>
            </a:r>
          </a:p>
          <a:p>
            <a:pPr marL="914400" indent="-914400" defTabSz="914400">
              <a:defRPr/>
            </a:pPr>
            <a:r>
              <a:rPr lang="ta-IN" sz="3200" b="1" dirty="0">
                <a:solidFill>
                  <a:srgbClr val="FFFFFF"/>
                </a:solidFill>
                <a:latin typeface="Arial Unicode MS" pitchFamily="34" charset="-128"/>
                <a:ea typeface="Arial Unicode MS" pitchFamily="34" charset="-128"/>
                <a:cs typeface="Arial Unicode MS" pitchFamily="34" charset="-128"/>
              </a:rPr>
              <a:t>வர்ணனைகள் . உதாரணம், ஆதியாகமம், யோபு, ஏசாயா, ஓசியா, மீகா, ஆபக்ககூக், சங்கீதம் 37, 45</a:t>
            </a:r>
          </a:p>
          <a:p>
            <a:pPr marL="914400" indent="-914400" defTabSz="914400">
              <a:defRPr/>
            </a:pPr>
            <a:r>
              <a:rPr lang="ta-IN" sz="3200" b="1" dirty="0">
                <a:solidFill>
                  <a:srgbClr val="FFFFFF"/>
                </a:solidFill>
                <a:latin typeface="Arial Unicode MS" pitchFamily="34" charset="-128"/>
                <a:ea typeface="Arial Unicode MS" pitchFamily="34" charset="-128"/>
                <a:cs typeface="Arial Unicode MS" pitchFamily="34" charset="-128"/>
              </a:rPr>
              <a:t>அபோக்ரிபாஉதாரணம்  . எரேமியா, டோபிட், பிரசங்கி.</a:t>
            </a:r>
            <a:endParaRPr lang="en-US" sz="3200" b="1" dirty="0">
              <a:solidFill>
                <a:srgbClr val="FFFFFF"/>
              </a:solidFill>
              <a:latin typeface="Arial Unicode MS" pitchFamily="34" charset="-128"/>
              <a:ea typeface="Arial Unicode MS" pitchFamily="34" charset="-128"/>
              <a:cs typeface="Arial Unicode MS" pitchFamily="34" charset="-128"/>
            </a:endParaRPr>
          </a:p>
        </p:txBody>
      </p:sp>
      <p:sp>
        <p:nvSpPr>
          <p:cNvPr id="240644" name="Text Box 4">
            <a:extLst>
              <a:ext uri="{FF2B5EF4-FFF2-40B4-BE49-F238E27FC236}">
                <a16:creationId xmlns:a16="http://schemas.microsoft.com/office/drawing/2014/main" id="{26B54BE5-6804-064F-9AB7-F759F20DBEAB}"/>
              </a:ext>
            </a:extLst>
          </p:cNvPr>
          <p:cNvSpPr txBox="1">
            <a:spLocks noChangeArrowheads="1"/>
          </p:cNvSpPr>
          <p:nvPr/>
        </p:nvSpPr>
        <p:spPr bwMode="auto">
          <a:xfrm>
            <a:off x="3124200" y="6400800"/>
            <a:ext cx="6019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hangingPunct="1">
              <a:defRPr/>
            </a:pPr>
            <a:r>
              <a:rPr lang="ta-IN" sz="2000" b="0" dirty="0">
                <a:solidFill>
                  <a:srgbClr val="FFFFFF"/>
                </a:solidFill>
                <a:latin typeface="Arial Unicode MS" pitchFamily="34" charset="-128"/>
                <a:ea typeface="Arial Unicode MS" pitchFamily="34" charset="-128"/>
                <a:cs typeface="Arial Unicode MS" pitchFamily="34" charset="-128"/>
              </a:rPr>
              <a:t>நெல்சனின் புதிய இயந்திர  வேதாகம அகராதி</a:t>
            </a:r>
            <a:endParaRPr lang="en-US" sz="2000" b="0" dirty="0">
              <a:solidFill>
                <a:srgbClr val="000000"/>
              </a:solidFill>
              <a:latin typeface="Arial Unicode MS" pitchFamily="34" charset="-128"/>
              <a:ea typeface="Arial Unicode MS" pitchFamily="34" charset="-128"/>
              <a:cs typeface="Arial Unicode MS" pitchFamily="34" charset="-128"/>
            </a:endParaRPr>
          </a:p>
        </p:txBody>
      </p:sp>
      <p:sp>
        <p:nvSpPr>
          <p:cNvPr id="240645" name="Rectangle 5">
            <a:extLst>
              <a:ext uri="{FF2B5EF4-FFF2-40B4-BE49-F238E27FC236}">
                <a16:creationId xmlns:a16="http://schemas.microsoft.com/office/drawing/2014/main" id="{794E0DDC-BD31-0B4C-AD1C-BC7ADE59FF21}"/>
              </a:ext>
            </a:extLst>
          </p:cNvPr>
          <p:cNvSpPr>
            <a:spLocks noGrp="1" noChangeArrowheads="1"/>
          </p:cNvSpPr>
          <p:nvPr>
            <p:ph type="title" idx="4294967295"/>
          </p:nvPr>
        </p:nvSpPr>
        <p:spPr>
          <a:xfrm>
            <a:off x="609600" y="228600"/>
            <a:ext cx="7772400" cy="769938"/>
          </a:xfrm>
          <a:effectLst>
            <a:outerShdw blurRad="63500" dist="38099" dir="2700000" algn="ctr" rotWithShape="0">
              <a:schemeClr val="tx1">
                <a:alpha val="74998"/>
              </a:schemeClr>
            </a:outerShdw>
          </a:effectLst>
        </p:spPr>
        <p:txBody>
          <a:bodyPr anchor="t">
            <a:spAutoFit/>
          </a:bodyPr>
          <a:lstStyle/>
          <a:p>
            <a:pPr eaLnBrk="1" hangingPunct="1">
              <a:spcBef>
                <a:spcPct val="20000"/>
              </a:spcBef>
              <a:defRPr/>
            </a:pPr>
            <a:r>
              <a:rPr lang="ta-IN" b="1" u="sng" dirty="0">
                <a:solidFill>
                  <a:schemeClr val="bg1"/>
                </a:solidFill>
                <a:latin typeface="Arial Unicode MS" pitchFamily="34" charset="-128"/>
                <a:ea typeface="Arial Unicode MS" pitchFamily="34" charset="-128"/>
                <a:cs typeface="Arial Unicode MS" pitchFamily="34" charset="-128"/>
              </a:rPr>
              <a:t>சுருள்களின் உள்ளடக்கங்கள்</a:t>
            </a:r>
            <a:endParaRPr lang="en-US" b="1" u="sng" dirty="0">
              <a:solidFill>
                <a:schemeClr val="bg1"/>
              </a:solidFill>
              <a:latin typeface="Arial Unicode MS" pitchFamily="34" charset="-128"/>
              <a:ea typeface="Arial Unicode MS" pitchFamily="34" charset="-128"/>
              <a:cs typeface="Arial Unicode MS" pitchFamily="34" charset="-128"/>
            </a:endParaRPr>
          </a:p>
        </p:txBody>
      </p:sp>
    </p:spTree>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DSS">
            <a:extLst>
              <a:ext uri="{FF2B5EF4-FFF2-40B4-BE49-F238E27FC236}">
                <a16:creationId xmlns:a16="http://schemas.microsoft.com/office/drawing/2014/main" id="{7B61A48F-363E-DA45-BDD6-A08B7AC49489}"/>
              </a:ext>
            </a:extLst>
          </p:cNvPr>
          <p:cNvPicPr>
            <a:picLocks noChangeAspect="1" noChangeArrowheads="1"/>
          </p:cNvPicPr>
          <p:nvPr/>
        </p:nvPicPr>
        <p:blipFill>
          <a:blip r:embed="rId3">
            <a:lum bright="-54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7" name="Text Box 3">
            <a:extLst>
              <a:ext uri="{FF2B5EF4-FFF2-40B4-BE49-F238E27FC236}">
                <a16:creationId xmlns:a16="http://schemas.microsoft.com/office/drawing/2014/main" id="{25DDE769-614F-DE48-AB2B-A9B18B3C0DB6}"/>
              </a:ext>
            </a:extLst>
          </p:cNvPr>
          <p:cNvSpPr txBox="1">
            <a:spLocks noChangeArrowheads="1"/>
          </p:cNvSpPr>
          <p:nvPr/>
        </p:nvSpPr>
        <p:spPr bwMode="auto">
          <a:xfrm>
            <a:off x="304800" y="1557338"/>
            <a:ext cx="8305800" cy="50165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defTabSz="914400">
              <a:defRPr/>
            </a:pPr>
            <a:r>
              <a:rPr lang="ta-IN" sz="3200" b="1" dirty="0">
                <a:solidFill>
                  <a:srgbClr val="FFFFFF"/>
                </a:solidFill>
                <a:latin typeface="Arial Unicode MS" pitchFamily="34" charset="-128"/>
                <a:ea typeface="Arial Unicode MS" pitchFamily="34" charset="-128"/>
                <a:cs typeface="Arial Unicode MS" pitchFamily="34" charset="-128"/>
              </a:rPr>
              <a:t>சூடெபிகிராஃபா உதாரணம்., ஜூபிலிஸ் புத்தகம், ஏனோக்கின் புத்தகம், பன்னிரண்டு முற்பிதாக்களின்  ஏற்பாடுகள்  (துண்டுகள்).</a:t>
            </a:r>
          </a:p>
          <a:p>
            <a:pPr marL="914400" indent="-914400" defTabSz="914400">
              <a:defRPr/>
            </a:pPr>
            <a:r>
              <a:rPr lang="ta-IN" sz="3200" b="1" dirty="0">
                <a:solidFill>
                  <a:srgbClr val="FFFFFF"/>
                </a:solidFill>
                <a:latin typeface="Arial Unicode MS" pitchFamily="34" charset="-128"/>
                <a:ea typeface="Arial Unicode MS" pitchFamily="34" charset="-128"/>
                <a:cs typeface="Arial Unicode MS" pitchFamily="34" charset="-128"/>
              </a:rPr>
              <a:t>முன்னர் தெரியப்படாத சூடீபிகிராஃபா உதாரணம் ., மோசேயின் கூற்றுகள், அம்ராமின் தரிசனம் , யோசுவாவின் சங்கீதம், தானியல் சுழற்சி (நபோனிடஸின் ஜெபம்), மர்மங்களின் புத்தகம்.</a:t>
            </a:r>
            <a:endParaRPr lang="en-US" sz="3200" b="1" dirty="0">
              <a:solidFill>
                <a:srgbClr val="FFFFFF"/>
              </a:solidFill>
              <a:latin typeface="Arial Unicode MS" pitchFamily="34" charset="-128"/>
              <a:ea typeface="Arial Unicode MS" pitchFamily="34" charset="-128"/>
              <a:cs typeface="Arial Unicode MS" pitchFamily="34" charset="-128"/>
            </a:endParaRPr>
          </a:p>
        </p:txBody>
      </p:sp>
      <p:sp>
        <p:nvSpPr>
          <p:cNvPr id="241668" name="Text Box 4">
            <a:extLst>
              <a:ext uri="{FF2B5EF4-FFF2-40B4-BE49-F238E27FC236}">
                <a16:creationId xmlns:a16="http://schemas.microsoft.com/office/drawing/2014/main" id="{62B76E41-E596-4441-A57C-C9AB80DDB228}"/>
              </a:ext>
            </a:extLst>
          </p:cNvPr>
          <p:cNvSpPr txBox="1">
            <a:spLocks noChangeArrowheads="1"/>
          </p:cNvSpPr>
          <p:nvPr/>
        </p:nvSpPr>
        <p:spPr bwMode="auto">
          <a:xfrm>
            <a:off x="3124200" y="6400800"/>
            <a:ext cx="6019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hangingPunct="1">
              <a:defRPr/>
            </a:pPr>
            <a:r>
              <a:rPr lang="ta-IN" sz="2000" b="0" dirty="0">
                <a:solidFill>
                  <a:srgbClr val="FFFFFF"/>
                </a:solidFill>
                <a:latin typeface="Arial Unicode MS" pitchFamily="34" charset="-128"/>
                <a:ea typeface="Arial Unicode MS" pitchFamily="34" charset="-128"/>
                <a:cs typeface="Arial Unicode MS" pitchFamily="34" charset="-128"/>
              </a:rPr>
              <a:t>நெல்சனின் புதிய இயந்திர  வேதாகம அகராதி</a:t>
            </a:r>
            <a:endParaRPr lang="en-US" sz="2000" b="0" dirty="0">
              <a:solidFill>
                <a:srgbClr val="000000"/>
              </a:solidFill>
              <a:latin typeface="Arial Unicode MS" pitchFamily="34" charset="-128"/>
              <a:ea typeface="Arial Unicode MS" pitchFamily="34" charset="-128"/>
              <a:cs typeface="Arial Unicode MS" pitchFamily="34" charset="-128"/>
            </a:endParaRPr>
          </a:p>
        </p:txBody>
      </p:sp>
      <p:sp>
        <p:nvSpPr>
          <p:cNvPr id="241672" name="Rectangle 8">
            <a:extLst>
              <a:ext uri="{FF2B5EF4-FFF2-40B4-BE49-F238E27FC236}">
                <a16:creationId xmlns:a16="http://schemas.microsoft.com/office/drawing/2014/main" id="{964A46F2-E752-9245-A68E-810E3667EC6B}"/>
              </a:ext>
            </a:extLst>
          </p:cNvPr>
          <p:cNvSpPr>
            <a:spLocks noGrp="1" noChangeArrowheads="1"/>
          </p:cNvSpPr>
          <p:nvPr>
            <p:ph type="title" idx="4294967295"/>
          </p:nvPr>
        </p:nvSpPr>
        <p:spPr>
          <a:xfrm>
            <a:off x="533400" y="381000"/>
            <a:ext cx="7772400" cy="708025"/>
          </a:xfrm>
          <a:effectLst>
            <a:outerShdw blurRad="63500" dist="38099" dir="2700000" algn="ctr" rotWithShape="0">
              <a:schemeClr val="tx1">
                <a:alpha val="74998"/>
              </a:schemeClr>
            </a:outerShdw>
          </a:effectLst>
        </p:spPr>
        <p:txBody>
          <a:bodyPr anchor="t">
            <a:spAutoFit/>
          </a:bodyPr>
          <a:lstStyle/>
          <a:p>
            <a:pPr eaLnBrk="1" hangingPunct="1">
              <a:spcBef>
                <a:spcPct val="20000"/>
              </a:spcBef>
              <a:defRPr/>
            </a:pPr>
            <a:r>
              <a:rPr lang="ta-IN" sz="4000" b="1" u="sng" dirty="0">
                <a:solidFill>
                  <a:schemeClr val="bg1"/>
                </a:solidFill>
                <a:latin typeface="Arial Unicode MS" pitchFamily="34" charset="-128"/>
                <a:ea typeface="Arial Unicode MS" pitchFamily="34" charset="-128"/>
                <a:cs typeface="Arial Unicode MS" pitchFamily="34" charset="-128"/>
              </a:rPr>
              <a:t>சுருள்களின் உள்ளடக்கங்கள்</a:t>
            </a:r>
            <a:endParaRPr lang="en-US" sz="4000" b="1" u="sng" dirty="0">
              <a:solidFill>
                <a:schemeClr val="bg1"/>
              </a:solidFill>
              <a:latin typeface="Arial Unicode MS" pitchFamily="34" charset="-128"/>
              <a:ea typeface="Arial Unicode MS" pitchFamily="34" charset="-128"/>
              <a:cs typeface="Arial Unicode MS" pitchFamily="34" charset="-128"/>
            </a:endParaRPr>
          </a:p>
        </p:txBody>
      </p:sp>
    </p:spTree>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DSS">
            <a:extLst>
              <a:ext uri="{FF2B5EF4-FFF2-40B4-BE49-F238E27FC236}">
                <a16:creationId xmlns:a16="http://schemas.microsoft.com/office/drawing/2014/main" id="{41A34027-076D-AB40-BABD-F00BE149F78D}"/>
              </a:ext>
            </a:extLst>
          </p:cNvPr>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1" name="Text Box 3">
            <a:extLst>
              <a:ext uri="{FF2B5EF4-FFF2-40B4-BE49-F238E27FC236}">
                <a16:creationId xmlns:a16="http://schemas.microsoft.com/office/drawing/2014/main" id="{D6755AD9-4CD1-A74E-8713-873D5F7A9D11}"/>
              </a:ext>
            </a:extLst>
          </p:cNvPr>
          <p:cNvSpPr txBox="1">
            <a:spLocks noChangeArrowheads="1"/>
          </p:cNvSpPr>
          <p:nvPr/>
        </p:nvSpPr>
        <p:spPr bwMode="auto">
          <a:xfrm>
            <a:off x="304800" y="1828800"/>
            <a:ext cx="8305800"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algn="ctr" defTabSz="914400">
              <a:spcBef>
                <a:spcPct val="20000"/>
              </a:spcBef>
              <a:defRPr/>
            </a:pPr>
            <a:r>
              <a:rPr lang="ta-IN" sz="3600" b="1" dirty="0">
                <a:solidFill>
                  <a:srgbClr val="FFFFFF"/>
                </a:solidFill>
                <a:latin typeface="Arial Unicode MS" pitchFamily="34" charset="-128"/>
                <a:ea typeface="Arial Unicode MS" pitchFamily="34" charset="-128"/>
                <a:cs typeface="Arial Unicode MS" pitchFamily="34" charset="-128"/>
              </a:rPr>
              <a:t>சமூக ஆவணங்கள் உதாரணம்., ஒழுக்கத்தின் கையேடு, தமஸ்குவின்  ஆவணம், நன்றி சங்கீதம், போர் சுருள்</a:t>
            </a:r>
            <a:endParaRPr lang="en-US" sz="3600" b="1" dirty="0">
              <a:solidFill>
                <a:srgbClr val="FFFFFF"/>
              </a:solidFill>
              <a:latin typeface="Arial Unicode MS" pitchFamily="34" charset="-128"/>
              <a:ea typeface="Arial Unicode MS" pitchFamily="34" charset="-128"/>
              <a:cs typeface="Arial Unicode MS" pitchFamily="34" charset="-128"/>
            </a:endParaRPr>
          </a:p>
        </p:txBody>
      </p:sp>
      <p:sp>
        <p:nvSpPr>
          <p:cNvPr id="242692" name="Text Box 4">
            <a:extLst>
              <a:ext uri="{FF2B5EF4-FFF2-40B4-BE49-F238E27FC236}">
                <a16:creationId xmlns:a16="http://schemas.microsoft.com/office/drawing/2014/main" id="{777FA73B-F67C-EF45-A96E-67E456D62DD1}"/>
              </a:ext>
            </a:extLst>
          </p:cNvPr>
          <p:cNvSpPr txBox="1">
            <a:spLocks noChangeArrowheads="1"/>
          </p:cNvSpPr>
          <p:nvPr/>
        </p:nvSpPr>
        <p:spPr bwMode="auto">
          <a:xfrm>
            <a:off x="3124200" y="6400800"/>
            <a:ext cx="6019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hangingPunct="1">
              <a:defRPr/>
            </a:pPr>
            <a:r>
              <a:rPr lang="ta-IN" sz="2000" b="0" dirty="0">
                <a:solidFill>
                  <a:srgbClr val="FFFFFF"/>
                </a:solidFill>
                <a:latin typeface="Arial Unicode MS" pitchFamily="34" charset="-128"/>
                <a:ea typeface="Arial Unicode MS" pitchFamily="34" charset="-128"/>
                <a:cs typeface="Arial Unicode MS" pitchFamily="34" charset="-128"/>
              </a:rPr>
              <a:t>நெல்சனின் புதிய இயந்திர  வேதாகம அகராதி</a:t>
            </a:r>
            <a:endParaRPr lang="en-US" sz="2000" b="0" dirty="0">
              <a:solidFill>
                <a:srgbClr val="000000"/>
              </a:solidFill>
              <a:latin typeface="Arial Unicode MS" pitchFamily="34" charset="-128"/>
              <a:ea typeface="Arial Unicode MS" pitchFamily="34" charset="-128"/>
              <a:cs typeface="Arial Unicode MS" pitchFamily="34" charset="-128"/>
            </a:endParaRPr>
          </a:p>
        </p:txBody>
      </p:sp>
      <p:sp>
        <p:nvSpPr>
          <p:cNvPr id="242696" name="Rectangle 8">
            <a:extLst>
              <a:ext uri="{FF2B5EF4-FFF2-40B4-BE49-F238E27FC236}">
                <a16:creationId xmlns:a16="http://schemas.microsoft.com/office/drawing/2014/main" id="{9AED4412-A807-874D-87AA-113EA126E0E8}"/>
              </a:ext>
            </a:extLst>
          </p:cNvPr>
          <p:cNvSpPr>
            <a:spLocks noGrp="1" noChangeArrowheads="1"/>
          </p:cNvSpPr>
          <p:nvPr>
            <p:ph type="title" idx="4294967295"/>
          </p:nvPr>
        </p:nvSpPr>
        <p:spPr>
          <a:xfrm>
            <a:off x="609600" y="457200"/>
            <a:ext cx="7772400" cy="769938"/>
          </a:xfrm>
          <a:effectLst>
            <a:outerShdw blurRad="63500" dist="38099" dir="2700000" algn="ctr" rotWithShape="0">
              <a:schemeClr val="tx1">
                <a:alpha val="74998"/>
              </a:schemeClr>
            </a:outerShdw>
          </a:effectLst>
        </p:spPr>
        <p:txBody>
          <a:bodyPr anchor="t">
            <a:spAutoFit/>
          </a:bodyPr>
          <a:lstStyle/>
          <a:p>
            <a:pPr eaLnBrk="1" hangingPunct="1">
              <a:spcBef>
                <a:spcPct val="20000"/>
              </a:spcBef>
              <a:defRPr/>
            </a:pPr>
            <a:r>
              <a:rPr lang="ta-IN" b="1" u="sng" dirty="0">
                <a:solidFill>
                  <a:schemeClr val="bg1"/>
                </a:solidFill>
                <a:latin typeface="Arial Unicode MS" pitchFamily="34" charset="-128"/>
                <a:ea typeface="Arial Unicode MS" pitchFamily="34" charset="-128"/>
                <a:cs typeface="Arial Unicode MS" pitchFamily="34" charset="-128"/>
              </a:rPr>
              <a:t>சுருள்களின் உள்ளடக்கங்கள்</a:t>
            </a:r>
            <a:endParaRPr lang="en-US" b="1" u="sng" dirty="0">
              <a:solidFill>
                <a:schemeClr val="bg1"/>
              </a:solidFill>
              <a:latin typeface="Arial Unicode MS" pitchFamily="34" charset="-128"/>
              <a:ea typeface="Arial Unicode MS" pitchFamily="34" charset="-128"/>
              <a:cs typeface="Arial Unicode MS" pitchFamily="34" charset="-128"/>
            </a:endParaRP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E74D02AC-98CF-5E42-B5DB-CE4160245925}"/>
              </a:ext>
            </a:extLst>
          </p:cNvPr>
          <p:cNvSpPr>
            <a:spLocks noGrp="1" noRot="1" noChangeArrowheads="1"/>
          </p:cNvSpPr>
          <p:nvPr>
            <p:ph type="title"/>
          </p:nvPr>
        </p:nvSpPr>
        <p:spPr>
          <a:xfrm>
            <a:off x="457200" y="508000"/>
            <a:ext cx="5162550" cy="1143000"/>
          </a:xfrm>
        </p:spPr>
        <p:txBody>
          <a:bodyPr/>
          <a:lstStyle/>
          <a:p>
            <a:pPr algn="l" eaLnBrk="1" hangingPunct="1">
              <a:defRPr/>
            </a:pPr>
            <a:r>
              <a:rPr lang="ta-IN" dirty="0">
                <a:latin typeface="Arial Unicode MS" pitchFamily="34" charset="-128"/>
                <a:ea typeface="Arial Unicode MS" pitchFamily="34" charset="-128"/>
                <a:cs typeface="Arial Unicode MS" pitchFamily="34" charset="-128"/>
              </a:rPr>
              <a:t>யோர்தான் பள்ளத்தாக்கு </a:t>
            </a:r>
            <a:br>
              <a:rPr lang="ta-IN" dirty="0">
                <a:latin typeface="Arial Unicode MS" pitchFamily="34" charset="-128"/>
                <a:ea typeface="Arial Unicode MS" pitchFamily="34" charset="-128"/>
                <a:cs typeface="Arial Unicode MS" pitchFamily="34" charset="-128"/>
              </a:rPr>
            </a:br>
            <a:endParaRPr lang="en-US" dirty="0">
              <a:latin typeface="Arial Unicode MS" pitchFamily="34" charset="-128"/>
              <a:ea typeface="Arial Unicode MS" pitchFamily="34" charset="-128"/>
              <a:cs typeface="Arial Unicode MS" pitchFamily="34" charset="-128"/>
            </a:endParaRPr>
          </a:p>
        </p:txBody>
      </p:sp>
      <p:sp>
        <p:nvSpPr>
          <p:cNvPr id="52228" name="Rectangle 4">
            <a:extLst>
              <a:ext uri="{FF2B5EF4-FFF2-40B4-BE49-F238E27FC236}">
                <a16:creationId xmlns:a16="http://schemas.microsoft.com/office/drawing/2014/main" id="{6F379E1C-DCBD-6441-94EC-6A27FFCC1FED}"/>
              </a:ext>
            </a:extLst>
          </p:cNvPr>
          <p:cNvSpPr>
            <a:spLocks noChangeArrowheads="1"/>
          </p:cNvSpPr>
          <p:nvPr/>
        </p:nvSpPr>
        <p:spPr bwMode="auto">
          <a:xfrm>
            <a:off x="252413" y="1543050"/>
            <a:ext cx="4635500" cy="76835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algn="ctr" defTabSz="914400">
              <a:defRPr/>
            </a:pPr>
            <a:endParaRPr lang="en-US" sz="4400" b="1">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52227" name="Rectangle 3">
            <a:extLst>
              <a:ext uri="{FF2B5EF4-FFF2-40B4-BE49-F238E27FC236}">
                <a16:creationId xmlns:a16="http://schemas.microsoft.com/office/drawing/2014/main" id="{3CB4D917-3F23-4A42-81EA-1104F2837E55}"/>
              </a:ext>
            </a:extLst>
          </p:cNvPr>
          <p:cNvSpPr>
            <a:spLocks noGrp="1" noChangeArrowheads="1"/>
          </p:cNvSpPr>
          <p:nvPr>
            <p:ph type="body" sz="half" idx="1"/>
          </p:nvPr>
        </p:nvSpPr>
        <p:spPr>
          <a:xfrm>
            <a:off x="252413" y="1593850"/>
            <a:ext cx="4905375" cy="609600"/>
          </a:xfrm>
        </p:spPr>
        <p:txBody>
          <a:bodyPr/>
          <a:lstStyle/>
          <a:p>
            <a:pPr eaLnBrk="1" hangingPunct="1">
              <a:buFont typeface="Wingdings" charset="0"/>
              <a:buChar char="n"/>
              <a:defRPr/>
            </a:pPr>
            <a:r>
              <a:rPr lang="ta-IN" b="1" dirty="0">
                <a:latin typeface="Arial Unicode MS" pitchFamily="34" charset="-128"/>
                <a:ea typeface="Arial Unicode MS" pitchFamily="34" charset="-128"/>
                <a:cs typeface="Arial Unicode MS" pitchFamily="34" charset="-128"/>
              </a:rPr>
              <a:t>ஆழ்த்த அழுத்தம் </a:t>
            </a:r>
            <a:endParaRPr lang="en-US" b="1" dirty="0">
              <a:latin typeface="Arial Unicode MS" pitchFamily="34" charset="-128"/>
              <a:ea typeface="Arial Unicode MS" pitchFamily="34" charset="-128"/>
              <a:cs typeface="Arial Unicode MS" pitchFamily="34" charset="-128"/>
            </a:endParaRPr>
          </a:p>
        </p:txBody>
      </p:sp>
      <p:pic>
        <p:nvPicPr>
          <p:cNvPr id="60421" name="Picture 7">
            <a:extLst>
              <a:ext uri="{FF2B5EF4-FFF2-40B4-BE49-F238E27FC236}">
                <a16:creationId xmlns:a16="http://schemas.microsoft.com/office/drawing/2014/main" id="{ABCD186E-0440-0A4E-9328-A936120F93E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819400" y="2514600"/>
            <a:ext cx="6096000" cy="4081463"/>
          </a:xfrm>
          <a:noFill/>
          <a:extLst>
            <a:ext uri="{909E8E84-426E-40DD-AFC4-6F175D3DCCD1}">
              <a14:hiddenFill xmlns:a14="http://schemas.microsoft.com/office/drawing/2010/main">
                <a:solidFill>
                  <a:srgbClr val="FFFFFF"/>
                </a:solidFill>
              </a14:hiddenFill>
            </a:ext>
          </a:extLst>
        </p:spPr>
      </p:pic>
      <p:sp>
        <p:nvSpPr>
          <p:cNvPr id="52233" name="Rectangle 9">
            <a:extLst>
              <a:ext uri="{FF2B5EF4-FFF2-40B4-BE49-F238E27FC236}">
                <a16:creationId xmlns:a16="http://schemas.microsoft.com/office/drawing/2014/main" id="{9A9FF524-FB0E-5846-9671-6861C0F2F868}"/>
              </a:ext>
            </a:extLst>
          </p:cNvPr>
          <p:cNvSpPr>
            <a:spLocks noChangeArrowheads="1"/>
          </p:cNvSpPr>
          <p:nvPr/>
        </p:nvSpPr>
        <p:spPr bwMode="auto">
          <a:xfrm>
            <a:off x="304800" y="2667000"/>
            <a:ext cx="2590800" cy="3886200"/>
          </a:xfrm>
          <a:prstGeom prst="rect">
            <a:avLst/>
          </a:prstGeom>
          <a:noFill/>
          <a:ln w="9525">
            <a:noFill/>
            <a:miter lim="800000"/>
            <a:headEnd/>
            <a:tailEnd/>
          </a:ln>
          <a:effectLst/>
        </p:spPr>
        <p:txBody>
          <a:bodyPr/>
          <a:lstStyle/>
          <a:p>
            <a:pPr defTabSz="914400">
              <a:spcBef>
                <a:spcPct val="20000"/>
              </a:spcBef>
              <a:buClr>
                <a:srgbClr val="FFCC00"/>
              </a:buClr>
              <a:buSzPct val="70000"/>
              <a:buFont typeface="Wingdings" charset="0"/>
              <a:buNone/>
              <a:defRPr/>
            </a:pPr>
            <a:endParaRPr lang="en-US" sz="32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grpSp>
        <p:nvGrpSpPr>
          <p:cNvPr id="60423" name="Group 3">
            <a:extLst>
              <a:ext uri="{FF2B5EF4-FFF2-40B4-BE49-F238E27FC236}">
                <a16:creationId xmlns:a16="http://schemas.microsoft.com/office/drawing/2014/main" id="{BFD33538-D3F2-A94A-B09C-C0DC2856311D}"/>
              </a:ext>
            </a:extLst>
          </p:cNvPr>
          <p:cNvGrpSpPr>
            <a:grpSpLocks/>
          </p:cNvGrpSpPr>
          <p:nvPr/>
        </p:nvGrpSpPr>
        <p:grpSpPr bwMode="auto">
          <a:xfrm>
            <a:off x="5921375" y="-22225"/>
            <a:ext cx="3330575" cy="3324225"/>
            <a:chOff x="5921524" y="-21826"/>
            <a:chExt cx="3330959" cy="3323826"/>
          </a:xfrm>
        </p:grpSpPr>
        <p:pic>
          <p:nvPicPr>
            <p:cNvPr id="60425" name="Picture 2" descr="Image result for dead sea elevation">
              <a:extLst>
                <a:ext uri="{FF2B5EF4-FFF2-40B4-BE49-F238E27FC236}">
                  <a16:creationId xmlns:a16="http://schemas.microsoft.com/office/drawing/2014/main" id="{F804E1D2-1AD0-F24A-A7B4-CE657D0E04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000" y="0"/>
              <a:ext cx="31750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26" name="Group 2">
              <a:extLst>
                <a:ext uri="{FF2B5EF4-FFF2-40B4-BE49-F238E27FC236}">
                  <a16:creationId xmlns:a16="http://schemas.microsoft.com/office/drawing/2014/main" id="{07D13E96-24F5-AA4F-B6B6-82219340BB00}"/>
                </a:ext>
              </a:extLst>
            </p:cNvPr>
            <p:cNvGrpSpPr>
              <a:grpSpLocks/>
            </p:cNvGrpSpPr>
            <p:nvPr/>
          </p:nvGrpSpPr>
          <p:grpSpPr bwMode="auto">
            <a:xfrm>
              <a:off x="6205392" y="46733"/>
              <a:ext cx="2886661" cy="3236698"/>
              <a:chOff x="6205392" y="46733"/>
              <a:chExt cx="2886661" cy="3236698"/>
            </a:xfrm>
          </p:grpSpPr>
          <p:sp>
            <p:nvSpPr>
              <p:cNvPr id="2" name="Rectangle 1">
                <a:extLst>
                  <a:ext uri="{FF2B5EF4-FFF2-40B4-BE49-F238E27FC236}">
                    <a16:creationId xmlns:a16="http://schemas.microsoft.com/office/drawing/2014/main" id="{41FB3665-9845-EC46-AA63-450AA19433B1}"/>
                  </a:ext>
                </a:extLst>
              </p:cNvPr>
              <p:cNvSpPr/>
              <p:nvPr/>
            </p:nvSpPr>
            <p:spPr bwMode="auto">
              <a:xfrm>
                <a:off x="8472932" y="344843"/>
                <a:ext cx="485831" cy="261906"/>
              </a:xfrm>
              <a:prstGeom prst="rect">
                <a:avLst/>
              </a:prstGeom>
              <a:solidFill>
                <a:srgbClr val="FFFFEE"/>
              </a:solidFill>
              <a:ln w="9525" cap="flat" cmpd="sng" algn="ctr">
                <a:noFill/>
                <a:prstDash val="solid"/>
                <a:round/>
                <a:headEnd type="none" w="med" len="med"/>
                <a:tailEnd type="none" w="med" len="med"/>
              </a:ln>
              <a:effectLst/>
            </p:spPr>
            <p:txBody>
              <a:bodyPr anchor="ctr"/>
              <a:lstStyle/>
              <a:p>
                <a:pPr algn="ctr" defTabSz="914400">
                  <a:defRPr/>
                </a:pPr>
                <a:endParaRPr lang="en-US" sz="4400" b="1">
                  <a:solidFill>
                    <a:schemeClr val="tx2"/>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10" name="Rectangle 9">
                <a:extLst>
                  <a:ext uri="{FF2B5EF4-FFF2-40B4-BE49-F238E27FC236}">
                    <a16:creationId xmlns:a16="http://schemas.microsoft.com/office/drawing/2014/main" id="{DC183354-AC6B-3840-8FCF-15D3B1393BF8}"/>
                  </a:ext>
                </a:extLst>
              </p:cNvPr>
              <p:cNvSpPr/>
              <p:nvPr/>
            </p:nvSpPr>
            <p:spPr bwMode="auto">
              <a:xfrm>
                <a:off x="8491984" y="2373424"/>
                <a:ext cx="485831" cy="261906"/>
              </a:xfrm>
              <a:prstGeom prst="rect">
                <a:avLst/>
              </a:prstGeom>
              <a:solidFill>
                <a:srgbClr val="FFFFEE"/>
              </a:solidFill>
              <a:ln w="9525" cap="flat" cmpd="sng" algn="ctr">
                <a:noFill/>
                <a:prstDash val="solid"/>
                <a:round/>
                <a:headEnd type="none" w="med" len="med"/>
                <a:tailEnd type="none" w="med" len="med"/>
              </a:ln>
              <a:effectLst/>
            </p:spPr>
            <p:txBody>
              <a:bodyPr anchor="ctr"/>
              <a:lstStyle/>
              <a:p>
                <a:pPr algn="ctr" defTabSz="914400">
                  <a:defRPr/>
                </a:pPr>
                <a:endParaRPr lang="en-US" sz="4400" b="1">
                  <a:solidFill>
                    <a:schemeClr val="tx2"/>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11" name="Rectangle 10">
                <a:extLst>
                  <a:ext uri="{FF2B5EF4-FFF2-40B4-BE49-F238E27FC236}">
                    <a16:creationId xmlns:a16="http://schemas.microsoft.com/office/drawing/2014/main" id="{E7852CD0-9768-9443-8FA5-721B43DFC61A}"/>
                  </a:ext>
                </a:extLst>
              </p:cNvPr>
              <p:cNvSpPr/>
              <p:nvPr/>
            </p:nvSpPr>
            <p:spPr bwMode="auto">
              <a:xfrm>
                <a:off x="7082121" y="2849617"/>
                <a:ext cx="485831" cy="261906"/>
              </a:xfrm>
              <a:prstGeom prst="rect">
                <a:avLst/>
              </a:prstGeom>
              <a:solidFill>
                <a:srgbClr val="FFFFEE"/>
              </a:solidFill>
              <a:ln w="9525" cap="flat" cmpd="sng" algn="ctr">
                <a:noFill/>
                <a:prstDash val="solid"/>
                <a:round/>
                <a:headEnd type="none" w="med" len="med"/>
                <a:tailEnd type="none" w="med" len="med"/>
              </a:ln>
              <a:effectLst/>
            </p:spPr>
            <p:txBody>
              <a:bodyPr anchor="ctr"/>
              <a:lstStyle/>
              <a:p>
                <a:pPr algn="ctr" defTabSz="914400">
                  <a:defRPr/>
                </a:pPr>
                <a:endParaRPr lang="en-US" sz="4400" b="1">
                  <a:solidFill>
                    <a:schemeClr val="tx2"/>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12" name="Rectangle 11">
                <a:extLst>
                  <a:ext uri="{FF2B5EF4-FFF2-40B4-BE49-F238E27FC236}">
                    <a16:creationId xmlns:a16="http://schemas.microsoft.com/office/drawing/2014/main" id="{E3255963-BD75-E44A-8719-DBB2C451D859}"/>
                  </a:ext>
                </a:extLst>
              </p:cNvPr>
              <p:cNvSpPr/>
              <p:nvPr/>
            </p:nvSpPr>
            <p:spPr bwMode="auto">
              <a:xfrm>
                <a:off x="7510796" y="1168656"/>
                <a:ext cx="366754" cy="184128"/>
              </a:xfrm>
              <a:prstGeom prst="rect">
                <a:avLst/>
              </a:prstGeom>
              <a:solidFill>
                <a:srgbClr val="FFFFEE"/>
              </a:solidFill>
              <a:ln w="9525" cap="flat" cmpd="sng" algn="ctr">
                <a:noFill/>
                <a:prstDash val="solid"/>
                <a:round/>
                <a:headEnd type="none" w="med" len="med"/>
                <a:tailEnd type="none" w="med" len="med"/>
              </a:ln>
              <a:effectLst/>
            </p:spPr>
            <p:txBody>
              <a:bodyPr anchor="ctr"/>
              <a:lstStyle/>
              <a:p>
                <a:pPr algn="ctr" defTabSz="914400">
                  <a:defRPr/>
                </a:pPr>
                <a:endParaRPr lang="en-US" sz="4400" b="1">
                  <a:solidFill>
                    <a:schemeClr val="tx2"/>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13" name="Rectangle 12">
                <a:extLst>
                  <a:ext uri="{FF2B5EF4-FFF2-40B4-BE49-F238E27FC236}">
                    <a16:creationId xmlns:a16="http://schemas.microsoft.com/office/drawing/2014/main" id="{7665CB87-51BA-E441-90F0-E6F8634D096B}"/>
                  </a:ext>
                </a:extLst>
              </p:cNvPr>
              <p:cNvSpPr/>
              <p:nvPr/>
            </p:nvSpPr>
            <p:spPr bwMode="auto">
              <a:xfrm>
                <a:off x="7491743" y="1352784"/>
                <a:ext cx="304835" cy="152382"/>
              </a:xfrm>
              <a:prstGeom prst="rect">
                <a:avLst/>
              </a:prstGeom>
              <a:solidFill>
                <a:srgbClr val="FFFFEE"/>
              </a:solidFill>
              <a:ln w="9525" cap="flat" cmpd="sng" algn="ctr">
                <a:noFill/>
                <a:prstDash val="solid"/>
                <a:round/>
                <a:headEnd type="none" w="med" len="med"/>
                <a:tailEnd type="none" w="med" len="med"/>
              </a:ln>
              <a:effectLst/>
            </p:spPr>
            <p:txBody>
              <a:bodyPr anchor="ctr"/>
              <a:lstStyle/>
              <a:p>
                <a:pPr algn="ctr" defTabSz="914400">
                  <a:defRPr/>
                </a:pPr>
                <a:endParaRPr lang="en-US" sz="4400" b="1">
                  <a:solidFill>
                    <a:schemeClr val="tx2"/>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14" name="Rectangle 13">
                <a:extLst>
                  <a:ext uri="{FF2B5EF4-FFF2-40B4-BE49-F238E27FC236}">
                    <a16:creationId xmlns:a16="http://schemas.microsoft.com/office/drawing/2014/main" id="{B79DF0BF-B43A-3D42-992A-7A6DEC231BA7}"/>
                  </a:ext>
                </a:extLst>
              </p:cNvPr>
              <p:cNvSpPr/>
              <p:nvPr/>
            </p:nvSpPr>
            <p:spPr bwMode="auto">
              <a:xfrm rot="20051462">
                <a:off x="7563189" y="1386118"/>
                <a:ext cx="304835" cy="152382"/>
              </a:xfrm>
              <a:prstGeom prst="rect">
                <a:avLst/>
              </a:prstGeom>
              <a:solidFill>
                <a:srgbClr val="FFFFEE"/>
              </a:solidFill>
              <a:ln w="9525" cap="flat" cmpd="sng" algn="ctr">
                <a:noFill/>
                <a:prstDash val="solid"/>
                <a:round/>
                <a:headEnd type="none" w="med" len="med"/>
                <a:tailEnd type="none" w="med" len="med"/>
              </a:ln>
              <a:effectLst/>
            </p:spPr>
            <p:txBody>
              <a:bodyPr anchor="ctr"/>
              <a:lstStyle/>
              <a:p>
                <a:pPr algn="ctr" defTabSz="914400">
                  <a:defRPr/>
                </a:pPr>
                <a:endParaRPr lang="en-US" sz="4400" b="1">
                  <a:solidFill>
                    <a:schemeClr val="tx2"/>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15" name="Rectangle 14">
                <a:extLst>
                  <a:ext uri="{FF2B5EF4-FFF2-40B4-BE49-F238E27FC236}">
                    <a16:creationId xmlns:a16="http://schemas.microsoft.com/office/drawing/2014/main" id="{99C54A3C-D8A9-FB41-9DE5-89DA4981B68C}"/>
                  </a:ext>
                </a:extLst>
              </p:cNvPr>
              <p:cNvSpPr/>
              <p:nvPr/>
            </p:nvSpPr>
            <p:spPr bwMode="auto">
              <a:xfrm rot="19598422">
                <a:off x="7623521" y="189287"/>
                <a:ext cx="347703" cy="126985"/>
              </a:xfrm>
              <a:prstGeom prst="rect">
                <a:avLst/>
              </a:prstGeom>
              <a:solidFill>
                <a:srgbClr val="EEEEEE"/>
              </a:solidFill>
              <a:ln w="9525" cap="flat" cmpd="sng" algn="ctr">
                <a:noFill/>
                <a:prstDash val="solid"/>
                <a:round/>
                <a:headEnd type="none" w="med" len="med"/>
                <a:tailEnd type="none" w="med" len="med"/>
              </a:ln>
              <a:effectLst/>
            </p:spPr>
            <p:txBody>
              <a:bodyPr anchor="ctr"/>
              <a:lstStyle/>
              <a:p>
                <a:pPr algn="ctr" defTabSz="914400">
                  <a:defRPr/>
                </a:pPr>
                <a:endParaRPr lang="en-US" sz="4400" b="1" dirty="0">
                  <a:solidFill>
                    <a:schemeClr val="tx2"/>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16" name="Rectangle 15">
                <a:extLst>
                  <a:ext uri="{FF2B5EF4-FFF2-40B4-BE49-F238E27FC236}">
                    <a16:creationId xmlns:a16="http://schemas.microsoft.com/office/drawing/2014/main" id="{6E38B664-43E9-E44C-9D05-393AC0CA4E8E}"/>
                  </a:ext>
                </a:extLst>
              </p:cNvPr>
              <p:cNvSpPr/>
              <p:nvPr/>
            </p:nvSpPr>
            <p:spPr bwMode="auto">
              <a:xfrm rot="19598422">
                <a:off x="7794990" y="46429"/>
                <a:ext cx="347703" cy="126985"/>
              </a:xfrm>
              <a:prstGeom prst="rect">
                <a:avLst/>
              </a:prstGeom>
              <a:solidFill>
                <a:srgbClr val="EEEEEE"/>
              </a:solidFill>
              <a:ln w="9525" cap="flat" cmpd="sng" algn="ctr">
                <a:noFill/>
                <a:prstDash val="solid"/>
                <a:round/>
                <a:headEnd type="none" w="med" len="med"/>
                <a:tailEnd type="none" w="med" len="med"/>
              </a:ln>
              <a:effectLst/>
            </p:spPr>
            <p:txBody>
              <a:bodyPr anchor="ctr"/>
              <a:lstStyle/>
              <a:p>
                <a:pPr algn="ctr" defTabSz="914400">
                  <a:defRPr/>
                </a:pPr>
                <a:endParaRPr lang="en-US" sz="4400" b="1" dirty="0">
                  <a:solidFill>
                    <a:schemeClr val="tx2"/>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17" name="Rectangle 16">
                <a:extLst>
                  <a:ext uri="{FF2B5EF4-FFF2-40B4-BE49-F238E27FC236}">
                    <a16:creationId xmlns:a16="http://schemas.microsoft.com/office/drawing/2014/main" id="{567C8BF6-5EFA-464D-81F7-AC681CB30FAD}"/>
                  </a:ext>
                </a:extLst>
              </p:cNvPr>
              <p:cNvSpPr/>
              <p:nvPr/>
            </p:nvSpPr>
            <p:spPr bwMode="auto">
              <a:xfrm rot="19598422">
                <a:off x="6205720" y="2649616"/>
                <a:ext cx="439788" cy="349208"/>
              </a:xfrm>
              <a:prstGeom prst="rect">
                <a:avLst/>
              </a:prstGeom>
              <a:solidFill>
                <a:srgbClr val="EEEEEE"/>
              </a:solidFill>
              <a:ln w="9525" cap="flat" cmpd="sng" algn="ctr">
                <a:noFill/>
                <a:prstDash val="solid"/>
                <a:round/>
                <a:headEnd type="none" w="med" len="med"/>
                <a:tailEnd type="none" w="med" len="med"/>
              </a:ln>
              <a:effectLst/>
            </p:spPr>
            <p:txBody>
              <a:bodyPr anchor="ctr"/>
              <a:lstStyle/>
              <a:p>
                <a:pPr algn="ctr" defTabSz="914400">
                  <a:defRPr/>
                </a:pPr>
                <a:endParaRPr lang="en-US" sz="4400" b="1" dirty="0">
                  <a:solidFill>
                    <a:schemeClr val="tx2"/>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18" name="Rectangle 17">
                <a:extLst>
                  <a:ext uri="{FF2B5EF4-FFF2-40B4-BE49-F238E27FC236}">
                    <a16:creationId xmlns:a16="http://schemas.microsoft.com/office/drawing/2014/main" id="{46195A69-9FB9-D448-917D-1FD0D5E3B790}"/>
                  </a:ext>
                </a:extLst>
              </p:cNvPr>
              <p:cNvSpPr/>
              <p:nvPr/>
            </p:nvSpPr>
            <p:spPr bwMode="auto">
              <a:xfrm>
                <a:off x="8177623" y="1616277"/>
                <a:ext cx="800192" cy="393653"/>
              </a:xfrm>
              <a:prstGeom prst="rect">
                <a:avLst/>
              </a:prstGeom>
              <a:solidFill>
                <a:srgbClr val="FFFFEE"/>
              </a:solidFill>
              <a:ln w="9525" cap="flat" cmpd="sng" algn="ctr">
                <a:noFill/>
                <a:prstDash val="solid"/>
                <a:round/>
                <a:headEnd type="none" w="med" len="med"/>
                <a:tailEnd type="none" w="med" len="med"/>
              </a:ln>
              <a:effectLst/>
            </p:spPr>
            <p:txBody>
              <a:bodyPr anchor="ctr"/>
              <a:lstStyle/>
              <a:p>
                <a:pPr algn="ctr" defTabSz="914400">
                  <a:defRPr/>
                </a:pPr>
                <a:endParaRPr lang="en-US" sz="4400" b="1">
                  <a:solidFill>
                    <a:schemeClr val="tx2"/>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19" name="Rectangle 18">
                <a:extLst>
                  <a:ext uri="{FF2B5EF4-FFF2-40B4-BE49-F238E27FC236}">
                    <a16:creationId xmlns:a16="http://schemas.microsoft.com/office/drawing/2014/main" id="{44972EE4-8812-5748-9E99-5F44F8054054}"/>
                  </a:ext>
                </a:extLst>
              </p:cNvPr>
              <p:cNvSpPr/>
              <p:nvPr/>
            </p:nvSpPr>
            <p:spPr bwMode="auto">
              <a:xfrm>
                <a:off x="8068072" y="3021047"/>
                <a:ext cx="1024056" cy="261906"/>
              </a:xfrm>
              <a:prstGeom prst="rect">
                <a:avLst/>
              </a:prstGeom>
              <a:solidFill>
                <a:srgbClr val="FFFFEE"/>
              </a:solidFill>
              <a:ln w="9525" cap="flat" cmpd="sng" algn="ctr">
                <a:noFill/>
                <a:prstDash val="solid"/>
                <a:round/>
                <a:headEnd type="none" w="med" len="med"/>
                <a:tailEnd type="none" w="med" len="med"/>
              </a:ln>
              <a:effectLst/>
            </p:spPr>
            <p:txBody>
              <a:bodyPr anchor="ctr"/>
              <a:lstStyle/>
              <a:p>
                <a:pPr algn="ctr" defTabSz="914400">
                  <a:defRPr/>
                </a:pPr>
                <a:endParaRPr lang="en-US" sz="4400" b="1">
                  <a:solidFill>
                    <a:schemeClr val="tx2"/>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grpSp>
        <p:sp>
          <p:nvSpPr>
            <p:cNvPr id="8" name="Rectangle 2" descr="Medium wood">
              <a:extLst>
                <a:ext uri="{FF2B5EF4-FFF2-40B4-BE49-F238E27FC236}">
                  <a16:creationId xmlns:a16="http://schemas.microsoft.com/office/drawing/2014/main" id="{01F92C34-CA89-BE4B-917E-C345363EB244}"/>
                </a:ext>
              </a:extLst>
            </p:cNvPr>
            <p:cNvSpPr txBox="1">
              <a:spLocks noRot="1" noChangeArrowheads="1"/>
            </p:cNvSpPr>
            <p:nvPr/>
          </p:nvSpPr>
          <p:spPr bwMode="auto">
            <a:xfrm>
              <a:off x="8150631" y="2287710"/>
              <a:ext cx="1055810" cy="453971"/>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en-US" sz="1600" kern="0" dirty="0">
                  <a:solidFill>
                    <a:schemeClr val="bg2"/>
                  </a:solidFill>
                  <a:effectLst/>
                  <a:latin typeface="Arial Unicode MS" pitchFamily="34" charset="-128"/>
                  <a:ea typeface="Arial Unicode MS" pitchFamily="34" charset="-128"/>
                  <a:cs typeface="Arial Unicode MS" pitchFamily="34" charset="-128"/>
                </a:rPr>
                <a:t>Jordan</a:t>
              </a:r>
            </a:p>
          </p:txBody>
        </p:sp>
        <p:sp>
          <p:nvSpPr>
            <p:cNvPr id="21" name="Rectangle 2" descr="Medium wood">
              <a:extLst>
                <a:ext uri="{FF2B5EF4-FFF2-40B4-BE49-F238E27FC236}">
                  <a16:creationId xmlns:a16="http://schemas.microsoft.com/office/drawing/2014/main" id="{9AD75311-F59B-9B44-AF61-87EB042EF18A}"/>
                </a:ext>
              </a:extLst>
            </p:cNvPr>
            <p:cNvSpPr txBox="1">
              <a:spLocks noRot="1" noChangeArrowheads="1"/>
            </p:cNvSpPr>
            <p:nvPr/>
          </p:nvSpPr>
          <p:spPr bwMode="auto">
            <a:xfrm>
              <a:off x="6778873" y="2401996"/>
              <a:ext cx="1055810" cy="453971"/>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en-US" sz="1600" kern="0" dirty="0">
                  <a:solidFill>
                    <a:schemeClr val="bg2"/>
                  </a:solidFill>
                  <a:effectLst/>
                  <a:latin typeface="Arial Unicode MS" pitchFamily="34" charset="-128"/>
                  <a:ea typeface="Arial Unicode MS" pitchFamily="34" charset="-128"/>
                  <a:cs typeface="Arial Unicode MS" pitchFamily="34" charset="-128"/>
                </a:rPr>
                <a:t>Israel</a:t>
              </a:r>
            </a:p>
          </p:txBody>
        </p:sp>
        <p:sp>
          <p:nvSpPr>
            <p:cNvPr id="22" name="Rectangle 2" descr="Medium wood">
              <a:extLst>
                <a:ext uri="{FF2B5EF4-FFF2-40B4-BE49-F238E27FC236}">
                  <a16:creationId xmlns:a16="http://schemas.microsoft.com/office/drawing/2014/main" id="{5C56E7F1-6AA4-F545-A1E3-6273DF2E46A0}"/>
                </a:ext>
              </a:extLst>
            </p:cNvPr>
            <p:cNvSpPr txBox="1">
              <a:spLocks noRot="1" noChangeArrowheads="1"/>
            </p:cNvSpPr>
            <p:nvPr/>
          </p:nvSpPr>
          <p:spPr bwMode="auto">
            <a:xfrm>
              <a:off x="5921524" y="2644854"/>
              <a:ext cx="1055810" cy="453971"/>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en-US" sz="1600" kern="0" dirty="0">
                  <a:solidFill>
                    <a:schemeClr val="bg2"/>
                  </a:solidFill>
                  <a:effectLst/>
                  <a:latin typeface="Arial Unicode MS" pitchFamily="34" charset="-128"/>
                  <a:ea typeface="Arial Unicode MS" pitchFamily="34" charset="-128"/>
                  <a:cs typeface="Arial Unicode MS" pitchFamily="34" charset="-128"/>
                </a:rPr>
                <a:t>Egypt</a:t>
              </a:r>
            </a:p>
          </p:txBody>
        </p:sp>
        <p:sp>
          <p:nvSpPr>
            <p:cNvPr id="23" name="Rectangle 2" descr="Medium wood">
              <a:extLst>
                <a:ext uri="{FF2B5EF4-FFF2-40B4-BE49-F238E27FC236}">
                  <a16:creationId xmlns:a16="http://schemas.microsoft.com/office/drawing/2014/main" id="{B07C0899-4F10-874E-BCEA-877A66F44031}"/>
                </a:ext>
              </a:extLst>
            </p:cNvPr>
            <p:cNvSpPr txBox="1">
              <a:spLocks noRot="1" noChangeArrowheads="1"/>
            </p:cNvSpPr>
            <p:nvPr/>
          </p:nvSpPr>
          <p:spPr bwMode="auto">
            <a:xfrm>
              <a:off x="8183973" y="235318"/>
              <a:ext cx="1055809" cy="453971"/>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en-US" sz="1600" kern="0" dirty="0">
                  <a:solidFill>
                    <a:schemeClr val="bg2"/>
                  </a:solidFill>
                  <a:effectLst/>
                  <a:latin typeface="Arial Unicode MS" pitchFamily="34" charset="-128"/>
                  <a:ea typeface="Arial Unicode MS" pitchFamily="34" charset="-128"/>
                  <a:cs typeface="Arial Unicode MS" pitchFamily="34" charset="-128"/>
                </a:rPr>
                <a:t>Syria</a:t>
              </a:r>
            </a:p>
          </p:txBody>
        </p:sp>
        <p:sp>
          <p:nvSpPr>
            <p:cNvPr id="24" name="Rectangle 2" descr="Medium wood">
              <a:extLst>
                <a:ext uri="{FF2B5EF4-FFF2-40B4-BE49-F238E27FC236}">
                  <a16:creationId xmlns:a16="http://schemas.microsoft.com/office/drawing/2014/main" id="{EDE475BC-B1D2-204D-808F-FE2F4E480CB4}"/>
                </a:ext>
              </a:extLst>
            </p:cNvPr>
            <p:cNvSpPr txBox="1">
              <a:spLocks noRot="1" noChangeArrowheads="1"/>
            </p:cNvSpPr>
            <p:nvPr/>
          </p:nvSpPr>
          <p:spPr bwMode="auto">
            <a:xfrm>
              <a:off x="7920417" y="1594055"/>
              <a:ext cx="1332066" cy="453971"/>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en-US" sz="1600" kern="0" dirty="0">
                  <a:solidFill>
                    <a:srgbClr val="FF0100"/>
                  </a:solidFill>
                  <a:effectLst/>
                  <a:latin typeface="Arial Unicode MS" pitchFamily="34" charset="-128"/>
                  <a:ea typeface="Arial Unicode MS" pitchFamily="34" charset="-128"/>
                  <a:cs typeface="Arial Unicode MS" pitchFamily="34" charset="-128"/>
                </a:rPr>
                <a:t>Dead Sea Depression</a:t>
              </a:r>
            </a:p>
          </p:txBody>
        </p:sp>
        <p:sp>
          <p:nvSpPr>
            <p:cNvPr id="25" name="Rectangle 2" descr="Medium wood">
              <a:extLst>
                <a:ext uri="{FF2B5EF4-FFF2-40B4-BE49-F238E27FC236}">
                  <a16:creationId xmlns:a16="http://schemas.microsoft.com/office/drawing/2014/main" id="{57170A53-8D99-A745-B719-4B4120862E50}"/>
                </a:ext>
              </a:extLst>
            </p:cNvPr>
            <p:cNvSpPr txBox="1">
              <a:spLocks noRot="1" noChangeArrowheads="1"/>
            </p:cNvSpPr>
            <p:nvPr/>
          </p:nvSpPr>
          <p:spPr bwMode="auto">
            <a:xfrm>
              <a:off x="7109111" y="1087704"/>
              <a:ext cx="1055810" cy="453971"/>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en-US" sz="1600" kern="0" dirty="0">
                  <a:solidFill>
                    <a:schemeClr val="bg2"/>
                  </a:solidFill>
                  <a:effectLst/>
                  <a:latin typeface="Arial Unicode MS" pitchFamily="34" charset="-128"/>
                  <a:ea typeface="Arial Unicode MS" pitchFamily="34" charset="-128"/>
                  <a:cs typeface="Arial Unicode MS" pitchFamily="34" charset="-128"/>
                </a:rPr>
                <a:t>West</a:t>
              </a:r>
              <a:br>
                <a:rPr lang="en-US" sz="1600" kern="0" dirty="0">
                  <a:solidFill>
                    <a:schemeClr val="bg2"/>
                  </a:solidFill>
                  <a:effectLst/>
                  <a:latin typeface="Arial Unicode MS" pitchFamily="34" charset="-128"/>
                  <a:ea typeface="Arial Unicode MS" pitchFamily="34" charset="-128"/>
                  <a:cs typeface="Arial Unicode MS" pitchFamily="34" charset="-128"/>
                </a:rPr>
              </a:br>
              <a:r>
                <a:rPr lang="en-US" sz="1600" kern="0" dirty="0">
                  <a:solidFill>
                    <a:schemeClr val="bg2"/>
                  </a:solidFill>
                  <a:effectLst/>
                  <a:latin typeface="Arial Unicode MS" pitchFamily="34" charset="-128"/>
                  <a:ea typeface="Arial Unicode MS" pitchFamily="34" charset="-128"/>
                  <a:cs typeface="Arial Unicode MS" pitchFamily="34" charset="-128"/>
                </a:rPr>
                <a:t>Bank</a:t>
              </a:r>
            </a:p>
          </p:txBody>
        </p:sp>
        <p:sp>
          <p:nvSpPr>
            <p:cNvPr id="26" name="Rectangle 2" descr="Medium wood">
              <a:extLst>
                <a:ext uri="{FF2B5EF4-FFF2-40B4-BE49-F238E27FC236}">
                  <a16:creationId xmlns:a16="http://schemas.microsoft.com/office/drawing/2014/main" id="{3BDC4086-9754-7240-8D89-3E6A0B4BB1C7}"/>
                </a:ext>
              </a:extLst>
            </p:cNvPr>
            <p:cNvSpPr txBox="1">
              <a:spLocks noRot="1" noChangeArrowheads="1"/>
            </p:cNvSpPr>
            <p:nvPr/>
          </p:nvSpPr>
          <p:spPr bwMode="auto">
            <a:xfrm>
              <a:off x="7071007" y="-21826"/>
              <a:ext cx="1049459" cy="242859"/>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en-US" sz="1600" kern="0" dirty="0">
                  <a:solidFill>
                    <a:schemeClr val="bg2"/>
                  </a:solidFill>
                  <a:effectLst/>
                  <a:latin typeface="Arial Unicode MS" pitchFamily="34" charset="-128"/>
                  <a:ea typeface="Arial Unicode MS" pitchFamily="34" charset="-128"/>
                  <a:cs typeface="Arial Unicode MS" pitchFamily="34" charset="-128"/>
                </a:rPr>
                <a:t>Lebanon</a:t>
              </a:r>
            </a:p>
          </p:txBody>
        </p:sp>
        <p:sp>
          <p:nvSpPr>
            <p:cNvPr id="27" name="Rectangle 2" descr="Medium wood">
              <a:extLst>
                <a:ext uri="{FF2B5EF4-FFF2-40B4-BE49-F238E27FC236}">
                  <a16:creationId xmlns:a16="http://schemas.microsoft.com/office/drawing/2014/main" id="{0F7942D0-3EDC-DA40-90AF-D523544F5F66}"/>
                </a:ext>
              </a:extLst>
            </p:cNvPr>
            <p:cNvSpPr txBox="1">
              <a:spLocks noRot="1" noChangeArrowheads="1"/>
            </p:cNvSpPr>
            <p:nvPr/>
          </p:nvSpPr>
          <p:spPr bwMode="auto">
            <a:xfrm>
              <a:off x="7772762" y="3095650"/>
              <a:ext cx="1419389" cy="196826"/>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algn="r" defTabSz="914400" eaLnBrk="1" hangingPunct="1">
                <a:defRPr/>
              </a:pPr>
              <a:r>
                <a:rPr lang="en-US" sz="1050" kern="0" dirty="0">
                  <a:solidFill>
                    <a:schemeClr val="bg2"/>
                  </a:solidFill>
                  <a:effectLst/>
                  <a:latin typeface="Arial Unicode MS" pitchFamily="34" charset="-128"/>
                  <a:ea typeface="Arial Unicode MS" pitchFamily="34" charset="-128"/>
                  <a:cs typeface="Arial Unicode MS" pitchFamily="34" charset="-128"/>
                </a:rPr>
                <a:t>© </a:t>
              </a:r>
              <a:r>
                <a:rPr lang="en-US" sz="1050" kern="0" dirty="0" err="1">
                  <a:solidFill>
                    <a:schemeClr val="bg2"/>
                  </a:solidFill>
                  <a:effectLst/>
                  <a:latin typeface="Arial Unicode MS" pitchFamily="34" charset="-128"/>
                  <a:ea typeface="Arial Unicode MS" pitchFamily="34" charset="-128"/>
                  <a:cs typeface="Arial Unicode MS" pitchFamily="34" charset="-128"/>
                </a:rPr>
                <a:t>Geology.com</a:t>
              </a:r>
              <a:endParaRPr lang="en-US" sz="1050" kern="0" dirty="0">
                <a:solidFill>
                  <a:schemeClr val="bg2"/>
                </a:solidFill>
                <a:effectLst/>
                <a:latin typeface="Arial Unicode MS" pitchFamily="34" charset="-128"/>
                <a:ea typeface="Arial Unicode MS" pitchFamily="34" charset="-128"/>
                <a:cs typeface="Arial Unicode MS" pitchFamily="34" charset="-128"/>
              </a:endParaRPr>
            </a:p>
          </p:txBody>
        </p:sp>
      </p:grpSp>
      <p:sp>
        <p:nvSpPr>
          <p:cNvPr id="60424" name="Rectangle 4">
            <a:extLst>
              <a:ext uri="{FF2B5EF4-FFF2-40B4-BE49-F238E27FC236}">
                <a16:creationId xmlns:a16="http://schemas.microsoft.com/office/drawing/2014/main" id="{329C908A-D7AE-FD4C-A2AE-D7F84BF2142B}"/>
              </a:ext>
            </a:extLst>
          </p:cNvPr>
          <p:cNvSpPr>
            <a:spLocks noChangeArrowheads="1"/>
          </p:cNvSpPr>
          <p:nvPr/>
        </p:nvSpPr>
        <p:spPr bwMode="auto">
          <a:xfrm>
            <a:off x="252413" y="2757488"/>
            <a:ext cx="2566987"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ta-IN" altLang="en-US" sz="3200">
                <a:latin typeface="Arial Unicode MS" panose="020B0604020202020204" pitchFamily="34" charset="-128"/>
                <a:ea typeface="Arial Unicode MS" panose="020B0604020202020204" pitchFamily="34" charset="-128"/>
                <a:cs typeface="Arial Unicode MS" panose="020B0604020202020204" pitchFamily="34" charset="-128"/>
              </a:rPr>
              <a:t>யூதேயாவின் வனப்பகுதி</a:t>
            </a:r>
            <a:endParaRPr lang="en-US" altLang="en-US" sz="3200">
              <a:latin typeface="Arial Unicode MS" panose="020B0604020202020204" pitchFamily="34" charset="-128"/>
              <a:ea typeface="Arial Unicode MS" panose="020B0604020202020204" pitchFamily="34" charset="-128"/>
              <a:cs typeface="Arial Unicode MS" panose="020B0604020202020204" pitchFamily="34" charset="-128"/>
            </a:endParaRPr>
          </a:p>
          <a:p>
            <a:pPr eaLnBrk="1" hangingPunct="1"/>
            <a:r>
              <a:rPr lang="ta-IN" altLang="en-US" sz="3200">
                <a:latin typeface="Arial Unicode MS" panose="020B0604020202020204" pitchFamily="34" charset="-128"/>
                <a:ea typeface="Arial Unicode MS" panose="020B0604020202020204" pitchFamily="34" charset="-128"/>
                <a:cs typeface="Arial Unicode MS" panose="020B0604020202020204" pitchFamily="34" charset="-128"/>
              </a:rPr>
              <a:t>யிலிருந்து கிழக்கே உப்புக் கடல் வரை</a:t>
            </a:r>
            <a:endParaRPr lang="en-GB" altLang="en-US" sz="320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Scroll">
            <a:extLst>
              <a:ext uri="{FF2B5EF4-FFF2-40B4-BE49-F238E27FC236}">
                <a16:creationId xmlns:a16="http://schemas.microsoft.com/office/drawing/2014/main" id="{C0FC394B-0161-FB40-9E80-910DD8F21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54864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Text Box 3">
            <a:extLst>
              <a:ext uri="{FF2B5EF4-FFF2-40B4-BE49-F238E27FC236}">
                <a16:creationId xmlns:a16="http://schemas.microsoft.com/office/drawing/2014/main" id="{7F0833BA-1415-554E-AF8F-410DC93B3552}"/>
              </a:ext>
            </a:extLst>
          </p:cNvPr>
          <p:cNvSpPr txBox="1">
            <a:spLocks noChangeArrowheads="1"/>
          </p:cNvSpPr>
          <p:nvPr/>
        </p:nvSpPr>
        <p:spPr bwMode="auto">
          <a:xfrm>
            <a:off x="1055688" y="2365375"/>
            <a:ext cx="4714875" cy="34163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hangingPunct="1">
              <a:defRPr/>
            </a:pPr>
            <a:endParaRPr lang="en-US" sz="2400" i="1" dirty="0">
              <a:solidFill>
                <a:srgbClr val="FFFFFF"/>
              </a:solidFill>
              <a:latin typeface="Arial Unicode MS" pitchFamily="34" charset="-128"/>
              <a:ea typeface="Arial Unicode MS" pitchFamily="34" charset="-128"/>
              <a:cs typeface="Arial Unicode MS" pitchFamily="34" charset="-128"/>
            </a:endParaRPr>
          </a:p>
          <a:p>
            <a:pPr defTabSz="914400" eaLnBrk="1" hangingPunct="1">
              <a:defRPr/>
            </a:pPr>
            <a:r>
              <a:rPr lang="ta-IN" sz="2400" i="1" dirty="0">
                <a:solidFill>
                  <a:srgbClr val="000000"/>
                </a:solidFill>
                <a:latin typeface="Arial Unicode MS" pitchFamily="34" charset="-128"/>
                <a:ea typeface="Arial Unicode MS" pitchFamily="34" charset="-128"/>
                <a:cs typeface="Arial Unicode MS" pitchFamily="34" charset="-128"/>
              </a:rPr>
              <a:t>சாலொமோனின் சங்கீதம்</a:t>
            </a:r>
          </a:p>
          <a:p>
            <a:pPr defTabSz="914400" eaLnBrk="1" hangingPunct="1">
              <a:defRPr/>
            </a:pPr>
            <a:r>
              <a:rPr lang="ta-IN" sz="2400" i="1" dirty="0">
                <a:solidFill>
                  <a:srgbClr val="000000"/>
                </a:solidFill>
                <a:latin typeface="Arial Unicode MS" pitchFamily="34" charset="-128"/>
                <a:ea typeface="Arial Unicode MS" pitchFamily="34" charset="-128"/>
                <a:cs typeface="Arial Unicode MS" pitchFamily="34" charset="-128"/>
              </a:rPr>
              <a:t>யோசுவாவின் சங்கீதம்</a:t>
            </a:r>
          </a:p>
          <a:p>
            <a:pPr defTabSz="914400" eaLnBrk="1" hangingPunct="1">
              <a:defRPr/>
            </a:pPr>
            <a:r>
              <a:rPr lang="ta-IN" sz="2400" i="1" dirty="0">
                <a:solidFill>
                  <a:srgbClr val="000000"/>
                </a:solidFill>
                <a:latin typeface="Arial Unicode MS" pitchFamily="34" charset="-128"/>
                <a:ea typeface="Arial Unicode MS" pitchFamily="34" charset="-128"/>
                <a:cs typeface="Arial Unicode MS" pitchFamily="34" charset="-128"/>
              </a:rPr>
              <a:t>பன்னிரண்டு முற்பிதாக்களின் ஏற்பாடு </a:t>
            </a:r>
          </a:p>
          <a:p>
            <a:pPr defTabSz="914400" eaLnBrk="1" hangingPunct="1">
              <a:defRPr/>
            </a:pPr>
            <a:r>
              <a:rPr lang="ta-IN" sz="2400" i="1" dirty="0">
                <a:solidFill>
                  <a:srgbClr val="000000"/>
                </a:solidFill>
                <a:latin typeface="Arial Unicode MS" pitchFamily="34" charset="-128"/>
                <a:ea typeface="Arial Unicode MS" pitchFamily="34" charset="-128"/>
                <a:cs typeface="Arial Unicode MS" pitchFamily="34" charset="-128"/>
              </a:rPr>
              <a:t>ஜூபிலி புத்தகம்</a:t>
            </a:r>
          </a:p>
          <a:p>
            <a:pPr defTabSz="914400" eaLnBrk="1" hangingPunct="1">
              <a:defRPr/>
            </a:pPr>
            <a:r>
              <a:rPr lang="ta-IN" sz="2400" i="1" dirty="0">
                <a:solidFill>
                  <a:srgbClr val="000000"/>
                </a:solidFill>
                <a:latin typeface="Arial Unicode MS" pitchFamily="34" charset="-128"/>
                <a:ea typeface="Arial Unicode MS" pitchFamily="34" charset="-128"/>
                <a:cs typeface="Arial Unicode MS" pitchFamily="34" charset="-128"/>
              </a:rPr>
              <a:t>யோபுவின் ஏற்பாடு</a:t>
            </a:r>
          </a:p>
          <a:p>
            <a:pPr defTabSz="914400" eaLnBrk="1" hangingPunct="1">
              <a:defRPr/>
            </a:pPr>
            <a:r>
              <a:rPr lang="ta-IN" sz="2400" i="1" dirty="0">
                <a:solidFill>
                  <a:srgbClr val="000000"/>
                </a:solidFill>
                <a:latin typeface="Arial Unicode MS" pitchFamily="34" charset="-128"/>
                <a:ea typeface="Arial Unicode MS" pitchFamily="34" charset="-128"/>
                <a:cs typeface="Arial Unicode MS" pitchFamily="34" charset="-128"/>
              </a:rPr>
              <a:t>ஆதாம் மற்றும் ஏவாளின் வாழ்க்கை</a:t>
            </a:r>
            <a:endParaRPr lang="en-US" sz="2400" dirty="0">
              <a:solidFill>
                <a:srgbClr val="000000"/>
              </a:solidFill>
              <a:latin typeface="Arial Unicode MS" pitchFamily="34" charset="-128"/>
              <a:ea typeface="Arial Unicode MS" pitchFamily="34" charset="-128"/>
              <a:cs typeface="Arial Unicode MS" pitchFamily="34" charset="-128"/>
            </a:endParaRPr>
          </a:p>
        </p:txBody>
      </p:sp>
      <p:sp>
        <p:nvSpPr>
          <p:cNvPr id="244740" name="Text Box 4">
            <a:extLst>
              <a:ext uri="{FF2B5EF4-FFF2-40B4-BE49-F238E27FC236}">
                <a16:creationId xmlns:a16="http://schemas.microsoft.com/office/drawing/2014/main" id="{D3A48391-728F-CA4E-A156-C7C3F172E6F5}"/>
              </a:ext>
            </a:extLst>
          </p:cNvPr>
          <p:cNvSpPr txBox="1">
            <a:spLocks noChangeArrowheads="1"/>
          </p:cNvSpPr>
          <p:nvPr/>
        </p:nvSpPr>
        <p:spPr bwMode="auto">
          <a:xfrm>
            <a:off x="3124200" y="6432550"/>
            <a:ext cx="60198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defTabSz="914400" eaLnBrk="1" hangingPunct="1">
              <a:defRPr/>
            </a:pPr>
            <a:r>
              <a:rPr lang="ta-IN" sz="2400" b="0" i="1" dirty="0">
                <a:solidFill>
                  <a:schemeClr val="bg1"/>
                </a:solidFill>
                <a:latin typeface="Arial Unicode MS" pitchFamily="34" charset="-128"/>
                <a:ea typeface="Arial Unicode MS" pitchFamily="34" charset="-128"/>
                <a:cs typeface="Arial Unicode MS" pitchFamily="34" charset="-128"/>
              </a:rPr>
              <a:t>புதிய வேதாகம அகராதி</a:t>
            </a:r>
            <a:endParaRPr lang="en-US" sz="2400" b="0" i="1" dirty="0">
              <a:solidFill>
                <a:schemeClr val="bg1"/>
              </a:solidFill>
              <a:latin typeface="Arial Unicode MS" pitchFamily="34" charset="-128"/>
              <a:ea typeface="Arial Unicode MS" pitchFamily="34" charset="-128"/>
              <a:cs typeface="Arial Unicode MS" pitchFamily="34" charset="-128"/>
            </a:endParaRPr>
          </a:p>
        </p:txBody>
      </p:sp>
      <p:sp>
        <p:nvSpPr>
          <p:cNvPr id="244741" name="Text Box 5">
            <a:extLst>
              <a:ext uri="{FF2B5EF4-FFF2-40B4-BE49-F238E27FC236}">
                <a16:creationId xmlns:a16="http://schemas.microsoft.com/office/drawing/2014/main" id="{B88E82D1-9461-534F-AC53-EA0011F160A7}"/>
              </a:ext>
            </a:extLst>
          </p:cNvPr>
          <p:cNvSpPr txBox="1">
            <a:spLocks noChangeArrowheads="1"/>
          </p:cNvSpPr>
          <p:nvPr/>
        </p:nvSpPr>
        <p:spPr bwMode="auto">
          <a:xfrm>
            <a:off x="304800" y="990600"/>
            <a:ext cx="6858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hangingPunct="1">
              <a:defRPr/>
            </a:pPr>
            <a:r>
              <a:rPr lang="en-US" sz="3200" dirty="0">
                <a:solidFill>
                  <a:schemeClr val="bg1"/>
                </a:solidFill>
                <a:latin typeface="Arial Unicode MS" pitchFamily="34" charset="-128"/>
                <a:ea typeface="Arial Unicode MS" pitchFamily="34" charset="-128"/>
                <a:cs typeface="Arial Unicode MS" pitchFamily="34" charset="-128"/>
              </a:rPr>
              <a:t>I. </a:t>
            </a:r>
            <a:r>
              <a:rPr lang="ta-IN" sz="3200" dirty="0">
                <a:solidFill>
                  <a:schemeClr val="bg1"/>
                </a:solidFill>
                <a:latin typeface="Arial Unicode MS" pitchFamily="34" charset="-128"/>
                <a:ea typeface="Arial Unicode MS" pitchFamily="34" charset="-128"/>
                <a:cs typeface="Arial Unicode MS" pitchFamily="34" charset="-128"/>
              </a:rPr>
              <a:t>பாலஸ்தீன குழு</a:t>
            </a:r>
          </a:p>
        </p:txBody>
      </p:sp>
      <p:sp>
        <p:nvSpPr>
          <p:cNvPr id="106502" name="Rectangle 6">
            <a:extLst>
              <a:ext uri="{FF2B5EF4-FFF2-40B4-BE49-F238E27FC236}">
                <a16:creationId xmlns:a16="http://schemas.microsoft.com/office/drawing/2014/main" id="{165D5ACF-9445-0349-B3B1-9448E60CB461}"/>
              </a:ext>
            </a:extLst>
          </p:cNvPr>
          <p:cNvSpPr>
            <a:spLocks noGrp="1" noChangeArrowheads="1"/>
          </p:cNvSpPr>
          <p:nvPr>
            <p:ph type="title" idx="4294967295"/>
          </p:nvPr>
        </p:nvSpPr>
        <p:spPr>
          <a:xfrm>
            <a:off x="304800" y="152400"/>
            <a:ext cx="7772400" cy="685800"/>
          </a:xfrm>
        </p:spPr>
        <p:txBody>
          <a:bodyPr/>
          <a:lstStyle/>
          <a:p>
            <a:pPr algn="l" eaLnBrk="1" hangingPunct="1"/>
            <a:r>
              <a:rPr lang="ta-IN" altLang="en-US" b="1" u="sng">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சூடெபிகிராஃபா </a:t>
            </a:r>
            <a:endParaRPr lang="en-US" altLang="en-US" b="1" u="sng">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8">
            <a:extLst>
              <a:ext uri="{FF2B5EF4-FFF2-40B4-BE49-F238E27FC236}">
                <a16:creationId xmlns:a16="http://schemas.microsoft.com/office/drawing/2014/main" id="{07C5BFDD-FEB8-D844-8D2F-DF9A863F25C1}"/>
              </a:ext>
            </a:extLst>
          </p:cNvPr>
          <p:cNvSpPr>
            <a:spLocks noGrp="1" noChangeArrowheads="1"/>
          </p:cNvSpPr>
          <p:nvPr>
            <p:ph type="title" idx="4294967295"/>
          </p:nvPr>
        </p:nvSpPr>
        <p:spPr>
          <a:xfrm>
            <a:off x="304800" y="152400"/>
            <a:ext cx="7772400" cy="762000"/>
          </a:xfrm>
        </p:spPr>
        <p:txBody>
          <a:bodyPr/>
          <a:lstStyle/>
          <a:p>
            <a:pPr algn="l" eaLnBrk="1" hangingPunct="1"/>
            <a:r>
              <a:rPr lang="ta-IN" altLang="en-US" sz="3600" b="1" u="sng">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சூடெபிகிராஃபா </a:t>
            </a:r>
            <a:endParaRPr lang="en-US" altLang="en-US" sz="3600" b="1" u="sng">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07523" name="Picture 2" descr="Scroll">
            <a:extLst>
              <a:ext uri="{FF2B5EF4-FFF2-40B4-BE49-F238E27FC236}">
                <a16:creationId xmlns:a16="http://schemas.microsoft.com/office/drawing/2014/main" id="{164FC4A9-F2A7-4345-AEE4-30E59A22A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54864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3" name="Text Box 3">
            <a:extLst>
              <a:ext uri="{FF2B5EF4-FFF2-40B4-BE49-F238E27FC236}">
                <a16:creationId xmlns:a16="http://schemas.microsoft.com/office/drawing/2014/main" id="{6C2C8977-41CA-F940-B2B7-4C21DB394B03}"/>
              </a:ext>
            </a:extLst>
          </p:cNvPr>
          <p:cNvSpPr txBox="1">
            <a:spLocks noChangeArrowheads="1"/>
          </p:cNvSpPr>
          <p:nvPr/>
        </p:nvSpPr>
        <p:spPr bwMode="auto">
          <a:xfrm>
            <a:off x="1135063" y="2365375"/>
            <a:ext cx="4492625" cy="34163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914400" indent="-914400" defTabSz="914400">
              <a:defRPr/>
            </a:pPr>
            <a:r>
              <a:rPr lang="ta-IN" sz="2400" b="1" i="1" dirty="0">
                <a:latin typeface="Arial Unicode MS" pitchFamily="34" charset="-128"/>
                <a:ea typeface="Arial Unicode MS" pitchFamily="34" charset="-128"/>
                <a:cs typeface="Arial Unicode MS" pitchFamily="34" charset="-128"/>
              </a:rPr>
              <a:t>மோசேயின் அபோகாலிப்ஸ்</a:t>
            </a:r>
          </a:p>
          <a:p>
            <a:pPr marL="914400" indent="-914400" defTabSz="914400">
              <a:defRPr/>
            </a:pPr>
            <a:r>
              <a:rPr lang="ta-IN" sz="2400" b="1" i="1" dirty="0">
                <a:latin typeface="Arial Unicode MS" pitchFamily="34" charset="-128"/>
                <a:ea typeface="Arial Unicode MS" pitchFamily="34" charset="-128"/>
                <a:cs typeface="Arial Unicode MS" pitchFamily="34" charset="-128"/>
              </a:rPr>
              <a:t>ஏசாயாவின் இரத்தசாட்சியாக மரித்தால் </a:t>
            </a:r>
          </a:p>
          <a:p>
            <a:pPr marL="914400" indent="-914400" defTabSz="914400">
              <a:defRPr/>
            </a:pPr>
            <a:r>
              <a:rPr lang="ta-IN" sz="2400" b="1" i="1" dirty="0">
                <a:latin typeface="Arial Unicode MS" pitchFamily="34" charset="-128"/>
                <a:ea typeface="Arial Unicode MS" pitchFamily="34" charset="-128"/>
                <a:cs typeface="Arial Unicode MS" pitchFamily="34" charset="-128"/>
              </a:rPr>
              <a:t>எரேமியாவின் பாராலிபோமினா</a:t>
            </a:r>
          </a:p>
          <a:p>
            <a:pPr marL="914400" indent="-914400" defTabSz="914400">
              <a:defRPr/>
            </a:pPr>
            <a:r>
              <a:rPr lang="ta-IN" sz="2400" b="1" i="1" dirty="0">
                <a:latin typeface="Arial Unicode MS" pitchFamily="34" charset="-128"/>
                <a:ea typeface="Arial Unicode MS" pitchFamily="34" charset="-128"/>
                <a:cs typeface="Arial Unicode MS" pitchFamily="34" charset="-128"/>
              </a:rPr>
              <a:t>ஏனோக்கின் புத்தகம்</a:t>
            </a:r>
          </a:p>
          <a:p>
            <a:pPr marL="914400" indent="-914400" defTabSz="914400">
              <a:defRPr/>
            </a:pPr>
            <a:r>
              <a:rPr lang="ta-IN" sz="2400" b="1" i="1" dirty="0">
                <a:latin typeface="Arial Unicode MS" pitchFamily="34" charset="-128"/>
                <a:ea typeface="Arial Unicode MS" pitchFamily="34" charset="-128"/>
                <a:cs typeface="Arial Unicode MS" pitchFamily="34" charset="-128"/>
              </a:rPr>
              <a:t>ஏனோக்கின் ரகசியங்களின் புத்தகம்</a:t>
            </a:r>
          </a:p>
          <a:p>
            <a:pPr marL="914400" indent="-914400" defTabSz="914400">
              <a:defRPr/>
            </a:pPr>
            <a:r>
              <a:rPr lang="ta-IN" sz="2400" b="1" i="1" dirty="0">
                <a:latin typeface="Arial Unicode MS" pitchFamily="34" charset="-128"/>
                <a:ea typeface="Arial Unicode MS" pitchFamily="34" charset="-128"/>
                <a:cs typeface="Arial Unicode MS" pitchFamily="34" charset="-128"/>
              </a:rPr>
              <a:t>மோசேயின் அனுமானம்</a:t>
            </a:r>
            <a:endParaRPr lang="en-US" sz="2400" b="1" dirty="0">
              <a:latin typeface="Arial Unicode MS" pitchFamily="34" charset="-128"/>
              <a:ea typeface="Arial Unicode MS" pitchFamily="34" charset="-128"/>
              <a:cs typeface="Arial Unicode MS" pitchFamily="34" charset="-128"/>
            </a:endParaRPr>
          </a:p>
        </p:txBody>
      </p:sp>
      <p:sp>
        <p:nvSpPr>
          <p:cNvPr id="245764" name="Text Box 4">
            <a:extLst>
              <a:ext uri="{FF2B5EF4-FFF2-40B4-BE49-F238E27FC236}">
                <a16:creationId xmlns:a16="http://schemas.microsoft.com/office/drawing/2014/main" id="{AAAD958E-A4D5-E94F-AB14-540537CD647F}"/>
              </a:ext>
            </a:extLst>
          </p:cNvPr>
          <p:cNvSpPr txBox="1">
            <a:spLocks noChangeArrowheads="1"/>
          </p:cNvSpPr>
          <p:nvPr/>
        </p:nvSpPr>
        <p:spPr bwMode="auto">
          <a:xfrm>
            <a:off x="3124200" y="6400800"/>
            <a:ext cx="6019800" cy="738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defTabSz="914400" eaLnBrk="1" hangingPunct="1">
              <a:defRPr/>
            </a:pPr>
            <a:r>
              <a:rPr lang="ta-IN" sz="2400" b="0" i="1" dirty="0">
                <a:solidFill>
                  <a:schemeClr val="bg1"/>
                </a:solidFill>
                <a:latin typeface="Arial Unicode MS" pitchFamily="34" charset="-128"/>
                <a:ea typeface="Arial Unicode MS" pitchFamily="34" charset="-128"/>
                <a:cs typeface="Arial Unicode MS" pitchFamily="34" charset="-128"/>
              </a:rPr>
              <a:t>புதிய வேதாகம அகராதி</a:t>
            </a:r>
            <a:endParaRPr lang="en-US" sz="2400" b="0" i="1" dirty="0">
              <a:solidFill>
                <a:schemeClr val="bg1"/>
              </a:solidFill>
              <a:latin typeface="Arial Unicode MS" pitchFamily="34" charset="-128"/>
              <a:ea typeface="Arial Unicode MS" pitchFamily="34" charset="-128"/>
              <a:cs typeface="Arial Unicode MS" pitchFamily="34" charset="-128"/>
            </a:endParaRPr>
          </a:p>
          <a:p>
            <a:pPr algn="r" defTabSz="914400" eaLnBrk="1" hangingPunct="1">
              <a:defRPr/>
            </a:pPr>
            <a:endParaRPr lang="en-US" sz="1800" b="0" dirty="0">
              <a:solidFill>
                <a:srgbClr val="000000"/>
              </a:solidFill>
              <a:latin typeface="Arial Unicode MS" pitchFamily="34" charset="-128"/>
              <a:ea typeface="Arial Unicode MS" pitchFamily="34" charset="-128"/>
              <a:cs typeface="Arial Unicode MS" pitchFamily="34" charset="-128"/>
            </a:endParaRPr>
          </a:p>
        </p:txBody>
      </p:sp>
      <p:sp>
        <p:nvSpPr>
          <p:cNvPr id="245766" name="Text Box 6">
            <a:extLst>
              <a:ext uri="{FF2B5EF4-FFF2-40B4-BE49-F238E27FC236}">
                <a16:creationId xmlns:a16="http://schemas.microsoft.com/office/drawing/2014/main" id="{14FEF746-687F-4E43-8BF4-C0CEB18C6445}"/>
              </a:ext>
            </a:extLst>
          </p:cNvPr>
          <p:cNvSpPr txBox="1">
            <a:spLocks noChangeArrowheads="1"/>
          </p:cNvSpPr>
          <p:nvPr/>
        </p:nvSpPr>
        <p:spPr bwMode="auto">
          <a:xfrm>
            <a:off x="304800" y="958850"/>
            <a:ext cx="6858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hangingPunct="1">
              <a:defRPr/>
            </a:pPr>
            <a:r>
              <a:rPr lang="en-US" sz="3600" dirty="0">
                <a:solidFill>
                  <a:schemeClr val="bg1"/>
                </a:solidFill>
                <a:latin typeface="Arial Unicode MS" pitchFamily="34" charset="-128"/>
                <a:ea typeface="Arial Unicode MS" pitchFamily="34" charset="-128"/>
                <a:cs typeface="Arial Unicode MS" pitchFamily="34" charset="-128"/>
              </a:rPr>
              <a:t>I. </a:t>
            </a:r>
            <a:r>
              <a:rPr lang="ta-IN" sz="3600" dirty="0">
                <a:solidFill>
                  <a:schemeClr val="bg1"/>
                </a:solidFill>
                <a:latin typeface="Arial Unicode MS" pitchFamily="34" charset="-128"/>
                <a:ea typeface="Arial Unicode MS" pitchFamily="34" charset="-128"/>
                <a:cs typeface="Arial Unicode MS" pitchFamily="34" charset="-128"/>
              </a:rPr>
              <a:t>பாலஸ்தீன குழு</a:t>
            </a:r>
          </a:p>
        </p:txBody>
      </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Scroll">
            <a:extLst>
              <a:ext uri="{FF2B5EF4-FFF2-40B4-BE49-F238E27FC236}">
                <a16:creationId xmlns:a16="http://schemas.microsoft.com/office/drawing/2014/main" id="{9CED4FE7-9ED1-B648-AE3A-93D4507DA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54864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7" name="Text Box 3">
            <a:extLst>
              <a:ext uri="{FF2B5EF4-FFF2-40B4-BE49-F238E27FC236}">
                <a16:creationId xmlns:a16="http://schemas.microsoft.com/office/drawing/2014/main" id="{672C0D98-9ED6-0B43-BA91-061065BBCDF1}"/>
              </a:ext>
            </a:extLst>
          </p:cNvPr>
          <p:cNvSpPr txBox="1">
            <a:spLocks noChangeArrowheads="1"/>
          </p:cNvSpPr>
          <p:nvPr/>
        </p:nvSpPr>
        <p:spPr bwMode="auto">
          <a:xfrm>
            <a:off x="1046163" y="3319463"/>
            <a:ext cx="4786312" cy="954087"/>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hangingPunct="1">
              <a:defRPr/>
            </a:pPr>
            <a:r>
              <a:rPr lang="ta-IN" sz="2800" i="1" dirty="0">
                <a:solidFill>
                  <a:schemeClr val="tx1"/>
                </a:solidFill>
                <a:latin typeface="Arial Unicode MS" pitchFamily="34" charset="-128"/>
                <a:ea typeface="Arial Unicode MS" pitchFamily="34" charset="-128"/>
                <a:cs typeface="Arial Unicode MS" pitchFamily="34" charset="-128"/>
              </a:rPr>
              <a:t>எஸ்ராவின் அபோகாலிப்ஸ்</a:t>
            </a:r>
          </a:p>
          <a:p>
            <a:pPr defTabSz="914400" eaLnBrk="1" hangingPunct="1">
              <a:defRPr/>
            </a:pPr>
            <a:r>
              <a:rPr lang="ta-IN" sz="2800" i="1" dirty="0">
                <a:solidFill>
                  <a:schemeClr val="tx1"/>
                </a:solidFill>
                <a:latin typeface="Arial Unicode MS" pitchFamily="34" charset="-128"/>
                <a:ea typeface="Arial Unicode MS" pitchFamily="34" charset="-128"/>
                <a:cs typeface="Arial Unicode MS" pitchFamily="34" charset="-128"/>
              </a:rPr>
              <a:t>பருச்சின் அபோகாலிப்ஸ்</a:t>
            </a:r>
            <a:endParaRPr lang="en-US" sz="2800" dirty="0">
              <a:solidFill>
                <a:schemeClr val="tx1"/>
              </a:solidFill>
              <a:latin typeface="Arial Unicode MS" pitchFamily="34" charset="-128"/>
              <a:ea typeface="Arial Unicode MS" pitchFamily="34" charset="-128"/>
              <a:cs typeface="Arial Unicode MS" pitchFamily="34" charset="-128"/>
            </a:endParaRPr>
          </a:p>
        </p:txBody>
      </p:sp>
      <p:sp>
        <p:nvSpPr>
          <p:cNvPr id="246788" name="Text Box 4">
            <a:extLst>
              <a:ext uri="{FF2B5EF4-FFF2-40B4-BE49-F238E27FC236}">
                <a16:creationId xmlns:a16="http://schemas.microsoft.com/office/drawing/2014/main" id="{D99B27B2-C96C-F94E-86AC-6A44834522AA}"/>
              </a:ext>
            </a:extLst>
          </p:cNvPr>
          <p:cNvSpPr txBox="1">
            <a:spLocks noChangeArrowheads="1"/>
          </p:cNvSpPr>
          <p:nvPr/>
        </p:nvSpPr>
        <p:spPr bwMode="auto">
          <a:xfrm>
            <a:off x="3124200" y="6400800"/>
            <a:ext cx="60198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defTabSz="914400" eaLnBrk="1" hangingPunct="1">
              <a:defRPr/>
            </a:pPr>
            <a:r>
              <a:rPr lang="ta-IN" sz="2400" b="0" i="1" dirty="0">
                <a:solidFill>
                  <a:schemeClr val="bg1"/>
                </a:solidFill>
                <a:latin typeface="Arial Unicode MS" pitchFamily="34" charset="-128"/>
                <a:ea typeface="Arial Unicode MS" pitchFamily="34" charset="-128"/>
                <a:cs typeface="Arial Unicode MS" pitchFamily="34" charset="-128"/>
              </a:rPr>
              <a:t>புதிய வேதாகம அகராதி</a:t>
            </a:r>
            <a:endParaRPr lang="en-US" sz="2400" b="0" i="1" dirty="0">
              <a:solidFill>
                <a:schemeClr val="bg1"/>
              </a:solidFill>
              <a:latin typeface="Arial Unicode MS" pitchFamily="34" charset="-128"/>
              <a:ea typeface="Arial Unicode MS" pitchFamily="34" charset="-128"/>
              <a:cs typeface="Arial Unicode MS" pitchFamily="34" charset="-128"/>
            </a:endParaRPr>
          </a:p>
        </p:txBody>
      </p:sp>
      <p:sp>
        <p:nvSpPr>
          <p:cNvPr id="246792" name="Text Box 8">
            <a:extLst>
              <a:ext uri="{FF2B5EF4-FFF2-40B4-BE49-F238E27FC236}">
                <a16:creationId xmlns:a16="http://schemas.microsoft.com/office/drawing/2014/main" id="{73B2D535-F60E-9A48-920B-DE5DC1EDCE0E}"/>
              </a:ext>
            </a:extLst>
          </p:cNvPr>
          <p:cNvSpPr txBox="1">
            <a:spLocks noChangeArrowheads="1"/>
          </p:cNvSpPr>
          <p:nvPr/>
        </p:nvSpPr>
        <p:spPr bwMode="auto">
          <a:xfrm>
            <a:off x="304800" y="958850"/>
            <a:ext cx="6858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hangingPunct="1">
              <a:defRPr/>
            </a:pPr>
            <a:r>
              <a:rPr lang="en-US" sz="3600" dirty="0">
                <a:solidFill>
                  <a:schemeClr val="bg1"/>
                </a:solidFill>
                <a:latin typeface="Arial Unicode MS" pitchFamily="34" charset="-128"/>
                <a:ea typeface="Arial Unicode MS" pitchFamily="34" charset="-128"/>
                <a:cs typeface="Arial Unicode MS" pitchFamily="34" charset="-128"/>
              </a:rPr>
              <a:t>I. </a:t>
            </a:r>
            <a:r>
              <a:rPr lang="ta-IN" sz="3600" dirty="0">
                <a:solidFill>
                  <a:schemeClr val="bg1"/>
                </a:solidFill>
                <a:latin typeface="Arial Unicode MS" pitchFamily="34" charset="-128"/>
                <a:ea typeface="Arial Unicode MS" pitchFamily="34" charset="-128"/>
                <a:cs typeface="Arial Unicode MS" pitchFamily="34" charset="-128"/>
              </a:rPr>
              <a:t>பாலஸ்தீன குழு</a:t>
            </a:r>
          </a:p>
        </p:txBody>
      </p:sp>
      <p:sp>
        <p:nvSpPr>
          <p:cNvPr id="108550" name="Rectangle 9">
            <a:extLst>
              <a:ext uri="{FF2B5EF4-FFF2-40B4-BE49-F238E27FC236}">
                <a16:creationId xmlns:a16="http://schemas.microsoft.com/office/drawing/2014/main" id="{694C6ED0-DCFE-0946-B6BB-71943C3E360D}"/>
              </a:ext>
            </a:extLst>
          </p:cNvPr>
          <p:cNvSpPr>
            <a:spLocks noGrp="1" noChangeArrowheads="1"/>
          </p:cNvSpPr>
          <p:nvPr>
            <p:ph type="title" idx="4294967295"/>
          </p:nvPr>
        </p:nvSpPr>
        <p:spPr>
          <a:xfrm>
            <a:off x="381000" y="228600"/>
            <a:ext cx="7772400" cy="762000"/>
          </a:xfrm>
        </p:spPr>
        <p:txBody>
          <a:bodyPr/>
          <a:lstStyle/>
          <a:p>
            <a:pPr algn="l" eaLnBrk="1" hangingPunct="1"/>
            <a:r>
              <a:rPr lang="ta-IN" altLang="en-US" sz="3600" b="1" u="sng">
                <a:solidFill>
                  <a:schemeClr val="bg1"/>
                </a:solidFill>
                <a:latin typeface="Arial" panose="020B0604020202020204" pitchFamily="34" charset="0"/>
                <a:ea typeface="ＭＳ Ｐゴシック" panose="020B0600070205080204" pitchFamily="34" charset="-128"/>
                <a:cs typeface="Arial" panose="020B0604020202020204" pitchFamily="34" charset="0"/>
              </a:rPr>
              <a:t>சூடெபிகிராஃபா </a:t>
            </a:r>
            <a:endParaRPr lang="en-US" altLang="en-US" sz="3600" b="1" u="sng">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Scroll">
            <a:extLst>
              <a:ext uri="{FF2B5EF4-FFF2-40B4-BE49-F238E27FC236}">
                <a16:creationId xmlns:a16="http://schemas.microsoft.com/office/drawing/2014/main" id="{D34D20B8-F61C-B24B-9C11-B410A710B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54864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1" name="Text Box 3">
            <a:extLst>
              <a:ext uri="{FF2B5EF4-FFF2-40B4-BE49-F238E27FC236}">
                <a16:creationId xmlns:a16="http://schemas.microsoft.com/office/drawing/2014/main" id="{4E35C765-5560-7745-A1EE-BD9C3C20FB25}"/>
              </a:ext>
            </a:extLst>
          </p:cNvPr>
          <p:cNvSpPr txBox="1">
            <a:spLocks noChangeArrowheads="1"/>
          </p:cNvSpPr>
          <p:nvPr/>
        </p:nvSpPr>
        <p:spPr bwMode="auto">
          <a:xfrm>
            <a:off x="1219200" y="2747963"/>
            <a:ext cx="6858000" cy="18161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914400" indent="-914400" defTabSz="914400">
              <a:defRPr/>
            </a:pPr>
            <a:r>
              <a:rPr lang="ta-IN" sz="2800" b="1" i="1" dirty="0">
                <a:solidFill>
                  <a:srgbClr val="000000"/>
                </a:solidFill>
                <a:latin typeface="Arial Unicode MS" pitchFamily="34" charset="-128"/>
                <a:ea typeface="Arial Unicode MS" pitchFamily="34" charset="-128"/>
                <a:cs typeface="Arial Unicode MS" pitchFamily="34" charset="-128"/>
              </a:rPr>
              <a:t>அரிஸ்டியாஸின் கடிதம்</a:t>
            </a:r>
          </a:p>
          <a:p>
            <a:pPr marL="914400" indent="-914400" defTabSz="914400">
              <a:defRPr/>
            </a:pPr>
            <a:r>
              <a:rPr lang="ta-IN" sz="2800" b="1" i="1" dirty="0">
                <a:solidFill>
                  <a:srgbClr val="000000"/>
                </a:solidFill>
                <a:latin typeface="Arial Unicode MS" pitchFamily="34" charset="-128"/>
                <a:ea typeface="Arial Unicode MS" pitchFamily="34" charset="-128"/>
                <a:cs typeface="Arial Unicode MS" pitchFamily="34" charset="-128"/>
              </a:rPr>
              <a:t>சிபிலின் ஆரக்கிள்ஸ்</a:t>
            </a:r>
          </a:p>
          <a:p>
            <a:pPr marL="914400" indent="-914400" defTabSz="914400">
              <a:defRPr/>
            </a:pPr>
            <a:r>
              <a:rPr lang="ta-IN" sz="2800" b="1" i="1" dirty="0">
                <a:solidFill>
                  <a:srgbClr val="000000"/>
                </a:solidFill>
                <a:latin typeface="Arial Unicode MS" pitchFamily="34" charset="-128"/>
                <a:ea typeface="Arial Unicode MS" pitchFamily="34" charset="-128"/>
                <a:cs typeface="Arial Unicode MS" pitchFamily="34" charset="-128"/>
              </a:rPr>
              <a:t>3 மக்காபீஸ்</a:t>
            </a:r>
          </a:p>
          <a:p>
            <a:pPr marL="914400" indent="-914400" defTabSz="914400">
              <a:defRPr/>
            </a:pPr>
            <a:r>
              <a:rPr lang="ta-IN" sz="2800" b="1" i="1" dirty="0">
                <a:solidFill>
                  <a:srgbClr val="000000"/>
                </a:solidFill>
                <a:latin typeface="Arial Unicode MS" pitchFamily="34" charset="-128"/>
                <a:ea typeface="Arial Unicode MS" pitchFamily="34" charset="-128"/>
                <a:cs typeface="Arial Unicode MS" pitchFamily="34" charset="-128"/>
              </a:rPr>
              <a:t>4 மக்காபீஸ்</a:t>
            </a:r>
            <a:endParaRPr lang="en-US" sz="2800" dirty="0">
              <a:solidFill>
                <a:srgbClr val="000000"/>
              </a:solidFill>
              <a:latin typeface="Arial Unicode MS" pitchFamily="34" charset="-128"/>
              <a:ea typeface="Arial Unicode MS" pitchFamily="34" charset="-128"/>
              <a:cs typeface="Arial Unicode MS" pitchFamily="34" charset="-128"/>
            </a:endParaRPr>
          </a:p>
        </p:txBody>
      </p:sp>
      <p:sp>
        <p:nvSpPr>
          <p:cNvPr id="247812" name="Text Box 4">
            <a:extLst>
              <a:ext uri="{FF2B5EF4-FFF2-40B4-BE49-F238E27FC236}">
                <a16:creationId xmlns:a16="http://schemas.microsoft.com/office/drawing/2014/main" id="{D7120DA0-64CC-2F4A-80F5-56DF619E5257}"/>
              </a:ext>
            </a:extLst>
          </p:cNvPr>
          <p:cNvSpPr txBox="1">
            <a:spLocks noChangeArrowheads="1"/>
          </p:cNvSpPr>
          <p:nvPr/>
        </p:nvSpPr>
        <p:spPr bwMode="auto">
          <a:xfrm>
            <a:off x="3124200" y="6400800"/>
            <a:ext cx="60198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defTabSz="914400" eaLnBrk="1" hangingPunct="1">
              <a:defRPr/>
            </a:pPr>
            <a:r>
              <a:rPr lang="ta-IN" sz="2800" b="0" dirty="0">
                <a:solidFill>
                  <a:schemeClr val="bg1"/>
                </a:solidFill>
                <a:latin typeface="Arial Unicode MS" pitchFamily="34" charset="-128"/>
                <a:ea typeface="Arial Unicode MS" pitchFamily="34" charset="-128"/>
                <a:cs typeface="Arial Unicode MS" pitchFamily="34" charset="-128"/>
              </a:rPr>
              <a:t>புதிய வேதாகம அகராதி</a:t>
            </a:r>
            <a:endParaRPr lang="en-US" sz="2800" b="0" dirty="0">
              <a:solidFill>
                <a:schemeClr val="bg1"/>
              </a:solidFill>
              <a:latin typeface="Arial Unicode MS" pitchFamily="34" charset="-128"/>
              <a:ea typeface="Arial Unicode MS" pitchFamily="34" charset="-128"/>
              <a:cs typeface="Arial Unicode MS" pitchFamily="34" charset="-128"/>
            </a:endParaRPr>
          </a:p>
          <a:p>
            <a:pPr algn="r" defTabSz="914400" eaLnBrk="1" hangingPunct="1">
              <a:defRPr/>
            </a:pPr>
            <a:endParaRPr lang="en-US" sz="2800" b="0" dirty="0">
              <a:solidFill>
                <a:srgbClr val="000000"/>
              </a:solidFill>
              <a:latin typeface="Arial Unicode MS" pitchFamily="34" charset="-128"/>
              <a:ea typeface="Arial Unicode MS" pitchFamily="34" charset="-128"/>
              <a:cs typeface="Arial Unicode MS" pitchFamily="34" charset="-128"/>
            </a:endParaRPr>
          </a:p>
        </p:txBody>
      </p:sp>
      <p:sp>
        <p:nvSpPr>
          <p:cNvPr id="247813" name="Text Box 5">
            <a:extLst>
              <a:ext uri="{FF2B5EF4-FFF2-40B4-BE49-F238E27FC236}">
                <a16:creationId xmlns:a16="http://schemas.microsoft.com/office/drawing/2014/main" id="{34CEF553-D7C2-3941-91A3-B83BA50EB7D0}"/>
              </a:ext>
            </a:extLst>
          </p:cNvPr>
          <p:cNvSpPr txBox="1">
            <a:spLocks noChangeArrowheads="1"/>
          </p:cNvSpPr>
          <p:nvPr/>
        </p:nvSpPr>
        <p:spPr bwMode="auto">
          <a:xfrm>
            <a:off x="228600" y="1066800"/>
            <a:ext cx="6858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defTabSz="914400">
              <a:defRPr/>
            </a:pPr>
            <a:r>
              <a:rPr lang="ta-IN" sz="4000" b="1" dirty="0">
                <a:solidFill>
                  <a:srgbClr val="FFFFFF"/>
                </a:solidFill>
                <a:latin typeface="Arial Unicode MS" pitchFamily="34" charset="-128"/>
                <a:ea typeface="Arial Unicode MS" pitchFamily="34" charset="-128"/>
                <a:cs typeface="Arial Unicode MS" pitchFamily="34" charset="-128"/>
              </a:rPr>
              <a:t>யூத-குடியேற்ற  குழு</a:t>
            </a:r>
            <a:endParaRPr lang="en-US" sz="4000" b="1" dirty="0">
              <a:solidFill>
                <a:srgbClr val="FFFFFF"/>
              </a:solidFill>
              <a:latin typeface="Arial Unicode MS" pitchFamily="34" charset="-128"/>
              <a:ea typeface="Arial Unicode MS" pitchFamily="34" charset="-128"/>
              <a:cs typeface="Arial Unicode MS" pitchFamily="34" charset="-128"/>
            </a:endParaRPr>
          </a:p>
        </p:txBody>
      </p:sp>
      <p:sp>
        <p:nvSpPr>
          <p:cNvPr id="109574" name="Rectangle 6">
            <a:extLst>
              <a:ext uri="{FF2B5EF4-FFF2-40B4-BE49-F238E27FC236}">
                <a16:creationId xmlns:a16="http://schemas.microsoft.com/office/drawing/2014/main" id="{86716AA9-5EA9-1949-9648-9558E5C23756}"/>
              </a:ext>
            </a:extLst>
          </p:cNvPr>
          <p:cNvSpPr>
            <a:spLocks noGrp="1" noChangeArrowheads="1"/>
          </p:cNvSpPr>
          <p:nvPr>
            <p:ph type="title" idx="4294967295"/>
          </p:nvPr>
        </p:nvSpPr>
        <p:spPr>
          <a:xfrm>
            <a:off x="304800" y="228600"/>
            <a:ext cx="7772400" cy="762000"/>
          </a:xfrm>
        </p:spPr>
        <p:txBody>
          <a:bodyPr/>
          <a:lstStyle/>
          <a:p>
            <a:pPr algn="l" eaLnBrk="1" hangingPunct="1"/>
            <a:r>
              <a:rPr lang="ta-IN" altLang="en-US" sz="2800" b="1" u="sng">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சூடெபிகிராஃபா </a:t>
            </a:r>
            <a:endParaRPr lang="en-US" altLang="en-US" sz="280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248B5ECB-9B80-3540-90D6-29BD0B1BA427}"/>
              </a:ext>
            </a:extLst>
          </p:cNvPr>
          <p:cNvSpPr>
            <a:spLocks noGrp="1" noRot="1" noChangeArrowheads="1"/>
          </p:cNvSpPr>
          <p:nvPr>
            <p:ph type="title"/>
          </p:nvPr>
        </p:nvSpPr>
        <p:spPr>
          <a:xfrm>
            <a:off x="762000" y="533400"/>
            <a:ext cx="3810000" cy="1173163"/>
          </a:xfrm>
        </p:spPr>
        <p:txBody>
          <a:bodyPr/>
          <a:lstStyle/>
          <a:p>
            <a:pPr eaLnBrk="1" hangingPunct="1">
              <a:defRPr/>
            </a:pPr>
            <a:r>
              <a:rPr lang="en-US">
                <a:latin typeface="Arial" charset="0"/>
                <a:ea typeface="ＭＳ Ｐゴシック" charset="0"/>
                <a:cs typeface="ＭＳ Ｐゴシック" charset="0"/>
              </a:rPr>
              <a:t>Is Jesus in the DSS?</a:t>
            </a:r>
          </a:p>
        </p:txBody>
      </p:sp>
      <p:sp>
        <p:nvSpPr>
          <p:cNvPr id="164867" name="Rectangle 3">
            <a:extLst>
              <a:ext uri="{FF2B5EF4-FFF2-40B4-BE49-F238E27FC236}">
                <a16:creationId xmlns:a16="http://schemas.microsoft.com/office/drawing/2014/main" id="{799A61F0-3A55-004B-92DF-B3F66F4CE9D5}"/>
              </a:ext>
            </a:extLst>
          </p:cNvPr>
          <p:cNvSpPr>
            <a:spLocks noGrp="1" noChangeArrowheads="1"/>
          </p:cNvSpPr>
          <p:nvPr>
            <p:ph type="body" idx="1"/>
          </p:nvPr>
        </p:nvSpPr>
        <p:spPr>
          <a:xfrm>
            <a:off x="5029200" y="1600200"/>
            <a:ext cx="4114800" cy="762000"/>
          </a:xfrm>
        </p:spPr>
        <p:txBody>
          <a:bodyPr/>
          <a:lstStyle/>
          <a:p>
            <a:pPr eaLnBrk="1" hangingPunct="1">
              <a:buFont typeface="Wingdings" charset="0"/>
              <a:buChar char="n"/>
              <a:defRPr/>
            </a:pPr>
            <a:r>
              <a:rPr lang="ta-IN" sz="4000" b="1" dirty="0">
                <a:latin typeface="Arial Unicode MS" pitchFamily="34" charset="-128"/>
                <a:ea typeface="Arial Unicode MS" pitchFamily="34" charset="-128"/>
                <a:cs typeface="Arial Unicode MS" pitchFamily="34" charset="-128"/>
              </a:rPr>
              <a:t>இதன் பதில் என்ன</a:t>
            </a:r>
            <a:r>
              <a:rPr lang="en-US" sz="4000" b="1" dirty="0">
                <a:latin typeface="Arial Unicode MS" pitchFamily="34" charset="-128"/>
                <a:ea typeface="Arial Unicode MS" pitchFamily="34" charset="-128"/>
                <a:cs typeface="Arial Unicode MS" pitchFamily="34" charset="-128"/>
              </a:rPr>
              <a:t>?</a:t>
            </a:r>
          </a:p>
        </p:txBody>
      </p:sp>
      <p:pic>
        <p:nvPicPr>
          <p:cNvPr id="110596" name="Picture 4" descr="DSS0005">
            <a:extLst>
              <a:ext uri="{FF2B5EF4-FFF2-40B4-BE49-F238E27FC236}">
                <a16:creationId xmlns:a16="http://schemas.microsoft.com/office/drawing/2014/main" id="{4E6790DF-F24D-874D-8526-96C72BEDE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7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8473E7F9-3C10-704C-BAE0-6FB9701AF0F4}"/>
              </a:ext>
            </a:extLst>
          </p:cNvPr>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descr="Cave 4 Dead Sea Scrolls">
            <a:extLst>
              <a:ext uri="{FF2B5EF4-FFF2-40B4-BE49-F238E27FC236}">
                <a16:creationId xmlns:a16="http://schemas.microsoft.com/office/drawing/2014/main" id="{519C9224-3EA2-6945-A2A2-1027ACD8666E}"/>
              </a:ext>
            </a:extLst>
          </p:cNvPr>
          <p:cNvPicPr>
            <a:picLocks noChangeAspect="1" noChangeArrowheads="1"/>
          </p:cNvPicPr>
          <p:nvPr/>
        </p:nvPicPr>
        <p:blipFill rotWithShape="1">
          <a:blip r:embed="rId3">
            <a:lum bright="-42000"/>
            <a:extLst>
              <a:ext uri="{28A0092B-C50C-407E-A947-70E740481C1C}">
                <a14:useLocalDpi xmlns:a14="http://schemas.microsoft.com/office/drawing/2010/main" val="0"/>
              </a:ext>
            </a:extLst>
          </a:blip>
          <a:srcRect b="2637"/>
          <a:stretch/>
        </p:blipFill>
        <p:spPr bwMode="auto">
          <a:xfrm>
            <a:off x="-42863" y="0"/>
            <a:ext cx="92297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Rectangle 2">
            <a:extLst>
              <a:ext uri="{FF2B5EF4-FFF2-40B4-BE49-F238E27FC236}">
                <a16:creationId xmlns:a16="http://schemas.microsoft.com/office/drawing/2014/main" id="{1D1D56ED-8467-6540-8F83-CED1A0CC10F3}"/>
              </a:ext>
            </a:extLst>
          </p:cNvPr>
          <p:cNvSpPr>
            <a:spLocks noGrp="1" noRot="1" noChangeArrowheads="1"/>
          </p:cNvSpPr>
          <p:nvPr>
            <p:ph type="title"/>
          </p:nvPr>
        </p:nvSpPr>
        <p:spPr>
          <a:xfrm>
            <a:off x="348726" y="5827057"/>
            <a:ext cx="8763000" cy="914400"/>
          </a:xfrm>
          <a:solidFill>
            <a:srgbClr val="663300"/>
          </a:solidFill>
        </p:spPr>
        <p:txBody>
          <a:bodyPr/>
          <a:lstStyle/>
          <a:p>
            <a:pPr eaLnBrk="1" hangingPunct="1">
              <a:defRPr/>
            </a:pPr>
            <a:r>
              <a:rPr lang="ta-IN" sz="3200" dirty="0">
                <a:latin typeface="Arial Unicode MS" pitchFamily="34" charset="-128"/>
                <a:ea typeface="Arial Unicode MS" pitchFamily="34" charset="-128"/>
                <a:cs typeface="Arial Unicode MS" pitchFamily="34" charset="-128"/>
              </a:rPr>
              <a:t>குகை 4 ல் மிக அதிகமான சுருள்களை கொண்டு வரப்பட்டது </a:t>
            </a:r>
            <a:endParaRPr lang="en-US" sz="3200" dirty="0">
              <a:latin typeface="Arial Unicode MS" pitchFamily="34" charset="-128"/>
              <a:ea typeface="Arial Unicode MS" pitchFamily="34" charset="-128"/>
              <a:cs typeface="Arial Unicode MS" pitchFamily="34" charset="-128"/>
            </a:endParaRPr>
          </a:p>
        </p:txBody>
      </p:sp>
      <p:pic>
        <p:nvPicPr>
          <p:cNvPr id="111620" name="Picture 5" descr="Qumran">
            <a:extLst>
              <a:ext uri="{FF2B5EF4-FFF2-40B4-BE49-F238E27FC236}">
                <a16:creationId xmlns:a16="http://schemas.microsoft.com/office/drawing/2014/main" id="{7CD5931F-078C-B042-A670-D63922EB647E}"/>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4559300" y="0"/>
            <a:ext cx="45847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0" name="Rectangle 6">
            <a:extLst>
              <a:ext uri="{FF2B5EF4-FFF2-40B4-BE49-F238E27FC236}">
                <a16:creationId xmlns:a16="http://schemas.microsoft.com/office/drawing/2014/main" id="{EBE0E339-54AF-FC42-B98D-D3E440B60493}"/>
              </a:ext>
            </a:extLst>
          </p:cNvPr>
          <p:cNvSpPr>
            <a:spLocks noRot="1" noChangeArrowheads="1"/>
          </p:cNvSpPr>
          <p:nvPr/>
        </p:nvSpPr>
        <p:spPr bwMode="auto">
          <a:xfrm>
            <a:off x="0" y="274638"/>
            <a:ext cx="9144000" cy="1143000"/>
          </a:xfrm>
          <a:prstGeom prst="rect">
            <a:avLst/>
          </a:prstGeom>
          <a:noFill/>
          <a:ln w="9525">
            <a:noFill/>
            <a:miter lim="800000"/>
            <a:headEnd/>
            <a:tailEnd/>
          </a:ln>
          <a:effectLst/>
        </p:spPr>
        <p:txBody>
          <a:bodyPr anchor="ctr"/>
          <a:lstStyle/>
          <a:p>
            <a:pPr algn="ctr" defTabSz="914400">
              <a:defRPr/>
            </a:pPr>
            <a:endParaRPr lang="en-US" sz="40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18793" name="Rectangle 9">
            <a:extLst>
              <a:ext uri="{FF2B5EF4-FFF2-40B4-BE49-F238E27FC236}">
                <a16:creationId xmlns:a16="http://schemas.microsoft.com/office/drawing/2014/main" id="{380D492B-777D-1448-A6A7-D92CF6371DCF}"/>
              </a:ext>
            </a:extLst>
          </p:cNvPr>
          <p:cNvSpPr>
            <a:spLocks noChangeArrowheads="1"/>
          </p:cNvSpPr>
          <p:nvPr/>
        </p:nvSpPr>
        <p:spPr bwMode="auto">
          <a:xfrm>
            <a:off x="501126" y="1148695"/>
            <a:ext cx="8229600" cy="4525962"/>
          </a:xfrm>
          <a:prstGeom prst="rect">
            <a:avLst/>
          </a:prstGeom>
          <a:noFill/>
          <a:ln w="9525">
            <a:noFill/>
            <a:miter lim="800000"/>
            <a:headEnd/>
            <a:tailEnd/>
          </a:ln>
          <a:effectLst/>
        </p:spPr>
        <p:txBody>
          <a:bodyPr/>
          <a:lstStyle/>
          <a:p>
            <a:pPr marL="342900" indent="-342900" defTabSz="914400">
              <a:spcBef>
                <a:spcPct val="20000"/>
              </a:spcBef>
              <a:buClr>
                <a:srgbClr val="FFCC00"/>
              </a:buClr>
              <a:buSzPct val="70000"/>
              <a:buFont typeface="Wingdings" charset="0"/>
              <a:buChar char="n"/>
              <a:defRPr/>
            </a:pPr>
            <a:endParaRPr lang="en-US" sz="36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a:p>
            <a:pPr marL="342900" indent="-342900" defTabSz="914400">
              <a:spcBef>
                <a:spcPct val="20000"/>
              </a:spcBef>
              <a:buClr>
                <a:srgbClr val="FFCC00"/>
              </a:buClr>
              <a:buSzPct val="70000"/>
              <a:buFont typeface="Wingdings" charset="0"/>
              <a:buChar char="n"/>
              <a:defRPr/>
            </a:pPr>
            <a:r>
              <a:rPr lang="ta-IN" sz="36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தோரா மற்றும் பக்தியுள்ள வாழ்க்கை பற்றிய ஆய்வு</a:t>
            </a:r>
          </a:p>
          <a:p>
            <a:pPr marL="342900" indent="-342900" defTabSz="914400">
              <a:spcBef>
                <a:spcPct val="20000"/>
              </a:spcBef>
              <a:buClr>
                <a:srgbClr val="FFCC00"/>
              </a:buClr>
              <a:buSzPct val="70000"/>
              <a:buFont typeface="Wingdings" charset="0"/>
              <a:buChar char="n"/>
              <a:defRPr/>
            </a:pPr>
            <a:r>
              <a:rPr lang="ta-IN" sz="36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கடவுளின் சர்வவல்லமை </a:t>
            </a:r>
          </a:p>
          <a:p>
            <a:pPr marL="342900" indent="-342900" defTabSz="914400">
              <a:spcBef>
                <a:spcPct val="20000"/>
              </a:spcBef>
              <a:buClr>
                <a:srgbClr val="FFCC00"/>
              </a:buClr>
              <a:buSzPct val="70000"/>
              <a:buFont typeface="Wingdings" charset="0"/>
              <a:buChar char="n"/>
              <a:defRPr/>
            </a:pPr>
            <a:r>
              <a:rPr lang="ta-IN" sz="36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கடைசிகால  கருப்பொருள்கள்</a:t>
            </a:r>
          </a:p>
          <a:p>
            <a:pPr marL="342900" indent="-342900" defTabSz="914400">
              <a:spcBef>
                <a:spcPct val="20000"/>
              </a:spcBef>
              <a:buClr>
                <a:srgbClr val="FFCC00"/>
              </a:buClr>
              <a:buSzPct val="70000"/>
              <a:buFont typeface="Wingdings" charset="0"/>
              <a:buChar char="n"/>
              <a:defRPr/>
            </a:pPr>
            <a:r>
              <a:rPr lang="ta-IN" sz="36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இனவாத</a:t>
            </a:r>
          </a:p>
          <a:p>
            <a:pPr marL="342900" indent="-342900" defTabSz="914400">
              <a:spcBef>
                <a:spcPct val="20000"/>
              </a:spcBef>
              <a:buClr>
                <a:srgbClr val="FFCC00"/>
              </a:buClr>
              <a:buSzPct val="70000"/>
              <a:buFont typeface="Wingdings" charset="0"/>
              <a:buChar char="n"/>
              <a:defRPr/>
            </a:pPr>
            <a:r>
              <a:rPr lang="ta-IN" sz="36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சட்டம் </a:t>
            </a:r>
            <a:endParaRPr lang="en-US" sz="36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9" name="Text Box 5">
            <a:extLst>
              <a:ext uri="{FF2B5EF4-FFF2-40B4-BE49-F238E27FC236}">
                <a16:creationId xmlns:a16="http://schemas.microsoft.com/office/drawing/2014/main" id="{4004CFAB-7E48-C74C-A14D-D89F70F0AB8C}"/>
              </a:ext>
            </a:extLst>
          </p:cNvPr>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charset="0"/>
                <a:cs typeface="Arial" charset="0"/>
              </a:rPr>
              <a:t>182</a:t>
            </a:r>
          </a:p>
        </p:txBody>
      </p:sp>
      <p:sp>
        <p:nvSpPr>
          <p:cNvPr id="111624" name="Rectangle 1">
            <a:extLst>
              <a:ext uri="{FF2B5EF4-FFF2-40B4-BE49-F238E27FC236}">
                <a16:creationId xmlns:a16="http://schemas.microsoft.com/office/drawing/2014/main" id="{58C3917D-9A8C-F146-A5A7-05CA6620890F}"/>
              </a:ext>
            </a:extLst>
          </p:cNvPr>
          <p:cNvSpPr>
            <a:spLocks noChangeArrowheads="1"/>
          </p:cNvSpPr>
          <p:nvPr/>
        </p:nvSpPr>
        <p:spPr bwMode="auto">
          <a:xfrm>
            <a:off x="236538" y="522288"/>
            <a:ext cx="87503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ta-IN" altLang="en-US" sz="3200" b="1"/>
              <a:t> </a:t>
            </a:r>
            <a:r>
              <a:rPr lang="ta-IN" altLang="en-US" sz="3200" b="1">
                <a:latin typeface="Arial Unicode MS" panose="020B0604020202020204" pitchFamily="34" charset="-128"/>
                <a:ea typeface="Arial Unicode MS" panose="020B0604020202020204" pitchFamily="34" charset="-128"/>
                <a:cs typeface="Arial Unicode MS" panose="020B0604020202020204" pitchFamily="34" charset="-128"/>
              </a:rPr>
              <a:t>துறவிகளின்  நம்பிக்கைகள் மற்றும் பண்புகள்</a:t>
            </a:r>
            <a:endParaRPr lang="en-GB" altLang="en-US" sz="3200" b="1">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42" name="Picture 4" descr="ruinsofqumran">
            <a:extLst>
              <a:ext uri="{FF2B5EF4-FFF2-40B4-BE49-F238E27FC236}">
                <a16:creationId xmlns:a16="http://schemas.microsoft.com/office/drawing/2014/main" id="{F908F6C6-BD0D-F14E-A402-4D53F8793456}"/>
              </a:ext>
            </a:extLst>
          </p:cNvPr>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10098088" cy="769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Rectangle 2">
            <a:extLst>
              <a:ext uri="{FF2B5EF4-FFF2-40B4-BE49-F238E27FC236}">
                <a16:creationId xmlns:a16="http://schemas.microsoft.com/office/drawing/2014/main" id="{3CC14C49-05F8-724F-83FD-DDCE11FB0511}"/>
              </a:ext>
            </a:extLst>
          </p:cNvPr>
          <p:cNvSpPr>
            <a:spLocks noGrp="1" noRot="1" noChangeArrowheads="1"/>
          </p:cNvSpPr>
          <p:nvPr>
            <p:ph type="title"/>
          </p:nvPr>
        </p:nvSpPr>
        <p:spPr>
          <a:xfrm>
            <a:off x="0" y="0"/>
            <a:ext cx="6732588"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ta-IN" sz="3600" dirty="0">
                <a:latin typeface="Arial Unicode MS" pitchFamily="34" charset="-128"/>
                <a:ea typeface="Arial Unicode MS" pitchFamily="34" charset="-128"/>
                <a:cs typeface="Arial Unicode MS" pitchFamily="34" charset="-128"/>
              </a:rPr>
              <a:t>டி.எஸ்.எஸ்ஸின் முக்கியத்துவம்</a:t>
            </a:r>
            <a:endParaRPr lang="en-US" sz="3600" dirty="0">
              <a:latin typeface="Arial Unicode MS" pitchFamily="34" charset="-128"/>
              <a:ea typeface="Arial Unicode MS" pitchFamily="34" charset="-128"/>
              <a:cs typeface="Arial Unicode MS" pitchFamily="34" charset="-128"/>
            </a:endParaRPr>
          </a:p>
        </p:txBody>
      </p:sp>
      <p:sp>
        <p:nvSpPr>
          <p:cNvPr id="135171" name="Rectangle 3">
            <a:extLst>
              <a:ext uri="{FF2B5EF4-FFF2-40B4-BE49-F238E27FC236}">
                <a16:creationId xmlns:a16="http://schemas.microsoft.com/office/drawing/2014/main" id="{7331B96D-20D5-924F-B3D1-AFC9AF1280D9}"/>
              </a:ext>
            </a:extLst>
          </p:cNvPr>
          <p:cNvSpPr>
            <a:spLocks noGrp="1" noChangeArrowheads="1"/>
          </p:cNvSpPr>
          <p:nvPr>
            <p:ph type="body" idx="1"/>
          </p:nvPr>
        </p:nvSpPr>
        <p:spPr>
          <a:xfrm>
            <a:off x="457200" y="1600200"/>
            <a:ext cx="9088438" cy="4525963"/>
          </a:xfrm>
        </p:spPr>
        <p:txBody>
          <a:bodyPr/>
          <a:lstStyle/>
          <a:p>
            <a:pPr marL="609600" indent="-609600" eaLnBrk="1" hangingPunct="1">
              <a:buFont typeface="Wingdings" charset="0"/>
              <a:buNone/>
              <a:defRPr/>
            </a:pPr>
            <a:r>
              <a:rPr lang="en-US" sz="3600" b="1" dirty="0">
                <a:latin typeface="Arial Unicode MS" pitchFamily="34" charset="-128"/>
                <a:ea typeface="Arial Unicode MS" pitchFamily="34" charset="-128"/>
                <a:cs typeface="Arial Unicode MS" pitchFamily="34" charset="-128"/>
              </a:rPr>
              <a:t>1. </a:t>
            </a:r>
            <a:r>
              <a:rPr lang="ta-IN" sz="3600" b="1" dirty="0">
                <a:latin typeface="Arial Unicode MS" pitchFamily="34" charset="-128"/>
                <a:ea typeface="Arial Unicode MS" pitchFamily="34" charset="-128"/>
                <a:cs typeface="Arial Unicode MS" pitchFamily="34" charset="-128"/>
              </a:rPr>
              <a:t>கும்ரான் சமூக ஆய்வு</a:t>
            </a:r>
            <a:endParaRPr lang="en-US" sz="3600" b="1" dirty="0">
              <a:latin typeface="Arial Unicode MS" pitchFamily="34" charset="-128"/>
              <a:ea typeface="Arial Unicode MS" pitchFamily="34" charset="-128"/>
              <a:cs typeface="Arial Unicode MS" pitchFamily="34" charset="-128"/>
            </a:endParaRPr>
          </a:p>
        </p:txBody>
      </p:sp>
      <p:sp>
        <p:nvSpPr>
          <p:cNvPr id="6" name="Text Box 5">
            <a:extLst>
              <a:ext uri="{FF2B5EF4-FFF2-40B4-BE49-F238E27FC236}">
                <a16:creationId xmlns:a16="http://schemas.microsoft.com/office/drawing/2014/main" id="{61DD33EF-507D-2A4E-8632-CC930ABCAE7D}"/>
              </a:ext>
            </a:extLst>
          </p:cNvPr>
          <p:cNvSpPr txBox="1">
            <a:spLocks noChangeArrowheads="1"/>
          </p:cNvSpPr>
          <p:nvPr/>
        </p:nvSpPr>
        <p:spPr bwMode="auto">
          <a:xfrm>
            <a:off x="8329613" y="0"/>
            <a:ext cx="1054100" cy="646113"/>
          </a:xfrm>
          <a:prstGeom prst="rect">
            <a:avLst/>
          </a:prstGeom>
          <a:no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36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182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checkerboard(across)">
                                      <p:cBhvr>
                                        <p:cTn id="7" dur="500"/>
                                        <p:tgtEl>
                                          <p:spTgt spid="135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DSS">
            <a:extLst>
              <a:ext uri="{FF2B5EF4-FFF2-40B4-BE49-F238E27FC236}">
                <a16:creationId xmlns:a16="http://schemas.microsoft.com/office/drawing/2014/main" id="{764E2A3F-EA17-7D45-AA01-EF4937A9BF2B}"/>
              </a:ext>
            </a:extLst>
          </p:cNvPr>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a:extLst>
              <a:ext uri="{FF2B5EF4-FFF2-40B4-BE49-F238E27FC236}">
                <a16:creationId xmlns:a16="http://schemas.microsoft.com/office/drawing/2014/main" id="{A22BBF17-E1FD-0548-BCC7-C2A1A9711F1D}"/>
              </a:ext>
            </a:extLst>
          </p:cNvPr>
          <p:cNvSpPr>
            <a:spLocks noChangeArrowheads="1"/>
          </p:cNvSpPr>
          <p:nvPr/>
        </p:nvSpPr>
        <p:spPr bwMode="auto">
          <a:xfrm>
            <a:off x="45720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lgn="ctr" defTabSz="914400">
              <a:defRPr/>
            </a:pPr>
            <a:endParaRPr lang="en-US" sz="4400" b="1">
              <a:solidFill>
                <a:srgbClr val="000000"/>
              </a:solidFill>
              <a:effectLst>
                <a:outerShdw blurRad="38100" dist="38100" dir="2700000" algn="tl">
                  <a:srgbClr val="FFFFFF"/>
                </a:outerShdw>
              </a:effectLst>
              <a:latin typeface="Arial Unicode MS" pitchFamily="34" charset="-128"/>
              <a:ea typeface="Arial Unicode MS" pitchFamily="34" charset="-128"/>
              <a:cs typeface="Arial Unicode MS" pitchFamily="34" charset="-128"/>
            </a:endParaRPr>
          </a:p>
        </p:txBody>
      </p:sp>
      <p:sp>
        <p:nvSpPr>
          <p:cNvPr id="271364" name="Rectangle 4">
            <a:extLst>
              <a:ext uri="{FF2B5EF4-FFF2-40B4-BE49-F238E27FC236}">
                <a16:creationId xmlns:a16="http://schemas.microsoft.com/office/drawing/2014/main" id="{5C7FE47C-64BA-CC4C-B5E5-4A5081906055}"/>
              </a:ext>
            </a:extLst>
          </p:cNvPr>
          <p:cNvSpPr>
            <a:spLocks noGrp="1" noChangeArrowheads="1"/>
          </p:cNvSpPr>
          <p:nvPr>
            <p:ph type="title" idx="4294967295"/>
          </p:nvPr>
        </p:nvSpPr>
        <p:spPr>
          <a:xfrm>
            <a:off x="0" y="45720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ta-IN" b="1" dirty="0">
                <a:solidFill>
                  <a:schemeClr val="bg1"/>
                </a:solidFill>
                <a:latin typeface="Arial Unicode MS" pitchFamily="34" charset="-128"/>
                <a:ea typeface="Arial Unicode MS" pitchFamily="34" charset="-128"/>
                <a:cs typeface="Arial Unicode MS" pitchFamily="34" charset="-128"/>
              </a:rPr>
              <a:t>இயேசு மற்றும் பாரம்பரியம்</a:t>
            </a:r>
            <a:endParaRPr lang="en-US" b="1" dirty="0">
              <a:solidFill>
                <a:schemeClr val="bg1"/>
              </a:solidFill>
              <a:latin typeface="Arial Unicode MS" pitchFamily="34" charset="-128"/>
              <a:ea typeface="Arial Unicode MS" pitchFamily="34" charset="-128"/>
              <a:cs typeface="Arial Unicode MS" pitchFamily="34" charset="-128"/>
            </a:endParaRPr>
          </a:p>
        </p:txBody>
      </p:sp>
      <p:sp>
        <p:nvSpPr>
          <p:cNvPr id="271365" name="Text Box 5">
            <a:extLst>
              <a:ext uri="{FF2B5EF4-FFF2-40B4-BE49-F238E27FC236}">
                <a16:creationId xmlns:a16="http://schemas.microsoft.com/office/drawing/2014/main" id="{875EE77D-F6DC-F242-8D16-977C875231BC}"/>
              </a:ext>
            </a:extLst>
          </p:cNvPr>
          <p:cNvSpPr txBox="1">
            <a:spLocks noChangeArrowheads="1"/>
          </p:cNvSpPr>
          <p:nvPr/>
        </p:nvSpPr>
        <p:spPr bwMode="auto">
          <a:xfrm>
            <a:off x="304800" y="1455738"/>
            <a:ext cx="3810000" cy="646112"/>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hangingPunct="1">
              <a:defRPr/>
            </a:pPr>
            <a:r>
              <a:rPr lang="ta-IN" sz="3600" kern="0"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கும்ரான்</a:t>
            </a:r>
            <a:endParaRPr lang="en-US" sz="3200" i="1" u="sng" dirty="0">
              <a:solidFill>
                <a:srgbClr val="FFFFFF"/>
              </a:solidFill>
              <a:latin typeface="Arial Unicode MS" pitchFamily="34" charset="-128"/>
              <a:ea typeface="Arial Unicode MS" pitchFamily="34" charset="-128"/>
              <a:cs typeface="Arial Unicode MS" pitchFamily="34" charset="-128"/>
            </a:endParaRPr>
          </a:p>
        </p:txBody>
      </p:sp>
      <p:sp>
        <p:nvSpPr>
          <p:cNvPr id="271366" name="Text Box 6">
            <a:extLst>
              <a:ext uri="{FF2B5EF4-FFF2-40B4-BE49-F238E27FC236}">
                <a16:creationId xmlns:a16="http://schemas.microsoft.com/office/drawing/2014/main" id="{77586B72-C2D6-2B4A-A6BC-39561E751F55}"/>
              </a:ext>
            </a:extLst>
          </p:cNvPr>
          <p:cNvSpPr txBox="1">
            <a:spLocks noChangeArrowheads="1"/>
          </p:cNvSpPr>
          <p:nvPr/>
        </p:nvSpPr>
        <p:spPr bwMode="auto">
          <a:xfrm>
            <a:off x="4572000" y="1439863"/>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hangingPunct="1">
              <a:defRPr/>
            </a:pPr>
            <a:r>
              <a:rPr lang="ta-IN" sz="3200" u="sng" dirty="0">
                <a:solidFill>
                  <a:srgbClr val="FFFFFF"/>
                </a:solidFill>
                <a:latin typeface="Arial Unicode MS" pitchFamily="34" charset="-128"/>
                <a:ea typeface="Arial Unicode MS" pitchFamily="34" charset="-128"/>
                <a:cs typeface="Arial Unicode MS" pitchFamily="34" charset="-128"/>
              </a:rPr>
              <a:t>இயேசு (மத் 5</a:t>
            </a:r>
            <a:r>
              <a:rPr lang="ta-IN" sz="3200" i="1" u="sng" dirty="0">
                <a:solidFill>
                  <a:srgbClr val="FFFFFF"/>
                </a:solidFill>
                <a:latin typeface="Arial Unicode MS" pitchFamily="34" charset="-128"/>
                <a:ea typeface="Arial Unicode MS" pitchFamily="34" charset="-128"/>
                <a:cs typeface="Arial Unicode MS" pitchFamily="34" charset="-128"/>
              </a:rPr>
              <a:t>)</a:t>
            </a:r>
            <a:endParaRPr lang="en-US" sz="3200" i="1" u="sng" dirty="0">
              <a:solidFill>
                <a:srgbClr val="FFFFFF"/>
              </a:solidFill>
              <a:latin typeface="Arial Unicode MS" pitchFamily="34" charset="-128"/>
              <a:ea typeface="Arial Unicode MS" pitchFamily="34" charset="-128"/>
              <a:cs typeface="Arial Unicode MS" pitchFamily="34" charset="-128"/>
            </a:endParaRPr>
          </a:p>
        </p:txBody>
      </p:sp>
      <p:sp>
        <p:nvSpPr>
          <p:cNvPr id="271367" name="Text Box 7">
            <a:extLst>
              <a:ext uri="{FF2B5EF4-FFF2-40B4-BE49-F238E27FC236}">
                <a16:creationId xmlns:a16="http://schemas.microsoft.com/office/drawing/2014/main" id="{3F3D510F-8408-124D-8678-05A2F44FC668}"/>
              </a:ext>
            </a:extLst>
          </p:cNvPr>
          <p:cNvSpPr txBox="1">
            <a:spLocks noChangeArrowheads="1"/>
          </p:cNvSpPr>
          <p:nvPr/>
        </p:nvSpPr>
        <p:spPr bwMode="auto">
          <a:xfrm>
            <a:off x="304800" y="2257425"/>
            <a:ext cx="4038600" cy="45243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hangingPunct="1">
              <a:defRPr/>
            </a:pPr>
            <a:r>
              <a:rPr lang="ta-IN" sz="2400" dirty="0">
                <a:solidFill>
                  <a:srgbClr val="FFFFFF"/>
                </a:solidFill>
                <a:latin typeface="Arial Unicode MS" pitchFamily="34" charset="-128"/>
                <a:ea typeface="Arial Unicode MS" pitchFamily="34" charset="-128"/>
                <a:cs typeface="Arial Unicode MS" pitchFamily="34" charset="-128"/>
              </a:rPr>
              <a:t>"[தேவன் ] கிருபையின் உடன்படிக்கையில் அனைவரையும் ஏற்றுக்கொள்வார் ... அது ஒளியின் எல்லா பிள்ளைகளையும் நேசிக்கிறது ... இருளின் எல்லா மக்களையும் வெறுக்கிறது ..."</a:t>
            </a:r>
          </a:p>
          <a:p>
            <a:pPr defTabSz="914400" eaLnBrk="1" hangingPunct="1">
              <a:defRPr/>
            </a:pPr>
            <a:endParaRPr lang="ta-IN" sz="2400" dirty="0">
              <a:solidFill>
                <a:srgbClr val="FFFFFF"/>
              </a:solidFill>
              <a:latin typeface="Arial Unicode MS" pitchFamily="34" charset="-128"/>
              <a:ea typeface="Arial Unicode MS" pitchFamily="34" charset="-128"/>
              <a:cs typeface="Arial Unicode MS" pitchFamily="34" charset="-128"/>
            </a:endParaRPr>
          </a:p>
          <a:p>
            <a:pPr defTabSz="914400" eaLnBrk="1" hangingPunct="1">
              <a:defRPr/>
            </a:pPr>
            <a:r>
              <a:rPr lang="ta-IN" sz="2400" dirty="0">
                <a:solidFill>
                  <a:srgbClr val="FFFFFF"/>
                </a:solidFill>
                <a:latin typeface="Arial Unicode MS" pitchFamily="34" charset="-128"/>
                <a:ea typeface="Arial Unicode MS" pitchFamily="34" charset="-128"/>
                <a:cs typeface="Arial Unicode MS" pitchFamily="34" charset="-128"/>
              </a:rPr>
              <a:t>சமூகத்தின் ஆட்சி (1கிவ் எஸ்  1: 4; மேலும் . 9:21)</a:t>
            </a:r>
            <a:endParaRPr lang="en-US" sz="2400" dirty="0">
              <a:solidFill>
                <a:srgbClr val="FFFFFF"/>
              </a:solidFill>
              <a:latin typeface="Arial Unicode MS" pitchFamily="34" charset="-128"/>
              <a:ea typeface="Arial Unicode MS" pitchFamily="34" charset="-128"/>
              <a:cs typeface="Arial Unicode MS" pitchFamily="34" charset="-128"/>
            </a:endParaRPr>
          </a:p>
        </p:txBody>
      </p:sp>
      <p:sp>
        <p:nvSpPr>
          <p:cNvPr id="271368" name="Text Box 8">
            <a:extLst>
              <a:ext uri="{FF2B5EF4-FFF2-40B4-BE49-F238E27FC236}">
                <a16:creationId xmlns:a16="http://schemas.microsoft.com/office/drawing/2014/main" id="{39156179-96F6-9040-ACF0-B4AE317D6496}"/>
              </a:ext>
            </a:extLst>
          </p:cNvPr>
          <p:cNvSpPr txBox="1">
            <a:spLocks noChangeArrowheads="1"/>
          </p:cNvSpPr>
          <p:nvPr/>
        </p:nvSpPr>
        <p:spPr bwMode="auto">
          <a:xfrm>
            <a:off x="4953000" y="2101850"/>
            <a:ext cx="4038600" cy="2370138"/>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914400">
              <a:defRPr/>
            </a:pPr>
            <a:r>
              <a:rPr lang="en-US" sz="2800" b="1" dirty="0">
                <a:solidFill>
                  <a:srgbClr val="FFFFFF"/>
                </a:solidFill>
                <a:latin typeface="Arial Unicode MS" pitchFamily="34" charset="-128"/>
                <a:ea typeface="Arial Unicode MS" pitchFamily="34" charset="-128"/>
                <a:cs typeface="Arial Unicode MS" pitchFamily="34" charset="-128"/>
              </a:rPr>
              <a:t> </a:t>
            </a:r>
            <a:r>
              <a:rPr lang="ta-IN" sz="2400" b="1" dirty="0">
                <a:solidFill>
                  <a:srgbClr val="FFFFFF"/>
                </a:solidFill>
                <a:latin typeface="Arial Unicode MS" pitchFamily="34" charset="-128"/>
                <a:ea typeface="Arial Unicode MS" pitchFamily="34" charset="-128"/>
                <a:cs typeface="Arial Unicode MS" pitchFamily="34" charset="-128"/>
              </a:rPr>
              <a:t>உனக்கடுத்தவனைச் சிநேகித்து, உன் சத்துருவைப் பகைப்பாயாக என்று சொல்லப்பட்டதைக் கேள்விப்பட்டிருக்கிறீர்கள். </a:t>
            </a:r>
            <a:r>
              <a:rPr lang="en-US" sz="2400" b="1" dirty="0">
                <a:solidFill>
                  <a:srgbClr val="FFFFFF"/>
                </a:solidFill>
                <a:latin typeface="Arial Unicode MS" pitchFamily="34" charset="-128"/>
                <a:ea typeface="Arial Unicode MS" pitchFamily="34" charset="-128"/>
                <a:cs typeface="Arial Unicode MS" pitchFamily="34" charset="-128"/>
              </a:rPr>
              <a:t>(5:43)</a:t>
            </a:r>
          </a:p>
        </p:txBody>
      </p:sp>
      <p:sp>
        <p:nvSpPr>
          <p:cNvPr id="271369" name="Text Box 9">
            <a:extLst>
              <a:ext uri="{FF2B5EF4-FFF2-40B4-BE49-F238E27FC236}">
                <a16:creationId xmlns:a16="http://schemas.microsoft.com/office/drawing/2014/main" id="{233D9509-6F79-634B-8260-75787191676F}"/>
              </a:ext>
            </a:extLst>
          </p:cNvPr>
          <p:cNvSpPr txBox="1">
            <a:spLocks noChangeArrowheads="1"/>
          </p:cNvSpPr>
          <p:nvPr/>
        </p:nvSpPr>
        <p:spPr bwMode="auto">
          <a:xfrm>
            <a:off x="4953000" y="4527550"/>
            <a:ext cx="4038600" cy="230822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914400">
              <a:defRPr/>
            </a:pPr>
            <a:r>
              <a:rPr lang="en-US" sz="2400" b="1" dirty="0">
                <a:solidFill>
                  <a:srgbClr val="FFFFFF"/>
                </a:solidFill>
                <a:latin typeface="Arial Unicode MS" pitchFamily="34" charset="-128"/>
                <a:ea typeface="Arial Unicode MS" pitchFamily="34" charset="-128"/>
                <a:cs typeface="Arial Unicode MS" pitchFamily="34" charset="-128"/>
              </a:rPr>
              <a:t>"</a:t>
            </a:r>
            <a:r>
              <a:rPr lang="ta-IN" sz="2400" b="1" dirty="0">
                <a:solidFill>
                  <a:srgbClr val="FFFFFF"/>
                </a:solidFill>
                <a:latin typeface="Arial Unicode MS" pitchFamily="34" charset="-128"/>
                <a:ea typeface="Arial Unicode MS" pitchFamily="34" charset="-128"/>
                <a:cs typeface="Arial Unicode MS" pitchFamily="34" charset="-128"/>
              </a:rPr>
              <a:t>நான் உங்களுக்குச் சொல்லுகிறேன்;  உங்களைத் துன்பப்படுத்துகிறவர்களுக்காகவும் ஜெபம்பண்ணுங்கள்.</a:t>
            </a:r>
            <a:r>
              <a:rPr lang="en-US" sz="2400" b="1" dirty="0">
                <a:solidFill>
                  <a:srgbClr val="FFFFFF"/>
                </a:solidFill>
                <a:latin typeface="Arial Unicode MS" pitchFamily="34" charset="-128"/>
                <a:ea typeface="Arial Unicode MS" pitchFamily="34" charset="-128"/>
                <a:cs typeface="Arial Unicode MS" pitchFamily="34" charset="-128"/>
              </a:rPr>
              <a:t> (5:44)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71369"/>
                                        </p:tgtEl>
                                        <p:attrNameLst>
                                          <p:attrName>style.visibility</p:attrName>
                                        </p:attrNameLst>
                                      </p:cBhvr>
                                      <p:to>
                                        <p:strVal val="visible"/>
                                      </p:to>
                                    </p:set>
                                    <p:anim calcmode="lin" valueType="num">
                                      <p:cBhvr>
                                        <p:cTn id="23" dur="1000" fill="hold"/>
                                        <p:tgtEl>
                                          <p:spTgt spid="271369"/>
                                        </p:tgtEl>
                                        <p:attrNameLst>
                                          <p:attrName>ppt_w</p:attrName>
                                        </p:attrNameLst>
                                      </p:cBhvr>
                                      <p:tavLst>
                                        <p:tav tm="0">
                                          <p:val>
                                            <p:fltVal val="0"/>
                                          </p:val>
                                        </p:tav>
                                        <p:tav tm="100000">
                                          <p:val>
                                            <p:strVal val="#ppt_w"/>
                                          </p:val>
                                        </p:tav>
                                      </p:tavLst>
                                    </p:anim>
                                    <p:anim calcmode="lin" valueType="num">
                                      <p:cBhvr>
                                        <p:cTn id="24" dur="1000" fill="hold"/>
                                        <p:tgtEl>
                                          <p:spTgt spid="271369"/>
                                        </p:tgtEl>
                                        <p:attrNameLst>
                                          <p:attrName>ppt_h</p:attrName>
                                        </p:attrNameLst>
                                      </p:cBhvr>
                                      <p:tavLst>
                                        <p:tav tm="0">
                                          <p:val>
                                            <p:fltVal val="0"/>
                                          </p:val>
                                        </p:tav>
                                        <p:tav tm="100000">
                                          <p:val>
                                            <p:strVal val="#ppt_h"/>
                                          </p:val>
                                        </p:tav>
                                      </p:tavLst>
                                    </p:anim>
                                    <p:anim calcmode="lin" valueType="num">
                                      <p:cBhvr>
                                        <p:cTn id="25" dur="1000" fill="hold"/>
                                        <p:tgtEl>
                                          <p:spTgt spid="27136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7136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P spid="271369" grpId="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4690" name="Picture 2" descr="ruinsofqumran">
            <a:extLst>
              <a:ext uri="{FF2B5EF4-FFF2-40B4-BE49-F238E27FC236}">
                <a16:creationId xmlns:a16="http://schemas.microsoft.com/office/drawing/2014/main" id="{A3952761-224F-8B4E-9468-9E56C35AF9C7}"/>
              </a:ext>
            </a:extLst>
          </p:cNvPr>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9144000" cy="769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1" name="Rectangle 3">
            <a:extLst>
              <a:ext uri="{FF2B5EF4-FFF2-40B4-BE49-F238E27FC236}">
                <a16:creationId xmlns:a16="http://schemas.microsoft.com/office/drawing/2014/main" id="{4A261C4F-C904-2F40-863F-9FC6E3C60BF3}"/>
              </a:ext>
            </a:extLst>
          </p:cNvPr>
          <p:cNvSpPr>
            <a:spLocks noGrp="1" noRot="1" noChangeArrowheads="1"/>
          </p:cNvSpPr>
          <p:nvPr>
            <p:ph type="title"/>
          </p:nvPr>
        </p:nvSpPr>
        <p:spPr>
          <a:xfrm>
            <a:off x="0" y="0"/>
            <a:ext cx="7535863"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ta-IN" sz="3600" dirty="0">
                <a:latin typeface="Arial Unicode MS" pitchFamily="34" charset="-128"/>
                <a:ea typeface="Arial Unicode MS" pitchFamily="34" charset="-128"/>
                <a:cs typeface="Arial Unicode MS" pitchFamily="34" charset="-128"/>
              </a:rPr>
              <a:t>டி.எஸ்.எஸ்ஸின் முக்கியத்துவம்</a:t>
            </a:r>
            <a:endParaRPr lang="en-US" sz="3600" dirty="0">
              <a:latin typeface="Arial Unicode MS" pitchFamily="34" charset="-128"/>
              <a:ea typeface="Arial Unicode MS" pitchFamily="34" charset="-128"/>
              <a:cs typeface="Arial Unicode MS" pitchFamily="34" charset="-128"/>
            </a:endParaRPr>
          </a:p>
        </p:txBody>
      </p:sp>
      <p:sp>
        <p:nvSpPr>
          <p:cNvPr id="273412" name="Rectangle 4">
            <a:extLst>
              <a:ext uri="{FF2B5EF4-FFF2-40B4-BE49-F238E27FC236}">
                <a16:creationId xmlns:a16="http://schemas.microsoft.com/office/drawing/2014/main" id="{A690468E-AC10-0944-B0E2-68AC4189C051}"/>
              </a:ext>
            </a:extLst>
          </p:cNvPr>
          <p:cNvSpPr>
            <a:spLocks noGrp="1" noChangeArrowheads="1"/>
          </p:cNvSpPr>
          <p:nvPr>
            <p:ph type="body" idx="1"/>
          </p:nvPr>
        </p:nvSpPr>
        <p:spPr/>
        <p:txBody>
          <a:bodyPr/>
          <a:lstStyle/>
          <a:p>
            <a:pPr marL="609600" indent="-609600" eaLnBrk="1" hangingPunct="1">
              <a:buFont typeface="Wingdings" pitchFamily="2" charset="2"/>
              <a:buNone/>
              <a:defRPr/>
            </a:pPr>
            <a:r>
              <a:rPr lang="en-US" sz="3600" b="1" dirty="0">
                <a:latin typeface="Arial Unicode MS" pitchFamily="34" charset="-128"/>
                <a:ea typeface="Arial Unicode MS" pitchFamily="34" charset="-128"/>
                <a:cs typeface="Arial Unicode MS" pitchFamily="34" charset="-128"/>
              </a:rPr>
              <a:t>1. </a:t>
            </a:r>
            <a:r>
              <a:rPr lang="ta-IN" sz="3600" b="1" dirty="0">
                <a:latin typeface="Arial Unicode MS" pitchFamily="34" charset="-128"/>
                <a:ea typeface="Arial Unicode MS" pitchFamily="34" charset="-128"/>
                <a:cs typeface="Arial Unicode MS" pitchFamily="34" charset="-128"/>
              </a:rPr>
              <a:t>கும்ரான் சமூக ஆய்வு</a:t>
            </a:r>
            <a:endParaRPr lang="en-US" sz="3600" b="1" dirty="0">
              <a:latin typeface="Arial Unicode MS" pitchFamily="34" charset="-128"/>
              <a:ea typeface="Arial Unicode MS" pitchFamily="34" charset="-128"/>
              <a:cs typeface="Arial Unicode MS" pitchFamily="34" charset="-128"/>
            </a:endParaRPr>
          </a:p>
          <a:p>
            <a:pPr marL="609600" indent="-609600" eaLnBrk="1" hangingPunct="1">
              <a:buFont typeface="Wingdings" charset="0"/>
              <a:buNone/>
              <a:defRPr/>
            </a:pPr>
            <a:endParaRPr lang="en-US" sz="3600" b="1" dirty="0">
              <a:latin typeface="Arial Unicode MS" pitchFamily="34" charset="-128"/>
              <a:ea typeface="Arial Unicode MS" pitchFamily="34" charset="-128"/>
              <a:cs typeface="Arial Unicode MS" pitchFamily="34" charset="-128"/>
            </a:endParaRPr>
          </a:p>
          <a:p>
            <a:pPr marL="609600" indent="-609600" eaLnBrk="1" hangingPunct="1">
              <a:buFont typeface="Wingdings" charset="0"/>
              <a:buNone/>
              <a:defRPr/>
            </a:pPr>
            <a:r>
              <a:rPr lang="en-US" sz="3600" b="1" dirty="0">
                <a:latin typeface="Arial Unicode MS" pitchFamily="34" charset="-128"/>
                <a:ea typeface="Arial Unicode MS" pitchFamily="34" charset="-128"/>
                <a:cs typeface="Arial Unicode MS" pitchFamily="34" charset="-128"/>
              </a:rPr>
              <a:t>2. </a:t>
            </a:r>
            <a:r>
              <a:rPr lang="ta-IN" sz="3600" dirty="0">
                <a:latin typeface="Arial Unicode MS" pitchFamily="34" charset="-128"/>
                <a:ea typeface="Arial Unicode MS" pitchFamily="34" charset="-128"/>
                <a:cs typeface="Arial Unicode MS" pitchFamily="34" charset="-128"/>
              </a:rPr>
              <a:t>சூடெபிகிராஃபா ஆய்வு</a:t>
            </a:r>
            <a:endParaRPr lang="en-US" sz="3600" b="1" dirty="0">
              <a:latin typeface="Arial Unicode MS" pitchFamily="34" charset="-128"/>
              <a:ea typeface="Arial Unicode MS" pitchFamily="34" charset="-128"/>
              <a:cs typeface="Arial Unicode MS" pitchFamily="34" charset="-128"/>
            </a:endParaRPr>
          </a:p>
        </p:txBody>
      </p:sp>
      <p:sp>
        <p:nvSpPr>
          <p:cNvPr id="6" name="Text Box 5">
            <a:extLst>
              <a:ext uri="{FF2B5EF4-FFF2-40B4-BE49-F238E27FC236}">
                <a16:creationId xmlns:a16="http://schemas.microsoft.com/office/drawing/2014/main" id="{7D882F52-6E81-F74C-A41A-DA3C64751961}"/>
              </a:ext>
            </a:extLst>
          </p:cNvPr>
          <p:cNvSpPr txBox="1">
            <a:spLocks noChangeArrowheads="1"/>
          </p:cNvSpPr>
          <p:nvPr/>
        </p:nvSpPr>
        <p:spPr bwMode="auto">
          <a:xfrm>
            <a:off x="8329613" y="0"/>
            <a:ext cx="955675" cy="64611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36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182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73412">
                                            <p:txEl>
                                              <p:pRg st="2" end="2"/>
                                            </p:txEl>
                                          </p:spTgt>
                                        </p:tgtEl>
                                        <p:attrNameLst>
                                          <p:attrName>style.visibility</p:attrName>
                                        </p:attrNameLst>
                                      </p:cBhvr>
                                      <p:to>
                                        <p:strVal val="visible"/>
                                      </p:to>
                                    </p:set>
                                    <p:animEffect transition="in" filter="checkerboard(across)">
                                      <p:cBhvr>
                                        <p:cTn id="7" dur="500"/>
                                        <p:tgtEl>
                                          <p:spTgt spid="2734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2"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a:extLst>
              <a:ext uri="{FF2B5EF4-FFF2-40B4-BE49-F238E27FC236}">
                <a16:creationId xmlns:a16="http://schemas.microsoft.com/office/drawing/2014/main" id="{28ED4034-5FB2-044D-803C-2E8D51BB6301}"/>
              </a:ext>
            </a:extLst>
          </p:cNvPr>
          <p:cNvSpPr>
            <a:spLocks noGrp="1" noChangeArrowheads="1"/>
          </p:cNvSpPr>
          <p:nvPr>
            <p:ph type="body" idx="1"/>
          </p:nvPr>
        </p:nvSpPr>
        <p:spPr>
          <a:xfrm>
            <a:off x="0" y="6248400"/>
            <a:ext cx="9144000" cy="533400"/>
          </a:xfrm>
        </p:spPr>
        <p:txBody>
          <a:bodyPr/>
          <a:lstStyle/>
          <a:p>
            <a:pPr algn="ctr" eaLnBrk="1" hangingPunct="1">
              <a:lnSpc>
                <a:spcPct val="90000"/>
              </a:lnSpc>
              <a:buFont typeface="Wingdings" charset="0"/>
              <a:buNone/>
              <a:defRPr/>
            </a:pPr>
            <a:r>
              <a:rPr lang="ta-IN" sz="2400" dirty="0">
                <a:latin typeface="Arial Unicode MS" pitchFamily="34" charset="-128"/>
                <a:ea typeface="Arial Unicode MS" pitchFamily="34" charset="-128"/>
                <a:cs typeface="Arial Unicode MS" pitchFamily="34" charset="-128"/>
              </a:rPr>
              <a:t>குகை 4ன்  ஊடாக வாடியிலிருந்து  அச் சமூகத்தின் முழுமையும் </a:t>
            </a:r>
            <a:endParaRPr lang="en-US" sz="2400" dirty="0">
              <a:latin typeface="Arial Unicode MS" pitchFamily="34" charset="-128"/>
              <a:ea typeface="Arial Unicode MS" pitchFamily="34" charset="-128"/>
              <a:cs typeface="Arial Unicode MS" pitchFamily="34" charset="-128"/>
            </a:endParaRPr>
          </a:p>
        </p:txBody>
      </p:sp>
      <p:pic>
        <p:nvPicPr>
          <p:cNvPr id="115715" name="Picture 4" descr="qumranPOVcave">
            <a:extLst>
              <a:ext uri="{FF2B5EF4-FFF2-40B4-BE49-F238E27FC236}">
                <a16:creationId xmlns:a16="http://schemas.microsoft.com/office/drawing/2014/main" id="{375DAB95-00FA-2E4B-95D3-B7BED9592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3925"/>
            <a:ext cx="91440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Oval 5">
            <a:extLst>
              <a:ext uri="{FF2B5EF4-FFF2-40B4-BE49-F238E27FC236}">
                <a16:creationId xmlns:a16="http://schemas.microsoft.com/office/drawing/2014/main" id="{FD47EFEF-B93C-3843-86B4-9435EBE919C1}"/>
              </a:ext>
            </a:extLst>
          </p:cNvPr>
          <p:cNvSpPr>
            <a:spLocks noChangeArrowheads="1"/>
          </p:cNvSpPr>
          <p:nvPr/>
        </p:nvSpPr>
        <p:spPr bwMode="auto">
          <a:xfrm>
            <a:off x="2971800" y="2743200"/>
            <a:ext cx="3581400" cy="609600"/>
          </a:xfrm>
          <a:prstGeom prst="ellipse">
            <a:avLst/>
          </a:prstGeom>
          <a:noFill/>
          <a:ln w="76200">
            <a:solidFill>
              <a:srgbClr val="FF0000"/>
            </a:solidFill>
            <a:round/>
            <a:headEnd/>
            <a:tailEnd/>
          </a:ln>
          <a:effectLst/>
        </p:spPr>
        <p:txBody>
          <a:bodyPr wrap="none" anchor="ctr"/>
          <a:lstStyle/>
          <a:p>
            <a:pPr algn="ctr" defTabSz="914400">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29031" name="Rectangle 7">
            <a:extLst>
              <a:ext uri="{FF2B5EF4-FFF2-40B4-BE49-F238E27FC236}">
                <a16:creationId xmlns:a16="http://schemas.microsoft.com/office/drawing/2014/main" id="{B2F18B4A-A3E4-BA4B-91E8-476A7F3305E6}"/>
              </a:ext>
            </a:extLst>
          </p:cNvPr>
          <p:cNvSpPr>
            <a:spLocks noChangeArrowheads="1"/>
          </p:cNvSpPr>
          <p:nvPr/>
        </p:nvSpPr>
        <p:spPr bwMode="auto">
          <a:xfrm>
            <a:off x="457200" y="1114425"/>
            <a:ext cx="8686800" cy="685800"/>
          </a:xfrm>
          <a:prstGeom prst="rect">
            <a:avLst/>
          </a:prstGeom>
          <a:noFill/>
          <a:ln w="9525">
            <a:noFill/>
            <a:miter lim="800000"/>
            <a:headEnd/>
            <a:tailEnd/>
          </a:ln>
          <a:effectLst/>
        </p:spPr>
        <p:txBody>
          <a:bodyPr/>
          <a:lstStyle/>
          <a:p>
            <a:pPr marL="342900" indent="-342900" defTabSz="914400">
              <a:spcBef>
                <a:spcPct val="20000"/>
              </a:spcBef>
              <a:buClr>
                <a:srgbClr val="FFCC00"/>
              </a:buClr>
              <a:buSzPct val="70000"/>
              <a:buFont typeface="Wingdings" charset="0"/>
              <a:buNone/>
              <a:defRPr/>
            </a:pPr>
            <a:endParaRPr lang="en-US" sz="28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29034" name="Rectangle 10">
            <a:extLst>
              <a:ext uri="{FF2B5EF4-FFF2-40B4-BE49-F238E27FC236}">
                <a16:creationId xmlns:a16="http://schemas.microsoft.com/office/drawing/2014/main" id="{2A6D8579-85BD-A544-A2FC-E4C799428101}"/>
              </a:ext>
            </a:extLst>
          </p:cNvPr>
          <p:cNvSpPr>
            <a:spLocks noGrp="1" noRot="1" noChangeArrowheads="1"/>
          </p:cNvSpPr>
          <p:nvPr>
            <p:ph type="title"/>
          </p:nvPr>
        </p:nvSpPr>
        <p:spPr>
          <a:xfrm>
            <a:off x="0" y="0"/>
            <a:ext cx="7646988"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ta-IN" sz="4000" dirty="0">
                <a:latin typeface="Arial Unicode MS" pitchFamily="34" charset="-128"/>
                <a:ea typeface="Arial Unicode MS" pitchFamily="34" charset="-128"/>
                <a:cs typeface="Arial Unicode MS" pitchFamily="34" charset="-128"/>
              </a:rPr>
              <a:t>டி.எஸ்.எஸ்ஸின் முக்கியத்துவம்</a:t>
            </a:r>
            <a:endParaRPr lang="en-US" sz="4000" dirty="0">
              <a:latin typeface="Arial" charset="0"/>
              <a:ea typeface="ＭＳ Ｐゴシック" charset="0"/>
              <a:cs typeface="ＭＳ Ｐゴシック" charset="0"/>
            </a:endParaRPr>
          </a:p>
        </p:txBody>
      </p:sp>
      <p:sp>
        <p:nvSpPr>
          <p:cNvPr id="8" name="Text Box 5">
            <a:extLst>
              <a:ext uri="{FF2B5EF4-FFF2-40B4-BE49-F238E27FC236}">
                <a16:creationId xmlns:a16="http://schemas.microsoft.com/office/drawing/2014/main" id="{0FC90790-AB4F-9846-B704-92BB3E2EE211}"/>
              </a:ext>
            </a:extLst>
          </p:cNvPr>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charset="0"/>
                <a:cs typeface="Arial" charset="0"/>
              </a:rPr>
              <a:t>182</a:t>
            </a:r>
          </a:p>
        </p:txBody>
      </p:sp>
      <p:sp>
        <p:nvSpPr>
          <p:cNvPr id="115720" name="Rectangle 1">
            <a:extLst>
              <a:ext uri="{FF2B5EF4-FFF2-40B4-BE49-F238E27FC236}">
                <a16:creationId xmlns:a16="http://schemas.microsoft.com/office/drawing/2014/main" id="{05CDA3BA-F551-EE4F-8474-AC437E1247E0}"/>
              </a:ext>
            </a:extLst>
          </p:cNvPr>
          <p:cNvSpPr>
            <a:spLocks noChangeArrowheads="1"/>
          </p:cNvSpPr>
          <p:nvPr/>
        </p:nvSpPr>
        <p:spPr bwMode="auto">
          <a:xfrm>
            <a:off x="699248" y="1619250"/>
            <a:ext cx="8444752" cy="584775"/>
          </a:xfrm>
          <a:prstGeom prst="rect">
            <a:avLst/>
          </a:prstGeom>
          <a:solidFill>
            <a:schemeClr val="bg2"/>
          </a:solidFill>
          <a:ln>
            <a:noFill/>
          </a:ln>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3.  </a:t>
            </a:r>
            <a:r>
              <a:rPr lang="ta-IN" altLang="en-US" sz="3200" dirty="0" err="1">
                <a:latin typeface="Arial Unicode MS" panose="020B0604020202020204" pitchFamily="34" charset="-128"/>
                <a:ea typeface="Arial Unicode MS" panose="020B0604020202020204" pitchFamily="34" charset="-128"/>
                <a:cs typeface="Arial Unicode MS" panose="020B0604020202020204" pitchFamily="34" charset="-128"/>
              </a:rPr>
              <a:t>எபிரேய</a:t>
            </a:r>
            <a:r>
              <a:rPr lang="ta-IN" altLang="en-US" sz="3200" dirty="0">
                <a:latin typeface="Arial Unicode MS" panose="020B0604020202020204" pitchFamily="34" charset="-128"/>
                <a:ea typeface="Arial Unicode MS" panose="020B0604020202020204" pitchFamily="34" charset="-128"/>
                <a:cs typeface="Arial Unicode MS" panose="020B0604020202020204" pitchFamily="34" charset="-128"/>
              </a:rPr>
              <a:t>  ஆய்வு  பெரிதும் </a:t>
            </a:r>
            <a:r>
              <a:rPr lang="ta-IN" altLang="en-US" sz="3200" dirty="0" err="1">
                <a:latin typeface="Arial Unicode MS" panose="020B0604020202020204" pitchFamily="34" charset="-128"/>
                <a:ea typeface="Arial Unicode MS" panose="020B0604020202020204" pitchFamily="34" charset="-128"/>
                <a:cs typeface="Arial Unicode MS" panose="020B0604020202020204" pitchFamily="34" charset="-128"/>
              </a:rPr>
              <a:t>முன்னேறியது</a:t>
            </a:r>
            <a:endParaRPr lang="en-GB" altLang="en-US" sz="32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29029"/>
                                        </p:tgtEl>
                                        <p:attrNameLst>
                                          <p:attrName>style.visibility</p:attrName>
                                        </p:attrNameLst>
                                      </p:cBhvr>
                                      <p:to>
                                        <p:strVal val="visible"/>
                                      </p:to>
                                    </p:set>
                                    <p:animEffect transition="in" filter="fade">
                                      <p:cBhvr>
                                        <p:cTn id="7" dur="770" decel="100000"/>
                                        <p:tgtEl>
                                          <p:spTgt spid="129029"/>
                                        </p:tgtEl>
                                      </p:cBhvr>
                                    </p:animEffect>
                                    <p:animScale>
                                      <p:cBhvr>
                                        <p:cTn id="8" dur="770" decel="100000"/>
                                        <p:tgtEl>
                                          <p:spTgt spid="129029"/>
                                        </p:tgtEl>
                                      </p:cBhvr>
                                      <p:from x="10000" y="10000"/>
                                      <p:to x="200000" y="450000"/>
                                    </p:animScale>
                                    <p:animScale>
                                      <p:cBhvr>
                                        <p:cTn id="9" dur="1230" accel="100000" fill="hold">
                                          <p:stCondLst>
                                            <p:cond delay="770"/>
                                          </p:stCondLst>
                                        </p:cTn>
                                        <p:tgtEl>
                                          <p:spTgt spid="129029"/>
                                        </p:tgtEl>
                                      </p:cBhvr>
                                      <p:from x="200000" y="450000"/>
                                      <p:to x="100000" y="100000"/>
                                    </p:animScale>
                                    <p:set>
                                      <p:cBhvr>
                                        <p:cTn id="10" dur="770" fill="hold"/>
                                        <p:tgtEl>
                                          <p:spTgt spid="129029"/>
                                        </p:tgtEl>
                                        <p:attrNameLst>
                                          <p:attrName>ppt_x</p:attrName>
                                        </p:attrNameLst>
                                      </p:cBhvr>
                                      <p:to>
                                        <p:strVal val="(0.5)"/>
                                      </p:to>
                                    </p:set>
                                    <p:anim from="(0.5)" to="(#ppt_x)" calcmode="lin" valueType="num">
                                      <p:cBhvr>
                                        <p:cTn id="11" dur="1230" accel="100000" fill="hold">
                                          <p:stCondLst>
                                            <p:cond delay="770"/>
                                          </p:stCondLst>
                                        </p:cTn>
                                        <p:tgtEl>
                                          <p:spTgt spid="129029"/>
                                        </p:tgtEl>
                                        <p:attrNameLst>
                                          <p:attrName>ppt_x</p:attrName>
                                        </p:attrNameLst>
                                      </p:cBhvr>
                                    </p:anim>
                                    <p:set>
                                      <p:cBhvr>
                                        <p:cTn id="12" dur="770" fill="hold"/>
                                        <p:tgtEl>
                                          <p:spTgt spid="129029"/>
                                        </p:tgtEl>
                                        <p:attrNameLst>
                                          <p:attrName>ppt_y</p:attrName>
                                        </p:attrNameLst>
                                      </p:cBhvr>
                                      <p:to>
                                        <p:strVal val="(#ppt_y+0.4)"/>
                                      </p:to>
                                    </p:set>
                                    <p:anim from="(#ppt_y+0.4)" to="(#ppt_y)" calcmode="lin" valueType="num">
                                      <p:cBhvr>
                                        <p:cTn id="13" dur="1230" accel="100000" fill="hold">
                                          <p:stCondLst>
                                            <p:cond delay="770"/>
                                          </p:stCondLst>
                                        </p:cTn>
                                        <p:tgtEl>
                                          <p:spTgt spid="12902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DSC00614">
            <a:extLst>
              <a:ext uri="{FF2B5EF4-FFF2-40B4-BE49-F238E27FC236}">
                <a16:creationId xmlns:a16="http://schemas.microsoft.com/office/drawing/2014/main" id="{2EA59A56-6FBC-8C47-9CF9-47DFA7FFC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2" name="Rectangle 2">
            <a:extLst>
              <a:ext uri="{FF2B5EF4-FFF2-40B4-BE49-F238E27FC236}">
                <a16:creationId xmlns:a16="http://schemas.microsoft.com/office/drawing/2014/main" id="{80CFD1E7-59C4-B943-A4E1-30702154BB74}"/>
              </a:ext>
            </a:extLst>
          </p:cNvPr>
          <p:cNvSpPr>
            <a:spLocks noGrp="1" noChangeArrowheads="1"/>
          </p:cNvSpPr>
          <p:nvPr>
            <p:ph type="ctrTitle"/>
          </p:nvPr>
        </p:nvSpPr>
        <p:spPr>
          <a:xfrm>
            <a:off x="0" y="0"/>
            <a:ext cx="9144000" cy="1524000"/>
          </a:xfrm>
          <a:effectLst>
            <a:outerShdw blurRad="63500" dist="35921" dir="2700000" algn="ctr" rotWithShape="0">
              <a:schemeClr val="tx1">
                <a:alpha val="74998"/>
              </a:schemeClr>
            </a:outerShdw>
          </a:effectLst>
        </p:spPr>
        <p:txBody>
          <a:bodyPr/>
          <a:lstStyle/>
          <a:p>
            <a:pPr eaLnBrk="1" hangingPunct="1">
              <a:defRPr/>
            </a:pPr>
            <a:r>
              <a:rPr lang="ta-IN" dirty="0">
                <a:solidFill>
                  <a:schemeClr val="bg2"/>
                </a:solidFill>
                <a:latin typeface="Arial Unicode MS" pitchFamily="34" charset="-128"/>
                <a:ea typeface="Arial Unicode MS" pitchFamily="34" charset="-128"/>
                <a:cs typeface="Arial Unicode MS" pitchFamily="34" charset="-128"/>
              </a:rPr>
              <a:t>உயரத்திலிருந்து</a:t>
            </a:r>
            <a:endParaRPr lang="en-US" dirty="0">
              <a:solidFill>
                <a:schemeClr val="bg2"/>
              </a:solidFill>
              <a:latin typeface="Arial Unicode MS" pitchFamily="34" charset="-128"/>
              <a:ea typeface="Arial Unicode MS" pitchFamily="34" charset="-128"/>
              <a:cs typeface="Arial Unicode MS" pitchFamily="34" charset="-128"/>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Qumran">
            <a:extLst>
              <a:ext uri="{FF2B5EF4-FFF2-40B4-BE49-F238E27FC236}">
                <a16:creationId xmlns:a16="http://schemas.microsoft.com/office/drawing/2014/main" id="{FAF2C8DA-552C-A746-9FE2-CCC756ED83C3}"/>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28600" y="2057400"/>
            <a:ext cx="5029200" cy="4572000"/>
          </a:xfrm>
          <a:noFill/>
          <a:extLst>
            <a:ext uri="{909E8E84-426E-40DD-AFC4-6F175D3DCCD1}">
              <a14:hiddenFill xmlns:a14="http://schemas.microsoft.com/office/drawing/2010/main">
                <a:solidFill>
                  <a:srgbClr val="FFFFFF"/>
                </a:solidFill>
              </a14:hiddenFill>
            </a:ext>
          </a:extLst>
        </p:spPr>
      </p:pic>
      <p:sp>
        <p:nvSpPr>
          <p:cNvPr id="174088" name="Rectangle 8">
            <a:extLst>
              <a:ext uri="{FF2B5EF4-FFF2-40B4-BE49-F238E27FC236}">
                <a16:creationId xmlns:a16="http://schemas.microsoft.com/office/drawing/2014/main" id="{8EA447D1-5C5B-F343-9E63-CEE8DFFA1712}"/>
              </a:ext>
            </a:extLst>
          </p:cNvPr>
          <p:cNvSpPr>
            <a:spLocks noChangeArrowheads="1"/>
          </p:cNvSpPr>
          <p:nvPr/>
        </p:nvSpPr>
        <p:spPr bwMode="auto">
          <a:xfrm>
            <a:off x="457200" y="1143000"/>
            <a:ext cx="8686800" cy="685800"/>
          </a:xfrm>
          <a:prstGeom prst="rect">
            <a:avLst/>
          </a:prstGeom>
          <a:noFill/>
          <a:ln w="9525">
            <a:noFill/>
            <a:miter lim="800000"/>
            <a:headEnd/>
            <a:tailEnd/>
          </a:ln>
          <a:effectLst/>
        </p:spPr>
        <p:txBody>
          <a:bodyPr/>
          <a:lstStyle/>
          <a:p>
            <a:pPr marL="342900" indent="-342900" defTabSz="914400">
              <a:spcBef>
                <a:spcPct val="20000"/>
              </a:spcBef>
              <a:buClr>
                <a:srgbClr val="FFCC00"/>
              </a:buClr>
              <a:buSzPct val="70000"/>
              <a:buFont typeface="Wingdings" charset="0"/>
              <a:buNone/>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4.  </a:t>
            </a:r>
          </a:p>
        </p:txBody>
      </p:sp>
      <p:sp>
        <p:nvSpPr>
          <p:cNvPr id="174090" name="Rectangle 10">
            <a:extLst>
              <a:ext uri="{FF2B5EF4-FFF2-40B4-BE49-F238E27FC236}">
                <a16:creationId xmlns:a16="http://schemas.microsoft.com/office/drawing/2014/main" id="{056C59D3-7188-AE4F-BAFE-60A5574A6B97}"/>
              </a:ext>
            </a:extLst>
          </p:cNvPr>
          <p:cNvSpPr>
            <a:spLocks noGrp="1" noRot="1" noChangeArrowheads="1"/>
          </p:cNvSpPr>
          <p:nvPr>
            <p:ph type="title"/>
          </p:nvPr>
        </p:nvSpPr>
        <p:spPr>
          <a:xfrm>
            <a:off x="0" y="0"/>
            <a:ext cx="73787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ta-IN" sz="4000" dirty="0">
                <a:latin typeface="Arial Unicode MS" pitchFamily="34" charset="-128"/>
                <a:ea typeface="Arial Unicode MS" pitchFamily="34" charset="-128"/>
                <a:cs typeface="Arial Unicode MS" pitchFamily="34" charset="-128"/>
              </a:rPr>
              <a:t>டி.எஸ்.எஸ்ஸின் முக்கியத்துவம்</a:t>
            </a:r>
            <a:endParaRPr lang="en-US" sz="4000" dirty="0">
              <a:latin typeface="Arial" charset="0"/>
              <a:ea typeface="ＭＳ Ｐゴシック" charset="0"/>
              <a:cs typeface="ＭＳ Ｐゴシック" charset="0"/>
            </a:endParaRPr>
          </a:p>
        </p:txBody>
      </p:sp>
      <p:sp>
        <p:nvSpPr>
          <p:cNvPr id="6" name="Text Box 5">
            <a:extLst>
              <a:ext uri="{FF2B5EF4-FFF2-40B4-BE49-F238E27FC236}">
                <a16:creationId xmlns:a16="http://schemas.microsoft.com/office/drawing/2014/main" id="{6A7B217A-E696-0441-BEC5-4A4AE7EF2A17}"/>
              </a:ext>
            </a:extLst>
          </p:cNvPr>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charset="0"/>
                <a:cs typeface="Arial" charset="0"/>
              </a:rPr>
              <a:t>182</a:t>
            </a:r>
          </a:p>
        </p:txBody>
      </p:sp>
      <p:sp>
        <p:nvSpPr>
          <p:cNvPr id="116742" name="Rectangle 1">
            <a:extLst>
              <a:ext uri="{FF2B5EF4-FFF2-40B4-BE49-F238E27FC236}">
                <a16:creationId xmlns:a16="http://schemas.microsoft.com/office/drawing/2014/main" id="{4E03A205-A361-8C48-A87A-51E67653033C}"/>
              </a:ext>
            </a:extLst>
          </p:cNvPr>
          <p:cNvSpPr>
            <a:spLocks noChangeArrowheads="1"/>
          </p:cNvSpPr>
          <p:nvPr/>
        </p:nvSpPr>
        <p:spPr bwMode="auto">
          <a:xfrm>
            <a:off x="1166813" y="1166813"/>
            <a:ext cx="7640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ta-IN" altLang="en-US" sz="2800">
                <a:latin typeface="Arial Unicode MS" panose="020B0604020202020204" pitchFamily="34" charset="-128"/>
                <a:ea typeface="Arial Unicode MS" panose="020B0604020202020204" pitchFamily="34" charset="-128"/>
                <a:cs typeface="Arial Unicode MS" panose="020B0604020202020204" pitchFamily="34" charset="-128"/>
              </a:rPr>
              <a:t>மசோரெடிக்  ஆய்வு  பெரிதும் முன்னேறியது</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Shrine of the Book">
            <a:extLst>
              <a:ext uri="{FF2B5EF4-FFF2-40B4-BE49-F238E27FC236}">
                <a16:creationId xmlns:a16="http://schemas.microsoft.com/office/drawing/2014/main" id="{6CC2175B-94AE-3D4B-8002-BD838D457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4450"/>
            <a:ext cx="70866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3" descr="Shrine of the Book">
            <a:extLst>
              <a:ext uri="{FF2B5EF4-FFF2-40B4-BE49-F238E27FC236}">
                <a16:creationId xmlns:a16="http://schemas.microsoft.com/office/drawing/2014/main" id="{436FEE03-668D-184B-9057-A4B995B236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58738"/>
            <a:ext cx="4800600" cy="371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Rectangle 4">
            <a:extLst>
              <a:ext uri="{FF2B5EF4-FFF2-40B4-BE49-F238E27FC236}">
                <a16:creationId xmlns:a16="http://schemas.microsoft.com/office/drawing/2014/main" id="{FA397418-2C73-724E-BD26-CA6AE7DD0059}"/>
              </a:ext>
            </a:extLst>
          </p:cNvPr>
          <p:cNvSpPr>
            <a:spLocks noGrp="1" noRot="1" noChangeArrowheads="1"/>
          </p:cNvSpPr>
          <p:nvPr>
            <p:ph type="title" idx="4294967295"/>
          </p:nvPr>
        </p:nvSpPr>
        <p:spPr>
          <a:xfrm>
            <a:off x="304800" y="6248400"/>
            <a:ext cx="8077200" cy="533400"/>
          </a:xfrm>
        </p:spPr>
        <p:txBody>
          <a:bodyPr/>
          <a:lstStyle/>
          <a:p>
            <a:pPr eaLnBrk="1" hangingPunct="1">
              <a:defRPr/>
            </a:pPr>
            <a:r>
              <a:rPr lang="ta-IN" sz="2800" dirty="0">
                <a:latin typeface="Arial Unicode MS" pitchFamily="34" charset="-128"/>
                <a:ea typeface="Arial Unicode MS" pitchFamily="34" charset="-128"/>
                <a:cs typeface="Arial Unicode MS" pitchFamily="34" charset="-128"/>
              </a:rPr>
              <a:t>புத்தகத்தின் சன்நிதி </a:t>
            </a:r>
            <a:endParaRPr lang="en-US" sz="2800" dirty="0">
              <a:latin typeface="Arial Unicode MS" pitchFamily="34" charset="-128"/>
              <a:ea typeface="Arial Unicode MS" pitchFamily="34" charset="-128"/>
              <a:cs typeface="Arial Unicode MS" pitchFamily="34" charset="-128"/>
            </a:endParaRPr>
          </a:p>
        </p:txBody>
      </p:sp>
      <p:pic>
        <p:nvPicPr>
          <p:cNvPr id="179205" name="Picture 5" descr="Qumran0001">
            <a:extLst>
              <a:ext uri="{FF2B5EF4-FFF2-40B4-BE49-F238E27FC236}">
                <a16:creationId xmlns:a16="http://schemas.microsoft.com/office/drawing/2014/main" id="{9A52508F-9847-0B48-B109-E6823FE70E22}"/>
              </a:ext>
            </a:extLst>
          </p:cNvPr>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1447800" y="3581400"/>
            <a:ext cx="441960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8" name="Text Box 8">
            <a:extLst>
              <a:ext uri="{FF2B5EF4-FFF2-40B4-BE49-F238E27FC236}">
                <a16:creationId xmlns:a16="http://schemas.microsoft.com/office/drawing/2014/main" id="{6E82D641-1D8B-2C41-A380-C1AA2BA4F981}"/>
              </a:ext>
            </a:extLst>
          </p:cNvPr>
          <p:cNvSpPr txBox="1">
            <a:spLocks noChangeArrowheads="1"/>
          </p:cNvSpPr>
          <p:nvPr/>
        </p:nvSpPr>
        <p:spPr bwMode="auto">
          <a:xfrm>
            <a:off x="412750" y="2430463"/>
            <a:ext cx="5334000" cy="461962"/>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ta-IN" sz="24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தானியேல் எப்போது எழுதப்பட்டது?</a:t>
            </a:r>
            <a:r>
              <a:rPr lang="en-US" sz="24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a:t>
            </a:r>
          </a:p>
        </p:txBody>
      </p:sp>
      <p:sp>
        <p:nvSpPr>
          <p:cNvPr id="179209" name="Text Box 9">
            <a:extLst>
              <a:ext uri="{FF2B5EF4-FFF2-40B4-BE49-F238E27FC236}">
                <a16:creationId xmlns:a16="http://schemas.microsoft.com/office/drawing/2014/main" id="{4A059DC6-A064-CC4F-B30F-476B9C97609A}"/>
              </a:ext>
            </a:extLst>
          </p:cNvPr>
          <p:cNvSpPr txBox="1">
            <a:spLocks noChangeArrowheads="1"/>
          </p:cNvSpPr>
          <p:nvPr/>
        </p:nvSpPr>
        <p:spPr bwMode="auto">
          <a:xfrm>
            <a:off x="5715000" y="2965450"/>
            <a:ext cx="2198688" cy="1570038"/>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ta-IN" sz="2400" dirty="0">
                <a:latin typeface="Arial Unicode MS" pitchFamily="34" charset="-128"/>
                <a:ea typeface="Arial Unicode MS" pitchFamily="34" charset="-128"/>
                <a:cs typeface="Arial Unicode MS" pitchFamily="34" charset="-128"/>
              </a:rPr>
              <a:t>தாராளவாதிகள் கிமு 164 என்று</a:t>
            </a:r>
            <a:r>
              <a:rPr lang="en-US" sz="2400" dirty="0">
                <a:latin typeface="Arial Unicode MS" pitchFamily="34" charset="-128"/>
                <a:ea typeface="Arial Unicode MS" pitchFamily="34" charset="-128"/>
                <a:cs typeface="Arial Unicode MS" pitchFamily="34" charset="-128"/>
              </a:rPr>
              <a:t> </a:t>
            </a:r>
            <a:r>
              <a:rPr lang="ta-IN" sz="24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கூறுவர் </a:t>
            </a:r>
            <a:endParaRPr lang="en-US" sz="24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a:p>
            <a:pPr algn="ctr" defTabSz="914400" eaLnBrk="1" hangingPunct="1">
              <a:defRPr/>
            </a:pPr>
            <a:endParaRPr lang="en-US" sz="24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79210" name="Text Box 10">
            <a:extLst>
              <a:ext uri="{FF2B5EF4-FFF2-40B4-BE49-F238E27FC236}">
                <a16:creationId xmlns:a16="http://schemas.microsoft.com/office/drawing/2014/main" id="{7425D157-71C6-FC4B-8416-B8D576DB0326}"/>
              </a:ext>
            </a:extLst>
          </p:cNvPr>
          <p:cNvSpPr txBox="1">
            <a:spLocks noChangeArrowheads="1"/>
          </p:cNvSpPr>
          <p:nvPr/>
        </p:nvSpPr>
        <p:spPr bwMode="auto">
          <a:xfrm>
            <a:off x="139700" y="3032125"/>
            <a:ext cx="2743200" cy="1200150"/>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ta-IN" sz="24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பழமைவாதிகள்</a:t>
            </a:r>
          </a:p>
          <a:p>
            <a:pPr algn="ctr" defTabSz="914400" eaLnBrk="1" hangingPunct="1">
              <a:defRPr/>
            </a:pPr>
            <a:r>
              <a:rPr lang="ta-IN" sz="24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கிமு 560 என்று கூறுவர் </a:t>
            </a:r>
            <a:endParaRPr lang="en-US" sz="24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79213" name="Rectangle 13">
            <a:extLst>
              <a:ext uri="{FF2B5EF4-FFF2-40B4-BE49-F238E27FC236}">
                <a16:creationId xmlns:a16="http://schemas.microsoft.com/office/drawing/2014/main" id="{78A49A73-FEE9-9949-8E11-A4A83B411986}"/>
              </a:ext>
            </a:extLst>
          </p:cNvPr>
          <p:cNvSpPr>
            <a:spLocks noRot="1" noChangeArrowheads="1"/>
          </p:cNvSpPr>
          <p:nvPr/>
        </p:nvSpPr>
        <p:spPr bwMode="auto">
          <a:xfrm>
            <a:off x="0" y="0"/>
            <a:ext cx="6553200" cy="762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9525">
            <a:noFill/>
            <a:miter lim="800000"/>
            <a:headEnd/>
            <a:tailEnd/>
          </a:ln>
          <a:effectLst/>
        </p:spPr>
        <p:txBody>
          <a:bodyPr anchor="ctr"/>
          <a:lstStyle/>
          <a:p>
            <a:pPr defTabSz="914400">
              <a:defRPr/>
            </a:pPr>
            <a:r>
              <a:rPr lang="ta-IN" sz="3200" dirty="0">
                <a:latin typeface="Arial Unicode MS" pitchFamily="34" charset="-128"/>
                <a:ea typeface="Arial Unicode MS" pitchFamily="34" charset="-128"/>
                <a:cs typeface="Arial Unicode MS" pitchFamily="34" charset="-128"/>
              </a:rPr>
              <a:t>டி.எஸ்.எஸ்ஸின் முக்கியத்துவம்</a:t>
            </a:r>
            <a:endParaRPr lang="en-US" sz="3200" b="1"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4" name="Text Box 5">
            <a:extLst>
              <a:ext uri="{FF2B5EF4-FFF2-40B4-BE49-F238E27FC236}">
                <a16:creationId xmlns:a16="http://schemas.microsoft.com/office/drawing/2014/main" id="{7900F156-B4A4-C04A-9193-1A02B6445B26}"/>
              </a:ext>
            </a:extLst>
          </p:cNvPr>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183</a:t>
            </a:r>
          </a:p>
        </p:txBody>
      </p:sp>
      <p:grpSp>
        <p:nvGrpSpPr>
          <p:cNvPr id="2" name="Group 41">
            <a:extLst>
              <a:ext uri="{FF2B5EF4-FFF2-40B4-BE49-F238E27FC236}">
                <a16:creationId xmlns:a16="http://schemas.microsoft.com/office/drawing/2014/main" id="{E7923180-E296-D44E-8E87-D34E6AA9A944}"/>
              </a:ext>
            </a:extLst>
          </p:cNvPr>
          <p:cNvGrpSpPr>
            <a:grpSpLocks/>
          </p:cNvGrpSpPr>
          <p:nvPr/>
        </p:nvGrpSpPr>
        <p:grpSpPr bwMode="auto">
          <a:xfrm>
            <a:off x="228600" y="5410200"/>
            <a:ext cx="8839200" cy="990600"/>
            <a:chOff x="228600" y="5410200"/>
            <a:chExt cx="8839200" cy="990600"/>
          </a:xfrm>
        </p:grpSpPr>
        <p:cxnSp>
          <p:nvCxnSpPr>
            <p:cNvPr id="117777" name="Straight Connector 14">
              <a:extLst>
                <a:ext uri="{FF2B5EF4-FFF2-40B4-BE49-F238E27FC236}">
                  <a16:creationId xmlns:a16="http://schemas.microsoft.com/office/drawing/2014/main" id="{1DD6AEB6-04EA-8C4B-B9C0-BF02D8278BCC}"/>
                </a:ext>
              </a:extLst>
            </p:cNvPr>
            <p:cNvCxnSpPr>
              <a:cxnSpLocks noChangeShapeType="1"/>
            </p:cNvCxnSpPr>
            <p:nvPr/>
          </p:nvCxnSpPr>
          <p:spPr bwMode="auto">
            <a:xfrm>
              <a:off x="533400" y="5791200"/>
              <a:ext cx="8001000" cy="609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grpSp>
          <p:nvGrpSpPr>
            <p:cNvPr id="117778" name="Group 31">
              <a:extLst>
                <a:ext uri="{FF2B5EF4-FFF2-40B4-BE49-F238E27FC236}">
                  <a16:creationId xmlns:a16="http://schemas.microsoft.com/office/drawing/2014/main" id="{B99FD4C5-75E8-1844-A0DE-85689259C2EB}"/>
                </a:ext>
              </a:extLst>
            </p:cNvPr>
            <p:cNvGrpSpPr>
              <a:grpSpLocks/>
            </p:cNvGrpSpPr>
            <p:nvPr/>
          </p:nvGrpSpPr>
          <p:grpSpPr bwMode="auto">
            <a:xfrm>
              <a:off x="533400" y="5943600"/>
              <a:ext cx="7848600" cy="381000"/>
              <a:chOff x="533400" y="5943600"/>
              <a:chExt cx="7848600" cy="381000"/>
            </a:xfrm>
          </p:grpSpPr>
          <p:sp>
            <p:nvSpPr>
              <p:cNvPr id="16" name="Rectangle 15">
                <a:extLst>
                  <a:ext uri="{FF2B5EF4-FFF2-40B4-BE49-F238E27FC236}">
                    <a16:creationId xmlns:a16="http://schemas.microsoft.com/office/drawing/2014/main" id="{17C830F6-8872-F543-9846-0B1F157E7F84}"/>
                  </a:ext>
                </a:extLst>
              </p:cNvPr>
              <p:cNvSpPr/>
              <p:nvPr/>
            </p:nvSpPr>
            <p:spPr bwMode="auto">
              <a:xfrm flipV="1">
                <a:off x="533400" y="6248400"/>
                <a:ext cx="7848600" cy="76200"/>
              </a:xfrm>
              <a:prstGeom prst="rect">
                <a:avLst/>
              </a:prstGeom>
              <a:solidFill>
                <a:schemeClr val="tx1"/>
              </a:solidFill>
              <a:ln w="9525" cap="flat" cmpd="sng" algn="ctr">
                <a:noFill/>
                <a:prstDash val="solid"/>
                <a:round/>
                <a:headEnd type="none" w="med" len="med"/>
                <a:tailEnd type="none" w="med" len="med"/>
              </a:ln>
              <a:effectLst/>
            </p:spPr>
            <p:txBody>
              <a:bodyPr anchor="ctr"/>
              <a:lstStyle/>
              <a:p>
                <a:pPr algn="ctr" defTabSz="914400">
                  <a:defRPr/>
                </a:pPr>
                <a:endParaRPr lang="en-US" sz="2400" b="1">
                  <a:solidFill>
                    <a:srgbClr val="E5E5FF"/>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cxnSp>
            <p:nvCxnSpPr>
              <p:cNvPr id="117787" name="Straight Connector 19">
                <a:extLst>
                  <a:ext uri="{FF2B5EF4-FFF2-40B4-BE49-F238E27FC236}">
                    <a16:creationId xmlns:a16="http://schemas.microsoft.com/office/drawing/2014/main" id="{264C3C46-6A3D-6B46-B69A-A687C384B960}"/>
                  </a:ext>
                </a:extLst>
              </p:cNvPr>
              <p:cNvCxnSpPr>
                <a:cxnSpLocks noChangeShapeType="1"/>
              </p:cNvCxnSpPr>
              <p:nvPr/>
            </p:nvCxnSpPr>
            <p:spPr bwMode="auto">
              <a:xfrm rot="5400000">
                <a:off x="648494" y="6133306"/>
                <a:ext cx="381000" cy="15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117788" name="Straight Connector 20">
                <a:extLst>
                  <a:ext uri="{FF2B5EF4-FFF2-40B4-BE49-F238E27FC236}">
                    <a16:creationId xmlns:a16="http://schemas.microsoft.com/office/drawing/2014/main" id="{0C549413-5094-0845-BBDA-88B2ABF21780}"/>
                  </a:ext>
                </a:extLst>
              </p:cNvPr>
              <p:cNvCxnSpPr>
                <a:cxnSpLocks noChangeShapeType="1"/>
              </p:cNvCxnSpPr>
              <p:nvPr/>
            </p:nvCxnSpPr>
            <p:spPr bwMode="auto">
              <a:xfrm rot="5400000">
                <a:off x="1913414" y="6133306"/>
                <a:ext cx="381000" cy="15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117789" name="Straight Connector 21">
                <a:extLst>
                  <a:ext uri="{FF2B5EF4-FFF2-40B4-BE49-F238E27FC236}">
                    <a16:creationId xmlns:a16="http://schemas.microsoft.com/office/drawing/2014/main" id="{864EFB79-DF9D-604C-8A01-82D54CC955EF}"/>
                  </a:ext>
                </a:extLst>
              </p:cNvPr>
              <p:cNvCxnSpPr>
                <a:cxnSpLocks noChangeShapeType="1"/>
              </p:cNvCxnSpPr>
              <p:nvPr/>
            </p:nvCxnSpPr>
            <p:spPr bwMode="auto">
              <a:xfrm rot="5400000">
                <a:off x="3178334" y="6133306"/>
                <a:ext cx="381000" cy="15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117790" name="Straight Connector 22">
                <a:extLst>
                  <a:ext uri="{FF2B5EF4-FFF2-40B4-BE49-F238E27FC236}">
                    <a16:creationId xmlns:a16="http://schemas.microsoft.com/office/drawing/2014/main" id="{004D3D94-18A1-3D48-BD31-7328E17F6A75}"/>
                  </a:ext>
                </a:extLst>
              </p:cNvPr>
              <p:cNvCxnSpPr>
                <a:cxnSpLocks noChangeShapeType="1"/>
              </p:cNvCxnSpPr>
              <p:nvPr/>
            </p:nvCxnSpPr>
            <p:spPr bwMode="auto">
              <a:xfrm rot="5400000">
                <a:off x="4443254" y="6133306"/>
                <a:ext cx="381000" cy="15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117791" name="Straight Connector 23">
                <a:extLst>
                  <a:ext uri="{FF2B5EF4-FFF2-40B4-BE49-F238E27FC236}">
                    <a16:creationId xmlns:a16="http://schemas.microsoft.com/office/drawing/2014/main" id="{14F46ABD-F327-054F-968C-B964919A79C7}"/>
                  </a:ext>
                </a:extLst>
              </p:cNvPr>
              <p:cNvCxnSpPr>
                <a:cxnSpLocks noChangeShapeType="1"/>
              </p:cNvCxnSpPr>
              <p:nvPr/>
            </p:nvCxnSpPr>
            <p:spPr bwMode="auto">
              <a:xfrm rot="5400000">
                <a:off x="5708174" y="6133306"/>
                <a:ext cx="381000" cy="15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117792" name="Straight Connector 24">
                <a:extLst>
                  <a:ext uri="{FF2B5EF4-FFF2-40B4-BE49-F238E27FC236}">
                    <a16:creationId xmlns:a16="http://schemas.microsoft.com/office/drawing/2014/main" id="{BB4045C7-E707-D843-A752-CE10C167097A}"/>
                  </a:ext>
                </a:extLst>
              </p:cNvPr>
              <p:cNvCxnSpPr>
                <a:cxnSpLocks noChangeShapeType="1"/>
              </p:cNvCxnSpPr>
              <p:nvPr/>
            </p:nvCxnSpPr>
            <p:spPr bwMode="auto">
              <a:xfrm rot="5400000">
                <a:off x="6973094" y="6133306"/>
                <a:ext cx="381000" cy="15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grpSp>
        <p:sp>
          <p:nvSpPr>
            <p:cNvPr id="33" name="Rectangle 4">
              <a:extLst>
                <a:ext uri="{FF2B5EF4-FFF2-40B4-BE49-F238E27FC236}">
                  <a16:creationId xmlns:a16="http://schemas.microsoft.com/office/drawing/2014/main" id="{2347FE38-03C4-BF41-B9F4-0E8A25326634}"/>
                </a:ext>
              </a:extLst>
            </p:cNvPr>
            <p:cNvSpPr txBox="1">
              <a:spLocks noRot="1" noChangeArrowheads="1"/>
            </p:cNvSpPr>
            <p:nvPr/>
          </p:nvSpPr>
          <p:spPr bwMode="auto">
            <a:xfrm>
              <a:off x="2286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600</a:t>
              </a:r>
            </a:p>
          </p:txBody>
        </p:sp>
        <p:sp>
          <p:nvSpPr>
            <p:cNvPr id="34" name="Rectangle 4">
              <a:extLst>
                <a:ext uri="{FF2B5EF4-FFF2-40B4-BE49-F238E27FC236}">
                  <a16:creationId xmlns:a16="http://schemas.microsoft.com/office/drawing/2014/main" id="{D38C589E-FF5C-CE45-BBD6-017DBA4274FB}"/>
                </a:ext>
              </a:extLst>
            </p:cNvPr>
            <p:cNvSpPr txBox="1">
              <a:spLocks noRot="1" noChangeArrowheads="1"/>
            </p:cNvSpPr>
            <p:nvPr/>
          </p:nvSpPr>
          <p:spPr bwMode="auto">
            <a:xfrm>
              <a:off x="15240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500</a:t>
              </a:r>
            </a:p>
          </p:txBody>
        </p:sp>
        <p:sp>
          <p:nvSpPr>
            <p:cNvPr id="35" name="Rectangle 4">
              <a:extLst>
                <a:ext uri="{FF2B5EF4-FFF2-40B4-BE49-F238E27FC236}">
                  <a16:creationId xmlns:a16="http://schemas.microsoft.com/office/drawing/2014/main" id="{A746054D-E597-1F4D-BF38-BAB1185C3442}"/>
                </a:ext>
              </a:extLst>
            </p:cNvPr>
            <p:cNvSpPr txBox="1">
              <a:spLocks noRot="1" noChangeArrowheads="1"/>
            </p:cNvSpPr>
            <p:nvPr/>
          </p:nvSpPr>
          <p:spPr bwMode="auto">
            <a:xfrm>
              <a:off x="28194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400</a:t>
              </a:r>
            </a:p>
          </p:txBody>
        </p:sp>
        <p:sp>
          <p:nvSpPr>
            <p:cNvPr id="36" name="Rectangle 4">
              <a:extLst>
                <a:ext uri="{FF2B5EF4-FFF2-40B4-BE49-F238E27FC236}">
                  <a16:creationId xmlns:a16="http://schemas.microsoft.com/office/drawing/2014/main" id="{4046B808-5C34-5948-8D48-9DE8E6D847DC}"/>
                </a:ext>
              </a:extLst>
            </p:cNvPr>
            <p:cNvSpPr txBox="1">
              <a:spLocks noRot="1" noChangeArrowheads="1"/>
            </p:cNvSpPr>
            <p:nvPr/>
          </p:nvSpPr>
          <p:spPr bwMode="auto">
            <a:xfrm>
              <a:off x="41148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300</a:t>
              </a:r>
            </a:p>
          </p:txBody>
        </p:sp>
        <p:sp>
          <p:nvSpPr>
            <p:cNvPr id="37" name="Rectangle 4">
              <a:extLst>
                <a:ext uri="{FF2B5EF4-FFF2-40B4-BE49-F238E27FC236}">
                  <a16:creationId xmlns:a16="http://schemas.microsoft.com/office/drawing/2014/main" id="{ABB17413-DCDA-D64B-A776-9E2C0986ADBC}"/>
                </a:ext>
              </a:extLst>
            </p:cNvPr>
            <p:cNvSpPr txBox="1">
              <a:spLocks noRot="1" noChangeArrowheads="1"/>
            </p:cNvSpPr>
            <p:nvPr/>
          </p:nvSpPr>
          <p:spPr bwMode="auto">
            <a:xfrm>
              <a:off x="54102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200</a:t>
              </a:r>
            </a:p>
          </p:txBody>
        </p:sp>
        <p:sp>
          <p:nvSpPr>
            <p:cNvPr id="38" name="Rectangle 4">
              <a:extLst>
                <a:ext uri="{FF2B5EF4-FFF2-40B4-BE49-F238E27FC236}">
                  <a16:creationId xmlns:a16="http://schemas.microsoft.com/office/drawing/2014/main" id="{3731D5C2-801D-2647-835E-D55815DEBDCA}"/>
                </a:ext>
              </a:extLst>
            </p:cNvPr>
            <p:cNvSpPr txBox="1">
              <a:spLocks noRot="1" noChangeArrowheads="1"/>
            </p:cNvSpPr>
            <p:nvPr/>
          </p:nvSpPr>
          <p:spPr bwMode="auto">
            <a:xfrm>
              <a:off x="67056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100</a:t>
              </a:r>
            </a:p>
          </p:txBody>
        </p:sp>
        <p:sp>
          <p:nvSpPr>
            <p:cNvPr id="39" name="Rectangle 4">
              <a:extLst>
                <a:ext uri="{FF2B5EF4-FFF2-40B4-BE49-F238E27FC236}">
                  <a16:creationId xmlns:a16="http://schemas.microsoft.com/office/drawing/2014/main" id="{06733F9E-0D04-D74F-ACD3-D9674D911D2B}"/>
                </a:ext>
              </a:extLst>
            </p:cNvPr>
            <p:cNvSpPr txBox="1">
              <a:spLocks noRot="1" noChangeArrowheads="1"/>
            </p:cNvSpPr>
            <p:nvPr/>
          </p:nvSpPr>
          <p:spPr bwMode="auto">
            <a:xfrm>
              <a:off x="7772400" y="5410200"/>
              <a:ext cx="12954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BC</a:t>
              </a:r>
            </a:p>
          </p:txBody>
        </p:sp>
      </p:grpSp>
      <p:sp>
        <p:nvSpPr>
          <p:cNvPr id="40" name="Down Arrow 39">
            <a:extLst>
              <a:ext uri="{FF2B5EF4-FFF2-40B4-BE49-F238E27FC236}">
                <a16:creationId xmlns:a16="http://schemas.microsoft.com/office/drawing/2014/main" id="{CD1A529B-0232-1148-A525-ABFB2C9D5BDA}"/>
              </a:ext>
            </a:extLst>
          </p:cNvPr>
          <p:cNvSpPr/>
          <p:nvPr/>
        </p:nvSpPr>
        <p:spPr bwMode="auto">
          <a:xfrm>
            <a:off x="1295400" y="4114800"/>
            <a:ext cx="228600" cy="182880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anchor="ctr"/>
          <a:lstStyle/>
          <a:p>
            <a:pPr algn="ctr" defTabSz="914400">
              <a:defRPr/>
            </a:pPr>
            <a:endParaRPr lang="en-US" sz="2400" b="1">
              <a:solidFill>
                <a:srgbClr val="E5E5FF"/>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41" name="Down Arrow 40">
            <a:extLst>
              <a:ext uri="{FF2B5EF4-FFF2-40B4-BE49-F238E27FC236}">
                <a16:creationId xmlns:a16="http://schemas.microsoft.com/office/drawing/2014/main" id="{FCCA2EE0-915B-2240-8EF2-B59C11CC7F2C}"/>
              </a:ext>
            </a:extLst>
          </p:cNvPr>
          <p:cNvSpPr/>
          <p:nvPr/>
        </p:nvSpPr>
        <p:spPr bwMode="auto">
          <a:xfrm>
            <a:off x="6553200" y="4114800"/>
            <a:ext cx="228600" cy="182880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anchor="ctr"/>
          <a:lstStyle/>
          <a:p>
            <a:pPr algn="ctr" defTabSz="914400">
              <a:defRPr/>
            </a:pPr>
            <a:endParaRPr lang="en-US" sz="2400" b="1">
              <a:solidFill>
                <a:srgbClr val="E5E5FF"/>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179211" name="Text Box 11">
            <a:extLst>
              <a:ext uri="{FF2B5EF4-FFF2-40B4-BE49-F238E27FC236}">
                <a16:creationId xmlns:a16="http://schemas.microsoft.com/office/drawing/2014/main" id="{8AE93530-A11C-1045-813B-ECB4C62A7BC2}"/>
              </a:ext>
            </a:extLst>
          </p:cNvPr>
          <p:cNvSpPr txBox="1">
            <a:spLocks noChangeArrowheads="1"/>
          </p:cNvSpPr>
          <p:nvPr/>
        </p:nvSpPr>
        <p:spPr bwMode="auto">
          <a:xfrm>
            <a:off x="5638800" y="4267200"/>
            <a:ext cx="1828800" cy="15700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defTabSz="914400" eaLnBrk="1" hangingPunct="1"/>
            <a:r>
              <a:rPr lang="en-US" altLang="en-US" sz="2400" b="1">
                <a:solidFill>
                  <a:srgbClr val="000514"/>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a-IN" altLang="en-US" sz="2400" b="1">
                <a:solidFill>
                  <a:srgbClr val="000514"/>
                </a:solidFill>
                <a:latin typeface="Arial Unicode MS" panose="020B0604020202020204" pitchFamily="34" charset="-128"/>
                <a:ea typeface="Arial Unicode MS" panose="020B0604020202020204" pitchFamily="34" charset="-128"/>
                <a:cs typeface="Arial Unicode MS" panose="020B0604020202020204" pitchFamily="34" charset="-128"/>
              </a:rPr>
              <a:t>டி.எஸ்.எஸ்  தானியேல் நகல்</a:t>
            </a:r>
          </a:p>
          <a:p>
            <a:pPr algn="ctr" defTabSz="914400" eaLnBrk="1" hangingPunct="1"/>
            <a:r>
              <a:rPr lang="ta-IN" altLang="en-US" sz="2400" b="1">
                <a:solidFill>
                  <a:srgbClr val="000514"/>
                </a:solidFill>
                <a:latin typeface="Arial Unicode MS" panose="020B0604020202020204" pitchFamily="34" charset="-128"/>
                <a:ea typeface="Arial Unicode MS" panose="020B0604020202020204" pitchFamily="34" charset="-128"/>
                <a:cs typeface="Arial Unicode MS" panose="020B0604020202020204" pitchFamily="34" charset="-128"/>
              </a:rPr>
              <a:t>200-100</a:t>
            </a:r>
            <a:r>
              <a:rPr lang="en-US" altLang="en-US" sz="2400" b="1">
                <a:solidFill>
                  <a:srgbClr val="000514"/>
                </a:solidFill>
                <a:latin typeface="Arial Unicode MS" panose="020B0604020202020204" pitchFamily="34" charset="-128"/>
                <a:ea typeface="Arial Unicode MS" panose="020B0604020202020204" pitchFamily="34" charset="-128"/>
                <a:cs typeface="Arial Unicode MS" panose="020B0604020202020204" pitchFamily="34" charset="-128"/>
              </a:rPr>
              <a:t>BC</a:t>
            </a:r>
          </a:p>
        </p:txBody>
      </p:sp>
      <p:sp>
        <p:nvSpPr>
          <p:cNvPr id="117776" name="Rectangle 2">
            <a:extLst>
              <a:ext uri="{FF2B5EF4-FFF2-40B4-BE49-F238E27FC236}">
                <a16:creationId xmlns:a16="http://schemas.microsoft.com/office/drawing/2014/main" id="{E75F1D41-EE1E-994E-A9C0-E35B32B101EA}"/>
              </a:ext>
            </a:extLst>
          </p:cNvPr>
          <p:cNvSpPr>
            <a:spLocks noChangeArrowheads="1"/>
          </p:cNvSpPr>
          <p:nvPr/>
        </p:nvSpPr>
        <p:spPr bwMode="auto">
          <a:xfrm>
            <a:off x="1143000" y="1143000"/>
            <a:ext cx="7664450" cy="954088"/>
          </a:xfrm>
          <a:prstGeom prst="rect">
            <a:avLst/>
          </a:prstGeom>
          <a:solidFill>
            <a:schemeClr val="bg2"/>
          </a:solidFill>
          <a:ln>
            <a:noFill/>
          </a:ln>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en-US" sz="2800" dirty="0">
                <a:latin typeface="Arial Unicode MS" panose="020B0604020202020204" pitchFamily="34" charset="-128"/>
                <a:ea typeface="Arial Unicode MS" panose="020B0604020202020204" pitchFamily="34" charset="-128"/>
                <a:cs typeface="Arial Unicode MS" panose="020B0604020202020204" pitchFamily="34" charset="-128"/>
              </a:rPr>
              <a:t>5. </a:t>
            </a:r>
            <a:r>
              <a:rPr lang="ta-IN" altLang="en-US" sz="2800" dirty="0">
                <a:latin typeface="Arial Unicode MS" panose="020B0604020202020204" pitchFamily="34" charset="-128"/>
                <a:ea typeface="Arial Unicode MS" panose="020B0604020202020204" pitchFamily="34" charset="-128"/>
                <a:cs typeface="Arial Unicode MS" panose="020B0604020202020204" pitchFamily="34" charset="-128"/>
              </a:rPr>
              <a:t>பழைய </a:t>
            </a:r>
            <a:r>
              <a:rPr lang="ta-IN" altLang="en-US" sz="2800" dirty="0" err="1">
                <a:latin typeface="Arial Unicode MS" panose="020B0604020202020204" pitchFamily="34" charset="-128"/>
                <a:ea typeface="Arial Unicode MS" panose="020B0604020202020204" pitchFamily="34" charset="-128"/>
                <a:cs typeface="Arial Unicode MS" panose="020B0604020202020204" pitchFamily="34" charset="-128"/>
              </a:rPr>
              <a:t>ஏற்பாட்டில்</a:t>
            </a:r>
            <a:r>
              <a:rPr lang="ta-IN" altLang="en-US" sz="2800" dirty="0">
                <a:latin typeface="Arial Unicode MS" panose="020B0604020202020204" pitchFamily="34" charset="-128"/>
                <a:ea typeface="Arial Unicode MS" panose="020B0604020202020204" pitchFamily="34" charset="-128"/>
                <a:cs typeface="Arial Unicode MS" panose="020B0604020202020204" pitchFamily="34" charset="-128"/>
              </a:rPr>
              <a:t>  முனைய கால  ஆண்டுகள்  </a:t>
            </a:r>
            <a:r>
              <a:rPr lang="ta-IN" altLang="en-US" sz="2800" dirty="0" err="1">
                <a:latin typeface="Arial Unicode MS" panose="020B0604020202020204" pitchFamily="34" charset="-128"/>
                <a:ea typeface="Arial Unicode MS" panose="020B0604020202020204" pitchFamily="34" charset="-128"/>
                <a:cs typeface="Arial Unicode MS" panose="020B0604020202020204" pitchFamily="34" charset="-128"/>
              </a:rPr>
              <a:t>நிரூபிக்கப்படுகிறது</a:t>
            </a:r>
            <a:endParaRPr lang="en-GB" altLang="en-US" sz="28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wipe(down)">
                                      <p:cBhvr>
                                        <p:cTn id="7" dur="5000"/>
                                        <p:tgtEl>
                                          <p:spTgt spid="179203"/>
                                        </p:tgtEl>
                                      </p:cBhvr>
                                    </p:animEffect>
                                  </p:childTnLst>
                                </p:cTn>
                              </p:par>
                              <p:par>
                                <p:cTn id="8" presetID="17" presetClass="entr" presetSubtype="10" fill="hold" grpId="0" nodeType="withEffect">
                                  <p:stCondLst>
                                    <p:cond delay="0"/>
                                  </p:stCondLst>
                                  <p:childTnLst>
                                    <p:set>
                                      <p:cBhvr>
                                        <p:cTn id="9" dur="1" fill="hold">
                                          <p:stCondLst>
                                            <p:cond delay="0"/>
                                          </p:stCondLst>
                                        </p:cTn>
                                        <p:tgtEl>
                                          <p:spTgt spid="179208"/>
                                        </p:tgtEl>
                                        <p:attrNameLst>
                                          <p:attrName>style.visibility</p:attrName>
                                        </p:attrNameLst>
                                      </p:cBhvr>
                                      <p:to>
                                        <p:strVal val="visible"/>
                                      </p:to>
                                    </p:set>
                                    <p:anim calcmode="lin" valueType="num">
                                      <p:cBhvr>
                                        <p:cTn id="10" dur="500" fill="hold"/>
                                        <p:tgtEl>
                                          <p:spTgt spid="179208"/>
                                        </p:tgtEl>
                                        <p:attrNameLst>
                                          <p:attrName>ppt_w</p:attrName>
                                        </p:attrNameLst>
                                      </p:cBhvr>
                                      <p:tavLst>
                                        <p:tav tm="0">
                                          <p:val>
                                            <p:fltVal val="0"/>
                                          </p:val>
                                        </p:tav>
                                        <p:tav tm="100000">
                                          <p:val>
                                            <p:strVal val="#ppt_w"/>
                                          </p:val>
                                        </p:tav>
                                      </p:tavLst>
                                    </p:anim>
                                    <p:anim calcmode="lin" valueType="num">
                                      <p:cBhvr>
                                        <p:cTn id="11" dur="500" fill="hold"/>
                                        <p:tgtEl>
                                          <p:spTgt spid="179208"/>
                                        </p:tgtEl>
                                        <p:attrNameLst>
                                          <p:attrName>ppt_h</p:attrName>
                                        </p:attrNameLst>
                                      </p:cBhvr>
                                      <p:tavLst>
                                        <p:tav tm="0">
                                          <p:val>
                                            <p:strVal val="#ppt_h"/>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179210"/>
                                        </p:tgtEl>
                                        <p:attrNameLst>
                                          <p:attrName>style.visibility</p:attrName>
                                        </p:attrNameLst>
                                      </p:cBhvr>
                                      <p:to>
                                        <p:strVal val="visible"/>
                                      </p:to>
                                    </p:set>
                                    <p:anim calcmode="lin" valueType="num">
                                      <p:cBhvr>
                                        <p:cTn id="16" dur="500" fill="hold"/>
                                        <p:tgtEl>
                                          <p:spTgt spid="179210"/>
                                        </p:tgtEl>
                                        <p:attrNameLst>
                                          <p:attrName>ppt_w</p:attrName>
                                        </p:attrNameLst>
                                      </p:cBhvr>
                                      <p:tavLst>
                                        <p:tav tm="0">
                                          <p:val>
                                            <p:fltVal val="0"/>
                                          </p:val>
                                        </p:tav>
                                        <p:tav tm="100000">
                                          <p:val>
                                            <p:strVal val="#ppt_w"/>
                                          </p:val>
                                        </p:tav>
                                      </p:tavLst>
                                    </p:anim>
                                    <p:anim calcmode="lin" valueType="num">
                                      <p:cBhvr>
                                        <p:cTn id="17" dur="500" fill="hold"/>
                                        <p:tgtEl>
                                          <p:spTgt spid="179210"/>
                                        </p:tgtEl>
                                        <p:attrNameLst>
                                          <p:attrName>ppt_h</p:attrName>
                                        </p:attrNameLst>
                                      </p:cBhvr>
                                      <p:tavLst>
                                        <p:tav tm="0">
                                          <p:val>
                                            <p:strVal val="#ppt_h"/>
                                          </p:val>
                                        </p:tav>
                                        <p:tav tm="100000">
                                          <p:val>
                                            <p:strVal val="#ppt_h"/>
                                          </p:val>
                                        </p:tav>
                                      </p:tavLst>
                                    </p:anim>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par>
                          <p:cTn id="21" fill="hold" nodeType="afterGroup">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up)">
                                      <p:cBhvr>
                                        <p:cTn id="24" dur="500"/>
                                        <p:tgtEl>
                                          <p:spTgt spid="40"/>
                                        </p:tgtEl>
                                      </p:cBhvr>
                                    </p:animEffect>
                                  </p:childTnLst>
                                </p:cTn>
                              </p:par>
                            </p:childTnLst>
                          </p:cTn>
                        </p:par>
                        <p:par>
                          <p:cTn id="25" fill="hold" nodeType="afterGroup">
                            <p:stCondLst>
                              <p:cond delay="2500"/>
                            </p:stCondLst>
                            <p:childTnLst>
                              <p:par>
                                <p:cTn id="26" presetID="17" presetClass="entr" presetSubtype="10" fill="hold" nodeType="afterEffect">
                                  <p:stCondLst>
                                    <p:cond delay="0"/>
                                  </p:stCondLst>
                                  <p:childTnLst>
                                    <p:set>
                                      <p:cBhvr>
                                        <p:cTn id="27" dur="1" fill="hold">
                                          <p:stCondLst>
                                            <p:cond delay="0"/>
                                          </p:stCondLst>
                                        </p:cTn>
                                        <p:tgtEl>
                                          <p:spTgt spid="179205"/>
                                        </p:tgtEl>
                                        <p:attrNameLst>
                                          <p:attrName>style.visibility</p:attrName>
                                        </p:attrNameLst>
                                      </p:cBhvr>
                                      <p:to>
                                        <p:strVal val="visible"/>
                                      </p:to>
                                    </p:set>
                                    <p:anim calcmode="lin" valueType="num">
                                      <p:cBhvr>
                                        <p:cTn id="28" dur="500" fill="hold"/>
                                        <p:tgtEl>
                                          <p:spTgt spid="179205"/>
                                        </p:tgtEl>
                                        <p:attrNameLst>
                                          <p:attrName>ppt_w</p:attrName>
                                        </p:attrNameLst>
                                      </p:cBhvr>
                                      <p:tavLst>
                                        <p:tav tm="0">
                                          <p:val>
                                            <p:fltVal val="0"/>
                                          </p:val>
                                        </p:tav>
                                        <p:tav tm="100000">
                                          <p:val>
                                            <p:strVal val="#ppt_w"/>
                                          </p:val>
                                        </p:tav>
                                      </p:tavLst>
                                    </p:anim>
                                    <p:anim calcmode="lin" valueType="num">
                                      <p:cBhvr>
                                        <p:cTn id="29" dur="500" fill="hold"/>
                                        <p:tgtEl>
                                          <p:spTgt spid="179205"/>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179209"/>
                                        </p:tgtEl>
                                        <p:attrNameLst>
                                          <p:attrName>style.visibility</p:attrName>
                                        </p:attrNameLst>
                                      </p:cBhvr>
                                      <p:to>
                                        <p:strVal val="visible"/>
                                      </p:to>
                                    </p:set>
                                    <p:anim calcmode="lin" valueType="num">
                                      <p:cBhvr>
                                        <p:cTn id="34" dur="500" fill="hold"/>
                                        <p:tgtEl>
                                          <p:spTgt spid="179209"/>
                                        </p:tgtEl>
                                        <p:attrNameLst>
                                          <p:attrName>ppt_w</p:attrName>
                                        </p:attrNameLst>
                                      </p:cBhvr>
                                      <p:tavLst>
                                        <p:tav tm="0">
                                          <p:val>
                                            <p:fltVal val="0"/>
                                          </p:val>
                                        </p:tav>
                                        <p:tav tm="100000">
                                          <p:val>
                                            <p:strVal val="#ppt_w"/>
                                          </p:val>
                                        </p:tav>
                                      </p:tavLst>
                                    </p:anim>
                                    <p:anim calcmode="lin" valueType="num">
                                      <p:cBhvr>
                                        <p:cTn id="35" dur="500" fill="hold"/>
                                        <p:tgtEl>
                                          <p:spTgt spid="179209"/>
                                        </p:tgtEl>
                                        <p:attrNameLst>
                                          <p:attrName>ppt_h</p:attrName>
                                        </p:attrNameLst>
                                      </p:cBhvr>
                                      <p:tavLst>
                                        <p:tav tm="0">
                                          <p:val>
                                            <p:strVal val="#ppt_h"/>
                                          </p:val>
                                        </p:tav>
                                        <p:tav tm="100000">
                                          <p:val>
                                            <p:strVal val="#ppt_h"/>
                                          </p:val>
                                        </p:tav>
                                      </p:tavLst>
                                    </p:anim>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up)">
                                      <p:cBhvr>
                                        <p:cTn id="39" dur="500"/>
                                        <p:tgtEl>
                                          <p:spTgt spid="4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179211"/>
                                        </p:tgtEl>
                                        <p:attrNameLst>
                                          <p:attrName>style.visibility</p:attrName>
                                        </p:attrNameLst>
                                      </p:cBhvr>
                                      <p:to>
                                        <p:strVal val="visible"/>
                                      </p:to>
                                    </p:set>
                                    <p:anim calcmode="lin" valueType="num">
                                      <p:cBhvr>
                                        <p:cTn id="44" dur="500" fill="hold"/>
                                        <p:tgtEl>
                                          <p:spTgt spid="179211"/>
                                        </p:tgtEl>
                                        <p:attrNameLst>
                                          <p:attrName>ppt_w</p:attrName>
                                        </p:attrNameLst>
                                      </p:cBhvr>
                                      <p:tavLst>
                                        <p:tav tm="0">
                                          <p:val>
                                            <p:fltVal val="0"/>
                                          </p:val>
                                        </p:tav>
                                        <p:tav tm="100000">
                                          <p:val>
                                            <p:strVal val="#ppt_w"/>
                                          </p:val>
                                        </p:tav>
                                      </p:tavLst>
                                    </p:anim>
                                    <p:anim calcmode="lin" valueType="num">
                                      <p:cBhvr>
                                        <p:cTn id="45" dur="500" fill="hold"/>
                                        <p:tgtEl>
                                          <p:spTgt spid="1792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8" grpId="0" animBg="1"/>
      <p:bldP spid="179209" grpId="0" animBg="1"/>
      <p:bldP spid="179210" grpId="0" animBg="1"/>
      <p:bldP spid="40" grpId="0" animBg="1"/>
      <p:bldP spid="41" grpId="0" animBg="1"/>
      <p:bldP spid="1792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a:extLst>
              <a:ext uri="{FF2B5EF4-FFF2-40B4-BE49-F238E27FC236}">
                <a16:creationId xmlns:a16="http://schemas.microsoft.com/office/drawing/2014/main" id="{AA48FE66-1405-5142-8973-1339D15BBECD}"/>
              </a:ext>
            </a:extLst>
          </p:cNvPr>
          <p:cNvSpPr>
            <a:spLocks noGrp="1" noChangeArrowheads="1"/>
          </p:cNvSpPr>
          <p:nvPr>
            <p:ph type="body" sz="half" idx="1"/>
          </p:nvPr>
        </p:nvSpPr>
        <p:spPr>
          <a:xfrm>
            <a:off x="457200" y="1997075"/>
            <a:ext cx="4718050" cy="669925"/>
          </a:xfrm>
        </p:spPr>
        <p:txBody>
          <a:bodyPr/>
          <a:lstStyle/>
          <a:p>
            <a:pPr eaLnBrk="1" hangingPunct="1">
              <a:buFont typeface="Wingdings" charset="0"/>
              <a:buChar char="n"/>
              <a:defRPr/>
            </a:pPr>
            <a:r>
              <a:rPr lang="ta-IN" sz="2800" b="1" dirty="0">
                <a:effectLst>
                  <a:glow rad="228600">
                    <a:schemeClr val="bg2"/>
                  </a:glow>
                </a:effectLst>
                <a:latin typeface="Arial Unicode MS" pitchFamily="34" charset="-128"/>
                <a:ea typeface="Arial Unicode MS" pitchFamily="34" charset="-128"/>
                <a:cs typeface="Arial Unicode MS" pitchFamily="34" charset="-128"/>
              </a:rPr>
              <a:t>மசோரெடிக் ஏசாயா சுருள்</a:t>
            </a:r>
            <a:endParaRPr lang="en-US" sz="2800" b="1" dirty="0">
              <a:effectLst>
                <a:glow rad="228600">
                  <a:schemeClr val="bg2"/>
                </a:glow>
              </a:effectLst>
              <a:latin typeface="Arial Unicode MS" pitchFamily="34" charset="-128"/>
              <a:ea typeface="Arial Unicode MS" pitchFamily="34" charset="-128"/>
              <a:cs typeface="Arial Unicode MS" pitchFamily="34" charset="-128"/>
            </a:endParaRPr>
          </a:p>
        </p:txBody>
      </p:sp>
      <p:pic>
        <p:nvPicPr>
          <p:cNvPr id="180228" name="Picture 4" descr="psalm-b">
            <a:extLst>
              <a:ext uri="{FF2B5EF4-FFF2-40B4-BE49-F238E27FC236}">
                <a16:creationId xmlns:a16="http://schemas.microsoft.com/office/drawing/2014/main" id="{E55FD6E4-4308-0542-95E9-5FFD9E1509B0}"/>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228600" y="4295775"/>
            <a:ext cx="76962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5" descr="ishscrl">
            <a:extLst>
              <a:ext uri="{FF2B5EF4-FFF2-40B4-BE49-F238E27FC236}">
                <a16:creationId xmlns:a16="http://schemas.microsoft.com/office/drawing/2014/main" id="{F9651601-C416-BF42-8151-89283B416F2B}"/>
              </a:ext>
            </a:extLst>
          </p:cNvPr>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609600" y="2517775"/>
            <a:ext cx="28194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0" name="Text Box 6">
            <a:extLst>
              <a:ext uri="{FF2B5EF4-FFF2-40B4-BE49-F238E27FC236}">
                <a16:creationId xmlns:a16="http://schemas.microsoft.com/office/drawing/2014/main" id="{FB4C9F13-17F6-4D47-B0D6-84170AFC97E7}"/>
              </a:ext>
            </a:extLst>
          </p:cNvPr>
          <p:cNvSpPr txBox="1">
            <a:spLocks noChangeArrowheads="1"/>
          </p:cNvSpPr>
          <p:nvPr/>
        </p:nvSpPr>
        <p:spPr bwMode="auto">
          <a:xfrm>
            <a:off x="762000" y="3203575"/>
            <a:ext cx="3049233" cy="52322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hangingPunct="1">
              <a:defRPr/>
            </a:pPr>
            <a:r>
              <a:rPr lang="ta-IN" sz="2800" dirty="0">
                <a:solidFill>
                  <a:srgbClr val="FFFFFF"/>
                </a:solidFill>
                <a:effectLst>
                  <a:glow rad="228600">
                    <a:schemeClr val="bg2"/>
                  </a:glow>
                </a:effectLst>
                <a:latin typeface="Arial Unicode MS" pitchFamily="34" charset="-128"/>
                <a:ea typeface="Arial Unicode MS" pitchFamily="34" charset="-128"/>
                <a:cs typeface="Arial Unicode MS" pitchFamily="34" charset="-128"/>
              </a:rPr>
              <a:t>ஏசாயா கி.பி 1000</a:t>
            </a:r>
            <a:endParaRPr lang="en-US" sz="2800" dirty="0">
              <a:solidFill>
                <a:srgbClr val="FFFFFF"/>
              </a:solidFill>
              <a:effectLst>
                <a:glow rad="228600">
                  <a:schemeClr val="bg2"/>
                </a:glow>
              </a:effectLst>
              <a:latin typeface="Arial Unicode MS" pitchFamily="34" charset="-128"/>
              <a:ea typeface="Arial Unicode MS" pitchFamily="34" charset="-128"/>
              <a:cs typeface="Arial Unicode MS" pitchFamily="34" charset="-128"/>
            </a:endParaRPr>
          </a:p>
        </p:txBody>
      </p:sp>
      <p:sp>
        <p:nvSpPr>
          <p:cNvPr id="180231" name="Text Box 7">
            <a:extLst>
              <a:ext uri="{FF2B5EF4-FFF2-40B4-BE49-F238E27FC236}">
                <a16:creationId xmlns:a16="http://schemas.microsoft.com/office/drawing/2014/main" id="{22CF4C01-ADBE-3241-867B-90A94A90725F}"/>
              </a:ext>
            </a:extLst>
          </p:cNvPr>
          <p:cNvSpPr txBox="1">
            <a:spLocks noChangeArrowheads="1"/>
          </p:cNvSpPr>
          <p:nvPr/>
        </p:nvSpPr>
        <p:spPr bwMode="auto">
          <a:xfrm>
            <a:off x="790575" y="4445000"/>
            <a:ext cx="2972289" cy="52322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hangingPunct="1">
              <a:defRPr/>
            </a:pPr>
            <a:r>
              <a:rPr lang="ta-IN" sz="2800" dirty="0">
                <a:solidFill>
                  <a:srgbClr val="FFFFFF"/>
                </a:solidFill>
                <a:effectLst>
                  <a:glow rad="228600">
                    <a:schemeClr val="bg2"/>
                  </a:glow>
                </a:effectLst>
                <a:latin typeface="Arial Unicode MS" pitchFamily="34" charset="-128"/>
                <a:ea typeface="Arial Unicode MS" pitchFamily="34" charset="-128"/>
                <a:cs typeface="Arial Unicode MS" pitchFamily="34" charset="-128"/>
              </a:rPr>
              <a:t>ஏசாயா 200 கி.மு.</a:t>
            </a:r>
            <a:endParaRPr lang="en-US" sz="2800" dirty="0">
              <a:solidFill>
                <a:srgbClr val="FFFFFF"/>
              </a:solidFill>
              <a:effectLst>
                <a:glow rad="228600">
                  <a:schemeClr val="bg2"/>
                </a:glow>
              </a:effectLst>
              <a:latin typeface="Arial Unicode MS" pitchFamily="34" charset="-128"/>
              <a:ea typeface="Arial Unicode MS" pitchFamily="34" charset="-128"/>
              <a:cs typeface="Arial Unicode MS" pitchFamily="34" charset="-128"/>
            </a:endParaRPr>
          </a:p>
        </p:txBody>
      </p:sp>
      <p:sp>
        <p:nvSpPr>
          <p:cNvPr id="180232" name="Text Box 8">
            <a:extLst>
              <a:ext uri="{FF2B5EF4-FFF2-40B4-BE49-F238E27FC236}">
                <a16:creationId xmlns:a16="http://schemas.microsoft.com/office/drawing/2014/main" id="{09991C8B-17EB-164F-82E1-EFC08510DB54}"/>
              </a:ext>
            </a:extLst>
          </p:cNvPr>
          <p:cNvSpPr txBox="1">
            <a:spLocks noChangeArrowheads="1"/>
          </p:cNvSpPr>
          <p:nvPr/>
        </p:nvSpPr>
        <p:spPr bwMode="auto">
          <a:xfrm>
            <a:off x="4267200" y="3521075"/>
            <a:ext cx="2209800" cy="1384995"/>
          </a:xfrm>
          <a:prstGeom prst="rect">
            <a:avLst/>
          </a:prstGeom>
          <a:no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ta-IN" sz="2800" dirty="0">
                <a:solidFill>
                  <a:srgbClr val="FFFFFF"/>
                </a:solidFill>
                <a:effectLst>
                  <a:glow rad="228600">
                    <a:schemeClr val="bg2"/>
                  </a:glow>
                </a:effectLst>
                <a:latin typeface="Arial Unicode MS" pitchFamily="34" charset="-128"/>
                <a:ea typeface="Arial Unicode MS" pitchFamily="34" charset="-128"/>
                <a:cs typeface="Arial Unicode MS" pitchFamily="34" charset="-128"/>
              </a:rPr>
              <a:t>1200 ஆண்டுகளுக்கு முன்பு!</a:t>
            </a:r>
            <a:endParaRPr lang="en-US" sz="2800" dirty="0">
              <a:solidFill>
                <a:srgbClr val="FFFFFF"/>
              </a:solidFill>
              <a:effectLst>
                <a:glow rad="228600">
                  <a:schemeClr val="bg2"/>
                </a:glow>
              </a:effectLst>
              <a:latin typeface="Arial Unicode MS" pitchFamily="34" charset="-128"/>
              <a:ea typeface="Arial Unicode MS" pitchFamily="34" charset="-128"/>
              <a:cs typeface="Arial Unicode MS" pitchFamily="34" charset="-128"/>
            </a:endParaRPr>
          </a:p>
        </p:txBody>
      </p:sp>
      <p:sp>
        <p:nvSpPr>
          <p:cNvPr id="180233" name="AutoShape 9">
            <a:extLst>
              <a:ext uri="{FF2B5EF4-FFF2-40B4-BE49-F238E27FC236}">
                <a16:creationId xmlns:a16="http://schemas.microsoft.com/office/drawing/2014/main" id="{74A28C3F-2F1A-C447-9E02-AB7C5B8726D5}"/>
              </a:ext>
            </a:extLst>
          </p:cNvPr>
          <p:cNvSpPr>
            <a:spLocks/>
          </p:cNvSpPr>
          <p:nvPr/>
        </p:nvSpPr>
        <p:spPr bwMode="auto">
          <a:xfrm>
            <a:off x="3810000" y="3368675"/>
            <a:ext cx="609600" cy="1524000"/>
          </a:xfrm>
          <a:prstGeom prst="rightBrace">
            <a:avLst>
              <a:gd name="adj1" fmla="val 20833"/>
              <a:gd name="adj2" fmla="val 50000"/>
            </a:avLst>
          </a:prstGeom>
          <a:noFill/>
          <a:ln w="57150">
            <a:solidFill>
              <a:schemeClr val="tx1"/>
            </a:solidFill>
            <a:round/>
            <a:headEnd/>
            <a:tailEnd/>
          </a:ln>
          <a:effectLst>
            <a:glow rad="228600">
              <a:schemeClr val="bg2"/>
            </a:glow>
          </a:effectLst>
        </p:spPr>
        <p:txBody>
          <a:bodyPr wrap="none" anchor="ctr"/>
          <a:lstStyle/>
          <a:p>
            <a:pPr algn="ctr" defTabSz="914400">
              <a:defRPr/>
            </a:pPr>
            <a:endParaRPr lang="en-US" sz="4000" b="1">
              <a:solidFill>
                <a:srgbClr val="E5E5FF"/>
              </a:solidFill>
              <a:effectLst>
                <a:glow rad="228600">
                  <a:schemeClr val="bg2"/>
                </a:glow>
              </a:effectLst>
              <a:latin typeface="Arial Unicode MS" pitchFamily="34" charset="-128"/>
              <a:ea typeface="Arial Unicode MS" pitchFamily="34" charset="-128"/>
              <a:cs typeface="Arial Unicode MS" pitchFamily="34" charset="-128"/>
            </a:endParaRPr>
          </a:p>
        </p:txBody>
      </p:sp>
      <p:sp>
        <p:nvSpPr>
          <p:cNvPr id="180234" name="Rectangle 10">
            <a:extLst>
              <a:ext uri="{FF2B5EF4-FFF2-40B4-BE49-F238E27FC236}">
                <a16:creationId xmlns:a16="http://schemas.microsoft.com/office/drawing/2014/main" id="{9D634B6C-A1DA-E740-99BC-DF13187D5EC8}"/>
              </a:ext>
            </a:extLst>
          </p:cNvPr>
          <p:cNvSpPr>
            <a:spLocks noChangeArrowheads="1"/>
          </p:cNvSpPr>
          <p:nvPr/>
        </p:nvSpPr>
        <p:spPr bwMode="auto">
          <a:xfrm>
            <a:off x="685800" y="5410200"/>
            <a:ext cx="5257800" cy="609600"/>
          </a:xfrm>
          <a:prstGeom prst="rect">
            <a:avLst/>
          </a:prstGeom>
          <a:noFill/>
          <a:ln w="9525">
            <a:noFill/>
            <a:miter lim="800000"/>
            <a:headEnd/>
            <a:tailEnd/>
          </a:ln>
          <a:effectLst/>
        </p:spPr>
        <p:txBody>
          <a:bodyPr/>
          <a:lstStyle/>
          <a:p>
            <a:pPr marL="342900" indent="-342900" defTabSz="914400">
              <a:spcBef>
                <a:spcPct val="20000"/>
              </a:spcBef>
              <a:buClr>
                <a:srgbClr val="FFCC00"/>
              </a:buClr>
              <a:buSzPct val="70000"/>
              <a:buFont typeface="Wingdings" charset="0"/>
              <a:buChar char="n"/>
              <a:defRPr/>
            </a:pPr>
            <a:r>
              <a:rPr lang="ta-IN" sz="3200" b="1" dirty="0">
                <a:solidFill>
                  <a:srgbClr val="FFFFFF"/>
                </a:solidFill>
                <a:effectLst>
                  <a:glow rad="228600">
                    <a:schemeClr val="bg2"/>
                  </a:glow>
                </a:effectLst>
                <a:latin typeface="Arial Unicode MS" pitchFamily="34" charset="-128"/>
                <a:ea typeface="Arial Unicode MS" pitchFamily="34" charset="-128"/>
                <a:cs typeface="Arial Unicode MS" pitchFamily="34" charset="-128"/>
              </a:rPr>
              <a:t>உப்புக்கடல் ஏசாயா சுருள்</a:t>
            </a:r>
            <a:endParaRPr lang="en-US" sz="3200" b="1" dirty="0">
              <a:solidFill>
                <a:srgbClr val="FFFFFF"/>
              </a:solidFill>
              <a:effectLst>
                <a:glow rad="228600">
                  <a:schemeClr val="bg2"/>
                </a:glow>
              </a:effectLst>
              <a:latin typeface="Arial Unicode MS" pitchFamily="34" charset="-128"/>
              <a:ea typeface="Arial Unicode MS" pitchFamily="34" charset="-128"/>
              <a:cs typeface="Arial Unicode MS" pitchFamily="34" charset="-128"/>
            </a:endParaRPr>
          </a:p>
        </p:txBody>
      </p:sp>
      <p:sp>
        <p:nvSpPr>
          <p:cNvPr id="180237" name="Rectangle 13">
            <a:extLst>
              <a:ext uri="{FF2B5EF4-FFF2-40B4-BE49-F238E27FC236}">
                <a16:creationId xmlns:a16="http://schemas.microsoft.com/office/drawing/2014/main" id="{E31B6F60-2E3A-5D44-8869-9B8B350A803D}"/>
              </a:ext>
            </a:extLst>
          </p:cNvPr>
          <p:cNvSpPr>
            <a:spLocks noChangeArrowheads="1"/>
          </p:cNvSpPr>
          <p:nvPr/>
        </p:nvSpPr>
        <p:spPr bwMode="auto">
          <a:xfrm>
            <a:off x="76200" y="1143000"/>
            <a:ext cx="8686800" cy="685800"/>
          </a:xfrm>
          <a:prstGeom prst="rect">
            <a:avLst/>
          </a:prstGeom>
          <a:noFill/>
          <a:ln w="9525">
            <a:noFill/>
            <a:miter lim="800000"/>
            <a:headEnd/>
            <a:tailEnd/>
          </a:ln>
          <a:effectLst/>
        </p:spPr>
        <p:txBody>
          <a:bodyPr/>
          <a:lstStyle/>
          <a:p>
            <a:pPr marL="342900" indent="-342900" defTabSz="914400">
              <a:spcBef>
                <a:spcPct val="20000"/>
              </a:spcBef>
              <a:buClr>
                <a:srgbClr val="FFCC00"/>
              </a:buClr>
              <a:buSzPct val="70000"/>
              <a:buFont typeface="Wingdings" charset="0"/>
              <a:buNone/>
              <a:defRPr/>
            </a:pPr>
            <a:r>
              <a:rPr lang="en-US" sz="2400" b="1" dirty="0">
                <a:solidFill>
                  <a:srgbClr val="FFFFFF"/>
                </a:solidFill>
                <a:effectLst>
                  <a:glow rad="228600">
                    <a:schemeClr val="bg2"/>
                  </a:glow>
                </a:effectLst>
                <a:latin typeface="Arial Unicode MS" pitchFamily="34" charset="-128"/>
                <a:ea typeface="Arial Unicode MS" pitchFamily="34" charset="-128"/>
                <a:cs typeface="Arial Unicode MS" pitchFamily="34" charset="-128"/>
              </a:rPr>
              <a:t>6.  </a:t>
            </a:r>
            <a:r>
              <a:rPr lang="ta-IN" sz="2400" b="1" dirty="0">
                <a:solidFill>
                  <a:srgbClr val="FFFFFF"/>
                </a:solidFill>
                <a:effectLst>
                  <a:glow rad="228600">
                    <a:schemeClr val="bg2"/>
                  </a:glow>
                </a:effectLst>
                <a:latin typeface="Arial Unicode MS" pitchFamily="34" charset="-128"/>
                <a:ea typeface="Arial Unicode MS" pitchFamily="34" charset="-128"/>
                <a:cs typeface="Arial Unicode MS" pitchFamily="34" charset="-128"/>
              </a:rPr>
              <a:t>பழைய ஏற்பாட்டின்   மாற்றப்படுல்  துல்லியமானது</a:t>
            </a:r>
          </a:p>
          <a:p>
            <a:pPr marL="342900" indent="-342900" defTabSz="914400">
              <a:spcBef>
                <a:spcPct val="20000"/>
              </a:spcBef>
              <a:buClr>
                <a:srgbClr val="FFCC00"/>
              </a:buClr>
              <a:buSzPct val="70000"/>
              <a:buFont typeface="Wingdings" charset="0"/>
              <a:buNone/>
              <a:defRPr/>
            </a:pPr>
            <a:endParaRPr lang="en-US" sz="3200" b="1" dirty="0">
              <a:solidFill>
                <a:srgbClr val="FFFFFF"/>
              </a:solidFill>
              <a:effectLst>
                <a:glow rad="228600">
                  <a:schemeClr val="bg2"/>
                </a:glow>
              </a:effectLst>
              <a:latin typeface="Arial Unicode MS" pitchFamily="34" charset="-128"/>
              <a:ea typeface="Arial Unicode MS" pitchFamily="34" charset="-128"/>
              <a:cs typeface="Arial Unicode MS" pitchFamily="34" charset="-128"/>
            </a:endParaRPr>
          </a:p>
        </p:txBody>
      </p:sp>
      <p:sp>
        <p:nvSpPr>
          <p:cNvPr id="180240" name="Rectangle 16">
            <a:extLst>
              <a:ext uri="{FF2B5EF4-FFF2-40B4-BE49-F238E27FC236}">
                <a16:creationId xmlns:a16="http://schemas.microsoft.com/office/drawing/2014/main" id="{9D52A600-B057-C642-A5E9-D1ED66F62250}"/>
              </a:ext>
            </a:extLst>
          </p:cNvPr>
          <p:cNvSpPr>
            <a:spLocks noGrp="1" noRot="1" noChangeArrowheads="1"/>
          </p:cNvSpPr>
          <p:nvPr>
            <p:ph type="title"/>
          </p:nvPr>
        </p:nvSpPr>
        <p:spPr>
          <a:xfrm>
            <a:off x="0" y="0"/>
            <a:ext cx="6858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ta-IN" sz="3600" dirty="0">
                <a:latin typeface="Arial Unicode MS" pitchFamily="34" charset="-128"/>
                <a:ea typeface="Arial Unicode MS" pitchFamily="34" charset="-128"/>
                <a:cs typeface="Arial Unicode MS" pitchFamily="34" charset="-128"/>
              </a:rPr>
              <a:t>டி.எஸ்.எஸ்ஸின் முக்கியத்துவம்</a:t>
            </a:r>
            <a:endParaRPr lang="en-US" sz="3600" dirty="0">
              <a:latin typeface="Arial Unicode MS" pitchFamily="34" charset="-128"/>
              <a:ea typeface="Arial Unicode MS" pitchFamily="34" charset="-128"/>
              <a:cs typeface="Arial Unicode MS" pitchFamily="34" charset="-128"/>
            </a:endParaRPr>
          </a:p>
        </p:txBody>
      </p:sp>
      <p:sp>
        <p:nvSpPr>
          <p:cNvPr id="15" name="TextBox 14">
            <a:extLst>
              <a:ext uri="{FF2B5EF4-FFF2-40B4-BE49-F238E27FC236}">
                <a16:creationId xmlns:a16="http://schemas.microsoft.com/office/drawing/2014/main" id="{A90EE57A-8775-BC4E-9CA9-94B36F7A36B3}"/>
              </a:ext>
            </a:extLst>
          </p:cNvPr>
          <p:cNvSpPr txBox="1">
            <a:spLocks noChangeArrowheads="1"/>
          </p:cNvSpPr>
          <p:nvPr/>
        </p:nvSpPr>
        <p:spPr bwMode="auto">
          <a:xfrm>
            <a:off x="6858000" y="757238"/>
            <a:ext cx="2286000" cy="606266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defTabSz="914400" eaLnBrk="1" hangingPunct="1"/>
            <a:r>
              <a:rPr lang="ta-IN" altLang="en-US" sz="24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இந்த ஏசாயா சுருள் </a:t>
            </a:r>
            <a:r>
              <a:rPr lang="en-US" altLang="en-US" sz="24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A.D. 1000 </a:t>
            </a:r>
            <a:r>
              <a:rPr lang="ta-IN" altLang="en-US" sz="24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மசோரெடிக் உரையுடன் பொருந்துகிறது, அதன் அடிப்படையில் அனைத்து நவீன மொழிபெயர்ப்புகளும் 99% தடவை  அடிப்படையாகக் கொண்டவை</a:t>
            </a:r>
            <a:r>
              <a:rPr lang="ta-IN" alt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p>
        </p:txBody>
      </p:sp>
      <p:sp>
        <p:nvSpPr>
          <p:cNvPr id="14" name="Text Box 5">
            <a:extLst>
              <a:ext uri="{FF2B5EF4-FFF2-40B4-BE49-F238E27FC236}">
                <a16:creationId xmlns:a16="http://schemas.microsoft.com/office/drawing/2014/main" id="{65CCFBAB-C276-7041-B98B-BEDA78DBD0EA}"/>
              </a:ext>
            </a:extLst>
          </p:cNvPr>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183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80228"/>
                                        </p:tgtEl>
                                        <p:attrNameLst>
                                          <p:attrName>style.visibility</p:attrName>
                                        </p:attrNameLst>
                                      </p:cBhvr>
                                      <p:to>
                                        <p:strVal val="visible"/>
                                      </p:to>
                                    </p:set>
                                    <p:animEffect transition="in" filter="wipe(right)">
                                      <p:cBhvr>
                                        <p:cTn id="7" dur="500"/>
                                        <p:tgtEl>
                                          <p:spTgt spid="180228"/>
                                        </p:tgtEl>
                                      </p:cBhvr>
                                    </p:animEffect>
                                  </p:childTnLst>
                                </p:cTn>
                              </p:par>
                              <p:par>
                                <p:cTn id="8" presetID="40" presetClass="entr" presetSubtype="0" fill="hold" grpId="0" nodeType="withEffect">
                                  <p:stCondLst>
                                    <p:cond delay="0"/>
                                  </p:stCondLst>
                                  <p:iterate type="lt">
                                    <p:tmPct val="10000"/>
                                  </p:iterate>
                                  <p:childTnLst>
                                    <p:set>
                                      <p:cBhvr>
                                        <p:cTn id="9" dur="1" fill="hold">
                                          <p:stCondLst>
                                            <p:cond delay="0"/>
                                          </p:stCondLst>
                                        </p:cTn>
                                        <p:tgtEl>
                                          <p:spTgt spid="180234">
                                            <p:txEl>
                                              <p:pRg st="0" end="0"/>
                                            </p:txEl>
                                          </p:spTgt>
                                        </p:tgtEl>
                                        <p:attrNameLst>
                                          <p:attrName>style.visibility</p:attrName>
                                        </p:attrNameLst>
                                      </p:cBhvr>
                                      <p:to>
                                        <p:strVal val="visible"/>
                                      </p:to>
                                    </p:set>
                                    <p:animEffect transition="in" filter="fade">
                                      <p:cBhvr>
                                        <p:cTn id="10" dur="1000"/>
                                        <p:tgtEl>
                                          <p:spTgt spid="180234">
                                            <p:txEl>
                                              <p:pRg st="0" end="0"/>
                                            </p:txEl>
                                          </p:spTgt>
                                        </p:tgtEl>
                                      </p:cBhvr>
                                    </p:animEffect>
                                    <p:anim calcmode="lin" valueType="num">
                                      <p:cBhvr>
                                        <p:cTn id="11" dur="1000" fill="hold"/>
                                        <p:tgtEl>
                                          <p:spTgt spid="180234">
                                            <p:txEl>
                                              <p:pRg st="0" end="0"/>
                                            </p:txEl>
                                          </p:spTgt>
                                        </p:tgtEl>
                                        <p:attrNameLst>
                                          <p:attrName>ppt_x</p:attrName>
                                        </p:attrNameLst>
                                      </p:cBhvr>
                                      <p:tavLst>
                                        <p:tav tm="0">
                                          <p:val>
                                            <p:strVal val="#ppt_x-.1"/>
                                          </p:val>
                                        </p:tav>
                                        <p:tav tm="100000">
                                          <p:val>
                                            <p:strVal val="#ppt_x"/>
                                          </p:val>
                                        </p:tav>
                                      </p:tavLst>
                                    </p:anim>
                                    <p:anim calcmode="lin" valueType="num">
                                      <p:cBhvr>
                                        <p:cTn id="12" dur="1000" fill="hold"/>
                                        <p:tgtEl>
                                          <p:spTgt spid="1802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80231"/>
                                        </p:tgtEl>
                                        <p:attrNameLst>
                                          <p:attrName>style.visibility</p:attrName>
                                        </p:attrNameLst>
                                      </p:cBhvr>
                                      <p:to>
                                        <p:strVal val="visible"/>
                                      </p:to>
                                    </p:set>
                                    <p:anim calcmode="discrete" valueType="clr">
                                      <p:cBhvr override="childStyle">
                                        <p:cTn id="17" dur="80"/>
                                        <p:tgtEl>
                                          <p:spTgt spid="180231"/>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80231"/>
                                        </p:tgtEl>
                                        <p:attrNameLst>
                                          <p:attrName>fillcolor</p:attrName>
                                        </p:attrNameLst>
                                      </p:cBhvr>
                                      <p:tavLst>
                                        <p:tav tm="0">
                                          <p:val>
                                            <p:clrVal>
                                              <a:schemeClr val="accent2"/>
                                            </p:clrVal>
                                          </p:val>
                                        </p:tav>
                                        <p:tav tm="50000">
                                          <p:val>
                                            <p:clrVal>
                                              <a:schemeClr val="hlink"/>
                                            </p:clrVal>
                                          </p:val>
                                        </p:tav>
                                      </p:tavLst>
                                    </p:anim>
                                    <p:set>
                                      <p:cBhvr>
                                        <p:cTn id="19" dur="80"/>
                                        <p:tgtEl>
                                          <p:spTgt spid="180231"/>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0233"/>
                                        </p:tgtEl>
                                        <p:attrNameLst>
                                          <p:attrName>style.visibility</p:attrName>
                                        </p:attrNameLst>
                                      </p:cBhvr>
                                      <p:to>
                                        <p:strVal val="visible"/>
                                      </p:to>
                                    </p:set>
                                    <p:animEffect transition="in" filter="wipe(left)">
                                      <p:cBhvr>
                                        <p:cTn id="24" dur="500"/>
                                        <p:tgtEl>
                                          <p:spTgt spid="18023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80232"/>
                                        </p:tgtEl>
                                        <p:attrNameLst>
                                          <p:attrName>style.visibility</p:attrName>
                                        </p:attrNameLst>
                                      </p:cBhvr>
                                      <p:to>
                                        <p:strVal val="visible"/>
                                      </p:to>
                                    </p:set>
                                    <p:animEffect transition="in" filter="wipe(left)">
                                      <p:cBhvr>
                                        <p:cTn id="27" dur="500"/>
                                        <p:tgtEl>
                                          <p:spTgt spid="1802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1" grpId="0"/>
      <p:bldP spid="180232" grpId="0"/>
      <p:bldP spid="180233" grpId="0" animBg="1"/>
      <p:bldP spid="180234" grpId="0" build="p"/>
      <p:bldP spid="15" grpId="0" animBg="1"/>
      <p:bldP spid="15"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Qimron">
            <a:extLst>
              <a:ext uri="{FF2B5EF4-FFF2-40B4-BE49-F238E27FC236}">
                <a16:creationId xmlns:a16="http://schemas.microsoft.com/office/drawing/2014/main" id="{DF965B2B-C274-D046-912E-030CB3D0C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49463"/>
            <a:ext cx="7086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3" name="Rectangle 5">
            <a:extLst>
              <a:ext uri="{FF2B5EF4-FFF2-40B4-BE49-F238E27FC236}">
                <a16:creationId xmlns:a16="http://schemas.microsoft.com/office/drawing/2014/main" id="{ED5A38A7-3550-E242-B8BA-BA1B32D94D76}"/>
              </a:ext>
            </a:extLst>
          </p:cNvPr>
          <p:cNvSpPr>
            <a:spLocks noChangeArrowheads="1"/>
          </p:cNvSpPr>
          <p:nvPr/>
        </p:nvSpPr>
        <p:spPr bwMode="auto">
          <a:xfrm>
            <a:off x="2514600" y="4267200"/>
            <a:ext cx="6629400" cy="2590800"/>
          </a:xfrm>
          <a:prstGeom prst="rect">
            <a:avLst/>
          </a:prstGeom>
          <a:solidFill>
            <a:schemeClr val="bg2"/>
          </a:solidFill>
          <a:ln w="9525">
            <a:noFill/>
            <a:miter lim="800000"/>
            <a:headEnd/>
            <a:tailEnd/>
          </a:ln>
          <a:effectLst/>
        </p:spPr>
        <p:txBody>
          <a:bodyPr wrap="none" anchor="ctr"/>
          <a:lstStyle/>
          <a:p>
            <a:pPr algn="ctr" defTabSz="914400">
              <a:defRPr/>
            </a:pPr>
            <a:endParaRPr lang="en-US" sz="4000" b="1">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81254" name="Text Box 6">
            <a:extLst>
              <a:ext uri="{FF2B5EF4-FFF2-40B4-BE49-F238E27FC236}">
                <a16:creationId xmlns:a16="http://schemas.microsoft.com/office/drawing/2014/main" id="{089A466B-0AAF-9941-BE5E-A22CBA5C5A33}"/>
              </a:ext>
            </a:extLst>
          </p:cNvPr>
          <p:cNvSpPr txBox="1">
            <a:spLocks noChangeArrowheads="1"/>
          </p:cNvSpPr>
          <p:nvPr/>
        </p:nvSpPr>
        <p:spPr bwMode="auto">
          <a:xfrm>
            <a:off x="2514600" y="4919663"/>
            <a:ext cx="6629400" cy="1938337"/>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hangingPunct="1">
              <a:buFontTx/>
              <a:buChar char="•"/>
              <a:defRPr/>
            </a:pPr>
            <a:r>
              <a:rPr lang="ta-IN" sz="24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நியாயபிரமாணத்தை நிறைவேற்றல்  "(அபேக்கின் மொழிபெயர்ப்பு படைப்புகளால் இரட்சிப்பின் மீது ரபினிக் நம்பிக்கைக்கு சான்றுகளை அளிக்கிறது, இது கலாத்தியரில் பவுல் வாதிடுகிறார் .)</a:t>
            </a:r>
            <a:endParaRPr lang="en-US" sz="24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81256" name="Text Box 8">
            <a:extLst>
              <a:ext uri="{FF2B5EF4-FFF2-40B4-BE49-F238E27FC236}">
                <a16:creationId xmlns:a16="http://schemas.microsoft.com/office/drawing/2014/main" id="{2197AA61-32D1-A94E-8701-2177554A21E4}"/>
              </a:ext>
            </a:extLst>
          </p:cNvPr>
          <p:cNvSpPr txBox="1">
            <a:spLocks noChangeArrowheads="1"/>
          </p:cNvSpPr>
          <p:nvPr/>
        </p:nvSpPr>
        <p:spPr bwMode="auto">
          <a:xfrm>
            <a:off x="3519488" y="4375150"/>
            <a:ext cx="4440237" cy="523875"/>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ta-IN" sz="28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மிக்சாட் மாஸ் ஹா-தோரா </a:t>
            </a:r>
            <a:endParaRPr lang="en-US" sz="28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81258" name="Rectangle 10">
            <a:extLst>
              <a:ext uri="{FF2B5EF4-FFF2-40B4-BE49-F238E27FC236}">
                <a16:creationId xmlns:a16="http://schemas.microsoft.com/office/drawing/2014/main" id="{4834F8C7-9C14-C04F-94FD-CE4903942781}"/>
              </a:ext>
            </a:extLst>
          </p:cNvPr>
          <p:cNvSpPr>
            <a:spLocks noChangeArrowheads="1"/>
          </p:cNvSpPr>
          <p:nvPr/>
        </p:nvSpPr>
        <p:spPr bwMode="auto">
          <a:xfrm>
            <a:off x="304800" y="838200"/>
            <a:ext cx="9067800" cy="1066800"/>
          </a:xfrm>
          <a:prstGeom prst="rect">
            <a:avLst/>
          </a:prstGeom>
          <a:noFill/>
          <a:ln w="9525">
            <a:noFill/>
            <a:miter lim="800000"/>
            <a:headEnd/>
            <a:tailEnd/>
          </a:ln>
          <a:effectLst/>
        </p:spPr>
        <p:txBody>
          <a:bodyPr/>
          <a:lstStyle/>
          <a:p>
            <a:pPr marL="342900" indent="-342900" defTabSz="914400">
              <a:spcBef>
                <a:spcPct val="20000"/>
              </a:spcBef>
              <a:buClr>
                <a:srgbClr val="FFCC00"/>
              </a:buClr>
              <a:buSzPct val="70000"/>
              <a:buFont typeface="Wingdings" charset="0"/>
              <a:buNone/>
              <a:defRPr/>
            </a:pPr>
            <a:r>
              <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7. </a:t>
            </a: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நியாயபிரமாணதால்  இரட்சிப்பைக் கற்பித்த பவுலின் எதிரிகள் உண்மையில் நிஜமான  மனிதர்கள் என்பதை எம்</a:t>
            </a:r>
            <a:r>
              <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a:t>
            </a: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எம்</a:t>
            </a:r>
            <a:r>
              <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a:t>
            </a: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டி காட்டுகிறது</a:t>
            </a:r>
            <a:endPar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81262" name="Rectangle 14">
            <a:extLst>
              <a:ext uri="{FF2B5EF4-FFF2-40B4-BE49-F238E27FC236}">
                <a16:creationId xmlns:a16="http://schemas.microsoft.com/office/drawing/2014/main" id="{8DA7366C-D333-6540-A152-FF960F1F5961}"/>
              </a:ext>
            </a:extLst>
          </p:cNvPr>
          <p:cNvSpPr>
            <a:spLocks noGrp="1" noRot="1" noChangeArrowheads="1"/>
          </p:cNvSpPr>
          <p:nvPr>
            <p:ph type="title"/>
          </p:nvPr>
        </p:nvSpPr>
        <p:spPr>
          <a:xfrm>
            <a:off x="0" y="0"/>
            <a:ext cx="70866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ta-IN" sz="3600" dirty="0">
                <a:latin typeface="Arial Unicode MS" pitchFamily="34" charset="-128"/>
                <a:ea typeface="Arial Unicode MS" pitchFamily="34" charset="-128"/>
                <a:cs typeface="Arial Unicode MS" pitchFamily="34" charset="-128"/>
              </a:rPr>
              <a:t>டி.எஸ்.எஸ்ஸின் முக்கியத்துவம்</a:t>
            </a:r>
            <a:endParaRPr lang="en-US" sz="3600" dirty="0">
              <a:latin typeface="Arial Unicode MS" pitchFamily="34" charset="-128"/>
              <a:ea typeface="Arial Unicode MS" pitchFamily="34" charset="-128"/>
              <a:cs typeface="Arial Unicode MS" pitchFamily="34" charset="-128"/>
            </a:endParaRPr>
          </a:p>
        </p:txBody>
      </p:sp>
      <p:sp>
        <p:nvSpPr>
          <p:cNvPr id="9" name="Text Box 5">
            <a:extLst>
              <a:ext uri="{FF2B5EF4-FFF2-40B4-BE49-F238E27FC236}">
                <a16:creationId xmlns:a16="http://schemas.microsoft.com/office/drawing/2014/main" id="{BB77B5A8-7861-D04A-95DD-A6DE926878D9}"/>
              </a:ext>
            </a:extLst>
          </p:cNvPr>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183</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DSS">
            <a:extLst>
              <a:ext uri="{FF2B5EF4-FFF2-40B4-BE49-F238E27FC236}">
                <a16:creationId xmlns:a16="http://schemas.microsoft.com/office/drawing/2014/main" id="{63F4296A-99D5-8C4D-87A1-322650CAE7AC}"/>
              </a:ext>
            </a:extLst>
          </p:cNvPr>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a:extLst>
              <a:ext uri="{FF2B5EF4-FFF2-40B4-BE49-F238E27FC236}">
                <a16:creationId xmlns:a16="http://schemas.microsoft.com/office/drawing/2014/main" id="{01CF9689-7ADD-9F49-BF51-DDFE75EED754}"/>
              </a:ext>
            </a:extLst>
          </p:cNvPr>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lgn="ctr" defTabSz="914400">
              <a:defRPr/>
            </a:pPr>
            <a:endParaRPr lang="en-US" sz="4400" b="1">
              <a:solidFill>
                <a:srgbClr val="000000"/>
              </a:solidFill>
              <a:effectLst>
                <a:outerShdw blurRad="38100" dist="38100" dir="2700000" algn="tl">
                  <a:srgbClr val="FFFFFF"/>
                </a:outerShdw>
              </a:effectLst>
              <a:latin typeface="Arial Unicode MS" pitchFamily="34" charset="-128"/>
              <a:ea typeface="Arial Unicode MS" pitchFamily="34" charset="-128"/>
              <a:cs typeface="Arial Unicode MS" pitchFamily="34" charset="-128"/>
            </a:endParaRPr>
          </a:p>
        </p:txBody>
      </p:sp>
      <p:sp>
        <p:nvSpPr>
          <p:cNvPr id="271364" name="Rectangle 4">
            <a:extLst>
              <a:ext uri="{FF2B5EF4-FFF2-40B4-BE49-F238E27FC236}">
                <a16:creationId xmlns:a16="http://schemas.microsoft.com/office/drawing/2014/main" id="{C4DAFA1F-8FB3-1440-9AE2-5DE778A622D0}"/>
              </a:ext>
            </a:extLst>
          </p:cNvPr>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ta-IN" b="1" dirty="0">
                <a:solidFill>
                  <a:schemeClr val="bg1"/>
                </a:solidFill>
                <a:latin typeface="Arial Unicode MS" pitchFamily="34" charset="-128"/>
                <a:ea typeface="Arial Unicode MS" pitchFamily="34" charset="-128"/>
                <a:cs typeface="Arial Unicode MS" pitchFamily="34" charset="-128"/>
              </a:rPr>
              <a:t>பவுல் மற்றும் சட்ட வல்லுநர்கள்</a:t>
            </a:r>
            <a:br>
              <a:rPr lang="ta-IN" b="1" dirty="0">
                <a:solidFill>
                  <a:schemeClr val="bg1"/>
                </a:solidFill>
                <a:latin typeface="Arial Unicode MS" pitchFamily="34" charset="-128"/>
                <a:ea typeface="Arial Unicode MS" pitchFamily="34" charset="-128"/>
                <a:cs typeface="Arial Unicode MS" pitchFamily="34" charset="-128"/>
              </a:rPr>
            </a:br>
            <a:endParaRPr lang="en-US" b="1" dirty="0">
              <a:solidFill>
                <a:schemeClr val="bg1"/>
              </a:solidFill>
              <a:latin typeface="Arial Unicode MS" pitchFamily="34" charset="-128"/>
              <a:ea typeface="Arial Unicode MS" pitchFamily="34" charset="-128"/>
              <a:cs typeface="Arial Unicode MS" pitchFamily="34" charset="-128"/>
            </a:endParaRPr>
          </a:p>
        </p:txBody>
      </p:sp>
      <p:sp>
        <p:nvSpPr>
          <p:cNvPr id="271365" name="Text Box 5">
            <a:extLst>
              <a:ext uri="{FF2B5EF4-FFF2-40B4-BE49-F238E27FC236}">
                <a16:creationId xmlns:a16="http://schemas.microsoft.com/office/drawing/2014/main" id="{392FBAD1-3085-C24D-BFEC-28C3AC051549}"/>
              </a:ext>
            </a:extLst>
          </p:cNvPr>
          <p:cNvSpPr txBox="1">
            <a:spLocks noChangeArrowheads="1"/>
          </p:cNvSpPr>
          <p:nvPr/>
        </p:nvSpPr>
        <p:spPr bwMode="auto">
          <a:xfrm>
            <a:off x="533400" y="723900"/>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hangingPunct="1">
              <a:defRPr/>
            </a:pPr>
            <a:r>
              <a:rPr lang="ta-IN" sz="3200" dirty="0">
                <a:solidFill>
                  <a:schemeClr val="bg1"/>
                </a:solidFill>
                <a:latin typeface="Arial Unicode MS" pitchFamily="34" charset="-128"/>
                <a:ea typeface="Arial Unicode MS" pitchFamily="34" charset="-128"/>
                <a:cs typeface="Arial Unicode MS" pitchFamily="34" charset="-128"/>
              </a:rPr>
              <a:t>சட்ட வல்லுநர்கள்</a:t>
            </a:r>
            <a:endParaRPr lang="en-US" sz="2400" i="1" u="sng" dirty="0">
              <a:solidFill>
                <a:srgbClr val="FFFFFF"/>
              </a:solidFill>
              <a:latin typeface="Arial Unicode MS" pitchFamily="34" charset="-128"/>
              <a:ea typeface="Arial Unicode MS" pitchFamily="34" charset="-128"/>
              <a:cs typeface="Arial Unicode MS" pitchFamily="34" charset="-128"/>
            </a:endParaRPr>
          </a:p>
        </p:txBody>
      </p:sp>
      <p:sp>
        <p:nvSpPr>
          <p:cNvPr id="271366" name="Text Box 6">
            <a:extLst>
              <a:ext uri="{FF2B5EF4-FFF2-40B4-BE49-F238E27FC236}">
                <a16:creationId xmlns:a16="http://schemas.microsoft.com/office/drawing/2014/main" id="{E9E2E48F-8726-C349-82BA-CEF7FD544431}"/>
              </a:ext>
            </a:extLst>
          </p:cNvPr>
          <p:cNvSpPr txBox="1">
            <a:spLocks noChangeArrowheads="1"/>
          </p:cNvSpPr>
          <p:nvPr/>
        </p:nvSpPr>
        <p:spPr bwMode="auto">
          <a:xfrm>
            <a:off x="4876800" y="723900"/>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hangingPunct="1">
              <a:defRPr/>
            </a:pPr>
            <a:r>
              <a:rPr lang="ta-IN" sz="3200" dirty="0">
                <a:solidFill>
                  <a:schemeClr val="bg1"/>
                </a:solidFill>
                <a:latin typeface="Arial Unicode MS" pitchFamily="34" charset="-128"/>
                <a:ea typeface="Arial Unicode MS" pitchFamily="34" charset="-128"/>
                <a:cs typeface="Arial Unicode MS" pitchFamily="34" charset="-128"/>
              </a:rPr>
              <a:t>பவுல்</a:t>
            </a:r>
            <a:endParaRPr lang="en-US" sz="3200" i="1" u="sng" dirty="0">
              <a:solidFill>
                <a:srgbClr val="FFFFFF"/>
              </a:solidFill>
              <a:latin typeface="Arial Unicode MS" pitchFamily="34" charset="-128"/>
              <a:ea typeface="Arial Unicode MS" pitchFamily="34" charset="-128"/>
              <a:cs typeface="Arial Unicode MS" pitchFamily="34" charset="-128"/>
            </a:endParaRPr>
          </a:p>
        </p:txBody>
      </p:sp>
      <p:sp>
        <p:nvSpPr>
          <p:cNvPr id="271367" name="Text Box 7">
            <a:extLst>
              <a:ext uri="{FF2B5EF4-FFF2-40B4-BE49-F238E27FC236}">
                <a16:creationId xmlns:a16="http://schemas.microsoft.com/office/drawing/2014/main" id="{2BDCEC82-B6FF-4A47-AE64-EEE935033460}"/>
              </a:ext>
            </a:extLst>
          </p:cNvPr>
          <p:cNvSpPr txBox="1">
            <a:spLocks noChangeArrowheads="1"/>
          </p:cNvSpPr>
          <p:nvPr/>
        </p:nvSpPr>
        <p:spPr bwMode="auto">
          <a:xfrm>
            <a:off x="38100" y="1343025"/>
            <a:ext cx="4343400" cy="56324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hangingPunct="1">
              <a:defRPr/>
            </a:pPr>
            <a:r>
              <a:rPr lang="en-US" altLang="ja-JP" sz="2400" dirty="0">
                <a:solidFill>
                  <a:srgbClr val="FFFFFF"/>
                </a:solidFill>
                <a:latin typeface="Arial Unicode MS" pitchFamily="34" charset="-128"/>
                <a:ea typeface="Arial Unicode MS" pitchFamily="34" charset="-128"/>
                <a:cs typeface="Arial Unicode MS" pitchFamily="34" charset="-128"/>
              </a:rPr>
              <a:t>"</a:t>
            </a:r>
            <a:r>
              <a:rPr lang="en-US" sz="2400" dirty="0">
                <a:solidFill>
                  <a:srgbClr val="FFFFFF"/>
                </a:solidFill>
                <a:latin typeface="Arial Unicode MS" pitchFamily="34" charset="-128"/>
                <a:ea typeface="Arial Unicode MS" pitchFamily="34" charset="-128"/>
                <a:cs typeface="Arial Unicode MS" pitchFamily="34" charset="-128"/>
              </a:rPr>
              <a:t>The </a:t>
            </a:r>
            <a:r>
              <a:rPr lang="ta-IN" sz="2400" dirty="0">
                <a:solidFill>
                  <a:srgbClr val="FFFFFF"/>
                </a:solidFill>
                <a:latin typeface="Arial Unicode MS" pitchFamily="34" charset="-128"/>
                <a:ea typeface="Arial Unicode MS" pitchFamily="34" charset="-128"/>
                <a:cs typeface="Arial Unicode MS" pitchFamily="34" charset="-128"/>
              </a:rPr>
              <a:t>"நீதியைச் செய்கிறவன் கர்த்தரிடத்தில் தனக்காக வாழ்க்கையை சேர்த்து  வைக்கிறான்"</a:t>
            </a:r>
          </a:p>
          <a:p>
            <a:pPr defTabSz="914400" eaLnBrk="1" hangingPunct="1">
              <a:defRPr/>
            </a:pPr>
            <a:r>
              <a:rPr lang="ta-IN" sz="2400" dirty="0">
                <a:solidFill>
                  <a:srgbClr val="FFFFFF"/>
                </a:solidFill>
                <a:latin typeface="Arial Unicode MS" pitchFamily="34" charset="-128"/>
                <a:ea typeface="Arial Unicode MS" pitchFamily="34" charset="-128"/>
                <a:cs typeface="Arial Unicode MS" pitchFamily="34" charset="-128"/>
              </a:rPr>
              <a:t>சாலொமோனின் சங்கீதம் (கிமு 50 சுமார்)</a:t>
            </a:r>
          </a:p>
          <a:p>
            <a:pPr defTabSz="914400" eaLnBrk="1" hangingPunct="1">
              <a:defRPr/>
            </a:pPr>
            <a:endParaRPr lang="ta-IN" sz="2400" dirty="0">
              <a:solidFill>
                <a:srgbClr val="FFFFFF"/>
              </a:solidFill>
              <a:latin typeface="Arial Unicode MS" pitchFamily="34" charset="-128"/>
              <a:ea typeface="Arial Unicode MS" pitchFamily="34" charset="-128"/>
              <a:cs typeface="Arial Unicode MS" pitchFamily="34" charset="-128"/>
            </a:endParaRPr>
          </a:p>
          <a:p>
            <a:pPr defTabSz="914400" eaLnBrk="1" hangingPunct="1">
              <a:defRPr/>
            </a:pPr>
            <a:r>
              <a:rPr lang="ta-IN" sz="2400" dirty="0">
                <a:solidFill>
                  <a:srgbClr val="FFFFFF"/>
                </a:solidFill>
                <a:latin typeface="Arial Unicode MS" pitchFamily="34" charset="-128"/>
                <a:ea typeface="Arial Unicode MS" pitchFamily="34" charset="-128"/>
                <a:cs typeface="Arial Unicode MS" pitchFamily="34" charset="-128"/>
              </a:rPr>
              <a:t>"அற்புதங்கள், இருப்பினும்,  தங்கள் கிரிகைகளால் இரட்சிக்கப்படுபவர்களுக்கு அவர்களின் தேவையான  நேரத்தில் தோன்றும்"</a:t>
            </a:r>
          </a:p>
          <a:p>
            <a:pPr defTabSz="914400" eaLnBrk="1" hangingPunct="1">
              <a:defRPr/>
            </a:pPr>
            <a:endParaRPr lang="ta-IN" sz="2400" dirty="0">
              <a:solidFill>
                <a:srgbClr val="FFFFFF"/>
              </a:solidFill>
              <a:latin typeface="Arial Unicode MS" pitchFamily="34" charset="-128"/>
              <a:ea typeface="Arial Unicode MS" pitchFamily="34" charset="-128"/>
              <a:cs typeface="Arial Unicode MS" pitchFamily="34" charset="-128"/>
            </a:endParaRPr>
          </a:p>
          <a:p>
            <a:pPr defTabSz="914400" eaLnBrk="1" hangingPunct="1">
              <a:defRPr/>
            </a:pPr>
            <a:r>
              <a:rPr lang="ta-IN" sz="2400" dirty="0">
                <a:solidFill>
                  <a:srgbClr val="FFFFFF"/>
                </a:solidFill>
                <a:latin typeface="Arial Unicode MS" pitchFamily="34" charset="-128"/>
                <a:ea typeface="Arial Unicode MS" pitchFamily="34" charset="-128"/>
                <a:cs typeface="Arial Unicode MS" pitchFamily="34" charset="-128"/>
              </a:rPr>
              <a:t>2 பருச்</a:t>
            </a:r>
          </a:p>
          <a:p>
            <a:pPr defTabSz="914400" eaLnBrk="1" hangingPunct="1">
              <a:defRPr/>
            </a:pPr>
            <a:r>
              <a:rPr lang="ta-IN" sz="2400" dirty="0">
                <a:solidFill>
                  <a:srgbClr val="FFFFFF"/>
                </a:solidFill>
                <a:latin typeface="Arial Unicode MS" pitchFamily="34" charset="-128"/>
                <a:ea typeface="Arial Unicode MS" pitchFamily="34" charset="-128"/>
                <a:cs typeface="Arial Unicode MS" pitchFamily="34" charset="-128"/>
              </a:rPr>
              <a:t>(சுமார் கி.பி 100)</a:t>
            </a:r>
            <a:endParaRPr lang="en-US" sz="2400" dirty="0">
              <a:solidFill>
                <a:srgbClr val="FFFFFF"/>
              </a:solidFill>
              <a:latin typeface="Arial Unicode MS" pitchFamily="34" charset="-128"/>
              <a:ea typeface="Arial Unicode MS" pitchFamily="34" charset="-128"/>
              <a:cs typeface="Arial Unicode MS" pitchFamily="34" charset="-128"/>
            </a:endParaRPr>
          </a:p>
        </p:txBody>
      </p:sp>
      <p:sp>
        <p:nvSpPr>
          <p:cNvPr id="271368" name="Text Box 8">
            <a:extLst>
              <a:ext uri="{FF2B5EF4-FFF2-40B4-BE49-F238E27FC236}">
                <a16:creationId xmlns:a16="http://schemas.microsoft.com/office/drawing/2014/main" id="{B4DB0894-F023-DC49-9871-7F2711DADBD3}"/>
              </a:ext>
            </a:extLst>
          </p:cNvPr>
          <p:cNvSpPr txBox="1">
            <a:spLocks noChangeArrowheads="1"/>
          </p:cNvSpPr>
          <p:nvPr/>
        </p:nvSpPr>
        <p:spPr bwMode="auto">
          <a:xfrm>
            <a:off x="4648200" y="1308100"/>
            <a:ext cx="4572000" cy="5570538"/>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defTabSz="914400" eaLnBrk="1" hangingPunct="1"/>
            <a:r>
              <a:rPr lang="en-US" altLang="ja-JP"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a-IN" altLang="en-US" sz="24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இப்படியிருக்க</a:t>
            </a:r>
            <a:r>
              <a:rPr lang="ta-IN"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a-IN" altLang="en-US" sz="24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நியாயப்பிரமாணமில்லாமல்</a:t>
            </a:r>
            <a:r>
              <a:rPr lang="ta-IN" altLang="en-US" sz="24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a-IN" altLang="en-US" sz="24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தேவநீதி</a:t>
            </a:r>
            <a:r>
              <a:rPr lang="ta-IN" altLang="en-US" sz="2400" b="1" dirty="0">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a-IN" altLang="en-US" sz="2400" b="1" dirty="0" err="1">
                <a:solidFill>
                  <a:srgbClr val="FFFF00"/>
                </a:solidFill>
                <a:latin typeface="Arial Unicode MS" panose="020B0604020202020204" pitchFamily="34" charset="-128"/>
                <a:ea typeface="Arial Unicode MS" panose="020B0604020202020204" pitchFamily="34" charset="-128"/>
                <a:cs typeface="Arial Unicode MS" panose="020B0604020202020204" pitchFamily="34" charset="-128"/>
              </a:rPr>
              <a:t>வெளியாக்கப்பட்டிருக்கிறது</a:t>
            </a:r>
            <a:r>
              <a:rPr lang="ta-IN"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a-IN" altLang="en-US" sz="24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அதைக்குறித்து</a:t>
            </a:r>
            <a:r>
              <a:rPr lang="ta-IN"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a-IN" altLang="en-US" sz="24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நியாயப்பிரமாணமும்</a:t>
            </a:r>
            <a:r>
              <a:rPr lang="ta-IN"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a-IN" altLang="en-US" sz="24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தீர்க்கதரிசனங்களும்</a:t>
            </a:r>
            <a:r>
              <a:rPr lang="ta-IN"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a-IN" altLang="en-US" sz="24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சாட்சியிடுகிறது.அது</a:t>
            </a:r>
            <a:r>
              <a:rPr lang="ta-IN"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a-IN" altLang="en-US" sz="24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இயேசுகிறிஸ்துவைப்பற்றும்</a:t>
            </a:r>
            <a:r>
              <a:rPr lang="ta-IN"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a-IN" altLang="en-US" sz="24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விசுவாசத்தினாலே</a:t>
            </a:r>
            <a:r>
              <a:rPr lang="ta-IN"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பலிக்கும் </a:t>
            </a:r>
            <a:r>
              <a:rPr lang="ta-IN" altLang="en-US" sz="24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தேவநீதியே</a:t>
            </a:r>
            <a:r>
              <a:rPr lang="ta-IN"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a-IN" altLang="en-US" sz="24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விசுவாசிக்கிற</a:t>
            </a:r>
            <a:r>
              <a:rPr lang="ta-IN"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a-IN" altLang="en-US" sz="24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எவர்களுக்குள்ளும்</a:t>
            </a:r>
            <a:r>
              <a:rPr lang="ta-IN"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a-IN" altLang="en-US" sz="24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எவர்கள்மேலும்</a:t>
            </a:r>
            <a:r>
              <a:rPr lang="ta-IN"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அது பலிக்கும், </a:t>
            </a:r>
            <a:r>
              <a:rPr lang="ta-IN" altLang="en-US" sz="24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வித்தியாசமே</a:t>
            </a:r>
            <a:r>
              <a:rPr lang="ta-IN"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இல்லை."</a:t>
            </a:r>
            <a:endParaRPr lang="en-US" altLang="en-US" sz="16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r" defTabSz="914400" eaLnBrk="1" hangingPunct="1"/>
            <a:r>
              <a:rPr lang="en-US" altLang="en-US"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a-IN" altLang="en-US" sz="2000" b="1" dirty="0" err="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ரோமர்</a:t>
            </a:r>
            <a:r>
              <a:rPr lang="en-US" altLang="en-US" sz="20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3:21-22 )</a:t>
            </a:r>
            <a:endParaRPr lang="en-US" altLang="en-US" sz="2400" b="1" dirty="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DSS">
            <a:extLst>
              <a:ext uri="{FF2B5EF4-FFF2-40B4-BE49-F238E27FC236}">
                <a16:creationId xmlns:a16="http://schemas.microsoft.com/office/drawing/2014/main" id="{E0862708-B168-8640-846C-5C10D666366C}"/>
              </a:ext>
            </a:extLst>
          </p:cNvPr>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a:extLst>
              <a:ext uri="{FF2B5EF4-FFF2-40B4-BE49-F238E27FC236}">
                <a16:creationId xmlns:a16="http://schemas.microsoft.com/office/drawing/2014/main" id="{7E52C45E-F281-C547-ACFD-8659C56F8AD7}"/>
              </a:ext>
            </a:extLst>
          </p:cNvPr>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defTabSz="914400">
              <a:defRPr/>
            </a:pPr>
            <a:endParaRPr lang="en-US" sz="3200">
              <a:solidFill>
                <a:srgbClr val="000000"/>
              </a:solidFill>
              <a:effectLst>
                <a:outerShdw blurRad="38100" dist="38100" dir="2700000" algn="tl">
                  <a:srgbClr val="FFFFFF"/>
                </a:outerShdw>
              </a:effectLst>
              <a:latin typeface="Arial Unicode MS" pitchFamily="34" charset="-128"/>
              <a:ea typeface="Arial Unicode MS" pitchFamily="34" charset="-128"/>
              <a:cs typeface="Arial Unicode MS" pitchFamily="34" charset="-128"/>
            </a:endParaRPr>
          </a:p>
        </p:txBody>
      </p:sp>
      <p:sp>
        <p:nvSpPr>
          <p:cNvPr id="271364" name="Rectangle 4">
            <a:extLst>
              <a:ext uri="{FF2B5EF4-FFF2-40B4-BE49-F238E27FC236}">
                <a16:creationId xmlns:a16="http://schemas.microsoft.com/office/drawing/2014/main" id="{AEE47FAB-ABF0-DF4C-B3FF-435487E634E1}"/>
              </a:ext>
            </a:extLst>
          </p:cNvPr>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ta-IN" sz="3200" b="1" dirty="0">
                <a:solidFill>
                  <a:schemeClr val="bg1"/>
                </a:solidFill>
                <a:latin typeface="Arial Unicode MS" pitchFamily="34" charset="-128"/>
                <a:ea typeface="Arial Unicode MS" pitchFamily="34" charset="-128"/>
                <a:cs typeface="Arial Unicode MS" pitchFamily="34" charset="-128"/>
              </a:rPr>
              <a:t>பவுல் மற்றும் சட்ட வல்லுநர்கள்</a:t>
            </a:r>
            <a:br>
              <a:rPr lang="ta-IN" sz="3200" b="1" dirty="0">
                <a:solidFill>
                  <a:schemeClr val="bg1"/>
                </a:solidFill>
                <a:latin typeface="Arial Unicode MS" pitchFamily="34" charset="-128"/>
                <a:ea typeface="Arial Unicode MS" pitchFamily="34" charset="-128"/>
                <a:cs typeface="Arial Unicode MS" pitchFamily="34" charset="-128"/>
              </a:rPr>
            </a:br>
            <a:endParaRPr lang="en-US" sz="3200" b="1" dirty="0">
              <a:solidFill>
                <a:schemeClr val="bg1"/>
              </a:solidFill>
              <a:latin typeface="Arial Unicode MS" pitchFamily="34" charset="-128"/>
              <a:ea typeface="Arial Unicode MS" pitchFamily="34" charset="-128"/>
              <a:cs typeface="Arial Unicode MS" pitchFamily="34" charset="-128"/>
            </a:endParaRPr>
          </a:p>
        </p:txBody>
      </p:sp>
      <p:sp>
        <p:nvSpPr>
          <p:cNvPr id="271365" name="Text Box 5">
            <a:extLst>
              <a:ext uri="{FF2B5EF4-FFF2-40B4-BE49-F238E27FC236}">
                <a16:creationId xmlns:a16="http://schemas.microsoft.com/office/drawing/2014/main" id="{690039D7-FE71-E641-9556-CBB37207306D}"/>
              </a:ext>
            </a:extLst>
          </p:cNvPr>
          <p:cNvSpPr txBox="1">
            <a:spLocks noChangeArrowheads="1"/>
          </p:cNvSpPr>
          <p:nvPr/>
        </p:nvSpPr>
        <p:spPr bwMode="auto">
          <a:xfrm>
            <a:off x="304800" y="973138"/>
            <a:ext cx="3810000" cy="646112"/>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indent="-914400" defTabSz="914400">
              <a:defRPr/>
            </a:pPr>
            <a:r>
              <a:rPr lang="ta-IN" sz="3600" i="1" u="sng" dirty="0">
                <a:solidFill>
                  <a:srgbClr val="FFFFFF"/>
                </a:solidFill>
                <a:latin typeface="Arial Unicode MS" pitchFamily="34" charset="-128"/>
                <a:ea typeface="Arial Unicode MS" pitchFamily="34" charset="-128"/>
                <a:cs typeface="Arial Unicode MS" pitchFamily="34" charset="-128"/>
              </a:rPr>
              <a:t>சட்ட வல்லுநர்கள்</a:t>
            </a:r>
          </a:p>
        </p:txBody>
      </p:sp>
      <p:sp>
        <p:nvSpPr>
          <p:cNvPr id="271366" name="Text Box 6">
            <a:extLst>
              <a:ext uri="{FF2B5EF4-FFF2-40B4-BE49-F238E27FC236}">
                <a16:creationId xmlns:a16="http://schemas.microsoft.com/office/drawing/2014/main" id="{890BAEA7-BF5E-B14E-A222-CF8F9CE901D1}"/>
              </a:ext>
            </a:extLst>
          </p:cNvPr>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indent="-914400" defTabSz="914400">
              <a:defRPr/>
            </a:pPr>
            <a:r>
              <a:rPr lang="ta-IN" sz="3200" i="1" u="sng" dirty="0">
                <a:solidFill>
                  <a:srgbClr val="FFFFFF"/>
                </a:solidFill>
                <a:latin typeface="Arial Unicode MS" pitchFamily="34" charset="-128"/>
                <a:ea typeface="Arial Unicode MS" pitchFamily="34" charset="-128"/>
                <a:cs typeface="Arial Unicode MS" pitchFamily="34" charset="-128"/>
              </a:rPr>
              <a:t>பவுல்</a:t>
            </a:r>
          </a:p>
        </p:txBody>
      </p:sp>
      <p:sp>
        <p:nvSpPr>
          <p:cNvPr id="271367" name="Text Box 7">
            <a:extLst>
              <a:ext uri="{FF2B5EF4-FFF2-40B4-BE49-F238E27FC236}">
                <a16:creationId xmlns:a16="http://schemas.microsoft.com/office/drawing/2014/main" id="{74DBBA4A-95C7-0043-AB41-7801468216A8}"/>
              </a:ext>
            </a:extLst>
          </p:cNvPr>
          <p:cNvSpPr txBox="1">
            <a:spLocks noChangeArrowheads="1"/>
          </p:cNvSpPr>
          <p:nvPr/>
        </p:nvSpPr>
        <p:spPr bwMode="auto">
          <a:xfrm>
            <a:off x="304800" y="1674813"/>
            <a:ext cx="4038600" cy="4894262"/>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914400">
              <a:defRPr/>
            </a:pPr>
            <a:r>
              <a:rPr lang="ta-IN" sz="2400" dirty="0">
                <a:solidFill>
                  <a:srgbClr val="FFFFFF"/>
                </a:solidFill>
                <a:latin typeface="Arial Unicode MS" pitchFamily="34" charset="-128"/>
                <a:ea typeface="Arial Unicode MS" pitchFamily="34" charset="-128"/>
                <a:cs typeface="Arial Unicode MS" pitchFamily="34" charset="-128"/>
              </a:rPr>
              <a:t>நீதியைச் செய்கிறவன் தேவநில் தான்  உயிரைக் காப்பாற்றுகிறான் "</a:t>
            </a:r>
          </a:p>
          <a:p>
            <a:pPr defTabSz="914400">
              <a:defRPr/>
            </a:pPr>
            <a:r>
              <a:rPr lang="ta-IN" sz="2400" dirty="0">
                <a:solidFill>
                  <a:srgbClr val="FFFFFF"/>
                </a:solidFill>
                <a:latin typeface="Arial Unicode MS" pitchFamily="34" charset="-128"/>
                <a:ea typeface="Arial Unicode MS" pitchFamily="34" charset="-128"/>
                <a:cs typeface="Arial Unicode MS" pitchFamily="34" charset="-128"/>
              </a:rPr>
              <a:t>சாலொமோனின் சங்கீதம் (கிமு 50 சுமார்)</a:t>
            </a:r>
            <a:endParaRPr lang="en-US" sz="2400" dirty="0">
              <a:solidFill>
                <a:srgbClr val="FFFFFF"/>
              </a:solidFill>
              <a:latin typeface="Arial Unicode MS" pitchFamily="34" charset="-128"/>
              <a:ea typeface="Arial Unicode MS" pitchFamily="34" charset="-128"/>
              <a:cs typeface="Arial Unicode MS" pitchFamily="34" charset="-128"/>
            </a:endParaRPr>
          </a:p>
          <a:p>
            <a:pPr algn="r" defTabSz="914400">
              <a:defRPr/>
            </a:pPr>
            <a:endParaRPr lang="en-US" sz="2400" dirty="0">
              <a:solidFill>
                <a:srgbClr val="FFFFFF"/>
              </a:solidFill>
              <a:latin typeface="Arial Unicode MS" pitchFamily="34" charset="-128"/>
              <a:ea typeface="Arial Unicode MS" pitchFamily="34" charset="-128"/>
              <a:cs typeface="Arial Unicode MS" pitchFamily="34" charset="-128"/>
            </a:endParaRPr>
          </a:p>
          <a:p>
            <a:pPr defTabSz="914400">
              <a:defRPr/>
            </a:pPr>
            <a:r>
              <a:rPr lang="en-US" altLang="ja-JP" sz="2400" dirty="0">
                <a:solidFill>
                  <a:srgbClr val="FFFFFF"/>
                </a:solidFill>
                <a:latin typeface="Arial Unicode MS" pitchFamily="34" charset="-128"/>
                <a:ea typeface="Arial Unicode MS" pitchFamily="34" charset="-128"/>
                <a:cs typeface="Arial Unicode MS" pitchFamily="34" charset="-128"/>
              </a:rPr>
              <a:t>"</a:t>
            </a:r>
            <a:r>
              <a:rPr lang="ta-IN" altLang="ja-JP" sz="2400" dirty="0">
                <a:solidFill>
                  <a:srgbClr val="FFFFFF"/>
                </a:solidFill>
                <a:latin typeface="Arial Unicode MS" pitchFamily="34" charset="-128"/>
                <a:ea typeface="Arial Unicode MS" pitchFamily="34" charset="-128"/>
                <a:cs typeface="Arial Unicode MS" pitchFamily="34" charset="-128"/>
              </a:rPr>
              <a:t>நீதியைச் செய்கிறவன் தேவநில் தான்  உயிரைக் காப்பாற்றுகிறான் "</a:t>
            </a:r>
          </a:p>
          <a:p>
            <a:pPr defTabSz="914400">
              <a:defRPr/>
            </a:pPr>
            <a:r>
              <a:rPr lang="ta-IN" altLang="ja-JP" sz="2400" dirty="0">
                <a:solidFill>
                  <a:srgbClr val="FFFFFF"/>
                </a:solidFill>
                <a:latin typeface="Arial Unicode MS" pitchFamily="34" charset="-128"/>
                <a:ea typeface="Arial Unicode MS" pitchFamily="34" charset="-128"/>
                <a:cs typeface="Arial Unicode MS" pitchFamily="34" charset="-128"/>
              </a:rPr>
              <a:t>சாலொமோனின் </a:t>
            </a:r>
            <a:endParaRPr lang="en-US" altLang="ja-JP" sz="2400" dirty="0">
              <a:solidFill>
                <a:srgbClr val="FFFFFF"/>
              </a:solidFill>
              <a:latin typeface="Arial Unicode MS" pitchFamily="34" charset="-128"/>
              <a:ea typeface="Arial Unicode MS" pitchFamily="34" charset="-128"/>
              <a:cs typeface="Arial Unicode MS" pitchFamily="34" charset="-128"/>
            </a:endParaRPr>
          </a:p>
          <a:p>
            <a:pPr defTabSz="914400">
              <a:defRPr/>
            </a:pPr>
            <a:r>
              <a:rPr lang="ta-IN" altLang="ja-JP" sz="2400" dirty="0">
                <a:solidFill>
                  <a:srgbClr val="FFFFFF"/>
                </a:solidFill>
                <a:latin typeface="Arial Unicode MS" pitchFamily="34" charset="-128"/>
                <a:ea typeface="Arial Unicode MS" pitchFamily="34" charset="-128"/>
                <a:cs typeface="Arial Unicode MS" pitchFamily="34" charset="-128"/>
              </a:rPr>
              <a:t>சங்கீதம் </a:t>
            </a:r>
            <a:endParaRPr lang="en-US" altLang="ja-JP" sz="2400" dirty="0">
              <a:solidFill>
                <a:srgbClr val="FFFFFF"/>
              </a:solidFill>
              <a:latin typeface="Arial Unicode MS" pitchFamily="34" charset="-128"/>
              <a:ea typeface="Arial Unicode MS" pitchFamily="34" charset="-128"/>
              <a:cs typeface="Arial Unicode MS" pitchFamily="34" charset="-128"/>
            </a:endParaRPr>
          </a:p>
          <a:p>
            <a:pPr defTabSz="914400">
              <a:defRPr/>
            </a:pPr>
            <a:endParaRPr lang="en-US" altLang="ja-JP" sz="2400" dirty="0">
              <a:solidFill>
                <a:srgbClr val="FFFFFF"/>
              </a:solidFill>
              <a:latin typeface="Arial Unicode MS" pitchFamily="34" charset="-128"/>
              <a:ea typeface="Arial Unicode MS" pitchFamily="34" charset="-128"/>
              <a:cs typeface="Arial Unicode MS" pitchFamily="34" charset="-128"/>
            </a:endParaRPr>
          </a:p>
          <a:p>
            <a:pPr algn="r" defTabSz="914400">
              <a:defRPr/>
            </a:pPr>
            <a:r>
              <a:rPr lang="ta-IN" altLang="ja-JP" sz="2400" dirty="0">
                <a:solidFill>
                  <a:srgbClr val="FFFFFF"/>
                </a:solidFill>
                <a:latin typeface="Arial Unicode MS" pitchFamily="34" charset="-128"/>
                <a:ea typeface="Arial Unicode MS" pitchFamily="34" charset="-128"/>
                <a:cs typeface="Arial Unicode MS" pitchFamily="34" charset="-128"/>
              </a:rPr>
              <a:t>(கிமு 50 சுமார்)</a:t>
            </a:r>
            <a:endParaRPr lang="en-US" altLang="ja-JP" sz="2400" dirty="0">
              <a:solidFill>
                <a:srgbClr val="FFFFFF"/>
              </a:solidFill>
              <a:latin typeface="Arial Unicode MS" pitchFamily="34" charset="-128"/>
              <a:ea typeface="Arial Unicode MS" pitchFamily="34" charset="-128"/>
              <a:cs typeface="Arial Unicode MS" pitchFamily="34" charset="-128"/>
            </a:endParaRPr>
          </a:p>
        </p:txBody>
      </p:sp>
      <p:sp>
        <p:nvSpPr>
          <p:cNvPr id="271368" name="Text Box 8">
            <a:extLst>
              <a:ext uri="{FF2B5EF4-FFF2-40B4-BE49-F238E27FC236}">
                <a16:creationId xmlns:a16="http://schemas.microsoft.com/office/drawing/2014/main" id="{695AE46D-4209-9D48-B5F8-79FAFD9324B8}"/>
              </a:ext>
            </a:extLst>
          </p:cNvPr>
          <p:cNvSpPr txBox="1">
            <a:spLocks noChangeArrowheads="1"/>
          </p:cNvSpPr>
          <p:nvPr/>
        </p:nvSpPr>
        <p:spPr bwMode="auto">
          <a:xfrm>
            <a:off x="4876800" y="1676400"/>
            <a:ext cx="4267200" cy="48323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defTabSz="914400" eaLnBrk="1" hangingPunct="1"/>
            <a:r>
              <a:rPr lang="en-US" altLang="ja-JP"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altLang="en-US" sz="28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a-IN" altLang="en-US" sz="28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ஒன்றைமாத்திரம் உங்களிடத்தில் அறிய விரும்புகிறேன்; நியாயப்பிரமாணத்தின் கிரியைகளினாலேயோ, விசுவாசக் கேள்வியினாலேயோ, எதினாலே ஆவியைப் பெற்றீர்கள்?</a:t>
            </a:r>
            <a:r>
              <a:rPr lang="en-US" altLang="ja-JP"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a:t>
            </a:r>
          </a:p>
          <a:p>
            <a:pPr defTabSz="914400" eaLnBrk="1" hangingPunct="1"/>
            <a:endParaRPr lang="en-US" alt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algn="r" defTabSz="914400" eaLnBrk="1" hangingPunct="1"/>
            <a:r>
              <a:rPr lang="en-US" alt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ta-IN" alt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கலா</a:t>
            </a:r>
            <a:r>
              <a:rPr lang="en-US" altLang="en-US" sz="2800">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3:2)</a:t>
            </a:r>
          </a:p>
        </p:txBody>
      </p:sp>
      <p:sp>
        <p:nvSpPr>
          <p:cNvPr id="121865" name="Text Box 4">
            <a:extLst>
              <a:ext uri="{FF2B5EF4-FFF2-40B4-BE49-F238E27FC236}">
                <a16:creationId xmlns:a16="http://schemas.microsoft.com/office/drawing/2014/main" id="{E2DEAEC0-1DCE-0C45-AB49-FBBF51D352E5}"/>
              </a:ext>
            </a:extLst>
          </p:cNvPr>
          <p:cNvSpPr txBox="1">
            <a:spLocks noChangeArrowheads="1"/>
          </p:cNvSpPr>
          <p:nvPr/>
        </p:nvSpPr>
        <p:spPr bwMode="auto">
          <a:xfrm>
            <a:off x="8166100" y="95250"/>
            <a:ext cx="10731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defTabSz="914400"/>
            <a:r>
              <a:rPr lang="en-US" altLang="en-US" sz="32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154k</a:t>
            </a:r>
            <a:endParaRPr lang="en-US" altLang="en-US" sz="3200" b="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 descr="Mt">
            <a:extLst>
              <a:ext uri="{FF2B5EF4-FFF2-40B4-BE49-F238E27FC236}">
                <a16:creationId xmlns:a16="http://schemas.microsoft.com/office/drawing/2014/main" id="{7C2F8DE3-B400-D54C-BAD8-EB3F93397674}"/>
              </a:ext>
            </a:extLst>
          </p:cNvPr>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Rectangle 5">
            <a:extLst>
              <a:ext uri="{FF2B5EF4-FFF2-40B4-BE49-F238E27FC236}">
                <a16:creationId xmlns:a16="http://schemas.microsoft.com/office/drawing/2014/main" id="{3BE3E4D6-859E-B14E-8796-F315E100B8E7}"/>
              </a:ext>
            </a:extLst>
          </p:cNvPr>
          <p:cNvSpPr>
            <a:spLocks noGrp="1" noChangeArrowheads="1"/>
          </p:cNvSpPr>
          <p:nvPr>
            <p:ph type="ctrTitle"/>
          </p:nvPr>
        </p:nvSpPr>
        <p:spPr>
          <a:xfrm>
            <a:off x="381000" y="0"/>
            <a:ext cx="8763000" cy="1143000"/>
          </a:xfrm>
        </p:spPr>
        <p:txBody>
          <a:bodyPr/>
          <a:lstStyle/>
          <a:p>
            <a:pPr eaLnBrk="1" hangingPunct="1">
              <a:defRPr/>
            </a:pPr>
            <a:r>
              <a:rPr lang="ta-IN" sz="4000" dirty="0">
                <a:latin typeface="Arial Unicode MS" pitchFamily="34" charset="-128"/>
                <a:ea typeface="Arial Unicode MS" pitchFamily="34" charset="-128"/>
                <a:cs typeface="Arial Unicode MS" pitchFamily="34" charset="-128"/>
              </a:rPr>
              <a:t>யோவான் ஸ்நானகன் எங்கு வளர்ந்தார் </a:t>
            </a:r>
            <a:r>
              <a:rPr lang="en-US" sz="4000" dirty="0">
                <a:latin typeface="Arial Unicode MS" pitchFamily="34" charset="-128"/>
                <a:ea typeface="Arial Unicode MS" pitchFamily="34" charset="-128"/>
                <a:cs typeface="Arial Unicode MS" pitchFamily="34" charset="-128"/>
              </a:rPr>
              <a:t>?</a:t>
            </a:r>
          </a:p>
        </p:txBody>
      </p:sp>
      <p:sp>
        <p:nvSpPr>
          <p:cNvPr id="121862" name="Rectangle 6">
            <a:extLst>
              <a:ext uri="{FF2B5EF4-FFF2-40B4-BE49-F238E27FC236}">
                <a16:creationId xmlns:a16="http://schemas.microsoft.com/office/drawing/2014/main" id="{7AAA3802-6960-854D-82A9-F9B339C766C7}"/>
              </a:ext>
            </a:extLst>
          </p:cNvPr>
          <p:cNvSpPr>
            <a:spLocks noGrp="1" noChangeArrowheads="1"/>
          </p:cNvSpPr>
          <p:nvPr>
            <p:ph type="subTitle" idx="1"/>
          </p:nvPr>
        </p:nvSpPr>
        <p:spPr>
          <a:xfrm>
            <a:off x="228600" y="6248400"/>
            <a:ext cx="4648200" cy="609600"/>
          </a:xfrm>
          <a:solidFill>
            <a:schemeClr val="bg2"/>
          </a:solidFill>
          <a:effectLst>
            <a:outerShdw blurRad="63500" dist="38099" dir="2700000" algn="ctr" rotWithShape="0">
              <a:schemeClr val="tx1">
                <a:alpha val="74998"/>
              </a:schemeClr>
            </a:outerShdw>
          </a:effectLst>
        </p:spPr>
        <p:txBody>
          <a:bodyPr/>
          <a:lstStyle/>
          <a:p>
            <a:pPr eaLnBrk="1" hangingPunct="1">
              <a:defRPr/>
            </a:pPr>
            <a:r>
              <a:rPr lang="ta-IN" sz="2800" b="1" dirty="0">
                <a:effectLst/>
                <a:latin typeface="Arial Unicode MS" pitchFamily="34" charset="-128"/>
                <a:ea typeface="Arial Unicode MS" pitchFamily="34" charset="-128"/>
                <a:cs typeface="Arial Unicode MS" pitchFamily="34" charset="-128"/>
              </a:rPr>
              <a:t>சின் வனப்பகுதி</a:t>
            </a:r>
            <a:endParaRPr lang="en-US" sz="2800" b="1" dirty="0">
              <a:effectLst/>
              <a:latin typeface="Arial Unicode MS" pitchFamily="34" charset="-128"/>
              <a:ea typeface="Arial Unicode MS" pitchFamily="34" charset="-128"/>
              <a:cs typeface="Arial Unicode MS" pitchFamily="34" charset="-128"/>
            </a:endParaRPr>
          </a:p>
        </p:txBody>
      </p:sp>
      <p:sp>
        <p:nvSpPr>
          <p:cNvPr id="121863" name="Text Box 7">
            <a:extLst>
              <a:ext uri="{FF2B5EF4-FFF2-40B4-BE49-F238E27FC236}">
                <a16:creationId xmlns:a16="http://schemas.microsoft.com/office/drawing/2014/main" id="{BD7399DA-3893-B04F-9F89-F1BB81457079}"/>
              </a:ext>
            </a:extLst>
          </p:cNvPr>
          <p:cNvSpPr txBox="1">
            <a:spLocks noChangeArrowheads="1"/>
          </p:cNvSpPr>
          <p:nvPr/>
        </p:nvSpPr>
        <p:spPr bwMode="auto">
          <a:xfrm>
            <a:off x="4191000" y="1563688"/>
            <a:ext cx="4814888" cy="31083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ta-IN" sz="2800" dirty="0">
                <a:solidFill>
                  <a:srgbClr val="E5E5FF"/>
                </a:solidFill>
                <a:latin typeface="Arial Unicode MS" pitchFamily="34" charset="-128"/>
                <a:ea typeface="Arial Unicode MS" pitchFamily="34" charset="-128"/>
                <a:cs typeface="Arial Unicode MS" pitchFamily="34" charset="-128"/>
              </a:rPr>
              <a:t>லூக் 1:80</a:t>
            </a:r>
            <a:r>
              <a:rPr lang="en-US" sz="2800" dirty="0">
                <a:solidFill>
                  <a:srgbClr val="E5E5FF"/>
                </a:solidFill>
                <a:latin typeface="Arial Unicode MS" pitchFamily="34" charset="-128"/>
                <a:ea typeface="Arial Unicode MS" pitchFamily="34" charset="-128"/>
                <a:cs typeface="Arial Unicode MS" pitchFamily="34" charset="-128"/>
              </a:rPr>
              <a:t>  </a:t>
            </a:r>
            <a:r>
              <a:rPr lang="ta-IN" sz="2800" dirty="0">
                <a:solidFill>
                  <a:srgbClr val="E5E5FF"/>
                </a:solidFill>
                <a:latin typeface="Arial Unicode MS" pitchFamily="34" charset="-128"/>
                <a:ea typeface="Arial Unicode MS" pitchFamily="34" charset="-128"/>
                <a:cs typeface="Arial Unicode MS" pitchFamily="34" charset="-128"/>
              </a:rPr>
              <a:t>அந்தப் பிள்ளை வளர்ந்து, ஆவியிலே பலங்கொண்டு, இஸ்ரவேலுக்குத் தன்னைக் காண்பிக்கும் நாள்வரைக்கும் வனாந்தரங்களிலே இருந்தான்.</a:t>
            </a:r>
            <a:r>
              <a:rPr lang="en-US" sz="2800" dirty="0">
                <a:solidFill>
                  <a:srgbClr val="E5E5FF"/>
                </a:solidFill>
                <a:latin typeface="Arial Unicode MS" pitchFamily="34" charset="-128"/>
                <a:ea typeface="Arial Unicode MS" pitchFamily="34" charset="-128"/>
                <a:cs typeface="Arial Unicode MS" pitchFamily="34" charset="-128"/>
              </a:rPr>
              <a:t>.</a:t>
            </a:r>
            <a:endParaRPr lang="en-US" sz="2800" dirty="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7" name="Text Box 5">
            <a:extLst>
              <a:ext uri="{FF2B5EF4-FFF2-40B4-BE49-F238E27FC236}">
                <a16:creationId xmlns:a16="http://schemas.microsoft.com/office/drawing/2014/main" id="{28C2A1DA-E30B-474A-B9B0-005FE2669286}"/>
              </a:ext>
            </a:extLst>
          </p:cNvPr>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184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1863"/>
                                        </p:tgtEl>
                                        <p:attrNameLst>
                                          <p:attrName>style.visibility</p:attrName>
                                        </p:attrNameLst>
                                      </p:cBhvr>
                                      <p:to>
                                        <p:strVal val="visible"/>
                                      </p:to>
                                    </p:set>
                                    <p:animEffect transition="in" filter="dissolve">
                                      <p:cBhvr>
                                        <p:cTn id="7" dur="500"/>
                                        <p:tgtEl>
                                          <p:spTgt spid="12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E3102184-D838-3B47-82A4-922698EB8E72}"/>
              </a:ext>
            </a:extLst>
          </p:cNvPr>
          <p:cNvSpPr>
            <a:spLocks noGrp="1" noChangeArrowheads="1"/>
          </p:cNvSpPr>
          <p:nvPr>
            <p:ph type="body" idx="1"/>
          </p:nvPr>
        </p:nvSpPr>
        <p:spPr>
          <a:xfrm>
            <a:off x="5486400" y="1663700"/>
            <a:ext cx="3657600" cy="1993900"/>
          </a:xfrm>
        </p:spPr>
        <p:txBody>
          <a:bodyPr/>
          <a:lstStyle/>
          <a:p>
            <a:pPr eaLnBrk="1" hangingPunct="1">
              <a:buFont typeface="Wingdings" charset="0"/>
              <a:buChar char="n"/>
              <a:defRPr/>
            </a:pPr>
            <a:r>
              <a:rPr lang="ta-IN" sz="2800" b="1" dirty="0">
                <a:latin typeface="Arial Unicode MS" pitchFamily="34" charset="-128"/>
                <a:ea typeface="Arial Unicode MS" pitchFamily="34" charset="-128"/>
                <a:cs typeface="Arial Unicode MS" pitchFamily="34" charset="-128"/>
              </a:rPr>
              <a:t>நானஸ்னானம்  மற்றும் மனந்திரும்புதல் என்ற கருத்தை யோவான்  எங்கிருந்து பெற்றார்?</a:t>
            </a:r>
            <a:endParaRPr lang="en-US" sz="2800" b="1" dirty="0">
              <a:latin typeface="Arial Unicode MS" pitchFamily="34" charset="-128"/>
              <a:ea typeface="Arial Unicode MS" pitchFamily="34" charset="-128"/>
              <a:cs typeface="Arial Unicode MS" pitchFamily="34" charset="-128"/>
            </a:endParaRPr>
          </a:p>
        </p:txBody>
      </p:sp>
      <p:sp>
        <p:nvSpPr>
          <p:cNvPr id="148485" name="Rectangle 5">
            <a:extLst>
              <a:ext uri="{FF2B5EF4-FFF2-40B4-BE49-F238E27FC236}">
                <a16:creationId xmlns:a16="http://schemas.microsoft.com/office/drawing/2014/main" id="{D93219BE-B959-3D4A-88E2-8B33D858B2FB}"/>
              </a:ext>
            </a:extLst>
          </p:cNvPr>
          <p:cNvSpPr>
            <a:spLocks noGrp="1" noRot="1" noChangeArrowheads="1"/>
          </p:cNvSpPr>
          <p:nvPr>
            <p:ph type="title"/>
          </p:nvPr>
        </p:nvSpPr>
        <p:spPr>
          <a:xfrm>
            <a:off x="5486400" y="274638"/>
            <a:ext cx="3657600" cy="1173162"/>
          </a:xfrm>
        </p:spPr>
        <p:txBody>
          <a:bodyPr/>
          <a:lstStyle/>
          <a:p>
            <a:pPr eaLnBrk="1" hangingPunct="1">
              <a:defRPr/>
            </a:pPr>
            <a:r>
              <a:rPr lang="ta-IN" sz="3600" dirty="0">
                <a:latin typeface="Arial Unicode MS" pitchFamily="34" charset="-128"/>
                <a:ea typeface="Arial Unicode MS" pitchFamily="34" charset="-128"/>
                <a:cs typeface="Arial Unicode MS" pitchFamily="34" charset="-128"/>
              </a:rPr>
              <a:t>யோவான் ஸ்நானகன் </a:t>
            </a:r>
            <a:endParaRPr lang="en-US" sz="3600" dirty="0">
              <a:latin typeface="Arial Unicode MS" pitchFamily="34" charset="-128"/>
              <a:ea typeface="Arial Unicode MS" pitchFamily="34" charset="-128"/>
              <a:cs typeface="Arial Unicode MS" pitchFamily="34" charset="-128"/>
            </a:endParaRPr>
          </a:p>
        </p:txBody>
      </p:sp>
      <p:pic>
        <p:nvPicPr>
          <p:cNvPr id="123908" name="Picture 8" descr="JohnRobe">
            <a:extLst>
              <a:ext uri="{FF2B5EF4-FFF2-40B4-BE49-F238E27FC236}">
                <a16:creationId xmlns:a16="http://schemas.microsoft.com/office/drawing/2014/main" id="{84735360-9174-8643-83E4-BB8687164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64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E4FA9B57-9B48-7141-99FD-90F593BC3F6A}"/>
              </a:ext>
            </a:extLst>
          </p:cNvPr>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184</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Scribes">
            <a:extLst>
              <a:ext uri="{FF2B5EF4-FFF2-40B4-BE49-F238E27FC236}">
                <a16:creationId xmlns:a16="http://schemas.microsoft.com/office/drawing/2014/main" id="{AC3F4426-A7A8-F743-B4C5-D00AB7734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a:extLst>
              <a:ext uri="{FF2B5EF4-FFF2-40B4-BE49-F238E27FC236}">
                <a16:creationId xmlns:a16="http://schemas.microsoft.com/office/drawing/2014/main" id="{69FBEE06-74F4-4347-946F-4DBFF845E696}"/>
              </a:ext>
            </a:extLst>
          </p:cNvPr>
          <p:cNvSpPr>
            <a:spLocks noGrp="1" noChangeArrowheads="1"/>
          </p:cNvSpPr>
          <p:nvPr>
            <p:ph type="title" idx="4294967295"/>
          </p:nvPr>
        </p:nvSpPr>
        <p:spPr>
          <a:xfrm>
            <a:off x="685800" y="304800"/>
            <a:ext cx="7772400" cy="990600"/>
          </a:xfrm>
          <a:solidFill>
            <a:srgbClr val="008000"/>
          </a:solidFill>
        </p:spPr>
        <p:txBody>
          <a:bodyPr/>
          <a:lstStyle/>
          <a:p>
            <a:pPr eaLnBrk="1" hangingPunct="1"/>
            <a:r>
              <a:rPr lang="ta-IN" altLang="en-US" sz="320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துறவிகள் தேவனுடைய வார்த்தையை நேசித்தார்</a:t>
            </a:r>
            <a:endParaRPr lang="en-US" altLang="en-US" sz="320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3" descr="baptizing">
            <a:extLst>
              <a:ext uri="{FF2B5EF4-FFF2-40B4-BE49-F238E27FC236}">
                <a16:creationId xmlns:a16="http://schemas.microsoft.com/office/drawing/2014/main" id="{1B0CCE6C-587C-9944-80F7-D800B6CA6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84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4" descr="High Priest0001">
            <a:extLst>
              <a:ext uri="{FF2B5EF4-FFF2-40B4-BE49-F238E27FC236}">
                <a16:creationId xmlns:a16="http://schemas.microsoft.com/office/drawing/2014/main" id="{D79EB6A6-EFD3-AD46-A06D-DBA16B516A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1588" y="0"/>
            <a:ext cx="29019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Rectangle 5">
            <a:extLst>
              <a:ext uri="{FF2B5EF4-FFF2-40B4-BE49-F238E27FC236}">
                <a16:creationId xmlns:a16="http://schemas.microsoft.com/office/drawing/2014/main" id="{66C79A25-E97F-E74A-BD31-936873188516}"/>
              </a:ext>
            </a:extLst>
          </p:cNvPr>
          <p:cNvSpPr>
            <a:spLocks noGrp="1" noRot="1" noChangeArrowheads="1"/>
          </p:cNvSpPr>
          <p:nvPr>
            <p:ph type="title"/>
          </p:nvPr>
        </p:nvSpPr>
        <p:spPr>
          <a:xfrm>
            <a:off x="5410200" y="76200"/>
            <a:ext cx="3657600" cy="1173163"/>
          </a:xfrm>
        </p:spPr>
        <p:txBody>
          <a:bodyPr/>
          <a:lstStyle/>
          <a:p>
            <a:pPr eaLnBrk="1" hangingPunct="1">
              <a:defRPr/>
            </a:pPr>
            <a:r>
              <a:rPr lang="ta-IN" sz="3600" dirty="0">
                <a:latin typeface="Arial Unicode MS" pitchFamily="34" charset="-128"/>
                <a:ea typeface="Arial Unicode MS" pitchFamily="34" charset="-128"/>
                <a:cs typeface="Arial Unicode MS" pitchFamily="34" charset="-128"/>
              </a:rPr>
              <a:t>யோவான் ஸ்நானகன் </a:t>
            </a:r>
            <a:endParaRPr lang="en-US" sz="3600" dirty="0">
              <a:latin typeface="Arial" charset="0"/>
              <a:ea typeface="ＭＳ Ｐゴシック" charset="0"/>
              <a:cs typeface="ＭＳ Ｐゴシック" charset="0"/>
            </a:endParaRPr>
          </a:p>
        </p:txBody>
      </p:sp>
      <p:pic>
        <p:nvPicPr>
          <p:cNvPr id="125957" name="Picture 7" descr="High Priest0001">
            <a:extLst>
              <a:ext uri="{FF2B5EF4-FFF2-40B4-BE49-F238E27FC236}">
                <a16:creationId xmlns:a16="http://schemas.microsoft.com/office/drawing/2014/main" id="{41C7090A-A3CA-B647-8BE0-23AABE276B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049588"/>
            <a:ext cx="6629400"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a:extLst>
              <a:ext uri="{FF2B5EF4-FFF2-40B4-BE49-F238E27FC236}">
                <a16:creationId xmlns:a16="http://schemas.microsoft.com/office/drawing/2014/main" id="{E923234B-8010-1342-9EB2-8AD4D3FC1DEF}"/>
              </a:ext>
            </a:extLst>
          </p:cNvPr>
          <p:cNvSpPr>
            <a:spLocks noGrp="1" noChangeArrowheads="1"/>
          </p:cNvSpPr>
          <p:nvPr>
            <p:ph type="body" idx="1"/>
          </p:nvPr>
        </p:nvSpPr>
        <p:spPr>
          <a:xfrm>
            <a:off x="5410200" y="1465263"/>
            <a:ext cx="3657600" cy="1993900"/>
          </a:xfrm>
        </p:spPr>
        <p:txBody>
          <a:bodyPr/>
          <a:lstStyle/>
          <a:p>
            <a:pPr eaLnBrk="1" hangingPunct="1">
              <a:buClr>
                <a:srgbClr val="FFCC00"/>
              </a:buClr>
              <a:buFont typeface="Wingdings" charset="0"/>
              <a:buChar char="n"/>
              <a:defRPr/>
            </a:pPr>
            <a:r>
              <a:rPr lang="ta-IN" sz="2800" b="1" dirty="0">
                <a:solidFill>
                  <a:srgbClr val="FFFFFF"/>
                </a:solidFill>
                <a:latin typeface="Arial Unicode MS" pitchFamily="34" charset="-128"/>
                <a:ea typeface="Arial Unicode MS" pitchFamily="34" charset="-128"/>
                <a:cs typeface="Arial Unicode MS" pitchFamily="34" charset="-128"/>
              </a:rPr>
              <a:t>நானஸ்னானம்  மற்றும் மனந்திரும்புதல் என்ற கருத்தை யோவான்  எங்கிருந்து பெற்றார்?</a:t>
            </a:r>
            <a:endParaRPr lang="en-US" sz="2800" b="1" dirty="0">
              <a:solidFill>
                <a:srgbClr val="FFFFFF"/>
              </a:solidFill>
              <a:latin typeface="Arial Unicode MS" pitchFamily="34" charset="-128"/>
              <a:ea typeface="Arial Unicode MS" pitchFamily="34" charset="-128"/>
              <a:cs typeface="Arial Unicode MS" pitchFamily="34" charset="-128"/>
            </a:endParaRPr>
          </a:p>
          <a:p>
            <a:pPr eaLnBrk="1" hangingPunct="1">
              <a:buFont typeface="Wingdings" charset="0"/>
              <a:buChar char="n"/>
              <a:defRPr/>
            </a:pPr>
            <a:endParaRPr lang="en-US" sz="2400" b="1" dirty="0">
              <a:latin typeface="Arial" charset="0"/>
              <a:ea typeface="ＭＳ Ｐゴシック" charset="0"/>
              <a:cs typeface="ＭＳ Ｐゴシック" charset="0"/>
            </a:endParaRPr>
          </a:p>
        </p:txBody>
      </p:sp>
      <p:sp>
        <p:nvSpPr>
          <p:cNvPr id="8" name="Text Box 5">
            <a:extLst>
              <a:ext uri="{FF2B5EF4-FFF2-40B4-BE49-F238E27FC236}">
                <a16:creationId xmlns:a16="http://schemas.microsoft.com/office/drawing/2014/main" id="{6D5CC815-2E43-A14E-9734-48003CE2B052}"/>
              </a:ext>
            </a:extLst>
          </p:cNvPr>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hangingPunct="1">
              <a:defRPr/>
            </a:pPr>
            <a:r>
              <a:rPr lang="en-US" sz="2400">
                <a:solidFill>
                  <a:srgbClr val="E5E5FF"/>
                </a:solidFill>
                <a:effectLst>
                  <a:outerShdw blurRad="38100" dist="38100" dir="2700000" algn="tl">
                    <a:srgbClr val="000000"/>
                  </a:outerShdw>
                </a:effectLst>
                <a:latin typeface="Arial" charset="0"/>
                <a:cs typeface="Arial" charset="0"/>
              </a:rPr>
              <a:t>184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22190BD9-B29E-C542-92FF-E9925C91467E}"/>
              </a:ext>
            </a:extLst>
          </p:cNvPr>
          <p:cNvSpPr>
            <a:spLocks noGrp="1" noRot="1" noChangeArrowheads="1"/>
          </p:cNvSpPr>
          <p:nvPr>
            <p:ph type="title"/>
          </p:nvPr>
        </p:nvSpPr>
        <p:spPr>
          <a:xfrm>
            <a:off x="5334000" y="-3175"/>
            <a:ext cx="3810000" cy="1547813"/>
          </a:xfrm>
        </p:spPr>
        <p:txBody>
          <a:bodyPr/>
          <a:lstStyle/>
          <a:p>
            <a:pPr eaLnBrk="1" hangingPunct="1">
              <a:defRPr/>
            </a:pPr>
            <a:r>
              <a:rPr lang="ta-IN" sz="3200" dirty="0">
                <a:latin typeface="Arial Unicode MS" pitchFamily="34" charset="-128"/>
                <a:ea typeface="Arial Unicode MS" pitchFamily="34" charset="-128"/>
                <a:cs typeface="Arial Unicode MS" pitchFamily="34" charset="-128"/>
              </a:rPr>
              <a:t>பூமியிலேயே மிகுந்த தாழ்வு  பகுதி</a:t>
            </a:r>
            <a:r>
              <a:rPr lang="en-US" sz="3200" dirty="0">
                <a:latin typeface="Arial Unicode MS" pitchFamily="34" charset="-128"/>
                <a:ea typeface="Arial Unicode MS" pitchFamily="34" charset="-128"/>
                <a:cs typeface="Arial Unicode MS" pitchFamily="34" charset="-128"/>
              </a:rPr>
              <a:t>(-394 m.)</a:t>
            </a:r>
          </a:p>
        </p:txBody>
      </p:sp>
      <p:pic>
        <p:nvPicPr>
          <p:cNvPr id="62467" name="Picture 4" descr="N&amp;Ssectionsofdeadsea">
            <a:extLst>
              <a:ext uri="{FF2B5EF4-FFF2-40B4-BE49-F238E27FC236}">
                <a16:creationId xmlns:a16="http://schemas.microsoft.com/office/drawing/2014/main" id="{FDB6E2D8-3A85-BA4F-B1B0-4990BCC68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49" name="Rectangle 5">
            <a:extLst>
              <a:ext uri="{FF2B5EF4-FFF2-40B4-BE49-F238E27FC236}">
                <a16:creationId xmlns:a16="http://schemas.microsoft.com/office/drawing/2014/main" id="{C446B4F0-D1A6-4944-92E6-FFBF6EAD0F00}"/>
              </a:ext>
            </a:extLst>
          </p:cNvPr>
          <p:cNvSpPr>
            <a:spLocks noChangeArrowheads="1"/>
          </p:cNvSpPr>
          <p:nvPr/>
        </p:nvSpPr>
        <p:spPr bwMode="auto">
          <a:xfrm>
            <a:off x="5562600" y="1544638"/>
            <a:ext cx="3810000" cy="5313362"/>
          </a:xfrm>
          <a:prstGeom prst="rect">
            <a:avLst/>
          </a:prstGeom>
          <a:noFill/>
          <a:ln w="9525">
            <a:noFill/>
            <a:miter lim="800000"/>
            <a:headEnd/>
            <a:tailEnd/>
          </a:ln>
          <a:effectLst/>
        </p:spPr>
        <p:txBody>
          <a:bodyPr/>
          <a:lstStyle/>
          <a:p>
            <a:pPr defTabSz="914400">
              <a:spcBef>
                <a:spcPct val="20000"/>
              </a:spcBef>
              <a:buClr>
                <a:srgbClr val="FFCC00"/>
              </a:buClr>
              <a:buSzPct val="70000"/>
              <a:buFont typeface="Wingdings" charset="0"/>
              <a:buNone/>
              <a:defRPr/>
            </a:pPr>
            <a:r>
              <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3-4 </a:t>
            </a: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அங்</a:t>
            </a:r>
            <a:r>
              <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a:t>
            </a: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மழை / ஆண்டு</a:t>
            </a:r>
            <a:br>
              <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br>
            <a:br>
              <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br>
            <a:r>
              <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3</a:t>
            </a: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இப்போது பிரிவுகள்</a:t>
            </a:r>
            <a:br>
              <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br>
            <a:br>
              <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b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மழை வீழ்ச்சி  12 மீ. 1975 முதல் 20 மீ. கி.பி.1 ஆம் நூற்றாண்டில் அதிகமாகும். </a:t>
            </a:r>
            <a:br>
              <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br>
            <a:br>
              <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b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உரத்திற்கான பொட்டாசியத்திலிருந்து, இஸ்ரேல் ஆண்டுக்கு 1 பில்லியன் அமெரிக்க டாலர்களை ஈட்டுகிறது. </a:t>
            </a:r>
            <a:endPar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4" descr="essenebaptistry">
            <a:extLst>
              <a:ext uri="{FF2B5EF4-FFF2-40B4-BE49-F238E27FC236}">
                <a16:creationId xmlns:a16="http://schemas.microsoft.com/office/drawing/2014/main" id="{12155C67-0B65-7D4C-B7E5-9CDDB53755EA}"/>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22225"/>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Rectangle 2">
            <a:extLst>
              <a:ext uri="{FF2B5EF4-FFF2-40B4-BE49-F238E27FC236}">
                <a16:creationId xmlns:a16="http://schemas.microsoft.com/office/drawing/2014/main" id="{2C7BDFAA-4630-3741-A3B4-11481EBD12BE}"/>
              </a:ext>
            </a:extLst>
          </p:cNvPr>
          <p:cNvSpPr>
            <a:spLocks noGrp="1" noRot="1" noChangeArrowheads="1"/>
          </p:cNvSpPr>
          <p:nvPr>
            <p:ph type="title"/>
          </p:nvPr>
        </p:nvSpPr>
        <p:spPr>
          <a:xfrm>
            <a:off x="170793" y="104775"/>
            <a:ext cx="8516007" cy="715963"/>
          </a:xfrm>
          <a:solidFill>
            <a:srgbClr val="0033CC"/>
          </a:solidFill>
        </p:spPr>
        <p:txBody>
          <a:bodyPr/>
          <a:lstStyle/>
          <a:p>
            <a:pPr eaLnBrk="1" hangingPunct="1">
              <a:defRPr/>
            </a:pPr>
            <a:r>
              <a:rPr lang="ta-IN" sz="3200" dirty="0">
                <a:latin typeface="Arial Unicode MS" pitchFamily="34" charset="-128"/>
                <a:ea typeface="Arial Unicode MS" pitchFamily="34" charset="-128"/>
                <a:cs typeface="Arial Unicode MS" pitchFamily="34" charset="-128"/>
              </a:rPr>
              <a:t>துறவிகள், யோவான், இயேசு வேற்றுமை </a:t>
            </a:r>
            <a:endParaRPr lang="en-US" sz="3200" dirty="0">
              <a:latin typeface="Arial Unicode MS" pitchFamily="34" charset="-128"/>
              <a:ea typeface="Arial Unicode MS" pitchFamily="34" charset="-128"/>
              <a:cs typeface="Arial Unicode MS" pitchFamily="34" charset="-128"/>
            </a:endParaRPr>
          </a:p>
        </p:txBody>
      </p:sp>
      <p:sp>
        <p:nvSpPr>
          <p:cNvPr id="141319" name="Rectangle 7">
            <a:extLst>
              <a:ext uri="{FF2B5EF4-FFF2-40B4-BE49-F238E27FC236}">
                <a16:creationId xmlns:a16="http://schemas.microsoft.com/office/drawing/2014/main" id="{0FD42247-47B4-AB46-ACF0-2252E69F315D}"/>
              </a:ext>
            </a:extLst>
          </p:cNvPr>
          <p:cNvSpPr>
            <a:spLocks noChangeArrowheads="1"/>
          </p:cNvSpPr>
          <p:nvPr/>
        </p:nvSpPr>
        <p:spPr bwMode="auto">
          <a:xfrm>
            <a:off x="4789488" y="2022475"/>
            <a:ext cx="4267200" cy="4525962"/>
          </a:xfrm>
          <a:prstGeom prst="rect">
            <a:avLst/>
          </a:prstGeom>
          <a:gradFill rotWithShape="1">
            <a:gsLst>
              <a:gs pos="0">
                <a:schemeClr val="bg2">
                  <a:alpha val="81000"/>
                </a:schemeClr>
              </a:gs>
              <a:gs pos="100000">
                <a:schemeClr val="accent1">
                  <a:gamma/>
                  <a:shade val="46275"/>
                  <a:invGamma/>
                </a:schemeClr>
              </a:gs>
            </a:gsLst>
            <a:lin ang="5400000" scaled="1"/>
          </a:gradFill>
          <a:ln w="9525">
            <a:noFill/>
            <a:miter lim="800000"/>
            <a:headEnd/>
            <a:tailEnd/>
          </a:ln>
          <a:effectLst/>
        </p:spPr>
        <p:txBody>
          <a:bodyPr/>
          <a:lstStyle/>
          <a:p>
            <a:pPr marL="533400" indent="-533400" defTabSz="914400">
              <a:spcBef>
                <a:spcPct val="20000"/>
              </a:spcBef>
              <a:buClr>
                <a:srgbClr val="FFFFFF"/>
              </a:buClr>
              <a:buSzPct val="70000"/>
              <a:buFont typeface="Wingdings" charset="0"/>
              <a:buChar char="n"/>
              <a:defRPr/>
            </a:pP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விமர்சிக்கப்பட்ட தேவாலய  தலைவர்கள்</a:t>
            </a:r>
          </a:p>
          <a:p>
            <a:pPr marL="533400" indent="-533400" defTabSz="914400">
              <a:spcBef>
                <a:spcPct val="20000"/>
              </a:spcBef>
              <a:buClr>
                <a:srgbClr val="FFFFFF"/>
              </a:buClr>
              <a:buSzPct val="70000"/>
              <a:buFont typeface="Wingdings" charset="0"/>
              <a:buChar char="n"/>
              <a:defRPr/>
            </a:pP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விவாகரத்து மற்றும் மறுமணம் செய்வதை தடைசெய்தது</a:t>
            </a:r>
          </a:p>
          <a:p>
            <a:pPr marL="533400" indent="-533400" defTabSz="914400">
              <a:spcBef>
                <a:spcPct val="20000"/>
              </a:spcBef>
              <a:buClr>
                <a:srgbClr val="FFFFFF"/>
              </a:buClr>
              <a:buSzPct val="70000"/>
              <a:buFont typeface="Wingdings" charset="0"/>
              <a:buChar char="n"/>
              <a:defRPr/>
            </a:pP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ஆவிக்குரிய  காணிக்கை </a:t>
            </a:r>
          </a:p>
          <a:p>
            <a:pPr marL="533400" indent="-533400" defTabSz="914400">
              <a:spcBef>
                <a:spcPct val="20000"/>
              </a:spcBef>
              <a:buClr>
                <a:srgbClr val="FFFFFF"/>
              </a:buClr>
              <a:buSzPct val="70000"/>
              <a:buFont typeface="Wingdings" charset="0"/>
              <a:buChar char="n"/>
              <a:defRPr/>
            </a:pP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தேவ மக்களை  ஆவிக்குரிய தேவாலயமாகக் கண்டேன்</a:t>
            </a:r>
            <a:endPar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
        <p:nvSpPr>
          <p:cNvPr id="141320" name="WordArt 8">
            <a:extLst>
              <a:ext uri="{FF2B5EF4-FFF2-40B4-BE49-F238E27FC236}">
                <a16:creationId xmlns:a16="http://schemas.microsoft.com/office/drawing/2014/main" id="{C2D38097-B950-5642-B652-478DFC819919}"/>
              </a:ext>
            </a:extLst>
          </p:cNvPr>
          <p:cNvSpPr>
            <a:spLocks noChangeArrowheads="1" noChangeShapeType="1" noTextEdit="1"/>
          </p:cNvSpPr>
          <p:nvPr/>
        </p:nvSpPr>
        <p:spPr bwMode="auto">
          <a:xfrm>
            <a:off x="170793" y="1185041"/>
            <a:ext cx="4306614" cy="83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defRPr/>
            </a:pPr>
            <a:r>
              <a:rPr lang="ta-IN" sz="3600" b="1"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000514">
                      <a:alpha val="79999"/>
                    </a:srgbClr>
                  </a:outerShdw>
                </a:effectLst>
                <a:latin typeface="Arial Unicode MS" pitchFamily="34" charset="-128"/>
                <a:ea typeface="Arial Unicode MS" pitchFamily="34" charset="-128"/>
                <a:cs typeface="Arial Unicode MS" pitchFamily="34" charset="-128"/>
              </a:rPr>
              <a:t>துறவிகள், யோவான், இயேசு </a:t>
            </a:r>
            <a:endParaRPr lang="en-US" sz="3600" b="1"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000514">
                    <a:alpha val="79999"/>
                  </a:srgbClr>
                </a:outerShdw>
              </a:effectLst>
              <a:latin typeface="Arial Unicode MS" pitchFamily="34" charset="-128"/>
              <a:ea typeface="Arial Unicode MS" pitchFamily="34" charset="-128"/>
              <a:cs typeface="Arial Unicode MS" pitchFamily="34" charset="-128"/>
            </a:endParaRPr>
          </a:p>
          <a:p>
            <a:pPr algn="ctr">
              <a:defRPr/>
            </a:pPr>
            <a:r>
              <a:rPr lang="ta-IN" sz="3600" b="1"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000514">
                      <a:alpha val="79999"/>
                    </a:srgbClr>
                  </a:outerShdw>
                </a:effectLst>
                <a:latin typeface="Arial Unicode MS" pitchFamily="34" charset="-128"/>
                <a:ea typeface="Arial Unicode MS" pitchFamily="34" charset="-128"/>
                <a:cs typeface="Arial Unicode MS" pitchFamily="34" charset="-128"/>
              </a:rPr>
              <a:t>வேற்றுமை </a:t>
            </a:r>
            <a:endParaRPr lang="en-GB" sz="3600" b="1"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000514">
                    <a:alpha val="79999"/>
                  </a:srgbClr>
                </a:outerShdw>
              </a:effectLst>
              <a:latin typeface="Arial Unicode MS" pitchFamily="34" charset="-128"/>
              <a:ea typeface="Arial Unicode MS" pitchFamily="34" charset="-128"/>
              <a:cs typeface="Arial Unicode MS" pitchFamily="34" charset="-128"/>
            </a:endParaRPr>
          </a:p>
        </p:txBody>
      </p:sp>
      <p:sp>
        <p:nvSpPr>
          <p:cNvPr id="141321" name="WordArt 9">
            <a:extLst>
              <a:ext uri="{FF2B5EF4-FFF2-40B4-BE49-F238E27FC236}">
                <a16:creationId xmlns:a16="http://schemas.microsoft.com/office/drawing/2014/main" id="{06495334-7EF8-8C4C-B1EF-0707E660D051}"/>
              </a:ext>
            </a:extLst>
          </p:cNvPr>
          <p:cNvSpPr>
            <a:spLocks noChangeArrowheads="1" noChangeShapeType="1" noTextEdit="1"/>
          </p:cNvSpPr>
          <p:nvPr/>
        </p:nvSpPr>
        <p:spPr bwMode="auto">
          <a:xfrm>
            <a:off x="4855778" y="1185041"/>
            <a:ext cx="4135821" cy="83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defRPr/>
            </a:pPr>
            <a:r>
              <a:rPr lang="ta-IN" sz="3600" b="1"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000514">
                      <a:alpha val="79999"/>
                    </a:srgbClr>
                  </a:outerShdw>
                </a:effectLst>
                <a:latin typeface="Arial Unicode MS" pitchFamily="34" charset="-128"/>
                <a:ea typeface="Arial Unicode MS" pitchFamily="34" charset="-128"/>
                <a:cs typeface="Arial Unicode MS" pitchFamily="34" charset="-128"/>
              </a:rPr>
              <a:t>துறவிகள், யோவான், இயேசு </a:t>
            </a:r>
            <a:endParaRPr lang="en-US" sz="3600" b="1"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000514">
                    <a:alpha val="79999"/>
                  </a:srgbClr>
                </a:outerShdw>
              </a:effectLst>
              <a:latin typeface="Arial Unicode MS" pitchFamily="34" charset="-128"/>
              <a:ea typeface="Arial Unicode MS" pitchFamily="34" charset="-128"/>
              <a:cs typeface="Arial Unicode MS" pitchFamily="34" charset="-128"/>
            </a:endParaRPr>
          </a:p>
          <a:p>
            <a:pPr algn="ctr">
              <a:defRPr/>
            </a:pPr>
            <a:r>
              <a:rPr lang="ta-IN" sz="3600" b="1"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000514">
                      <a:alpha val="79999"/>
                    </a:srgbClr>
                  </a:outerShdw>
                </a:effectLst>
                <a:latin typeface="Arial Unicode MS" pitchFamily="34" charset="-128"/>
                <a:ea typeface="Arial Unicode MS" pitchFamily="34" charset="-128"/>
                <a:cs typeface="Arial Unicode MS" pitchFamily="34" charset="-128"/>
              </a:rPr>
              <a:t>வேற்றுமை </a:t>
            </a:r>
            <a:endParaRPr lang="en-GB" sz="3600" b="1"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000514">
                    <a:alpha val="79999"/>
                  </a:srgbClr>
                </a:outerShdw>
              </a:effectLst>
              <a:latin typeface="Arial Unicode MS" pitchFamily="34" charset="-128"/>
              <a:ea typeface="Arial Unicode MS" pitchFamily="34" charset="-128"/>
              <a:cs typeface="Arial Unicode MS" pitchFamily="34" charset="-128"/>
            </a:endParaRPr>
          </a:p>
        </p:txBody>
      </p:sp>
      <p:sp>
        <p:nvSpPr>
          <p:cNvPr id="126983" name="Text Box 10">
            <a:extLst>
              <a:ext uri="{FF2B5EF4-FFF2-40B4-BE49-F238E27FC236}">
                <a16:creationId xmlns:a16="http://schemas.microsoft.com/office/drawing/2014/main" id="{6D43F4AE-EBBC-524E-A211-52F113BB35F0}"/>
              </a:ext>
            </a:extLst>
          </p:cNvPr>
          <p:cNvSpPr txBox="1">
            <a:spLocks noChangeArrowheads="1"/>
          </p:cNvSpPr>
          <p:nvPr/>
        </p:nvSpPr>
        <p:spPr bwMode="auto">
          <a:xfrm>
            <a:off x="8458200" y="0"/>
            <a:ext cx="698500" cy="46196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defTabSz="914400" eaLnBrk="1" hangingPunct="1"/>
            <a:r>
              <a:rPr lang="en-US" altLang="en-US" sz="2400" b="1">
                <a:solidFill>
                  <a:srgbClr val="000514"/>
                </a:solidFill>
                <a:latin typeface="Arial Unicode MS" panose="020B0604020202020204" pitchFamily="34" charset="-128"/>
                <a:ea typeface="Arial Unicode MS" panose="020B0604020202020204" pitchFamily="34" charset="-128"/>
                <a:cs typeface="Arial Unicode MS" panose="020B0604020202020204" pitchFamily="34" charset="-128"/>
              </a:rPr>
              <a:t>184</a:t>
            </a:r>
            <a:endParaRPr lang="en-US" altLang="en-US" sz="2000" b="1">
              <a:solidFill>
                <a:srgbClr val="000514"/>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41323" name="Rectangle 11">
            <a:extLst>
              <a:ext uri="{FF2B5EF4-FFF2-40B4-BE49-F238E27FC236}">
                <a16:creationId xmlns:a16="http://schemas.microsoft.com/office/drawing/2014/main" id="{C8B8D279-B9FF-2840-8F97-9A7D68EC5AB5}"/>
              </a:ext>
            </a:extLst>
          </p:cNvPr>
          <p:cNvSpPr>
            <a:spLocks noChangeArrowheads="1"/>
          </p:cNvSpPr>
          <p:nvPr/>
        </p:nvSpPr>
        <p:spPr bwMode="auto">
          <a:xfrm>
            <a:off x="76200" y="2022475"/>
            <a:ext cx="4495800" cy="4835525"/>
          </a:xfrm>
          <a:prstGeom prst="rect">
            <a:avLst/>
          </a:prstGeom>
          <a:gradFill rotWithShape="1">
            <a:gsLst>
              <a:gs pos="0">
                <a:schemeClr val="bg2">
                  <a:alpha val="81000"/>
                </a:schemeClr>
              </a:gs>
              <a:gs pos="100000">
                <a:schemeClr val="accent1">
                  <a:gamma/>
                  <a:shade val="46275"/>
                  <a:invGamma/>
                </a:schemeClr>
              </a:gs>
            </a:gsLst>
            <a:lin ang="5400000" scaled="1"/>
          </a:gradFill>
          <a:ln w="9525">
            <a:noFill/>
            <a:miter lim="800000"/>
            <a:headEnd/>
            <a:tailEnd/>
          </a:ln>
          <a:effectLst/>
        </p:spPr>
        <p:txBody>
          <a:bodyPr/>
          <a:lstStyle/>
          <a:p>
            <a:pPr marL="533400" indent="-533400" defTabSz="914400">
              <a:spcBef>
                <a:spcPct val="20000"/>
              </a:spcBef>
              <a:buClr>
                <a:srgbClr val="FFFFFF"/>
              </a:buClr>
              <a:buSzPct val="70000"/>
              <a:buFont typeface="Wingdings" charset="0"/>
              <a:buChar char="n"/>
              <a:defRPr/>
            </a:pP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ஏசாயா 40: 3 க்கு முறையிடுங்கள்</a:t>
            </a:r>
          </a:p>
          <a:p>
            <a:pPr marL="533400" indent="-533400" defTabSz="914400">
              <a:spcBef>
                <a:spcPct val="20000"/>
              </a:spcBef>
              <a:buClr>
                <a:srgbClr val="FFFFFF"/>
              </a:buClr>
              <a:buSzPct val="70000"/>
              <a:buFont typeface="Wingdings" charset="0"/>
              <a:buChar char="n"/>
              <a:defRPr/>
            </a:pP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மனந்திரும்புதலுக்கும் ஞானஸ்நானத்திற்கும் அழைப்பு விடுங்கள்</a:t>
            </a:r>
          </a:p>
          <a:p>
            <a:pPr marL="533400" indent="-533400" defTabSz="914400">
              <a:spcBef>
                <a:spcPct val="20000"/>
              </a:spcBef>
              <a:buClr>
                <a:srgbClr val="FFFFFF"/>
              </a:buClr>
              <a:buSzPct val="70000"/>
              <a:buFont typeface="Wingdings" charset="0"/>
              <a:buChar char="n"/>
              <a:defRPr/>
            </a:pP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தேவ ராஜ்யம் சீக்கிரமாக எதிர்பார்க்கப்படுகிறது</a:t>
            </a:r>
          </a:p>
          <a:p>
            <a:pPr marL="533400" indent="-533400" defTabSz="914400">
              <a:spcBef>
                <a:spcPct val="20000"/>
              </a:spcBef>
              <a:buClr>
                <a:srgbClr val="FFFFFF"/>
              </a:buClr>
              <a:buSzPct val="70000"/>
              <a:buFont typeface="Wingdings" charset="0"/>
              <a:buChar char="n"/>
              <a:defRPr/>
            </a:pP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தண்ணீர் , ஆவி, மற்றும் நெருப்பு</a:t>
            </a:r>
          </a:p>
          <a:p>
            <a:pPr marL="533400" indent="-533400" defTabSz="914400">
              <a:spcBef>
                <a:spcPct val="20000"/>
              </a:spcBef>
              <a:buClr>
                <a:srgbClr val="FFFFFF"/>
              </a:buClr>
              <a:buSzPct val="70000"/>
              <a:buFont typeface="Wingdings" charset="0"/>
              <a:buChar char="n"/>
              <a:defRPr/>
            </a:pP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விசித்திரமான உணவு</a:t>
            </a:r>
          </a:p>
          <a:p>
            <a:pPr marL="533400" indent="-533400" defTabSz="914400">
              <a:spcBef>
                <a:spcPct val="20000"/>
              </a:spcBef>
              <a:buClr>
                <a:srgbClr val="FFFFFF"/>
              </a:buClr>
              <a:buSzPct val="70000"/>
              <a:buFont typeface="Wingdings" charset="0"/>
              <a:buChar char="n"/>
              <a:defRPr/>
            </a:pPr>
            <a:r>
              <a:rPr lang="ta-IN"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விமர்சிக்கப்பட்ட மதத் தலைவர்கள்</a:t>
            </a:r>
            <a:endParaRPr lang="en-US" sz="2400" b="1" dirty="0">
              <a:solidFill>
                <a:srgbClr val="FFFFFF"/>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41320"/>
                                        </p:tgtEl>
                                        <p:attrNameLst>
                                          <p:attrName>style.visibility</p:attrName>
                                        </p:attrNameLst>
                                      </p:cBhvr>
                                      <p:to>
                                        <p:strVal val="visible"/>
                                      </p:to>
                                    </p:set>
                                    <p:animEffect transition="in" filter="box(in)">
                                      <p:cBhvr>
                                        <p:cTn id="7" dur="500"/>
                                        <p:tgtEl>
                                          <p:spTgt spid="1413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1323">
                                            <p:bg/>
                                          </p:spTgt>
                                        </p:tgtEl>
                                        <p:attrNameLst>
                                          <p:attrName>style.visibility</p:attrName>
                                        </p:attrNameLst>
                                      </p:cBhvr>
                                      <p:to>
                                        <p:strVal val="visible"/>
                                      </p:to>
                                    </p:set>
                                    <p:animEffect transition="in" filter="blinds(horizontal)">
                                      <p:cBhvr>
                                        <p:cTn id="12" dur="500"/>
                                        <p:tgtEl>
                                          <p:spTgt spid="141323">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1323">
                                            <p:txEl>
                                              <p:pRg st="0" end="0"/>
                                            </p:txEl>
                                          </p:spTgt>
                                        </p:tgtEl>
                                        <p:attrNameLst>
                                          <p:attrName>style.visibility</p:attrName>
                                        </p:attrNameLst>
                                      </p:cBhvr>
                                      <p:to>
                                        <p:strVal val="visible"/>
                                      </p:to>
                                    </p:set>
                                    <p:animEffect transition="in" filter="blinds(horizontal)">
                                      <p:cBhvr>
                                        <p:cTn id="17" dur="500"/>
                                        <p:tgtEl>
                                          <p:spTgt spid="1413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1323">
                                            <p:txEl>
                                              <p:pRg st="1" end="1"/>
                                            </p:txEl>
                                          </p:spTgt>
                                        </p:tgtEl>
                                        <p:attrNameLst>
                                          <p:attrName>style.visibility</p:attrName>
                                        </p:attrNameLst>
                                      </p:cBhvr>
                                      <p:to>
                                        <p:strVal val="visible"/>
                                      </p:to>
                                    </p:set>
                                    <p:animEffect transition="in" filter="blinds(horizontal)">
                                      <p:cBhvr>
                                        <p:cTn id="22" dur="500"/>
                                        <p:tgtEl>
                                          <p:spTgt spid="141323">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1323">
                                            <p:txEl>
                                              <p:pRg st="2" end="2"/>
                                            </p:txEl>
                                          </p:spTgt>
                                        </p:tgtEl>
                                        <p:attrNameLst>
                                          <p:attrName>style.visibility</p:attrName>
                                        </p:attrNameLst>
                                      </p:cBhvr>
                                      <p:to>
                                        <p:strVal val="visible"/>
                                      </p:to>
                                    </p:set>
                                    <p:animEffect transition="in" filter="blinds(horizontal)">
                                      <p:cBhvr>
                                        <p:cTn id="27" dur="500"/>
                                        <p:tgtEl>
                                          <p:spTgt spid="141323">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1323">
                                            <p:txEl>
                                              <p:pRg st="3" end="3"/>
                                            </p:txEl>
                                          </p:spTgt>
                                        </p:tgtEl>
                                        <p:attrNameLst>
                                          <p:attrName>style.visibility</p:attrName>
                                        </p:attrNameLst>
                                      </p:cBhvr>
                                      <p:to>
                                        <p:strVal val="visible"/>
                                      </p:to>
                                    </p:set>
                                    <p:animEffect transition="in" filter="blinds(horizontal)">
                                      <p:cBhvr>
                                        <p:cTn id="32" dur="500"/>
                                        <p:tgtEl>
                                          <p:spTgt spid="141323">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1323">
                                            <p:txEl>
                                              <p:pRg st="4" end="4"/>
                                            </p:txEl>
                                          </p:spTgt>
                                        </p:tgtEl>
                                        <p:attrNameLst>
                                          <p:attrName>style.visibility</p:attrName>
                                        </p:attrNameLst>
                                      </p:cBhvr>
                                      <p:to>
                                        <p:strVal val="visible"/>
                                      </p:to>
                                    </p:set>
                                    <p:animEffect transition="in" filter="blinds(horizontal)">
                                      <p:cBhvr>
                                        <p:cTn id="37" dur="500"/>
                                        <p:tgtEl>
                                          <p:spTgt spid="14132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1323">
                                            <p:txEl>
                                              <p:pRg st="5" end="5"/>
                                            </p:txEl>
                                          </p:spTgt>
                                        </p:tgtEl>
                                        <p:attrNameLst>
                                          <p:attrName>style.visibility</p:attrName>
                                        </p:attrNameLst>
                                      </p:cBhvr>
                                      <p:to>
                                        <p:strVal val="visible"/>
                                      </p:to>
                                    </p:set>
                                    <p:animEffect transition="in" filter="blinds(horizontal)">
                                      <p:cBhvr>
                                        <p:cTn id="42" dur="500"/>
                                        <p:tgtEl>
                                          <p:spTgt spid="141323">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41321"/>
                                        </p:tgtEl>
                                        <p:attrNameLst>
                                          <p:attrName>style.visibility</p:attrName>
                                        </p:attrNameLst>
                                      </p:cBhvr>
                                      <p:to>
                                        <p:strVal val="visible"/>
                                      </p:to>
                                    </p:set>
                                    <p:animEffect transition="in" filter="blinds(horizontal)">
                                      <p:cBhvr>
                                        <p:cTn id="47" dur="500"/>
                                        <p:tgtEl>
                                          <p:spTgt spid="14132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41319"/>
                                        </p:tgtEl>
                                        <p:attrNameLst>
                                          <p:attrName>style.visibility</p:attrName>
                                        </p:attrNameLst>
                                      </p:cBhvr>
                                      <p:to>
                                        <p:strVal val="visible"/>
                                      </p:to>
                                    </p:set>
                                    <p:animEffect transition="in" filter="blinds(horizontal)">
                                      <p:cBhvr>
                                        <p:cTn id="50" dur="500"/>
                                        <p:tgtEl>
                                          <p:spTgt spid="141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animBg="1"/>
      <p:bldP spid="141323" grpId="0"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43262829-0F15-B34A-BC56-F17B56657CAB}"/>
              </a:ext>
            </a:extLst>
          </p:cNvPr>
          <p:cNvSpPr>
            <a:spLocks noGrp="1" noChangeArrowheads="1"/>
          </p:cNvSpPr>
          <p:nvPr>
            <p:ph type="ctrTitle"/>
          </p:nvPr>
        </p:nvSpPr>
        <p:spPr/>
        <p:txBody>
          <a:bodyPr/>
          <a:lstStyle/>
          <a:p>
            <a:pPr eaLnBrk="1" hangingPunct="1"/>
            <a:r>
              <a:rPr lang="en-US" altLang="en-US"/>
              <a:t>Black</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a:extLst>
              <a:ext uri="{FF2B5EF4-FFF2-40B4-BE49-F238E27FC236}">
                <a16:creationId xmlns:a16="http://schemas.microsoft.com/office/drawing/2014/main" id="{A126A759-8AE2-524D-8F83-0876419985FE}"/>
              </a:ext>
            </a:extLst>
          </p:cNvPr>
          <p:cNvSpPr>
            <a:spLocks noGrp="1" noChangeArrowheads="1"/>
          </p:cNvSpPr>
          <p:nvPr>
            <p:ph type="ctrTitle"/>
          </p:nvPr>
        </p:nvSpPr>
        <p:spPr>
          <a:xfrm>
            <a:off x="0" y="6172200"/>
            <a:ext cx="9144000" cy="685800"/>
          </a:xfrm>
        </p:spPr>
        <p:txBody>
          <a:bodyPr/>
          <a:lstStyle/>
          <a:p>
            <a:pPr eaLnBrk="1" hangingPunct="1">
              <a:defRPr/>
            </a:pPr>
            <a:r>
              <a:rPr lang="ta-IN" sz="2800" b="1" dirty="0">
                <a:solidFill>
                  <a:srgbClr val="FFFFFF"/>
                </a:solidFill>
                <a:latin typeface="Arial Unicode MS" pitchFamily="34" charset="-128"/>
                <a:ea typeface="Arial Unicode MS" pitchFamily="34" charset="-128"/>
                <a:cs typeface="Arial Unicode MS" pitchFamily="34" charset="-128"/>
              </a:rPr>
              <a:t>பழைய ஏற்பாடு  பின்னனிகள்</a:t>
            </a:r>
            <a:r>
              <a:rPr lang="en-US" sz="2800" b="1" dirty="0">
                <a:solidFill>
                  <a:srgbClr val="FFFFFF"/>
                </a:solidFill>
                <a:latin typeface="Arial Unicode MS" pitchFamily="34" charset="-128"/>
                <a:ea typeface="Arial Unicode MS" pitchFamily="34" charset="-128"/>
                <a:cs typeface="Arial Unicode MS" pitchFamily="34" charset="-128"/>
              </a:rPr>
              <a:t>BibleStudyDownloads.org</a:t>
            </a:r>
          </a:p>
        </p:txBody>
      </p:sp>
      <p:sp>
        <p:nvSpPr>
          <p:cNvPr id="129027" name="Rectangle 1026">
            <a:extLst>
              <a:ext uri="{FF2B5EF4-FFF2-40B4-BE49-F238E27FC236}">
                <a16:creationId xmlns:a16="http://schemas.microsoft.com/office/drawing/2014/main" id="{6F76717E-33B3-BD44-88B4-3D2F945FF7C6}"/>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defTabSz="914400" eaLnBrk="1" hangingPunct="1"/>
            <a:r>
              <a:rPr lang="ta-IN" altLang="en-US" sz="28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இந்த விளக்கக்காட்சியை இலவசமாகப் பெறுங்கள்!</a:t>
            </a:r>
            <a:endParaRPr lang="en-US" altLang="en-US" sz="2800"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29028" name="Picture 7">
            <a:extLst>
              <a:ext uri="{FF2B5EF4-FFF2-40B4-BE49-F238E27FC236}">
                <a16:creationId xmlns:a16="http://schemas.microsoft.com/office/drawing/2014/main" id="{00D05E37-928E-AA47-9A0D-54DCCC9F71ED}"/>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636588"/>
            <a:ext cx="9232900"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D833614-80AB-3243-8209-A7162CF740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222500"/>
            <a:ext cx="615315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4BA58822-3C04-8749-AE7C-146E821FACA8}"/>
              </a:ext>
            </a:extLst>
          </p:cNvPr>
          <p:cNvSpPr>
            <a:spLocks noGrp="1" noChangeArrowheads="1"/>
          </p:cNvSpPr>
          <p:nvPr>
            <p:ph type="ctrTitle"/>
          </p:nvPr>
        </p:nvSpPr>
        <p:spPr/>
        <p:txBody>
          <a:bodyPr/>
          <a:lstStyle/>
          <a:p>
            <a:pPr eaLnBrk="1" hangingPunct="1"/>
            <a:r>
              <a:rPr lang="en-US" altLang="en-US">
                <a:latin typeface="Arial Unicode MS" panose="020B0604020202020204" pitchFamily="34" charset="-128"/>
                <a:ea typeface="Arial Unicode MS" panose="020B0604020202020204" pitchFamily="34" charset="-128"/>
                <a:cs typeface="Arial Unicode MS" panose="020B0604020202020204" pitchFamily="34" charset="-128"/>
              </a:rPr>
              <a:t>Black</a:t>
            </a:r>
          </a:p>
        </p:txBody>
      </p:sp>
      <p:pic>
        <p:nvPicPr>
          <p:cNvPr id="63491" name="Picture 2" descr="Image result for dead sea elevation">
            <a:extLst>
              <a:ext uri="{FF2B5EF4-FFF2-40B4-BE49-F238E27FC236}">
                <a16:creationId xmlns:a16="http://schemas.microsoft.com/office/drawing/2014/main" id="{F52B2E5D-D67F-F540-B40D-86E58AFF78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descr="Medium wood">
            <a:extLst>
              <a:ext uri="{FF2B5EF4-FFF2-40B4-BE49-F238E27FC236}">
                <a16:creationId xmlns:a16="http://schemas.microsoft.com/office/drawing/2014/main" id="{DC8B8198-697F-A14B-BE33-29C3FC002256}"/>
              </a:ext>
            </a:extLst>
          </p:cNvPr>
          <p:cNvSpPr txBox="1">
            <a:spLocks noRot="1" noChangeArrowheads="1"/>
          </p:cNvSpPr>
          <p:nvPr/>
        </p:nvSpPr>
        <p:spPr bwMode="auto">
          <a:xfrm>
            <a:off x="523875" y="6310313"/>
            <a:ext cx="1055688" cy="454025"/>
          </a:xfrm>
          <a:prstGeom prst="rect">
            <a:avLst/>
          </a:prstGeom>
          <a:solidFill>
            <a:srgbClr val="002060"/>
          </a:solidFill>
          <a:ln w="9525">
            <a:noFill/>
            <a:miter lim="800000"/>
            <a:headEnd/>
            <a:tailEnd/>
          </a:ln>
          <a:effectLst>
            <a:outerShdw blurRad="50800" dist="50800" dir="5400000" algn="ctr" rotWithShape="0">
              <a:schemeClr val="tx1"/>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en-US" sz="2400" kern="0" dirty="0">
                <a:solidFill>
                  <a:schemeClr val="bg1"/>
                </a:solidFill>
                <a:effectLst/>
                <a:latin typeface="Arial Unicode MS" pitchFamily="34" charset="-128"/>
                <a:ea typeface="Arial Unicode MS" pitchFamily="34" charset="-128"/>
                <a:cs typeface="Arial Unicode MS" pitchFamily="34" charset="-128"/>
              </a:rPr>
              <a:t>1972</a:t>
            </a:r>
          </a:p>
        </p:txBody>
      </p:sp>
      <p:sp>
        <p:nvSpPr>
          <p:cNvPr id="6" name="Rectangle 2" descr="Medium wood">
            <a:extLst>
              <a:ext uri="{FF2B5EF4-FFF2-40B4-BE49-F238E27FC236}">
                <a16:creationId xmlns:a16="http://schemas.microsoft.com/office/drawing/2014/main" id="{8B7511CB-1043-E942-9AAC-32520851394B}"/>
              </a:ext>
            </a:extLst>
          </p:cNvPr>
          <p:cNvSpPr txBox="1">
            <a:spLocks noRot="1" noChangeArrowheads="1"/>
          </p:cNvSpPr>
          <p:nvPr/>
        </p:nvSpPr>
        <p:spPr bwMode="auto">
          <a:xfrm>
            <a:off x="2851150" y="6310313"/>
            <a:ext cx="1055688" cy="454025"/>
          </a:xfrm>
          <a:prstGeom prst="rect">
            <a:avLst/>
          </a:prstGeom>
          <a:solidFill>
            <a:srgbClr val="002060"/>
          </a:solidFill>
          <a:ln w="9525">
            <a:noFill/>
            <a:miter lim="800000"/>
            <a:headEnd/>
            <a:tailEnd/>
          </a:ln>
          <a:effectLst>
            <a:outerShdw blurRad="50800" dist="50800" dir="5400000" algn="ctr" rotWithShape="0">
              <a:schemeClr val="tx1"/>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en-US" sz="2400" kern="0" dirty="0">
                <a:solidFill>
                  <a:schemeClr val="bg1"/>
                </a:solidFill>
                <a:effectLst/>
                <a:latin typeface="Arial Unicode MS" pitchFamily="34" charset="-128"/>
                <a:ea typeface="Arial Unicode MS" pitchFamily="34" charset="-128"/>
                <a:cs typeface="Arial Unicode MS" pitchFamily="34" charset="-128"/>
              </a:rPr>
              <a:t>1989</a:t>
            </a:r>
          </a:p>
        </p:txBody>
      </p:sp>
      <p:sp>
        <p:nvSpPr>
          <p:cNvPr id="7" name="Rectangle 2" descr="Medium wood">
            <a:extLst>
              <a:ext uri="{FF2B5EF4-FFF2-40B4-BE49-F238E27FC236}">
                <a16:creationId xmlns:a16="http://schemas.microsoft.com/office/drawing/2014/main" id="{1AE6500E-3F25-4947-A289-B7FF781586FC}"/>
              </a:ext>
            </a:extLst>
          </p:cNvPr>
          <p:cNvSpPr txBox="1">
            <a:spLocks noRot="1" noChangeArrowheads="1"/>
          </p:cNvSpPr>
          <p:nvPr/>
        </p:nvSpPr>
        <p:spPr bwMode="auto">
          <a:xfrm>
            <a:off x="5176838" y="6310313"/>
            <a:ext cx="1055687" cy="454025"/>
          </a:xfrm>
          <a:prstGeom prst="rect">
            <a:avLst/>
          </a:prstGeom>
          <a:solidFill>
            <a:srgbClr val="002060"/>
          </a:solidFill>
          <a:ln w="9525">
            <a:noFill/>
            <a:miter lim="800000"/>
            <a:headEnd/>
            <a:tailEnd/>
          </a:ln>
          <a:effectLst>
            <a:outerShdw blurRad="50800" dist="50800" dir="5400000" algn="ctr" rotWithShape="0">
              <a:schemeClr val="tx1"/>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en-US" sz="2400" kern="0" dirty="0">
                <a:solidFill>
                  <a:schemeClr val="bg1"/>
                </a:solidFill>
                <a:effectLst/>
                <a:latin typeface="Arial Unicode MS" pitchFamily="34" charset="-128"/>
                <a:ea typeface="Arial Unicode MS" pitchFamily="34" charset="-128"/>
                <a:cs typeface="Arial Unicode MS" pitchFamily="34" charset="-128"/>
              </a:rPr>
              <a:t>2011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vineyards">
            <a:extLst>
              <a:ext uri="{FF2B5EF4-FFF2-40B4-BE49-F238E27FC236}">
                <a16:creationId xmlns:a16="http://schemas.microsoft.com/office/drawing/2014/main" id="{BF1EAF18-42AD-D84C-85FE-EEE8E0EC8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Rectangle 2">
            <a:extLst>
              <a:ext uri="{FF2B5EF4-FFF2-40B4-BE49-F238E27FC236}">
                <a16:creationId xmlns:a16="http://schemas.microsoft.com/office/drawing/2014/main" id="{4FE69FDC-DC6F-7B4C-8DFF-71D723B83E9B}"/>
              </a:ext>
            </a:extLst>
          </p:cNvPr>
          <p:cNvSpPr>
            <a:spLocks noGrp="1" noRot="1" noChangeArrowheads="1"/>
          </p:cNvSpPr>
          <p:nvPr>
            <p:ph type="title"/>
          </p:nvPr>
        </p:nvSpPr>
        <p:spPr>
          <a:xfrm>
            <a:off x="609600" y="5791200"/>
            <a:ext cx="8229600" cy="808038"/>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ta-IN" dirty="0">
                <a:latin typeface="Arial" charset="0"/>
                <a:ea typeface="ＭＳ Ｐゴシック" charset="0"/>
                <a:cs typeface="ＭＳ Ｐゴシック" charset="0"/>
              </a:rPr>
              <a:t> </a:t>
            </a:r>
            <a:r>
              <a:rPr lang="ta-IN" sz="3200" dirty="0">
                <a:latin typeface="Arial Unicode MS" pitchFamily="34" charset="-128"/>
                <a:ea typeface="Arial Unicode MS" pitchFamily="34" charset="-128"/>
                <a:cs typeface="Arial Unicode MS" pitchFamily="34" charset="-128"/>
              </a:rPr>
              <a:t>சுத்திகரிப்பு   நீரிலிருந்து பயிர்கள் வளர்த்தல் </a:t>
            </a:r>
            <a:endParaRPr lang="en-US" sz="3200" dirty="0">
              <a:latin typeface="Arial Unicode MS" pitchFamily="34" charset="-128"/>
              <a:ea typeface="Arial Unicode MS" pitchFamily="34" charset="-128"/>
              <a:cs typeface="Arial Unicode MS"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2098"/>
                                        </p:tgtEl>
                                        <p:attrNameLst>
                                          <p:attrName>style.visibility</p:attrName>
                                        </p:attrNameLst>
                                      </p:cBhvr>
                                      <p:to>
                                        <p:strVal val="visible"/>
                                      </p:to>
                                    </p:set>
                                    <p:animEffect transition="in" filter="checkerboard(across)">
                                      <p:cBhvr>
                                        <p:cTn id="7" dur="500"/>
                                        <p:tgtEl>
                                          <p:spTgt spid="132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animBg="1"/>
    </p:bldLst>
  </p:timing>
</p:sld>
</file>

<file path=ppt/theme/theme1.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1745</TotalTime>
  <Words>1648</Words>
  <Application>Microsoft Macintosh PowerPoint</Application>
  <PresentationFormat>On-screen Show (4:3)</PresentationFormat>
  <Paragraphs>412</Paragraphs>
  <Slides>72</Slides>
  <Notes>72</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72</vt:i4>
      </vt:variant>
    </vt:vector>
  </HeadingPairs>
  <TitlesOfParts>
    <vt:vector size="87" baseType="lpstr">
      <vt:lpstr>Garamond</vt:lpstr>
      <vt:lpstr>Arial</vt:lpstr>
      <vt:lpstr>ＭＳ Ｐゴシック</vt:lpstr>
      <vt:lpstr>Wingdings</vt:lpstr>
      <vt:lpstr>Calibri</vt:lpstr>
      <vt:lpstr>Times New Roman</vt:lpstr>
      <vt:lpstr>Geneva</vt:lpstr>
      <vt:lpstr>Osaka</vt:lpstr>
      <vt:lpstr>Arial Unicode MS</vt:lpstr>
      <vt:lpstr>Times</vt:lpstr>
      <vt:lpstr>14 Literary 2 - Dead Sea Scrolls</vt:lpstr>
      <vt:lpstr>Default Design</vt:lpstr>
      <vt:lpstr>Blank Presentation</vt:lpstr>
      <vt:lpstr>2_Blank Presentation</vt:lpstr>
      <vt:lpstr>Orbit</vt:lpstr>
      <vt:lpstr>சவக்கடல் சுருள்கள் </vt:lpstr>
      <vt:lpstr>சவக்கடலின் இடம் </vt:lpstr>
      <vt:lpstr>வடக்கு-தெற்கு பிரிவுகளில் உயர வித்தியாசங்கள் </vt:lpstr>
      <vt:lpstr>இயேசு ஞானஸ்தானம் பெற்ற இடம் </vt:lpstr>
      <vt:lpstr>யோர்தான் பள்ளத்தாக்கு  </vt:lpstr>
      <vt:lpstr>உயரத்திலிருந்து</vt:lpstr>
      <vt:lpstr>பூமியிலேயே மிகுந்த தாழ்வு  பகுதி(-394 m.)</vt:lpstr>
      <vt:lpstr>Black</vt:lpstr>
      <vt:lpstr> சுத்திகரிப்பு   நீரிலிருந்து பயிர்கள் வளர்த்தல் </vt:lpstr>
      <vt:lpstr>என் கெடி</vt:lpstr>
      <vt:lpstr>உப்பு பகுதி வாடகை விடுதிகள் </vt:lpstr>
      <vt:lpstr>பூமியில் மிக அதிக  உப்பு உவர்ப்பு பகுதி </vt:lpstr>
      <vt:lpstr>நானும் அதை அனுபவித்தேன்!</vt:lpstr>
      <vt:lpstr>சவக்கடல் சேறு </vt:lpstr>
      <vt:lpstr>ரிக் , ரெண்டல் , டிம் </vt:lpstr>
      <vt:lpstr>அதிக நாற்றம் ஆனால் நன்றாக இருக்கிறதது !</vt:lpstr>
      <vt:lpstr>உண்மை  இன்பம்!?</vt:lpstr>
      <vt:lpstr>சவக்கடல் சுருள்களின் வரலாறு </vt:lpstr>
      <vt:lpstr>Tough Work!</vt:lpstr>
      <vt:lpstr>Near Impossible Work</vt:lpstr>
      <vt:lpstr>சுருள்களை மதிப்பீடு செய்தல்</vt:lpstr>
      <vt:lpstr>ஸ்ட்ரக்னெல்ஸ் குழு</vt:lpstr>
      <vt:lpstr>எப்போதும் மெதுவான வேலை…</vt:lpstr>
      <vt:lpstr>ஹெர்ஷல் ஷாங்க்ஸ் பாரில்  புகார் செய்தார்</vt:lpstr>
      <vt:lpstr>ஸ்ட்ரக்னெலுக்கு என்ன ஆனது?</vt:lpstr>
      <vt:lpstr>சுவிசேஷ டி.எஸ்.எஸ் அறிஞர்கள்</vt:lpstr>
      <vt:lpstr>எம் எம் டீ </vt:lpstr>
      <vt:lpstr>ஷாங்கின் சர்ச்சைக்குரிய மறுபதிப்பு</vt:lpstr>
      <vt:lpstr>கும்ரான் இடிபாடுகள்</vt:lpstr>
      <vt:lpstr>கும்ரான் சமூகத்தின் வரைபடம்</vt:lpstr>
      <vt:lpstr>கும்ரானில் கண்டு எடுக்கப் பட்டவைகள் </vt:lpstr>
      <vt:lpstr>கும்ரான் சமூகம்</vt:lpstr>
      <vt:lpstr>யார் இந்த துறவிகள் </vt:lpstr>
      <vt:lpstr>யார் எந்த துறவிகள்? </vt:lpstr>
      <vt:lpstr>யார் எந்த துறவிகள்? </vt:lpstr>
      <vt:lpstr> ஏன் துறவிகள் எழுந்தனர் </vt:lpstr>
      <vt:lpstr>ஊழல் நிறைந்த ஆசாரியத்துவத்திற்கு எதிராக பேதுரு போராடினார், ஆனால் துறவியர்கள்…</vt:lpstr>
      <vt:lpstr>துறவியர்கள் விலகி செல்ல விரும்பினார் …</vt:lpstr>
      <vt:lpstr> ஏன் துறவிகள் உருவாகினர்  ?</vt:lpstr>
      <vt:lpstr>கும்ரானில் வாழ்ந்தவர்கள் பற்றிய பிற பார்வைகள்</vt:lpstr>
      <vt:lpstr> துறவிகள் கோட்பாட்டை சந்தேகிக்கும் மற்றவர்கள்</vt:lpstr>
      <vt:lpstr>என்ன சுருள்கள் கிடைக்கப்பட்டன ?</vt:lpstr>
      <vt:lpstr>செம்பு தகடு  சுருள்கள்</vt:lpstr>
      <vt:lpstr>என்ன சுருள்கள் கிடைக்கப்பட்டன ?</vt:lpstr>
      <vt:lpstr>பல சுருள்களில் பாகங்கள் இல்லை</vt:lpstr>
      <vt:lpstr>ஆனால் பல தெளிவாக படிக்கக்கூடியவை!</vt:lpstr>
      <vt:lpstr>சுருள்களின் உள்ளடக்கங்கள்</vt:lpstr>
      <vt:lpstr>சுருள்களின் உள்ளடக்கங்கள்</vt:lpstr>
      <vt:lpstr>சுருள்களின் உள்ளடக்கங்கள்</vt:lpstr>
      <vt:lpstr>சூடெபிகிராஃபா </vt:lpstr>
      <vt:lpstr>சூடெபிகிராஃபா </vt:lpstr>
      <vt:lpstr>சூடெபிகிராஃபா </vt:lpstr>
      <vt:lpstr>சூடெபிகிராஃபா </vt:lpstr>
      <vt:lpstr>Is Jesus in the DSS?</vt:lpstr>
      <vt:lpstr>குகை 4 ல் மிக அதிகமான சுருள்களை கொண்டு வரப்பட்டது </vt:lpstr>
      <vt:lpstr>டி.எஸ்.எஸ்ஸின் முக்கியத்துவம்</vt:lpstr>
      <vt:lpstr>இயேசு மற்றும் பாரம்பரியம்</vt:lpstr>
      <vt:lpstr>டி.எஸ்.எஸ்ஸின் முக்கியத்துவம்</vt:lpstr>
      <vt:lpstr>டி.எஸ்.எஸ்ஸின் முக்கியத்துவம்</vt:lpstr>
      <vt:lpstr>டி.எஸ்.எஸ்ஸின் முக்கியத்துவம்</vt:lpstr>
      <vt:lpstr>புத்தகத்தின் சன்நிதி </vt:lpstr>
      <vt:lpstr>டி.எஸ்.எஸ்ஸின் முக்கியத்துவம்</vt:lpstr>
      <vt:lpstr>டி.எஸ்.எஸ்ஸின் முக்கியத்துவம்</vt:lpstr>
      <vt:lpstr>பவுல் மற்றும் சட்ட வல்லுநர்கள் </vt:lpstr>
      <vt:lpstr>பவுல் மற்றும் சட்ட வல்லுநர்கள் </vt:lpstr>
      <vt:lpstr>யோவான் ஸ்நானகன் எங்கு வளர்ந்தார் ?</vt:lpstr>
      <vt:lpstr>யோவான் ஸ்நானகன் </vt:lpstr>
      <vt:lpstr>துறவிகள் தேவனுடைய வார்த்தையை நேசித்தார்</vt:lpstr>
      <vt:lpstr>யோவான் ஸ்நானகன் </vt:lpstr>
      <vt:lpstr>துறவிகள், யோவான், இயேசு வேற்றுமை </vt:lpstr>
      <vt:lpstr>Black</vt:lpstr>
      <vt:lpstr>பழைய ஏற்பாடு  பின்னனிகள்BibleStudyDownloads.org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Dead Sea Scrolls</dc:title>
  <dc:creator>Rick Griffith</dc:creator>
  <cp:lastModifiedBy>Rick Griffith</cp:lastModifiedBy>
  <cp:revision>91</cp:revision>
  <dcterms:created xsi:type="dcterms:W3CDTF">2014-09-26T08:56:56Z</dcterms:created>
  <dcterms:modified xsi:type="dcterms:W3CDTF">2019-09-28T09:00:40Z</dcterms:modified>
</cp:coreProperties>
</file>