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 id="2147483657" r:id="rId2"/>
    <p:sldMasterId id="2147483653" r:id="rId3"/>
    <p:sldMasterId id="2147483658" r:id="rId4"/>
    <p:sldMasterId id="2147483660" r:id="rId5"/>
    <p:sldMasterId id="2147483938" r:id="rId6"/>
    <p:sldMasterId id="2147483940" r:id="rId7"/>
    <p:sldMasterId id="2147484147" r:id="rId8"/>
    <p:sldMasterId id="2147484161" r:id="rId9"/>
    <p:sldMasterId id="2147484173" r:id="rId10"/>
    <p:sldMasterId id="2147484324" r:id="rId11"/>
    <p:sldMasterId id="2147484336" r:id="rId12"/>
    <p:sldMasterId id="2147484348" r:id="rId13"/>
    <p:sldMasterId id="2147484361" r:id="rId14"/>
    <p:sldMasterId id="2147486101" r:id="rId15"/>
    <p:sldMasterId id="2147486827" r:id="rId16"/>
    <p:sldMasterId id="2147486839" r:id="rId17"/>
  </p:sldMasterIdLst>
  <p:notesMasterIdLst>
    <p:notesMasterId r:id="rId95"/>
  </p:notesMasterIdLst>
  <p:sldIdLst>
    <p:sldId id="378" r:id="rId18"/>
    <p:sldId id="267" r:id="rId19"/>
    <p:sldId id="292" r:id="rId20"/>
    <p:sldId id="263" r:id="rId21"/>
    <p:sldId id="359" r:id="rId22"/>
    <p:sldId id="256" r:id="rId23"/>
    <p:sldId id="364" r:id="rId24"/>
    <p:sldId id="365" r:id="rId25"/>
    <p:sldId id="366" r:id="rId26"/>
    <p:sldId id="330" r:id="rId27"/>
    <p:sldId id="344" r:id="rId28"/>
    <p:sldId id="276" r:id="rId29"/>
    <p:sldId id="346" r:id="rId30"/>
    <p:sldId id="258" r:id="rId31"/>
    <p:sldId id="281" r:id="rId32"/>
    <p:sldId id="331" r:id="rId33"/>
    <p:sldId id="332" r:id="rId34"/>
    <p:sldId id="333" r:id="rId35"/>
    <p:sldId id="334" r:id="rId36"/>
    <p:sldId id="335" r:id="rId37"/>
    <p:sldId id="347" r:id="rId38"/>
    <p:sldId id="336" r:id="rId39"/>
    <p:sldId id="337" r:id="rId40"/>
    <p:sldId id="338" r:id="rId41"/>
    <p:sldId id="280" r:id="rId42"/>
    <p:sldId id="299" r:id="rId43"/>
    <p:sldId id="311" r:id="rId44"/>
    <p:sldId id="312" r:id="rId45"/>
    <p:sldId id="348" r:id="rId46"/>
    <p:sldId id="282" r:id="rId47"/>
    <p:sldId id="313" r:id="rId48"/>
    <p:sldId id="349" r:id="rId49"/>
    <p:sldId id="283" r:id="rId50"/>
    <p:sldId id="303" r:id="rId51"/>
    <p:sldId id="360" r:id="rId52"/>
    <p:sldId id="350" r:id="rId53"/>
    <p:sldId id="314" r:id="rId54"/>
    <p:sldId id="363" r:id="rId55"/>
    <p:sldId id="362" r:id="rId56"/>
    <p:sldId id="351" r:id="rId57"/>
    <p:sldId id="315" r:id="rId58"/>
    <p:sldId id="353" r:id="rId59"/>
    <p:sldId id="316" r:id="rId60"/>
    <p:sldId id="367" r:id="rId61"/>
    <p:sldId id="368" r:id="rId62"/>
    <p:sldId id="369" r:id="rId63"/>
    <p:sldId id="370" r:id="rId64"/>
    <p:sldId id="371" r:id="rId65"/>
    <p:sldId id="372" r:id="rId66"/>
    <p:sldId id="373" r:id="rId67"/>
    <p:sldId id="354" r:id="rId68"/>
    <p:sldId id="323" r:id="rId69"/>
    <p:sldId id="324" r:id="rId70"/>
    <p:sldId id="326" r:id="rId71"/>
    <p:sldId id="361" r:id="rId72"/>
    <p:sldId id="355" r:id="rId73"/>
    <p:sldId id="339" r:id="rId74"/>
    <p:sldId id="340" r:id="rId75"/>
    <p:sldId id="341" r:id="rId76"/>
    <p:sldId id="328" r:id="rId77"/>
    <p:sldId id="356" r:id="rId78"/>
    <p:sldId id="321" r:id="rId79"/>
    <p:sldId id="322" r:id="rId80"/>
    <p:sldId id="358" r:id="rId81"/>
    <p:sldId id="319" r:id="rId82"/>
    <p:sldId id="357" r:id="rId83"/>
    <p:sldId id="320" r:id="rId84"/>
    <p:sldId id="277" r:id="rId85"/>
    <p:sldId id="284" r:id="rId86"/>
    <p:sldId id="285" r:id="rId87"/>
    <p:sldId id="291" r:id="rId88"/>
    <p:sldId id="286" r:id="rId89"/>
    <p:sldId id="294" r:id="rId90"/>
    <p:sldId id="279" r:id="rId91"/>
    <p:sldId id="374" r:id="rId92"/>
    <p:sldId id="375" r:id="rId93"/>
    <p:sldId id="377" r:id="rId94"/>
  </p:sldIdLst>
  <p:sldSz cx="9144000" cy="6858000" type="screen4x3"/>
  <p:notesSz cx="6858000" cy="9144000"/>
  <p:embeddedFontLst>
    <p:embeddedFont>
      <p:font typeface="Arial Narrow" panose="020B0604020202020204" pitchFamily="34" charset="0"/>
      <p:regular r:id="rId96"/>
      <p:bold r:id="rId97"/>
      <p:italic r:id="rId98"/>
      <p:boldItalic r:id="rId99"/>
    </p:embeddedFont>
    <p:embeddedFont>
      <p:font typeface="Latha" panose="020B0604020202020204" pitchFamily="34" charset="0"/>
      <p:regular r:id="rId100"/>
      <p:bold r:id="rId101"/>
    </p:embeddedFont>
    <p:embeddedFont>
      <p:font typeface="Tahoma" panose="020B0604030504040204" pitchFamily="34" charset="0"/>
      <p:regular r:id="rId102"/>
      <p:bold r:id="rId103"/>
    </p:embeddedFont>
    <p:embeddedFont>
      <p:font typeface="Trebuchet MS" panose="020B0703020202090204" pitchFamily="34" charset="0"/>
      <p:regular r:id="rId104"/>
      <p:bold r:id="rId105"/>
      <p:italic r:id="rId106"/>
      <p:boldItalic r:id="rId107"/>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4"/>
    <a:srgbClr val="060400"/>
    <a:srgbClr val="FFFFFF"/>
    <a:srgbClr val="996633"/>
    <a:srgbClr val="3366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4607" autoAdjust="0"/>
  </p:normalViewPr>
  <p:slideViewPr>
    <p:cSldViewPr>
      <p:cViewPr varScale="1">
        <p:scale>
          <a:sx n="119" d="100"/>
          <a:sy n="119" d="100"/>
        </p:scale>
        <p:origin x="6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1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07" Type="http://schemas.openxmlformats.org/officeDocument/2006/relationships/font" Target="fonts/font12.fntdata"/><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font" Target="fonts/font7.fntdata"/><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notesMaster" Target="notesMasters/notesMaster1.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font" Target="fonts/font8.fntdata"/><Relationship Id="rId108" Type="http://schemas.openxmlformats.org/officeDocument/2006/relationships/presProps" Target="presProp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viewProps" Target="viewProp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a:t>
          </a:r>
          <a:r>
            <a:rPr lang="en-US" sz="1600" baseline="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r>
            <a:rPr lang="en-US" sz="1600" baseline="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custLinFactNeighborX="-1262" custLinFactNeighborY="259"/>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ScaleY="6860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3448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221041A-C321-B040-88A3-59648C237474}" type="presOf" srcId="{81D20D5D-F15B-B844-BCE7-07FE2E88C5B6}" destId="{2467F156-8EB3-F044-8664-8B186FD19D40}" srcOrd="0" destOrd="0" presId="urn:microsoft.com/office/officeart/2005/8/layout/cycle1"/>
    <dgm:cxn modelId="{BFF7151B-1437-D04B-820D-8066F72845DC}"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75E3C26-3EF3-7D45-B57D-A8B0FF4ED844}" type="presOf" srcId="{6533DBF9-2933-D44A-B9F0-8FC24EC06F20}" destId="{C4FE94AE-AFAE-8743-9525-171FDA850E0F}" srcOrd="0" destOrd="0" presId="urn:microsoft.com/office/officeart/2005/8/layout/cycle1"/>
    <dgm:cxn modelId="{B9C1AB2E-73EB-7647-8899-1B940F86F847}" type="presOf" srcId="{55E743FA-081E-B447-B4F2-DEEACC6857BC}" destId="{36444405-91CC-BC45-909E-8AE477F1EC7C}" srcOrd="0" destOrd="0" presId="urn:microsoft.com/office/officeart/2005/8/layout/cycle1"/>
    <dgm:cxn modelId="{BEC9AF2F-524D-A44F-8B84-9D8A8BB22D18}" type="presOf" srcId="{325DB5A0-FE7A-8245-9663-7B515E4DF4C8}" destId="{EAEA7D1D-8D8A-4A4B-812D-D24179AFED27}" srcOrd="0" destOrd="0" presId="urn:microsoft.com/office/officeart/2005/8/layout/cycle1"/>
    <dgm:cxn modelId="{6883B732-F2D1-2448-9D4A-EC0EF5D76FBB}"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FCA9E37-5121-4C45-8497-178A28D294F4}" type="presOf" srcId="{0858D728-97B0-1A41-82DA-1572CE14754F}" destId="{9BE0E30D-6CC1-3143-BC4A-4FF2C5039316}"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5604A54A-D0A0-9C4B-B186-B1ED1255676D}" type="presOf" srcId="{8E1255C9-F847-A440-83FF-7AA254CCB896}" destId="{974F300E-4386-5845-9047-D2E50BE5B9DF}" srcOrd="0" destOrd="0" presId="urn:microsoft.com/office/officeart/2005/8/layout/cycle1"/>
    <dgm:cxn modelId="{1EFEF84D-D456-5141-AEB4-029A84964B19}" type="presOf" srcId="{580AAA11-E1E4-FC4E-A546-63E521F462A7}" destId="{DAE7F6D9-575B-6C47-9F2C-6177EB4BA541}" srcOrd="0" destOrd="0" presId="urn:microsoft.com/office/officeart/2005/8/layout/cycle1"/>
    <dgm:cxn modelId="{DAE78257-E205-524B-9BD2-CF024FFBCF64}" type="presOf" srcId="{12600BCB-5734-3F4B-9543-0CB09A3EC940}" destId="{92DA8A36-05F4-4B4C-B207-6FB4CBC9688F}" srcOrd="0" destOrd="0" presId="urn:microsoft.com/office/officeart/2005/8/layout/cycle1"/>
    <dgm:cxn modelId="{048A057D-5FB1-A843-AED9-E95258051F18}" type="presOf" srcId="{527799A3-6798-F14C-9108-A99B044124B3}" destId="{CE064FAD-9527-C04A-986D-ADE7F29D4AAF}" srcOrd="0" destOrd="0" presId="urn:microsoft.com/office/officeart/2005/8/layout/cycle1"/>
    <dgm:cxn modelId="{7E438588-93AA-D84F-88EE-63B512CB496E}" type="presOf" srcId="{A9914442-2057-0542-A0EA-F935FCA28993}" destId="{B4CE740F-E5F8-1040-9068-3C0CA6A81D60}" srcOrd="0" destOrd="0" presId="urn:microsoft.com/office/officeart/2005/8/layout/cycle1"/>
    <dgm:cxn modelId="{C253398D-9F16-744A-A3CF-780719A014FC}"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A573791-AAE3-0C42-AFFC-AB83355F2C12}" type="presOf" srcId="{19401D75-4FA1-2642-9C39-67D34D8AB9EC}" destId="{37E24780-EDFC-1D4D-B756-C90BE821441B}" srcOrd="0" destOrd="0" presId="urn:microsoft.com/office/officeart/2005/8/layout/cycle1"/>
    <dgm:cxn modelId="{97E92097-D7D4-3E43-B97E-AF517A2C9478}"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D08E1A7-7DF5-A44F-B286-91CA97082574}" type="presOf" srcId="{D805A741-31F4-6D45-A082-4AD4C7B066F1}" destId="{7D368AA8-A897-6A44-B2ED-5420DBBF55CD}" srcOrd="0" destOrd="0" presId="urn:microsoft.com/office/officeart/2005/8/layout/cycle1"/>
    <dgm:cxn modelId="{1243B2AF-5DC7-CF48-BB4E-BBBDBBF4B3C2}"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ACBE6BA-DE8B-6840-B140-B907C96D1E78}" type="presOf" srcId="{C62D126D-D94F-0A45-AAB3-A4A2804A9AA5}" destId="{49452468-AA65-834B-B75D-72A0A7810E13}" srcOrd="0" destOrd="0" presId="urn:microsoft.com/office/officeart/2005/8/layout/cycle1"/>
    <dgm:cxn modelId="{FC12BBBB-4BBF-CB4E-A636-CBE62A786649}"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0443ECD-9B02-974C-BBE4-7021C55BFBD9}" type="presOf" srcId="{D548EBB6-B1A8-4E4A-94F3-38AFF917AA13}" destId="{A85B6194-0CD3-0046-9C07-12EA626BEFA3}" srcOrd="0" destOrd="0" presId="urn:microsoft.com/office/officeart/2005/8/layout/cycle1"/>
    <dgm:cxn modelId="{9D23D5D1-114D-8C48-856B-96435DFEEEDE}" type="presOf" srcId="{CCCC52AB-CFB4-904A-B94C-E1998826B4F9}" destId="{7C0589C6-43EC-854D-966B-B0C5FE9A8192}"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8A311E9-0C89-054A-812D-91949E1E4662}" type="presOf" srcId="{54471214-3ABC-B64E-8935-4F53AC7091F5}" destId="{2257407E-2335-6E46-9533-50F1A4869162}" srcOrd="0" destOrd="0" presId="urn:microsoft.com/office/officeart/2005/8/layout/cycle1"/>
    <dgm:cxn modelId="{C68F65F6-EA6E-1E4D-8A40-ECE9E461272A}" type="presOf" srcId="{55B5CCF6-1B65-AC49-B1EC-CD09807E71EF}" destId="{76EDA6DC-5A32-7640-86D9-A3D1F65AC2D3}" srcOrd="0" destOrd="0" presId="urn:microsoft.com/office/officeart/2005/8/layout/cycle1"/>
    <dgm:cxn modelId="{C835ACFB-53E9-404D-9DBC-647C3351C9D5}" type="presOf" srcId="{B7792F1E-795A-8A40-9AF9-CBB036406804}" destId="{0EBEA1BD-8C57-A847-A4A1-BD492A397D4A}" srcOrd="0" destOrd="0" presId="urn:microsoft.com/office/officeart/2005/8/layout/cycle1"/>
    <dgm:cxn modelId="{1DA521FD-31D8-8E44-A5A1-9B9616A55800}" type="presOf" srcId="{931AD6AD-68AD-1F4D-802F-C6CD780A0CDB}" destId="{19DCBC3D-EF34-4444-B52C-E59D1C44CC9D}" srcOrd="0" destOrd="0" presId="urn:microsoft.com/office/officeart/2005/8/layout/cycle1"/>
    <dgm:cxn modelId="{C0A4513C-89B0-7049-8AB6-78CB0813D478}" type="presParOf" srcId="{974F300E-4386-5845-9047-D2E50BE5B9DF}" destId="{BF1A72C0-4F23-214E-B2C0-EC3432C35438}" srcOrd="0" destOrd="0" presId="urn:microsoft.com/office/officeart/2005/8/layout/cycle1"/>
    <dgm:cxn modelId="{C815A021-B0D1-644C-B6AB-6CA4D88707FB}" type="presParOf" srcId="{974F300E-4386-5845-9047-D2E50BE5B9DF}" destId="{92DA8A36-05F4-4B4C-B207-6FB4CBC9688F}" srcOrd="1" destOrd="0" presId="urn:microsoft.com/office/officeart/2005/8/layout/cycle1"/>
    <dgm:cxn modelId="{234291A3-4F22-9D4E-8B94-3CA8C48E225A}" type="presParOf" srcId="{974F300E-4386-5845-9047-D2E50BE5B9DF}" destId="{2990F259-A510-7044-A15A-189FB55AE5CB}" srcOrd="2" destOrd="0" presId="urn:microsoft.com/office/officeart/2005/8/layout/cycle1"/>
    <dgm:cxn modelId="{4EBE4741-1DC4-D547-BA59-DBB727F25D92}" type="presParOf" srcId="{974F300E-4386-5845-9047-D2E50BE5B9DF}" destId="{A7A1548F-03D0-7F43-8C4C-631804CE4126}" srcOrd="3" destOrd="0" presId="urn:microsoft.com/office/officeart/2005/8/layout/cycle1"/>
    <dgm:cxn modelId="{DDFB3856-5287-0642-B097-1C2FB6E45320}" type="presParOf" srcId="{974F300E-4386-5845-9047-D2E50BE5B9DF}" destId="{EAEA7D1D-8D8A-4A4B-812D-D24179AFED27}" srcOrd="4" destOrd="0" presId="urn:microsoft.com/office/officeart/2005/8/layout/cycle1"/>
    <dgm:cxn modelId="{7017F750-7BB2-0E4E-B3E5-5989B73BF27A}" type="presParOf" srcId="{974F300E-4386-5845-9047-D2E50BE5B9DF}" destId="{2257407E-2335-6E46-9533-50F1A4869162}" srcOrd="5" destOrd="0" presId="urn:microsoft.com/office/officeart/2005/8/layout/cycle1"/>
    <dgm:cxn modelId="{A00BD5EA-5F60-FE43-8FAF-B9869A08AE78}" type="presParOf" srcId="{974F300E-4386-5845-9047-D2E50BE5B9DF}" destId="{3467B5D4-61EB-4C46-BB87-881C0920F2D1}" srcOrd="6" destOrd="0" presId="urn:microsoft.com/office/officeart/2005/8/layout/cycle1"/>
    <dgm:cxn modelId="{4E72EF64-2784-A340-AD74-1F6C2A7858A1}" type="presParOf" srcId="{974F300E-4386-5845-9047-D2E50BE5B9DF}" destId="{2467F156-8EB3-F044-8664-8B186FD19D40}" srcOrd="7" destOrd="0" presId="urn:microsoft.com/office/officeart/2005/8/layout/cycle1"/>
    <dgm:cxn modelId="{32982185-3729-D64C-95EC-FF2D82961667}" type="presParOf" srcId="{974F300E-4386-5845-9047-D2E50BE5B9DF}" destId="{DC85BF06-3190-2C49-B38C-CC01414F9567}" srcOrd="8" destOrd="0" presId="urn:microsoft.com/office/officeart/2005/8/layout/cycle1"/>
    <dgm:cxn modelId="{AA2C2FA1-572E-FB4C-BB0A-1B0214454DAB}" type="presParOf" srcId="{974F300E-4386-5845-9047-D2E50BE5B9DF}" destId="{818521AB-CB19-3245-AC47-32330EC1D05A}" srcOrd="9" destOrd="0" presId="urn:microsoft.com/office/officeart/2005/8/layout/cycle1"/>
    <dgm:cxn modelId="{268E27C0-B144-624A-90C7-04F364528376}" type="presParOf" srcId="{974F300E-4386-5845-9047-D2E50BE5B9DF}" destId="{A85B6194-0CD3-0046-9C07-12EA626BEFA3}" srcOrd="10" destOrd="0" presId="urn:microsoft.com/office/officeart/2005/8/layout/cycle1"/>
    <dgm:cxn modelId="{E1F73119-205B-DA40-B012-7D81E7AE8AB2}" type="presParOf" srcId="{974F300E-4386-5845-9047-D2E50BE5B9DF}" destId="{76EDA6DC-5A32-7640-86D9-A3D1F65AC2D3}" srcOrd="11" destOrd="0" presId="urn:microsoft.com/office/officeart/2005/8/layout/cycle1"/>
    <dgm:cxn modelId="{C3A9CBFF-86EF-9F45-92EA-FF1C4734D895}" type="presParOf" srcId="{974F300E-4386-5845-9047-D2E50BE5B9DF}" destId="{5FEB966B-5E78-494C-B5A1-6F18B3A362B7}" srcOrd="12" destOrd="0" presId="urn:microsoft.com/office/officeart/2005/8/layout/cycle1"/>
    <dgm:cxn modelId="{C65FBD89-DCF6-014A-9C04-6D42DD7A2A3C}" type="presParOf" srcId="{974F300E-4386-5845-9047-D2E50BE5B9DF}" destId="{9BE0E30D-6CC1-3143-BC4A-4FF2C5039316}" srcOrd="13" destOrd="0" presId="urn:microsoft.com/office/officeart/2005/8/layout/cycle1"/>
    <dgm:cxn modelId="{78B9B914-66B5-2645-8AF5-364F1A0D464F}" type="presParOf" srcId="{974F300E-4386-5845-9047-D2E50BE5B9DF}" destId="{37E24780-EDFC-1D4D-B756-C90BE821441B}" srcOrd="14" destOrd="0" presId="urn:microsoft.com/office/officeart/2005/8/layout/cycle1"/>
    <dgm:cxn modelId="{40484CB9-E1B0-594C-AC3C-D7BDBEC4B113}" type="presParOf" srcId="{974F300E-4386-5845-9047-D2E50BE5B9DF}" destId="{788B510C-5C6F-7E4F-BD2A-4B0F37349509}" srcOrd="15" destOrd="0" presId="urn:microsoft.com/office/officeart/2005/8/layout/cycle1"/>
    <dgm:cxn modelId="{4D7F0140-B87A-E640-A2F7-ED7A52B66A78}" type="presParOf" srcId="{974F300E-4386-5845-9047-D2E50BE5B9DF}" destId="{BF6C208F-01F8-574D-980A-D40F886CF760}" srcOrd="16" destOrd="0" presId="urn:microsoft.com/office/officeart/2005/8/layout/cycle1"/>
    <dgm:cxn modelId="{0F799519-07A6-F94C-91E4-95EBDD289210}" type="presParOf" srcId="{974F300E-4386-5845-9047-D2E50BE5B9DF}" destId="{DAE7F6D9-575B-6C47-9F2C-6177EB4BA541}" srcOrd="17" destOrd="0" presId="urn:microsoft.com/office/officeart/2005/8/layout/cycle1"/>
    <dgm:cxn modelId="{AD3DFFDA-5100-AB45-A7A5-C4B705D69390}" type="presParOf" srcId="{974F300E-4386-5845-9047-D2E50BE5B9DF}" destId="{3AD74439-13B4-6B4C-A74C-96BE28333D49}" srcOrd="18" destOrd="0" presId="urn:microsoft.com/office/officeart/2005/8/layout/cycle1"/>
    <dgm:cxn modelId="{DB0F2236-85D5-794D-96F3-DF0E5E3E5D5B}" type="presParOf" srcId="{974F300E-4386-5845-9047-D2E50BE5B9DF}" destId="{B4CE740F-E5F8-1040-9068-3C0CA6A81D60}" srcOrd="19" destOrd="0" presId="urn:microsoft.com/office/officeart/2005/8/layout/cycle1"/>
    <dgm:cxn modelId="{3E878BAB-3D97-8845-81F0-A5F022F73497}" type="presParOf" srcId="{974F300E-4386-5845-9047-D2E50BE5B9DF}" destId="{7D368AA8-A897-6A44-B2ED-5420DBBF55CD}" srcOrd="20" destOrd="0" presId="urn:microsoft.com/office/officeart/2005/8/layout/cycle1"/>
    <dgm:cxn modelId="{ACA8C782-556D-8949-BA35-47B1779458B0}" type="presParOf" srcId="{974F300E-4386-5845-9047-D2E50BE5B9DF}" destId="{256A8A82-B1CB-EF43-AB66-A3D1C8A54B59}" srcOrd="21" destOrd="0" presId="urn:microsoft.com/office/officeart/2005/8/layout/cycle1"/>
    <dgm:cxn modelId="{3D6FB169-BE23-824F-A5B6-3AF1B1273777}" type="presParOf" srcId="{974F300E-4386-5845-9047-D2E50BE5B9DF}" destId="{36444405-91CC-BC45-909E-8AE477F1EC7C}" srcOrd="22" destOrd="0" presId="urn:microsoft.com/office/officeart/2005/8/layout/cycle1"/>
    <dgm:cxn modelId="{C3B98D77-5128-8043-AF9D-74A45F42C066}" type="presParOf" srcId="{974F300E-4386-5845-9047-D2E50BE5B9DF}" destId="{0EBEA1BD-8C57-A847-A4A1-BD492A397D4A}" srcOrd="23" destOrd="0" presId="urn:microsoft.com/office/officeart/2005/8/layout/cycle1"/>
    <dgm:cxn modelId="{4013C06C-BC94-CA42-A4B3-1C404FF2E9F8}" type="presParOf" srcId="{974F300E-4386-5845-9047-D2E50BE5B9DF}" destId="{A1257670-91AA-B74E-AFCB-48382C466D43}" srcOrd="24" destOrd="0" presId="urn:microsoft.com/office/officeart/2005/8/layout/cycle1"/>
    <dgm:cxn modelId="{9A78F5AD-0A52-4E40-B590-0AAD20FECC45}" type="presParOf" srcId="{974F300E-4386-5845-9047-D2E50BE5B9DF}" destId="{19DCBC3D-EF34-4444-B52C-E59D1C44CC9D}" srcOrd="25" destOrd="0" presId="urn:microsoft.com/office/officeart/2005/8/layout/cycle1"/>
    <dgm:cxn modelId="{EB28B1AB-9FCA-BF4E-8B5B-2838F934C7E9}" type="presParOf" srcId="{974F300E-4386-5845-9047-D2E50BE5B9DF}" destId="{CDA9BE8C-41E5-BF45-BAB4-5B91BDDEFF8D}" srcOrd="26" destOrd="0" presId="urn:microsoft.com/office/officeart/2005/8/layout/cycle1"/>
    <dgm:cxn modelId="{A8353997-B054-FF4C-97EB-7A82F8313A2C}" type="presParOf" srcId="{974F300E-4386-5845-9047-D2E50BE5B9DF}" destId="{731680F6-F070-374C-97C4-FB0156E03231}" srcOrd="27" destOrd="0" presId="urn:microsoft.com/office/officeart/2005/8/layout/cycle1"/>
    <dgm:cxn modelId="{ABD48129-B7FC-A74A-ACD6-24930B0E4C65}" type="presParOf" srcId="{974F300E-4386-5845-9047-D2E50BE5B9DF}" destId="{12C576B8-5B2D-B04B-98C4-29D5E499FD83}" srcOrd="28" destOrd="0" presId="urn:microsoft.com/office/officeart/2005/8/layout/cycle1"/>
    <dgm:cxn modelId="{E826F930-B645-174B-8DB2-5F6829205749}" type="presParOf" srcId="{974F300E-4386-5845-9047-D2E50BE5B9DF}" destId="{C4FE94AE-AFAE-8743-9525-171FDA850E0F}" srcOrd="29" destOrd="0" presId="urn:microsoft.com/office/officeart/2005/8/layout/cycle1"/>
    <dgm:cxn modelId="{27A1F3DF-43B0-CC4B-BC09-7323A98FDFBB}" type="presParOf" srcId="{974F300E-4386-5845-9047-D2E50BE5B9DF}" destId="{FBD4D212-3E98-9843-8795-297F9EDDD657}" srcOrd="30" destOrd="0" presId="urn:microsoft.com/office/officeart/2005/8/layout/cycle1"/>
    <dgm:cxn modelId="{A46973B6-7BA4-A846-B327-34E6B9A71991}" type="presParOf" srcId="{974F300E-4386-5845-9047-D2E50BE5B9DF}" destId="{54CDBF4B-9D09-3242-A1D5-0506BD1712C5}" srcOrd="31" destOrd="0" presId="urn:microsoft.com/office/officeart/2005/8/layout/cycle1"/>
    <dgm:cxn modelId="{096E192D-4813-9A44-B20E-CD54D208B789}" type="presParOf" srcId="{974F300E-4386-5845-9047-D2E50BE5B9DF}" destId="{49452468-AA65-834B-B75D-72A0A7810E13}" srcOrd="32" destOrd="0" presId="urn:microsoft.com/office/officeart/2005/8/layout/cycle1"/>
    <dgm:cxn modelId="{6FE3F8EA-97E1-3D4A-8B62-63F67698CB7A}" type="presParOf" srcId="{974F300E-4386-5845-9047-D2E50BE5B9DF}" destId="{B0C742D0-6463-FF41-BE88-36D0AF1ED5D5}" srcOrd="33" destOrd="0" presId="urn:microsoft.com/office/officeart/2005/8/layout/cycle1"/>
    <dgm:cxn modelId="{358CB4D0-5CCC-DF4F-BF06-BAFADA972B1E}" type="presParOf" srcId="{974F300E-4386-5845-9047-D2E50BE5B9DF}" destId="{CE064FAD-9527-C04A-986D-ADE7F29D4AAF}" srcOrd="34" destOrd="0" presId="urn:microsoft.com/office/officeart/2005/8/layout/cycle1"/>
    <dgm:cxn modelId="{612B5B0E-4886-5A47-B42D-C1CA696FCC3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டிஷ்ரிi</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59690" custScaleY="74469"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13F4F06-70D3-7643-92F3-D06246ED6BD8}" type="presOf" srcId="{C62D126D-D94F-0A45-AAB3-A4A2804A9AA5}" destId="{49452468-AA65-834B-B75D-72A0A7810E13}" srcOrd="0" destOrd="0" presId="urn:microsoft.com/office/officeart/2005/8/layout/cycle1"/>
    <dgm:cxn modelId="{72827D07-BA55-BC47-9FB6-838E01484D17}" type="presOf" srcId="{12600BCB-5734-3F4B-9543-0CB09A3EC940}" destId="{92DA8A36-05F4-4B4C-B207-6FB4CBC9688F}" srcOrd="0" destOrd="0" presId="urn:microsoft.com/office/officeart/2005/8/layout/cycle1"/>
    <dgm:cxn modelId="{7F823D0B-2E8D-4E45-B0AB-1DDD53A5FE62}" type="presOf" srcId="{A9914442-2057-0542-A0EA-F935FCA28993}" destId="{B4CE740F-E5F8-1040-9068-3C0CA6A81D60}" srcOrd="0" destOrd="0" presId="urn:microsoft.com/office/officeart/2005/8/layout/cycle1"/>
    <dgm:cxn modelId="{ABD0E821-A6E5-6F4E-8AD3-2470C3D2891D}"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AE7C92A-6761-F740-BFA4-DE8928214AA0}" type="presOf" srcId="{D805A741-31F4-6D45-A082-4AD4C7B066F1}" destId="{7D368AA8-A897-6A44-B2ED-5420DBBF55CD}" srcOrd="0" destOrd="0" presId="urn:microsoft.com/office/officeart/2005/8/layout/cycle1"/>
    <dgm:cxn modelId="{D41EEF2D-AF93-2745-A363-4CE7A624EAF5}" type="presOf" srcId="{D7E87DE1-03EB-D748-89C5-D76845DF9F58}" destId="{12C576B8-5B2D-B04B-98C4-29D5E499FD83}" srcOrd="0" destOrd="0" presId="urn:microsoft.com/office/officeart/2005/8/layout/cycle1"/>
    <dgm:cxn modelId="{8CD04333-AD0C-7146-85D9-2D3079B998E6}"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7D5923D-F0EA-354B-B94B-8D1DB82B2D7D}" type="presOf" srcId="{81D20D5D-F15B-B844-BCE7-07FE2E88C5B6}" destId="{2467F156-8EB3-F044-8664-8B186FD19D4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3740D57-C3FF-F245-AB34-3D8DE0D3F7FD}" type="presOf" srcId="{D548EBB6-B1A8-4E4A-94F3-38AFF917AA13}" destId="{A85B6194-0CD3-0046-9C07-12EA626BEFA3}" srcOrd="0" destOrd="0" presId="urn:microsoft.com/office/officeart/2005/8/layout/cycle1"/>
    <dgm:cxn modelId="{5A00FA62-4056-394F-AB16-DDCD6AF0ACAB}" type="presOf" srcId="{55B5CCF6-1B65-AC49-B1EC-CD09807E71EF}" destId="{76EDA6DC-5A32-7640-86D9-A3D1F65AC2D3}" srcOrd="0" destOrd="0" presId="urn:microsoft.com/office/officeart/2005/8/layout/cycle1"/>
    <dgm:cxn modelId="{82923F7F-C188-FF47-B65F-D26FC74D1967}" type="presOf" srcId="{580AAA11-E1E4-FC4E-A546-63E521F462A7}" destId="{DAE7F6D9-575B-6C47-9F2C-6177EB4BA541}" srcOrd="0" destOrd="0" presId="urn:microsoft.com/office/officeart/2005/8/layout/cycle1"/>
    <dgm:cxn modelId="{F41A647F-EA3F-C14B-9DB0-E5D5EF23D463}" type="presOf" srcId="{63159F5F-19C4-974F-B4D9-6A8388E3A179}" destId="{DC85BF06-3190-2C49-B38C-CC01414F956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6758994-93C2-D447-876F-A97444B856BE}" type="presOf" srcId="{6533DBF9-2933-D44A-B9F0-8FC24EC06F20}" destId="{C4FE94AE-AFAE-8743-9525-171FDA850E0F}" srcOrd="0" destOrd="0" presId="urn:microsoft.com/office/officeart/2005/8/layout/cycle1"/>
    <dgm:cxn modelId="{5FA4929F-A7F7-394E-82FB-6296C280B238}" type="presOf" srcId="{B6065800-F57E-6842-B73C-614AFBC2DE05}" destId="{2990F259-A510-7044-A15A-189FB55AE5C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0999FA7-0B20-8442-A2C0-B674FB961758}" type="presOf" srcId="{8E1255C9-F847-A440-83FF-7AA254CCB896}" destId="{974F300E-4386-5845-9047-D2E50BE5B9DF}" srcOrd="0" destOrd="0" presId="urn:microsoft.com/office/officeart/2005/8/layout/cycle1"/>
    <dgm:cxn modelId="{6F264CAB-54EF-3C44-B2B9-8B684BAED979}" type="presOf" srcId="{CCCC52AB-CFB4-904A-B94C-E1998826B4F9}" destId="{7C0589C6-43EC-854D-966B-B0C5FE9A8192}" srcOrd="0" destOrd="0" presId="urn:microsoft.com/office/officeart/2005/8/layout/cycle1"/>
    <dgm:cxn modelId="{073601B8-5694-E742-A8B6-0BDF1EA38CE0}"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EAB567C6-AE83-7843-B42D-FA14A0F46B95}" type="presOf" srcId="{325DB5A0-FE7A-8245-9663-7B515E4DF4C8}" destId="{EAEA7D1D-8D8A-4A4B-812D-D24179AFED27}"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C9B9CD1-48F9-B84B-A966-EAF75C96023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02025BDC-ECD6-2041-A5E0-BC530F93743B}" type="presOf" srcId="{F73B3211-1799-3F44-92B6-7CEE57ECB2D3}" destId="{BF6C208F-01F8-574D-980A-D40F886CF760}" srcOrd="0" destOrd="0" presId="urn:microsoft.com/office/officeart/2005/8/layout/cycle1"/>
    <dgm:cxn modelId="{067828EB-E873-DC40-91D2-C9B0C0FD36BA}" type="presOf" srcId="{19401D75-4FA1-2642-9C39-67D34D8AB9EC}" destId="{37E24780-EDFC-1D4D-B756-C90BE821441B}" srcOrd="0" destOrd="0" presId="urn:microsoft.com/office/officeart/2005/8/layout/cycle1"/>
    <dgm:cxn modelId="{AC5806F0-8288-6747-91B8-BE11F0071611}" type="presOf" srcId="{55E743FA-081E-B447-B4F2-DEEACC6857BC}" destId="{36444405-91CC-BC45-909E-8AE477F1EC7C}" srcOrd="0" destOrd="0" presId="urn:microsoft.com/office/officeart/2005/8/layout/cycle1"/>
    <dgm:cxn modelId="{226260FB-1356-044C-BA36-246F5D76797B}" type="presOf" srcId="{0858D728-97B0-1A41-82DA-1572CE14754F}" destId="{9BE0E30D-6CC1-3143-BC4A-4FF2C5039316}" srcOrd="0" destOrd="0" presId="urn:microsoft.com/office/officeart/2005/8/layout/cycle1"/>
    <dgm:cxn modelId="{509A45FC-B582-A64F-AC20-D1677B0E8FE9}" type="presOf" srcId="{527799A3-6798-F14C-9108-A99B044124B3}" destId="{CE064FAD-9527-C04A-986D-ADE7F29D4AAF}" srcOrd="0" destOrd="0" presId="urn:microsoft.com/office/officeart/2005/8/layout/cycle1"/>
    <dgm:cxn modelId="{E40930FE-8A86-0349-B4BE-961975ADA0AA}" type="presOf" srcId="{54471214-3ABC-B64E-8935-4F53AC7091F5}" destId="{2257407E-2335-6E46-9533-50F1A4869162}" srcOrd="0" destOrd="0" presId="urn:microsoft.com/office/officeart/2005/8/layout/cycle1"/>
    <dgm:cxn modelId="{6F67AF79-AE74-F845-ACDF-023E33152702}" type="presParOf" srcId="{974F300E-4386-5845-9047-D2E50BE5B9DF}" destId="{BF1A72C0-4F23-214E-B2C0-EC3432C35438}" srcOrd="0" destOrd="0" presId="urn:microsoft.com/office/officeart/2005/8/layout/cycle1"/>
    <dgm:cxn modelId="{93C17069-CFE6-A84B-B822-6932A3D7E75B}" type="presParOf" srcId="{974F300E-4386-5845-9047-D2E50BE5B9DF}" destId="{92DA8A36-05F4-4B4C-B207-6FB4CBC9688F}" srcOrd="1" destOrd="0" presId="urn:microsoft.com/office/officeart/2005/8/layout/cycle1"/>
    <dgm:cxn modelId="{032ADA62-D45F-C646-A544-B5E1420163D5}" type="presParOf" srcId="{974F300E-4386-5845-9047-D2E50BE5B9DF}" destId="{2990F259-A510-7044-A15A-189FB55AE5CB}" srcOrd="2" destOrd="0" presId="urn:microsoft.com/office/officeart/2005/8/layout/cycle1"/>
    <dgm:cxn modelId="{3C8AC3CC-7812-5D4D-BAB8-CDE8E1C7B61A}" type="presParOf" srcId="{974F300E-4386-5845-9047-D2E50BE5B9DF}" destId="{A7A1548F-03D0-7F43-8C4C-631804CE4126}" srcOrd="3" destOrd="0" presId="urn:microsoft.com/office/officeart/2005/8/layout/cycle1"/>
    <dgm:cxn modelId="{5F348909-3F34-AC47-BC2B-0BA5B21BFA00}" type="presParOf" srcId="{974F300E-4386-5845-9047-D2E50BE5B9DF}" destId="{EAEA7D1D-8D8A-4A4B-812D-D24179AFED27}" srcOrd="4" destOrd="0" presId="urn:microsoft.com/office/officeart/2005/8/layout/cycle1"/>
    <dgm:cxn modelId="{266CFC9C-DC99-1F46-ABF4-FB298A6D60A5}" type="presParOf" srcId="{974F300E-4386-5845-9047-D2E50BE5B9DF}" destId="{2257407E-2335-6E46-9533-50F1A4869162}" srcOrd="5" destOrd="0" presId="urn:microsoft.com/office/officeart/2005/8/layout/cycle1"/>
    <dgm:cxn modelId="{1269A112-C51E-9443-A000-394D42440D83}" type="presParOf" srcId="{974F300E-4386-5845-9047-D2E50BE5B9DF}" destId="{3467B5D4-61EB-4C46-BB87-881C0920F2D1}" srcOrd="6" destOrd="0" presId="urn:microsoft.com/office/officeart/2005/8/layout/cycle1"/>
    <dgm:cxn modelId="{B3BC0471-C385-084F-A0E9-64F77D7404E7}" type="presParOf" srcId="{974F300E-4386-5845-9047-D2E50BE5B9DF}" destId="{2467F156-8EB3-F044-8664-8B186FD19D40}" srcOrd="7" destOrd="0" presId="urn:microsoft.com/office/officeart/2005/8/layout/cycle1"/>
    <dgm:cxn modelId="{5FF2019D-40A2-BB41-B566-6BEB9768F650}" type="presParOf" srcId="{974F300E-4386-5845-9047-D2E50BE5B9DF}" destId="{DC85BF06-3190-2C49-B38C-CC01414F9567}" srcOrd="8" destOrd="0" presId="urn:microsoft.com/office/officeart/2005/8/layout/cycle1"/>
    <dgm:cxn modelId="{BAB0C2F4-523F-3440-8156-3BDE77E60B8C}" type="presParOf" srcId="{974F300E-4386-5845-9047-D2E50BE5B9DF}" destId="{818521AB-CB19-3245-AC47-32330EC1D05A}" srcOrd="9" destOrd="0" presId="urn:microsoft.com/office/officeart/2005/8/layout/cycle1"/>
    <dgm:cxn modelId="{3402D959-1946-C446-99CC-43E51151E27E}" type="presParOf" srcId="{974F300E-4386-5845-9047-D2E50BE5B9DF}" destId="{A85B6194-0CD3-0046-9C07-12EA626BEFA3}" srcOrd="10" destOrd="0" presId="urn:microsoft.com/office/officeart/2005/8/layout/cycle1"/>
    <dgm:cxn modelId="{AD704A65-DDA4-9B46-B63B-04B2019784E7}" type="presParOf" srcId="{974F300E-4386-5845-9047-D2E50BE5B9DF}" destId="{76EDA6DC-5A32-7640-86D9-A3D1F65AC2D3}" srcOrd="11" destOrd="0" presId="urn:microsoft.com/office/officeart/2005/8/layout/cycle1"/>
    <dgm:cxn modelId="{2068B784-D3CE-2A47-83D7-38E87D158A5F}" type="presParOf" srcId="{974F300E-4386-5845-9047-D2E50BE5B9DF}" destId="{5FEB966B-5E78-494C-B5A1-6F18B3A362B7}" srcOrd="12" destOrd="0" presId="urn:microsoft.com/office/officeart/2005/8/layout/cycle1"/>
    <dgm:cxn modelId="{139E2422-62C0-B94A-AAF0-A95C21DE4A9C}" type="presParOf" srcId="{974F300E-4386-5845-9047-D2E50BE5B9DF}" destId="{9BE0E30D-6CC1-3143-BC4A-4FF2C5039316}" srcOrd="13" destOrd="0" presId="urn:microsoft.com/office/officeart/2005/8/layout/cycle1"/>
    <dgm:cxn modelId="{7B18635A-E749-4541-A59C-C2BADA130595}" type="presParOf" srcId="{974F300E-4386-5845-9047-D2E50BE5B9DF}" destId="{37E24780-EDFC-1D4D-B756-C90BE821441B}" srcOrd="14" destOrd="0" presId="urn:microsoft.com/office/officeart/2005/8/layout/cycle1"/>
    <dgm:cxn modelId="{BFFF4969-9F64-E847-8D07-683C987B6FFA}" type="presParOf" srcId="{974F300E-4386-5845-9047-D2E50BE5B9DF}" destId="{788B510C-5C6F-7E4F-BD2A-4B0F37349509}" srcOrd="15" destOrd="0" presId="urn:microsoft.com/office/officeart/2005/8/layout/cycle1"/>
    <dgm:cxn modelId="{9C156B0A-2CB6-7840-BDC8-AF91D44A9078}" type="presParOf" srcId="{974F300E-4386-5845-9047-D2E50BE5B9DF}" destId="{BF6C208F-01F8-574D-980A-D40F886CF760}" srcOrd="16" destOrd="0" presId="urn:microsoft.com/office/officeart/2005/8/layout/cycle1"/>
    <dgm:cxn modelId="{63CCA04F-5F53-6744-9FC6-D1F47E6B596C}" type="presParOf" srcId="{974F300E-4386-5845-9047-D2E50BE5B9DF}" destId="{DAE7F6D9-575B-6C47-9F2C-6177EB4BA541}" srcOrd="17" destOrd="0" presId="urn:microsoft.com/office/officeart/2005/8/layout/cycle1"/>
    <dgm:cxn modelId="{2FACD56D-BDAA-0C48-823D-1A38E326304C}" type="presParOf" srcId="{974F300E-4386-5845-9047-D2E50BE5B9DF}" destId="{3AD74439-13B4-6B4C-A74C-96BE28333D49}" srcOrd="18" destOrd="0" presId="urn:microsoft.com/office/officeart/2005/8/layout/cycle1"/>
    <dgm:cxn modelId="{A47C935A-D3B1-C741-BFF1-A695FF019FA0}" type="presParOf" srcId="{974F300E-4386-5845-9047-D2E50BE5B9DF}" destId="{B4CE740F-E5F8-1040-9068-3C0CA6A81D60}" srcOrd="19" destOrd="0" presId="urn:microsoft.com/office/officeart/2005/8/layout/cycle1"/>
    <dgm:cxn modelId="{24629E90-72E5-124A-97A8-5808ADD4C3EB}" type="presParOf" srcId="{974F300E-4386-5845-9047-D2E50BE5B9DF}" destId="{7D368AA8-A897-6A44-B2ED-5420DBBF55CD}" srcOrd="20" destOrd="0" presId="urn:microsoft.com/office/officeart/2005/8/layout/cycle1"/>
    <dgm:cxn modelId="{56CF65E5-FBCB-2C40-B31B-8B1E571ADC10}" type="presParOf" srcId="{974F300E-4386-5845-9047-D2E50BE5B9DF}" destId="{256A8A82-B1CB-EF43-AB66-A3D1C8A54B59}" srcOrd="21" destOrd="0" presId="urn:microsoft.com/office/officeart/2005/8/layout/cycle1"/>
    <dgm:cxn modelId="{6D085427-B708-E54A-888D-6F0C32013175}" type="presParOf" srcId="{974F300E-4386-5845-9047-D2E50BE5B9DF}" destId="{36444405-91CC-BC45-909E-8AE477F1EC7C}" srcOrd="22" destOrd="0" presId="urn:microsoft.com/office/officeart/2005/8/layout/cycle1"/>
    <dgm:cxn modelId="{73973A22-61AB-5A4F-A302-482117FE2EA2}" type="presParOf" srcId="{974F300E-4386-5845-9047-D2E50BE5B9DF}" destId="{0EBEA1BD-8C57-A847-A4A1-BD492A397D4A}" srcOrd="23" destOrd="0" presId="urn:microsoft.com/office/officeart/2005/8/layout/cycle1"/>
    <dgm:cxn modelId="{2622C511-BF32-974F-8EE4-DCAE3BE5A82C}" type="presParOf" srcId="{974F300E-4386-5845-9047-D2E50BE5B9DF}" destId="{A1257670-91AA-B74E-AFCB-48382C466D43}" srcOrd="24" destOrd="0" presId="urn:microsoft.com/office/officeart/2005/8/layout/cycle1"/>
    <dgm:cxn modelId="{C19BB9D5-A708-4F49-B059-65B08FD23E2C}" type="presParOf" srcId="{974F300E-4386-5845-9047-D2E50BE5B9DF}" destId="{19DCBC3D-EF34-4444-B52C-E59D1C44CC9D}" srcOrd="25" destOrd="0" presId="urn:microsoft.com/office/officeart/2005/8/layout/cycle1"/>
    <dgm:cxn modelId="{5576B3C4-7F6B-624F-91A0-9AAB59D690F9}" type="presParOf" srcId="{974F300E-4386-5845-9047-D2E50BE5B9DF}" destId="{CDA9BE8C-41E5-BF45-BAB4-5B91BDDEFF8D}" srcOrd="26" destOrd="0" presId="urn:microsoft.com/office/officeart/2005/8/layout/cycle1"/>
    <dgm:cxn modelId="{B2372CCB-B88D-3840-92E2-ECEC4BBFB7A5}" type="presParOf" srcId="{974F300E-4386-5845-9047-D2E50BE5B9DF}" destId="{731680F6-F070-374C-97C4-FB0156E03231}" srcOrd="27" destOrd="0" presId="urn:microsoft.com/office/officeart/2005/8/layout/cycle1"/>
    <dgm:cxn modelId="{9F5DFBE9-B7DF-8E43-992A-52F083FF8F5B}" type="presParOf" srcId="{974F300E-4386-5845-9047-D2E50BE5B9DF}" destId="{12C576B8-5B2D-B04B-98C4-29D5E499FD83}" srcOrd="28" destOrd="0" presId="urn:microsoft.com/office/officeart/2005/8/layout/cycle1"/>
    <dgm:cxn modelId="{A697C847-00C1-084E-81DF-EE4E1A235854}" type="presParOf" srcId="{974F300E-4386-5845-9047-D2E50BE5B9DF}" destId="{C4FE94AE-AFAE-8743-9525-171FDA850E0F}" srcOrd="29" destOrd="0" presId="urn:microsoft.com/office/officeart/2005/8/layout/cycle1"/>
    <dgm:cxn modelId="{4EEC2DC9-2AF6-0B43-8494-72D54215EED5}" type="presParOf" srcId="{974F300E-4386-5845-9047-D2E50BE5B9DF}" destId="{FBD4D212-3E98-9843-8795-297F9EDDD657}" srcOrd="30" destOrd="0" presId="urn:microsoft.com/office/officeart/2005/8/layout/cycle1"/>
    <dgm:cxn modelId="{7BCA19F2-92D4-9E47-8AD7-4C2C46619A4A}" type="presParOf" srcId="{974F300E-4386-5845-9047-D2E50BE5B9DF}" destId="{54CDBF4B-9D09-3242-A1D5-0506BD1712C5}" srcOrd="31" destOrd="0" presId="urn:microsoft.com/office/officeart/2005/8/layout/cycle1"/>
    <dgm:cxn modelId="{13EA641D-A183-0E46-A75D-D94FA403DED2}" type="presParOf" srcId="{974F300E-4386-5845-9047-D2E50BE5B9DF}" destId="{49452468-AA65-834B-B75D-72A0A7810E13}" srcOrd="32" destOrd="0" presId="urn:microsoft.com/office/officeart/2005/8/layout/cycle1"/>
    <dgm:cxn modelId="{72B493A6-7065-E445-9139-36D891142C8C}" type="presParOf" srcId="{974F300E-4386-5845-9047-D2E50BE5B9DF}" destId="{B0C742D0-6463-FF41-BE88-36D0AF1ED5D5}" srcOrd="33" destOrd="0" presId="urn:microsoft.com/office/officeart/2005/8/layout/cycle1"/>
    <dgm:cxn modelId="{EA472FEA-2481-E64B-A40A-4289093FA7AA}" type="presParOf" srcId="{974F300E-4386-5845-9047-D2E50BE5B9DF}" destId="{CE064FAD-9527-C04A-986D-ADE7F29D4AAF}" srcOrd="34" destOrd="0" presId="urn:microsoft.com/office/officeart/2005/8/layout/cycle1"/>
    <dgm:cxn modelId="{584732D8-8B10-204F-BA81-A1B1ACF9FC6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B94A20B-7687-F047-9918-99D802C24B4E}" type="presOf" srcId="{B7792F1E-795A-8A40-9AF9-CBB036406804}" destId="{0EBEA1BD-8C57-A847-A4A1-BD492A397D4A}" srcOrd="0" destOrd="0" presId="urn:microsoft.com/office/officeart/2005/8/layout/cycle1"/>
    <dgm:cxn modelId="{3C60C30E-12AC-4D42-9915-1B6CB8B9AE31}" type="presOf" srcId="{55E743FA-081E-B447-B4F2-DEEACC6857BC}" destId="{36444405-91CC-BC45-909E-8AE477F1EC7C}" srcOrd="0" destOrd="0" presId="urn:microsoft.com/office/officeart/2005/8/layout/cycle1"/>
    <dgm:cxn modelId="{92F1B710-98BB-6C40-898A-454694A92128}" type="presOf" srcId="{591E9484-33B2-714C-AA5D-D47E80DA12F9}" destId="{CDA9BE8C-41E5-BF45-BAB4-5B91BDDEFF8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737A733-D30C-A04B-9677-C1DD574BE0BC}" type="presOf" srcId="{0858D728-97B0-1A41-82DA-1572CE14754F}" destId="{9BE0E30D-6CC1-3143-BC4A-4FF2C5039316}"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D4A0639-9AD7-724C-88C3-6CCC5EF2A756}" type="presOf" srcId="{C62D126D-D94F-0A45-AAB3-A4A2804A9AA5}" destId="{49452468-AA65-834B-B75D-72A0A7810E1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3ADF1E50-72BB-4D45-AFD9-5C4166D96E62}" type="presOf" srcId="{B6065800-F57E-6842-B73C-614AFBC2DE05}" destId="{2990F259-A510-7044-A15A-189FB55AE5CB}" srcOrd="0" destOrd="0" presId="urn:microsoft.com/office/officeart/2005/8/layout/cycle1"/>
    <dgm:cxn modelId="{6964C45B-CC9F-DB45-A916-16545B0FCA87}" type="presOf" srcId="{610909C5-6334-264F-93E0-189A71FB6993}" destId="{54CDBF4B-9D09-3242-A1D5-0506BD1712C5}" srcOrd="0" destOrd="0" presId="urn:microsoft.com/office/officeart/2005/8/layout/cycle1"/>
    <dgm:cxn modelId="{E1756D5D-5D39-BA4A-BD36-D9C582FABCCF}" type="presOf" srcId="{931AD6AD-68AD-1F4D-802F-C6CD780A0CDB}" destId="{19DCBC3D-EF34-4444-B52C-E59D1C44CC9D}" srcOrd="0" destOrd="0" presId="urn:microsoft.com/office/officeart/2005/8/layout/cycle1"/>
    <dgm:cxn modelId="{07A15964-FD07-BA47-AEEB-4CC8CAE78162}" type="presOf" srcId="{55B5CCF6-1B65-AC49-B1EC-CD09807E71EF}" destId="{76EDA6DC-5A32-7640-86D9-A3D1F65AC2D3}" srcOrd="0" destOrd="0" presId="urn:microsoft.com/office/officeart/2005/8/layout/cycle1"/>
    <dgm:cxn modelId="{1A428B65-BF6C-D34F-846E-7DF2AF25E1FA}" type="presOf" srcId="{54471214-3ABC-B64E-8935-4F53AC7091F5}" destId="{2257407E-2335-6E46-9533-50F1A4869162}" srcOrd="0" destOrd="0" presId="urn:microsoft.com/office/officeart/2005/8/layout/cycle1"/>
    <dgm:cxn modelId="{146FB478-1036-7142-B203-CFFCFA9721B3}" type="presOf" srcId="{81D20D5D-F15B-B844-BCE7-07FE2E88C5B6}" destId="{2467F156-8EB3-F044-8664-8B186FD19D40}" srcOrd="0" destOrd="0" presId="urn:microsoft.com/office/officeart/2005/8/layout/cycle1"/>
    <dgm:cxn modelId="{58F8C082-366B-6446-A25C-3B287C896220}" type="presOf" srcId="{8E1255C9-F847-A440-83FF-7AA254CCB896}" destId="{974F300E-4386-5845-9047-D2E50BE5B9DF}" srcOrd="0" destOrd="0" presId="urn:microsoft.com/office/officeart/2005/8/layout/cycle1"/>
    <dgm:cxn modelId="{16110E83-F6EB-7C4C-AA03-4DDFB482E6CE}"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F3BC91-37E2-F94B-91C1-92D5D4459967}" type="presOf" srcId="{63159F5F-19C4-974F-B4D9-6A8388E3A179}" destId="{DC85BF06-3190-2C49-B38C-CC01414F9567}" srcOrd="0" destOrd="0" presId="urn:microsoft.com/office/officeart/2005/8/layout/cycle1"/>
    <dgm:cxn modelId="{8597549B-E82B-504C-B9C7-F38D9352AE02}"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D8A94B4-7F05-A844-A209-1F3EBE244724}" type="presOf" srcId="{580AAA11-E1E4-FC4E-A546-63E521F462A7}" destId="{DAE7F6D9-575B-6C47-9F2C-6177EB4BA541}"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EFC1FBC-2947-3648-929B-D39884C3EB71}"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3A83FEC4-9B9E-3D49-A2C1-53EBCAC5ADD4}" type="presOf" srcId="{CCCC52AB-CFB4-904A-B94C-E1998826B4F9}" destId="{7C0589C6-43EC-854D-966B-B0C5FE9A8192}" srcOrd="0" destOrd="0" presId="urn:microsoft.com/office/officeart/2005/8/layout/cycle1"/>
    <dgm:cxn modelId="{A38A98C5-DA40-9743-8B9A-C20CB3073D05}"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5E49DE3-77C4-8148-8B57-8846B75263AF}" type="presOf" srcId="{6533DBF9-2933-D44A-B9F0-8FC24EC06F20}" destId="{C4FE94AE-AFAE-8743-9525-171FDA850E0F}" srcOrd="0" destOrd="0" presId="urn:microsoft.com/office/officeart/2005/8/layout/cycle1"/>
    <dgm:cxn modelId="{3BADC4E3-5A9F-2B43-91AA-D381117C1683}" type="presOf" srcId="{527799A3-6798-F14C-9108-A99B044124B3}" destId="{CE064FAD-9527-C04A-986D-ADE7F29D4AAF}" srcOrd="0" destOrd="0" presId="urn:microsoft.com/office/officeart/2005/8/layout/cycle1"/>
    <dgm:cxn modelId="{F27889EF-6B73-A941-9513-25C15386606A}" type="presOf" srcId="{A9914442-2057-0542-A0EA-F935FCA28993}" destId="{B4CE740F-E5F8-1040-9068-3C0CA6A81D60}" srcOrd="0" destOrd="0" presId="urn:microsoft.com/office/officeart/2005/8/layout/cycle1"/>
    <dgm:cxn modelId="{9429D1F0-C8CB-844B-B256-1F8AC7258EDC}" type="presOf" srcId="{D548EBB6-B1A8-4E4A-94F3-38AFF917AA13}" destId="{A85B6194-0CD3-0046-9C07-12EA626BEFA3}" srcOrd="0" destOrd="0" presId="urn:microsoft.com/office/officeart/2005/8/layout/cycle1"/>
    <dgm:cxn modelId="{128D55F8-204B-E642-9157-9289B2EF68F2}" type="presOf" srcId="{19401D75-4FA1-2642-9C39-67D34D8AB9EC}" destId="{37E24780-EDFC-1D4D-B756-C90BE821441B}" srcOrd="0" destOrd="0" presId="urn:microsoft.com/office/officeart/2005/8/layout/cycle1"/>
    <dgm:cxn modelId="{53D3DDFE-6D93-7640-B32D-0A3AF04077A5}" type="presOf" srcId="{F73B3211-1799-3F44-92B6-7CEE57ECB2D3}" destId="{BF6C208F-01F8-574D-980A-D40F886CF760}" srcOrd="0" destOrd="0" presId="urn:microsoft.com/office/officeart/2005/8/layout/cycle1"/>
    <dgm:cxn modelId="{9DE6E5E0-2055-4F43-AED3-71FDA14CC680}" type="presParOf" srcId="{974F300E-4386-5845-9047-D2E50BE5B9DF}" destId="{BF1A72C0-4F23-214E-B2C0-EC3432C35438}" srcOrd="0" destOrd="0" presId="urn:microsoft.com/office/officeart/2005/8/layout/cycle1"/>
    <dgm:cxn modelId="{BC91B56E-54BC-F746-ABCD-45B41A379B33}" type="presParOf" srcId="{974F300E-4386-5845-9047-D2E50BE5B9DF}" destId="{92DA8A36-05F4-4B4C-B207-6FB4CBC9688F}" srcOrd="1" destOrd="0" presId="urn:microsoft.com/office/officeart/2005/8/layout/cycle1"/>
    <dgm:cxn modelId="{7C038C83-1C73-1C46-BF79-60EB088B03E0}" type="presParOf" srcId="{974F300E-4386-5845-9047-D2E50BE5B9DF}" destId="{2990F259-A510-7044-A15A-189FB55AE5CB}" srcOrd="2" destOrd="0" presId="urn:microsoft.com/office/officeart/2005/8/layout/cycle1"/>
    <dgm:cxn modelId="{2F8E6D01-0E1B-F94A-86EB-BF20E7E1FD06}" type="presParOf" srcId="{974F300E-4386-5845-9047-D2E50BE5B9DF}" destId="{A7A1548F-03D0-7F43-8C4C-631804CE4126}" srcOrd="3" destOrd="0" presId="urn:microsoft.com/office/officeart/2005/8/layout/cycle1"/>
    <dgm:cxn modelId="{5E31CC49-3FF7-1A46-A308-55736553CD4D}" type="presParOf" srcId="{974F300E-4386-5845-9047-D2E50BE5B9DF}" destId="{EAEA7D1D-8D8A-4A4B-812D-D24179AFED27}" srcOrd="4" destOrd="0" presId="urn:microsoft.com/office/officeart/2005/8/layout/cycle1"/>
    <dgm:cxn modelId="{6B2FC36C-4CDA-8A45-BE9D-217BCDF354C1}" type="presParOf" srcId="{974F300E-4386-5845-9047-D2E50BE5B9DF}" destId="{2257407E-2335-6E46-9533-50F1A4869162}" srcOrd="5" destOrd="0" presId="urn:microsoft.com/office/officeart/2005/8/layout/cycle1"/>
    <dgm:cxn modelId="{4E515153-8AF3-2C46-A430-1D7BB0BECD2D}" type="presParOf" srcId="{974F300E-4386-5845-9047-D2E50BE5B9DF}" destId="{3467B5D4-61EB-4C46-BB87-881C0920F2D1}" srcOrd="6" destOrd="0" presId="urn:microsoft.com/office/officeart/2005/8/layout/cycle1"/>
    <dgm:cxn modelId="{FB1B1C07-53FA-DA42-B77B-081742C951FC}" type="presParOf" srcId="{974F300E-4386-5845-9047-D2E50BE5B9DF}" destId="{2467F156-8EB3-F044-8664-8B186FD19D40}" srcOrd="7" destOrd="0" presId="urn:microsoft.com/office/officeart/2005/8/layout/cycle1"/>
    <dgm:cxn modelId="{47668847-1794-6B4F-8AEA-E110987A0FEA}" type="presParOf" srcId="{974F300E-4386-5845-9047-D2E50BE5B9DF}" destId="{DC85BF06-3190-2C49-B38C-CC01414F9567}" srcOrd="8" destOrd="0" presId="urn:microsoft.com/office/officeart/2005/8/layout/cycle1"/>
    <dgm:cxn modelId="{F96AD6E4-DE15-6841-B397-91CFD23DB408}" type="presParOf" srcId="{974F300E-4386-5845-9047-D2E50BE5B9DF}" destId="{818521AB-CB19-3245-AC47-32330EC1D05A}" srcOrd="9" destOrd="0" presId="urn:microsoft.com/office/officeart/2005/8/layout/cycle1"/>
    <dgm:cxn modelId="{C4F5FFE8-3DEE-9A44-B0F9-646C773B5508}" type="presParOf" srcId="{974F300E-4386-5845-9047-D2E50BE5B9DF}" destId="{A85B6194-0CD3-0046-9C07-12EA626BEFA3}" srcOrd="10" destOrd="0" presId="urn:microsoft.com/office/officeart/2005/8/layout/cycle1"/>
    <dgm:cxn modelId="{E277168E-2532-784C-8F11-0445865DAE2C}" type="presParOf" srcId="{974F300E-4386-5845-9047-D2E50BE5B9DF}" destId="{76EDA6DC-5A32-7640-86D9-A3D1F65AC2D3}" srcOrd="11" destOrd="0" presId="urn:microsoft.com/office/officeart/2005/8/layout/cycle1"/>
    <dgm:cxn modelId="{0CC430C4-7679-214A-8413-8286693D0F0C}" type="presParOf" srcId="{974F300E-4386-5845-9047-D2E50BE5B9DF}" destId="{5FEB966B-5E78-494C-B5A1-6F18B3A362B7}" srcOrd="12" destOrd="0" presId="urn:microsoft.com/office/officeart/2005/8/layout/cycle1"/>
    <dgm:cxn modelId="{E98ADF64-5C7B-5C4D-9F1E-AD85D1A4B368}" type="presParOf" srcId="{974F300E-4386-5845-9047-D2E50BE5B9DF}" destId="{9BE0E30D-6CC1-3143-BC4A-4FF2C5039316}" srcOrd="13" destOrd="0" presId="urn:microsoft.com/office/officeart/2005/8/layout/cycle1"/>
    <dgm:cxn modelId="{82F5B845-9E73-6843-8633-07D2EC79085B}" type="presParOf" srcId="{974F300E-4386-5845-9047-D2E50BE5B9DF}" destId="{37E24780-EDFC-1D4D-B756-C90BE821441B}" srcOrd="14" destOrd="0" presId="urn:microsoft.com/office/officeart/2005/8/layout/cycle1"/>
    <dgm:cxn modelId="{2F4B48E0-0731-B340-A10E-75B91F4CA45C}" type="presParOf" srcId="{974F300E-4386-5845-9047-D2E50BE5B9DF}" destId="{788B510C-5C6F-7E4F-BD2A-4B0F37349509}" srcOrd="15" destOrd="0" presId="urn:microsoft.com/office/officeart/2005/8/layout/cycle1"/>
    <dgm:cxn modelId="{967136F1-A9FA-924C-B489-B89DAE8BAD2E}" type="presParOf" srcId="{974F300E-4386-5845-9047-D2E50BE5B9DF}" destId="{BF6C208F-01F8-574D-980A-D40F886CF760}" srcOrd="16" destOrd="0" presId="urn:microsoft.com/office/officeart/2005/8/layout/cycle1"/>
    <dgm:cxn modelId="{FBDC050E-529B-D44B-BBD7-C372CBD16CBD}" type="presParOf" srcId="{974F300E-4386-5845-9047-D2E50BE5B9DF}" destId="{DAE7F6D9-575B-6C47-9F2C-6177EB4BA541}" srcOrd="17" destOrd="0" presId="urn:microsoft.com/office/officeart/2005/8/layout/cycle1"/>
    <dgm:cxn modelId="{64C368A0-0980-5B47-8529-C90127A9067D}" type="presParOf" srcId="{974F300E-4386-5845-9047-D2E50BE5B9DF}" destId="{3AD74439-13B4-6B4C-A74C-96BE28333D49}" srcOrd="18" destOrd="0" presId="urn:microsoft.com/office/officeart/2005/8/layout/cycle1"/>
    <dgm:cxn modelId="{4124C83C-8EB7-4F49-A796-27D5221E0321}" type="presParOf" srcId="{974F300E-4386-5845-9047-D2E50BE5B9DF}" destId="{B4CE740F-E5F8-1040-9068-3C0CA6A81D60}" srcOrd="19" destOrd="0" presId="urn:microsoft.com/office/officeart/2005/8/layout/cycle1"/>
    <dgm:cxn modelId="{D6AB99E4-8D78-134C-911A-00113A38E5B1}" type="presParOf" srcId="{974F300E-4386-5845-9047-D2E50BE5B9DF}" destId="{7D368AA8-A897-6A44-B2ED-5420DBBF55CD}" srcOrd="20" destOrd="0" presId="urn:microsoft.com/office/officeart/2005/8/layout/cycle1"/>
    <dgm:cxn modelId="{2EB50081-082F-7945-B67B-8598221A866A}" type="presParOf" srcId="{974F300E-4386-5845-9047-D2E50BE5B9DF}" destId="{256A8A82-B1CB-EF43-AB66-A3D1C8A54B59}" srcOrd="21" destOrd="0" presId="urn:microsoft.com/office/officeart/2005/8/layout/cycle1"/>
    <dgm:cxn modelId="{12531DAA-C39B-BB47-99DB-CD7198D7BA6E}" type="presParOf" srcId="{974F300E-4386-5845-9047-D2E50BE5B9DF}" destId="{36444405-91CC-BC45-909E-8AE477F1EC7C}" srcOrd="22" destOrd="0" presId="urn:microsoft.com/office/officeart/2005/8/layout/cycle1"/>
    <dgm:cxn modelId="{2C005126-41F7-1A43-92D7-741F14557AE8}" type="presParOf" srcId="{974F300E-4386-5845-9047-D2E50BE5B9DF}" destId="{0EBEA1BD-8C57-A847-A4A1-BD492A397D4A}" srcOrd="23" destOrd="0" presId="urn:microsoft.com/office/officeart/2005/8/layout/cycle1"/>
    <dgm:cxn modelId="{1BAA8D2B-1614-3D43-BFE9-3D0D0102AE43}" type="presParOf" srcId="{974F300E-4386-5845-9047-D2E50BE5B9DF}" destId="{A1257670-91AA-B74E-AFCB-48382C466D43}" srcOrd="24" destOrd="0" presId="urn:microsoft.com/office/officeart/2005/8/layout/cycle1"/>
    <dgm:cxn modelId="{2A355301-59C6-CA46-B64B-7999FE10D166}" type="presParOf" srcId="{974F300E-4386-5845-9047-D2E50BE5B9DF}" destId="{19DCBC3D-EF34-4444-B52C-E59D1C44CC9D}" srcOrd="25" destOrd="0" presId="urn:microsoft.com/office/officeart/2005/8/layout/cycle1"/>
    <dgm:cxn modelId="{32D3BCA5-2E2F-DD43-8143-B19351A35A37}" type="presParOf" srcId="{974F300E-4386-5845-9047-D2E50BE5B9DF}" destId="{CDA9BE8C-41E5-BF45-BAB4-5B91BDDEFF8D}" srcOrd="26" destOrd="0" presId="urn:microsoft.com/office/officeart/2005/8/layout/cycle1"/>
    <dgm:cxn modelId="{C72DC01D-016C-0840-8E5A-A692BF60F7B7}" type="presParOf" srcId="{974F300E-4386-5845-9047-D2E50BE5B9DF}" destId="{731680F6-F070-374C-97C4-FB0156E03231}" srcOrd="27" destOrd="0" presId="urn:microsoft.com/office/officeart/2005/8/layout/cycle1"/>
    <dgm:cxn modelId="{34E24919-A29A-D940-B3FF-4484176B5723}" type="presParOf" srcId="{974F300E-4386-5845-9047-D2E50BE5B9DF}" destId="{12C576B8-5B2D-B04B-98C4-29D5E499FD83}" srcOrd="28" destOrd="0" presId="urn:microsoft.com/office/officeart/2005/8/layout/cycle1"/>
    <dgm:cxn modelId="{976FBD68-F1D1-8D41-9EC8-0895D8A4DCB4}" type="presParOf" srcId="{974F300E-4386-5845-9047-D2E50BE5B9DF}" destId="{C4FE94AE-AFAE-8743-9525-171FDA850E0F}" srcOrd="29" destOrd="0" presId="urn:microsoft.com/office/officeart/2005/8/layout/cycle1"/>
    <dgm:cxn modelId="{6A2170DC-BCCD-DF40-B7E6-C12E3D72F953}" type="presParOf" srcId="{974F300E-4386-5845-9047-D2E50BE5B9DF}" destId="{FBD4D212-3E98-9843-8795-297F9EDDD657}" srcOrd="30" destOrd="0" presId="urn:microsoft.com/office/officeart/2005/8/layout/cycle1"/>
    <dgm:cxn modelId="{0C21838D-8F2D-9246-B144-20317CB7AB9A}" type="presParOf" srcId="{974F300E-4386-5845-9047-D2E50BE5B9DF}" destId="{54CDBF4B-9D09-3242-A1D5-0506BD1712C5}" srcOrd="31" destOrd="0" presId="urn:microsoft.com/office/officeart/2005/8/layout/cycle1"/>
    <dgm:cxn modelId="{B6FF2FEC-4E86-414A-B3F5-0E78F52E10A6}" type="presParOf" srcId="{974F300E-4386-5845-9047-D2E50BE5B9DF}" destId="{49452468-AA65-834B-B75D-72A0A7810E13}" srcOrd="32" destOrd="0" presId="urn:microsoft.com/office/officeart/2005/8/layout/cycle1"/>
    <dgm:cxn modelId="{E577A359-6BDA-5144-9F43-091AE17688EB}" type="presParOf" srcId="{974F300E-4386-5845-9047-D2E50BE5B9DF}" destId="{B0C742D0-6463-FF41-BE88-36D0AF1ED5D5}" srcOrd="33" destOrd="0" presId="urn:microsoft.com/office/officeart/2005/8/layout/cycle1"/>
    <dgm:cxn modelId="{9103320A-EFC4-374A-84B7-86743233194B}" type="presParOf" srcId="{974F300E-4386-5845-9047-D2E50BE5B9DF}" destId="{CE064FAD-9527-C04A-986D-ADE7F29D4AAF}" srcOrd="34" destOrd="0" presId="urn:microsoft.com/office/officeart/2005/8/layout/cycle1"/>
    <dgm:cxn modelId="{B547F3AE-654F-6C4B-BC9D-343E3B06D7F8}"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அடார்r</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5580001-2A6D-D849-84D8-FCF74C672A2A}" type="presOf" srcId="{D548EBB6-B1A8-4E4A-94F3-38AFF917AA13}" destId="{A85B6194-0CD3-0046-9C07-12EA626BEFA3}" srcOrd="0" destOrd="0" presId="urn:microsoft.com/office/officeart/2005/8/layout/cycle1"/>
    <dgm:cxn modelId="{8E0DA601-82D9-8343-B1BD-BFE76484A563}" type="presOf" srcId="{6533DBF9-2933-D44A-B9F0-8FC24EC06F20}" destId="{C4FE94AE-AFAE-8743-9525-171FDA850E0F}" srcOrd="0" destOrd="0" presId="urn:microsoft.com/office/officeart/2005/8/layout/cycle1"/>
    <dgm:cxn modelId="{4F5C7B0A-A602-D741-A0CA-2B8E7445452E}" type="presOf" srcId="{580AAA11-E1E4-FC4E-A546-63E521F462A7}" destId="{DAE7F6D9-575B-6C47-9F2C-6177EB4BA541}" srcOrd="0" destOrd="0" presId="urn:microsoft.com/office/officeart/2005/8/layout/cycle1"/>
    <dgm:cxn modelId="{119C4817-8DC5-AA41-9444-645E6A3FA274}" type="presOf" srcId="{0858D728-97B0-1A41-82DA-1572CE14754F}" destId="{9BE0E30D-6CC1-3143-BC4A-4FF2C5039316}" srcOrd="0" destOrd="0" presId="urn:microsoft.com/office/officeart/2005/8/layout/cycle1"/>
    <dgm:cxn modelId="{2579B718-159E-5248-ABB5-29B469E672DC}"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559F125-9169-6B43-AAB8-B461E3BA7450}" type="presOf" srcId="{63159F5F-19C4-974F-B4D9-6A8388E3A179}" destId="{DC85BF06-3190-2C49-B38C-CC01414F9567}" srcOrd="0" destOrd="0" presId="urn:microsoft.com/office/officeart/2005/8/layout/cycle1"/>
    <dgm:cxn modelId="{C065102D-DDFA-5A45-BD33-B0FF59D037D6}" type="presOf" srcId="{A9914442-2057-0542-A0EA-F935FCA28993}" destId="{B4CE740F-E5F8-1040-9068-3C0CA6A81D60}" srcOrd="0" destOrd="0" presId="urn:microsoft.com/office/officeart/2005/8/layout/cycle1"/>
    <dgm:cxn modelId="{B28E7B2D-D12D-2D4C-B374-B2CCA5863F50}"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FCA76337-4D58-564C-AD39-2EEE1B2444A2}" type="presOf" srcId="{55E743FA-081E-B447-B4F2-DEEACC6857BC}" destId="{36444405-91CC-BC45-909E-8AE477F1EC7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35E303A-E02B-5A45-8A49-D44ECC611B54}" type="presOf" srcId="{C62D126D-D94F-0A45-AAB3-A4A2804A9AA5}" destId="{49452468-AA65-834B-B75D-72A0A7810E13}" srcOrd="0" destOrd="0" presId="urn:microsoft.com/office/officeart/2005/8/layout/cycle1"/>
    <dgm:cxn modelId="{6AC2A73F-F194-8E43-9553-E497886E44EE}" type="presOf" srcId="{931AD6AD-68AD-1F4D-802F-C6CD780A0CDB}" destId="{19DCBC3D-EF34-4444-B52C-E59D1C44CC9D}" srcOrd="0" destOrd="0" presId="urn:microsoft.com/office/officeart/2005/8/layout/cycle1"/>
    <dgm:cxn modelId="{DBD70141-4931-6744-AD9C-AB7252B348A8}" type="presOf" srcId="{8E1255C9-F847-A440-83FF-7AA254CCB896}" destId="{974F300E-4386-5845-9047-D2E50BE5B9DF}" srcOrd="0" destOrd="0" presId="urn:microsoft.com/office/officeart/2005/8/layout/cycle1"/>
    <dgm:cxn modelId="{2E53A447-2CB1-C043-81EF-61E4F7D7C1C8}"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9505E55-D884-934E-95A2-93327BC735AE}" type="presOf" srcId="{81D20D5D-F15B-B844-BCE7-07FE2E88C5B6}" destId="{2467F156-8EB3-F044-8664-8B186FD19D40}" srcOrd="0" destOrd="0" presId="urn:microsoft.com/office/officeart/2005/8/layout/cycle1"/>
    <dgm:cxn modelId="{CDE3185F-47F0-3B43-B430-FC54025C2A0A}" type="presOf" srcId="{12600BCB-5734-3F4B-9543-0CB09A3EC940}" destId="{92DA8A36-05F4-4B4C-B207-6FB4CBC9688F}" srcOrd="0" destOrd="0" presId="urn:microsoft.com/office/officeart/2005/8/layout/cycle1"/>
    <dgm:cxn modelId="{E6CAEA60-6080-054F-8840-51C800834C49}" type="presOf" srcId="{B7792F1E-795A-8A40-9AF9-CBB036406804}" destId="{0EBEA1BD-8C57-A847-A4A1-BD492A397D4A}" srcOrd="0" destOrd="0" presId="urn:microsoft.com/office/officeart/2005/8/layout/cycle1"/>
    <dgm:cxn modelId="{F8A2E164-A034-B84B-A963-C672EF52BA67}"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79EECA6-7575-0647-97B1-BB3C17D4E35F}" type="presOf" srcId="{19401D75-4FA1-2642-9C39-67D34D8AB9EC}" destId="{37E24780-EDFC-1D4D-B756-C90BE821441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15E404B7-899D-4F46-8DAE-234E7319EEC4}"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05D6BEC8-232F-BC45-A208-48ACBB75948D}" type="presOf" srcId="{D7E87DE1-03EB-D748-89C5-D76845DF9F58}" destId="{12C576B8-5B2D-B04B-98C4-29D5E499FD8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5964C9D3-1604-6B41-84F5-8C787E350FBC}" type="presOf" srcId="{54471214-3ABC-B64E-8935-4F53AC7091F5}" destId="{2257407E-2335-6E46-9533-50F1A4869162}"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4B689E2-2244-5C48-932B-60ED3DEFCB57}" type="presOf" srcId="{D805A741-31F4-6D45-A082-4AD4C7B066F1}" destId="{7D368AA8-A897-6A44-B2ED-5420DBBF55CD}" srcOrd="0" destOrd="0" presId="urn:microsoft.com/office/officeart/2005/8/layout/cycle1"/>
    <dgm:cxn modelId="{486D16E7-D18E-A549-8EA5-7D7A5AC20E56}" type="presOf" srcId="{F73B3211-1799-3F44-92B6-7CEE57ECB2D3}" destId="{BF6C208F-01F8-574D-980A-D40F886CF760}" srcOrd="0" destOrd="0" presId="urn:microsoft.com/office/officeart/2005/8/layout/cycle1"/>
    <dgm:cxn modelId="{06BFBAE7-D643-3947-8DBB-1D2AB081C221}" type="presOf" srcId="{591E9484-33B2-714C-AA5D-D47E80DA12F9}" destId="{CDA9BE8C-41E5-BF45-BAB4-5B91BDDEFF8D}" srcOrd="0" destOrd="0" presId="urn:microsoft.com/office/officeart/2005/8/layout/cycle1"/>
    <dgm:cxn modelId="{7FB509F5-8235-574C-9A4B-411F0578B9F6}" type="presOf" srcId="{55B5CCF6-1B65-AC49-B1EC-CD09807E71EF}" destId="{76EDA6DC-5A32-7640-86D9-A3D1F65AC2D3}" srcOrd="0" destOrd="0" presId="urn:microsoft.com/office/officeart/2005/8/layout/cycle1"/>
    <dgm:cxn modelId="{BED1DA9B-4DC0-E741-8B19-46E13D5F247C}" type="presParOf" srcId="{974F300E-4386-5845-9047-D2E50BE5B9DF}" destId="{BF1A72C0-4F23-214E-B2C0-EC3432C35438}" srcOrd="0" destOrd="0" presId="urn:microsoft.com/office/officeart/2005/8/layout/cycle1"/>
    <dgm:cxn modelId="{745F7870-925D-8645-935E-79DA9A994732}" type="presParOf" srcId="{974F300E-4386-5845-9047-D2E50BE5B9DF}" destId="{92DA8A36-05F4-4B4C-B207-6FB4CBC9688F}" srcOrd="1" destOrd="0" presId="urn:microsoft.com/office/officeart/2005/8/layout/cycle1"/>
    <dgm:cxn modelId="{882FF9A5-224A-7C43-BBFA-440C4F059462}" type="presParOf" srcId="{974F300E-4386-5845-9047-D2E50BE5B9DF}" destId="{2990F259-A510-7044-A15A-189FB55AE5CB}" srcOrd="2" destOrd="0" presId="urn:microsoft.com/office/officeart/2005/8/layout/cycle1"/>
    <dgm:cxn modelId="{56676304-AED4-AD44-973A-67CA2F649667}" type="presParOf" srcId="{974F300E-4386-5845-9047-D2E50BE5B9DF}" destId="{A7A1548F-03D0-7F43-8C4C-631804CE4126}" srcOrd="3" destOrd="0" presId="urn:microsoft.com/office/officeart/2005/8/layout/cycle1"/>
    <dgm:cxn modelId="{355CF13E-0A7E-E34D-9AF7-03E4D7C98C7A}" type="presParOf" srcId="{974F300E-4386-5845-9047-D2E50BE5B9DF}" destId="{EAEA7D1D-8D8A-4A4B-812D-D24179AFED27}" srcOrd="4" destOrd="0" presId="urn:microsoft.com/office/officeart/2005/8/layout/cycle1"/>
    <dgm:cxn modelId="{0196A8DF-4604-CD41-AAC4-19AF95476088}" type="presParOf" srcId="{974F300E-4386-5845-9047-D2E50BE5B9DF}" destId="{2257407E-2335-6E46-9533-50F1A4869162}" srcOrd="5" destOrd="0" presId="urn:microsoft.com/office/officeart/2005/8/layout/cycle1"/>
    <dgm:cxn modelId="{E035EFAA-761E-8D44-9D23-7C59FCD97B20}" type="presParOf" srcId="{974F300E-4386-5845-9047-D2E50BE5B9DF}" destId="{3467B5D4-61EB-4C46-BB87-881C0920F2D1}" srcOrd="6" destOrd="0" presId="urn:microsoft.com/office/officeart/2005/8/layout/cycle1"/>
    <dgm:cxn modelId="{474F1F94-FC33-E047-A757-4BA36E99FC9C}" type="presParOf" srcId="{974F300E-4386-5845-9047-D2E50BE5B9DF}" destId="{2467F156-8EB3-F044-8664-8B186FD19D40}" srcOrd="7" destOrd="0" presId="urn:microsoft.com/office/officeart/2005/8/layout/cycle1"/>
    <dgm:cxn modelId="{3EB3AEE8-5F75-3045-BC46-9D4D8DE4D550}" type="presParOf" srcId="{974F300E-4386-5845-9047-D2E50BE5B9DF}" destId="{DC85BF06-3190-2C49-B38C-CC01414F9567}" srcOrd="8" destOrd="0" presId="urn:microsoft.com/office/officeart/2005/8/layout/cycle1"/>
    <dgm:cxn modelId="{54338D79-CF05-E24E-822C-3F9588018479}" type="presParOf" srcId="{974F300E-4386-5845-9047-D2E50BE5B9DF}" destId="{818521AB-CB19-3245-AC47-32330EC1D05A}" srcOrd="9" destOrd="0" presId="urn:microsoft.com/office/officeart/2005/8/layout/cycle1"/>
    <dgm:cxn modelId="{5F62D88A-AD1D-764B-8FD9-B77E754E4835}" type="presParOf" srcId="{974F300E-4386-5845-9047-D2E50BE5B9DF}" destId="{A85B6194-0CD3-0046-9C07-12EA626BEFA3}" srcOrd="10" destOrd="0" presId="urn:microsoft.com/office/officeart/2005/8/layout/cycle1"/>
    <dgm:cxn modelId="{2E609B29-C98E-B145-AAEF-66FB6A9BF8F7}" type="presParOf" srcId="{974F300E-4386-5845-9047-D2E50BE5B9DF}" destId="{76EDA6DC-5A32-7640-86D9-A3D1F65AC2D3}" srcOrd="11" destOrd="0" presId="urn:microsoft.com/office/officeart/2005/8/layout/cycle1"/>
    <dgm:cxn modelId="{8E55DD4E-F0C2-A843-8329-16AEF9ACF4C1}" type="presParOf" srcId="{974F300E-4386-5845-9047-D2E50BE5B9DF}" destId="{5FEB966B-5E78-494C-B5A1-6F18B3A362B7}" srcOrd="12" destOrd="0" presId="urn:microsoft.com/office/officeart/2005/8/layout/cycle1"/>
    <dgm:cxn modelId="{7E2C1034-9B43-FE46-A402-B359BBF737B3}" type="presParOf" srcId="{974F300E-4386-5845-9047-D2E50BE5B9DF}" destId="{9BE0E30D-6CC1-3143-BC4A-4FF2C5039316}" srcOrd="13" destOrd="0" presId="urn:microsoft.com/office/officeart/2005/8/layout/cycle1"/>
    <dgm:cxn modelId="{C59CD16B-FC6F-0F49-9EE9-03A68C7934DD}" type="presParOf" srcId="{974F300E-4386-5845-9047-D2E50BE5B9DF}" destId="{37E24780-EDFC-1D4D-B756-C90BE821441B}" srcOrd="14" destOrd="0" presId="urn:microsoft.com/office/officeart/2005/8/layout/cycle1"/>
    <dgm:cxn modelId="{9F0FA29A-07D4-1749-9A1F-D34421D81F8E}" type="presParOf" srcId="{974F300E-4386-5845-9047-D2E50BE5B9DF}" destId="{788B510C-5C6F-7E4F-BD2A-4B0F37349509}" srcOrd="15" destOrd="0" presId="urn:microsoft.com/office/officeart/2005/8/layout/cycle1"/>
    <dgm:cxn modelId="{329C4364-A7AB-5041-BAA7-19B921889A04}" type="presParOf" srcId="{974F300E-4386-5845-9047-D2E50BE5B9DF}" destId="{BF6C208F-01F8-574D-980A-D40F886CF760}" srcOrd="16" destOrd="0" presId="urn:microsoft.com/office/officeart/2005/8/layout/cycle1"/>
    <dgm:cxn modelId="{ADAEDB72-E571-594F-988F-F792CB348317}" type="presParOf" srcId="{974F300E-4386-5845-9047-D2E50BE5B9DF}" destId="{DAE7F6D9-575B-6C47-9F2C-6177EB4BA541}" srcOrd="17" destOrd="0" presId="urn:microsoft.com/office/officeart/2005/8/layout/cycle1"/>
    <dgm:cxn modelId="{1A40B52C-904E-7F4A-96DA-A8AC2AD7B590}" type="presParOf" srcId="{974F300E-4386-5845-9047-D2E50BE5B9DF}" destId="{3AD74439-13B4-6B4C-A74C-96BE28333D49}" srcOrd="18" destOrd="0" presId="urn:microsoft.com/office/officeart/2005/8/layout/cycle1"/>
    <dgm:cxn modelId="{F3AEDAF9-A98E-4A41-848D-659B997626DC}" type="presParOf" srcId="{974F300E-4386-5845-9047-D2E50BE5B9DF}" destId="{B4CE740F-E5F8-1040-9068-3C0CA6A81D60}" srcOrd="19" destOrd="0" presId="urn:microsoft.com/office/officeart/2005/8/layout/cycle1"/>
    <dgm:cxn modelId="{CCB47B4F-3B89-6540-9E0E-112F67D96DD5}" type="presParOf" srcId="{974F300E-4386-5845-9047-D2E50BE5B9DF}" destId="{7D368AA8-A897-6A44-B2ED-5420DBBF55CD}" srcOrd="20" destOrd="0" presId="urn:microsoft.com/office/officeart/2005/8/layout/cycle1"/>
    <dgm:cxn modelId="{1D6A675B-1995-B943-90BB-48897ACD40EE}" type="presParOf" srcId="{974F300E-4386-5845-9047-D2E50BE5B9DF}" destId="{256A8A82-B1CB-EF43-AB66-A3D1C8A54B59}" srcOrd="21" destOrd="0" presId="urn:microsoft.com/office/officeart/2005/8/layout/cycle1"/>
    <dgm:cxn modelId="{0AFD82D9-73A1-5F4B-AF40-7564AF7B083F}" type="presParOf" srcId="{974F300E-4386-5845-9047-D2E50BE5B9DF}" destId="{36444405-91CC-BC45-909E-8AE477F1EC7C}" srcOrd="22" destOrd="0" presId="urn:microsoft.com/office/officeart/2005/8/layout/cycle1"/>
    <dgm:cxn modelId="{CFD79EFC-A343-FA43-93F2-D820D1E1A40E}" type="presParOf" srcId="{974F300E-4386-5845-9047-D2E50BE5B9DF}" destId="{0EBEA1BD-8C57-A847-A4A1-BD492A397D4A}" srcOrd="23" destOrd="0" presId="urn:microsoft.com/office/officeart/2005/8/layout/cycle1"/>
    <dgm:cxn modelId="{F169EBDB-58DD-1F4C-A327-E38E64F6FF5A}" type="presParOf" srcId="{974F300E-4386-5845-9047-D2E50BE5B9DF}" destId="{A1257670-91AA-B74E-AFCB-48382C466D43}" srcOrd="24" destOrd="0" presId="urn:microsoft.com/office/officeart/2005/8/layout/cycle1"/>
    <dgm:cxn modelId="{0D2B6975-2526-714C-84C9-6B66855DE4A0}" type="presParOf" srcId="{974F300E-4386-5845-9047-D2E50BE5B9DF}" destId="{19DCBC3D-EF34-4444-B52C-E59D1C44CC9D}" srcOrd="25" destOrd="0" presId="urn:microsoft.com/office/officeart/2005/8/layout/cycle1"/>
    <dgm:cxn modelId="{0B6AEB8A-6FBA-1041-A02E-66BE8356D120}" type="presParOf" srcId="{974F300E-4386-5845-9047-D2E50BE5B9DF}" destId="{CDA9BE8C-41E5-BF45-BAB4-5B91BDDEFF8D}" srcOrd="26" destOrd="0" presId="urn:microsoft.com/office/officeart/2005/8/layout/cycle1"/>
    <dgm:cxn modelId="{347C05E2-DCFC-224C-8C9C-704527CCC26C}" type="presParOf" srcId="{974F300E-4386-5845-9047-D2E50BE5B9DF}" destId="{731680F6-F070-374C-97C4-FB0156E03231}" srcOrd="27" destOrd="0" presId="urn:microsoft.com/office/officeart/2005/8/layout/cycle1"/>
    <dgm:cxn modelId="{68DD3496-18B6-8945-8944-5843E3F359E3}" type="presParOf" srcId="{974F300E-4386-5845-9047-D2E50BE5B9DF}" destId="{12C576B8-5B2D-B04B-98C4-29D5E499FD83}" srcOrd="28" destOrd="0" presId="urn:microsoft.com/office/officeart/2005/8/layout/cycle1"/>
    <dgm:cxn modelId="{BAAE8E97-6E91-1A40-96ED-37A13F6D087B}" type="presParOf" srcId="{974F300E-4386-5845-9047-D2E50BE5B9DF}" destId="{C4FE94AE-AFAE-8743-9525-171FDA850E0F}" srcOrd="29" destOrd="0" presId="urn:microsoft.com/office/officeart/2005/8/layout/cycle1"/>
    <dgm:cxn modelId="{2D89D33D-A00D-D94E-8BEB-9825DE5BF5BA}" type="presParOf" srcId="{974F300E-4386-5845-9047-D2E50BE5B9DF}" destId="{FBD4D212-3E98-9843-8795-297F9EDDD657}" srcOrd="30" destOrd="0" presId="urn:microsoft.com/office/officeart/2005/8/layout/cycle1"/>
    <dgm:cxn modelId="{02D772EC-F1B0-D54A-A8F7-CD69057EF538}" type="presParOf" srcId="{974F300E-4386-5845-9047-D2E50BE5B9DF}" destId="{54CDBF4B-9D09-3242-A1D5-0506BD1712C5}" srcOrd="31" destOrd="0" presId="urn:microsoft.com/office/officeart/2005/8/layout/cycle1"/>
    <dgm:cxn modelId="{5303B5C2-FA28-6B49-9923-1A300EEBB623}" type="presParOf" srcId="{974F300E-4386-5845-9047-D2E50BE5B9DF}" destId="{49452468-AA65-834B-B75D-72A0A7810E13}" srcOrd="32" destOrd="0" presId="urn:microsoft.com/office/officeart/2005/8/layout/cycle1"/>
    <dgm:cxn modelId="{D0E72100-37F4-4143-AE39-300009959E54}" type="presParOf" srcId="{974F300E-4386-5845-9047-D2E50BE5B9DF}" destId="{B0C742D0-6463-FF41-BE88-36D0AF1ED5D5}" srcOrd="33" destOrd="0" presId="urn:microsoft.com/office/officeart/2005/8/layout/cycle1"/>
    <dgm:cxn modelId="{83B13265-0488-D144-8B16-C2A50D7F6610}" type="presParOf" srcId="{974F300E-4386-5845-9047-D2E50BE5B9DF}" destId="{CE064FAD-9527-C04A-986D-ADE7F29D4AAF}" srcOrd="34" destOrd="0" presId="urn:microsoft.com/office/officeart/2005/8/layout/cycle1"/>
    <dgm:cxn modelId="{47CBDBDF-ECF0-6D41-8CC3-94BC7DDF4C6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2D31506-9020-1F46-B8F0-A07485CC5E1B}" type="presOf" srcId="{8E1255C9-F847-A440-83FF-7AA254CCB896}" destId="{974F300E-4386-5845-9047-D2E50BE5B9DF}" srcOrd="0" destOrd="0" presId="urn:microsoft.com/office/officeart/2005/8/layout/cycle1"/>
    <dgm:cxn modelId="{4204D80A-4BEB-C143-99AA-AB79E047BB67}" type="presOf" srcId="{C62D126D-D94F-0A45-AAB3-A4A2804A9AA5}" destId="{49452468-AA65-834B-B75D-72A0A7810E13}" srcOrd="0" destOrd="0" presId="urn:microsoft.com/office/officeart/2005/8/layout/cycle1"/>
    <dgm:cxn modelId="{78CC720E-D9DF-C54D-8756-6CF5AB7A64D1}"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66348137-563F-2442-BC8A-F37A8D74DA67}" type="presOf" srcId="{D548EBB6-B1A8-4E4A-94F3-38AFF917AA13}" destId="{A85B6194-0CD3-0046-9C07-12EA626BEFA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6FEB44E-286A-BB4A-ADAC-25ACCA76ECF8}" type="presOf" srcId="{A9914442-2057-0542-A0EA-F935FCA28993}" destId="{B4CE740F-E5F8-1040-9068-3C0CA6A81D60}" srcOrd="0" destOrd="0" presId="urn:microsoft.com/office/officeart/2005/8/layout/cycle1"/>
    <dgm:cxn modelId="{30C3A752-7522-C04D-87FD-A28A815D02CD}" type="presOf" srcId="{55B5CCF6-1B65-AC49-B1EC-CD09807E71EF}" destId="{76EDA6DC-5A32-7640-86D9-A3D1F65AC2D3}" srcOrd="0" destOrd="0" presId="urn:microsoft.com/office/officeart/2005/8/layout/cycle1"/>
    <dgm:cxn modelId="{44C0DE60-5E5B-6E4E-A709-B4E640BFC77B}" type="presOf" srcId="{81D20D5D-F15B-B844-BCE7-07FE2E88C5B6}" destId="{2467F156-8EB3-F044-8664-8B186FD19D40}" srcOrd="0" destOrd="0" presId="urn:microsoft.com/office/officeart/2005/8/layout/cycle1"/>
    <dgm:cxn modelId="{41718461-958E-EC45-9224-0245233A63A6}" type="presOf" srcId="{F73B3211-1799-3F44-92B6-7CEE57ECB2D3}" destId="{BF6C208F-01F8-574D-980A-D40F886CF760}" srcOrd="0" destOrd="0" presId="urn:microsoft.com/office/officeart/2005/8/layout/cycle1"/>
    <dgm:cxn modelId="{0AFCE279-F6C1-E342-95BE-9D94EA581BED}" type="presOf" srcId="{325DB5A0-FE7A-8245-9663-7B515E4DF4C8}" destId="{EAEA7D1D-8D8A-4A4B-812D-D24179AFED27}" srcOrd="0" destOrd="0" presId="urn:microsoft.com/office/officeart/2005/8/layout/cycle1"/>
    <dgm:cxn modelId="{96196C7A-1C6A-4743-8B24-2A13AE5EF946}" type="presOf" srcId="{580AAA11-E1E4-FC4E-A546-63E521F462A7}" destId="{DAE7F6D9-575B-6C47-9F2C-6177EB4BA541}" srcOrd="0" destOrd="0" presId="urn:microsoft.com/office/officeart/2005/8/layout/cycle1"/>
    <dgm:cxn modelId="{0A8F128D-B446-7D4B-80EE-6591B070DD8E}" type="presOf" srcId="{B6065800-F57E-6842-B73C-614AFBC2DE05}" destId="{2990F259-A510-7044-A15A-189FB55AE5C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CD719F-800A-B040-8486-29076FE8C4BB}" type="presOf" srcId="{D7E87DE1-03EB-D748-89C5-D76845DF9F58}" destId="{12C576B8-5B2D-B04B-98C4-29D5E499FD83}" srcOrd="0" destOrd="0" presId="urn:microsoft.com/office/officeart/2005/8/layout/cycle1"/>
    <dgm:cxn modelId="{1772F6A5-DDB3-B546-8FDF-CC0CA9D3914E}"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9ABB4A7-4A7F-0742-B518-E51D94789205}" type="presOf" srcId="{63159F5F-19C4-974F-B4D9-6A8388E3A179}" destId="{DC85BF06-3190-2C49-B38C-CC01414F9567}" srcOrd="0" destOrd="0" presId="urn:microsoft.com/office/officeart/2005/8/layout/cycle1"/>
    <dgm:cxn modelId="{3477BEAE-6C16-1643-9AA3-679A4F139B64}" type="presOf" srcId="{591E9484-33B2-714C-AA5D-D47E80DA12F9}" destId="{CDA9BE8C-41E5-BF45-BAB4-5B91BDDEFF8D}" srcOrd="0" destOrd="0" presId="urn:microsoft.com/office/officeart/2005/8/layout/cycle1"/>
    <dgm:cxn modelId="{48E088B8-283C-144D-A1D3-C2FA3EC95CAC}" type="presOf" srcId="{D805A741-31F4-6D45-A082-4AD4C7B066F1}" destId="{7D368AA8-A897-6A44-B2ED-5420DBBF55C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49A38C9-518B-D94B-B689-53382C440354}" type="presOf" srcId="{54471214-3ABC-B64E-8935-4F53AC7091F5}" destId="{2257407E-2335-6E46-9533-50F1A486916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C6FEBFD6-5A2E-6C47-9FED-A8113A01D78D}"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DA0B6E1-4C87-BA41-BAE1-59D2AECF0C9E}" type="presOf" srcId="{6533DBF9-2933-D44A-B9F0-8FC24EC06F20}" destId="{C4FE94AE-AFAE-8743-9525-171FDA850E0F}" srcOrd="0" destOrd="0" presId="urn:microsoft.com/office/officeart/2005/8/layout/cycle1"/>
    <dgm:cxn modelId="{443AFBE3-7870-F842-B621-ED0C05F4523C}" type="presOf" srcId="{CCCC52AB-CFB4-904A-B94C-E1998826B4F9}" destId="{7C0589C6-43EC-854D-966B-B0C5FE9A8192}" srcOrd="0" destOrd="0" presId="urn:microsoft.com/office/officeart/2005/8/layout/cycle1"/>
    <dgm:cxn modelId="{DC2962E4-C2E0-9142-8A20-9BF4E272FAFF}" type="presOf" srcId="{55E743FA-081E-B447-B4F2-DEEACC6857BC}" destId="{36444405-91CC-BC45-909E-8AE477F1EC7C}" srcOrd="0" destOrd="0" presId="urn:microsoft.com/office/officeart/2005/8/layout/cycle1"/>
    <dgm:cxn modelId="{36B821E7-BEF2-0846-B127-A867A7AA5700}" type="presOf" srcId="{12600BCB-5734-3F4B-9543-0CB09A3EC940}" destId="{92DA8A36-05F4-4B4C-B207-6FB4CBC9688F}" srcOrd="0" destOrd="0" presId="urn:microsoft.com/office/officeart/2005/8/layout/cycle1"/>
    <dgm:cxn modelId="{E0A5DAE7-B06F-6247-BE75-023A30EF5904}" type="presOf" srcId="{19401D75-4FA1-2642-9C39-67D34D8AB9EC}" destId="{37E24780-EDFC-1D4D-B756-C90BE821441B}" srcOrd="0" destOrd="0" presId="urn:microsoft.com/office/officeart/2005/8/layout/cycle1"/>
    <dgm:cxn modelId="{ED8D2FFF-3711-E14D-A917-135B87B5C9AB}" type="presOf" srcId="{B7792F1E-795A-8A40-9AF9-CBB036406804}" destId="{0EBEA1BD-8C57-A847-A4A1-BD492A397D4A}" srcOrd="0" destOrd="0" presId="urn:microsoft.com/office/officeart/2005/8/layout/cycle1"/>
    <dgm:cxn modelId="{868F70FF-F11F-7B4D-A8D4-A9FEB838F64C}" type="presOf" srcId="{0858D728-97B0-1A41-82DA-1572CE14754F}" destId="{9BE0E30D-6CC1-3143-BC4A-4FF2C5039316}" srcOrd="0" destOrd="0" presId="urn:microsoft.com/office/officeart/2005/8/layout/cycle1"/>
    <dgm:cxn modelId="{B64B77F0-B62A-E346-8BE5-29336722E1B4}" type="presParOf" srcId="{974F300E-4386-5845-9047-D2E50BE5B9DF}" destId="{BF1A72C0-4F23-214E-B2C0-EC3432C35438}" srcOrd="0" destOrd="0" presId="urn:microsoft.com/office/officeart/2005/8/layout/cycle1"/>
    <dgm:cxn modelId="{217B87E3-F961-3C44-9656-1BEDECFCE31D}" type="presParOf" srcId="{974F300E-4386-5845-9047-D2E50BE5B9DF}" destId="{92DA8A36-05F4-4B4C-B207-6FB4CBC9688F}" srcOrd="1" destOrd="0" presId="urn:microsoft.com/office/officeart/2005/8/layout/cycle1"/>
    <dgm:cxn modelId="{F75BA3BB-0CFE-6F40-89AC-DEFFF7F7E1AB}" type="presParOf" srcId="{974F300E-4386-5845-9047-D2E50BE5B9DF}" destId="{2990F259-A510-7044-A15A-189FB55AE5CB}" srcOrd="2" destOrd="0" presId="urn:microsoft.com/office/officeart/2005/8/layout/cycle1"/>
    <dgm:cxn modelId="{06C1A39D-BEAF-5C4C-AEB0-E4439D960128}" type="presParOf" srcId="{974F300E-4386-5845-9047-D2E50BE5B9DF}" destId="{A7A1548F-03D0-7F43-8C4C-631804CE4126}" srcOrd="3" destOrd="0" presId="urn:microsoft.com/office/officeart/2005/8/layout/cycle1"/>
    <dgm:cxn modelId="{BA8EF4EE-FD32-9048-86B8-31F77554F4B8}" type="presParOf" srcId="{974F300E-4386-5845-9047-D2E50BE5B9DF}" destId="{EAEA7D1D-8D8A-4A4B-812D-D24179AFED27}" srcOrd="4" destOrd="0" presId="urn:microsoft.com/office/officeart/2005/8/layout/cycle1"/>
    <dgm:cxn modelId="{7EA07635-3932-A640-86BD-E10BECE34E59}" type="presParOf" srcId="{974F300E-4386-5845-9047-D2E50BE5B9DF}" destId="{2257407E-2335-6E46-9533-50F1A4869162}" srcOrd="5" destOrd="0" presId="urn:microsoft.com/office/officeart/2005/8/layout/cycle1"/>
    <dgm:cxn modelId="{6A238262-C9E3-7A4B-BD9B-617CDBCACE57}" type="presParOf" srcId="{974F300E-4386-5845-9047-D2E50BE5B9DF}" destId="{3467B5D4-61EB-4C46-BB87-881C0920F2D1}" srcOrd="6" destOrd="0" presId="urn:microsoft.com/office/officeart/2005/8/layout/cycle1"/>
    <dgm:cxn modelId="{C89AF802-CCF6-4D4A-A9E4-F4C00785A17B}" type="presParOf" srcId="{974F300E-4386-5845-9047-D2E50BE5B9DF}" destId="{2467F156-8EB3-F044-8664-8B186FD19D40}" srcOrd="7" destOrd="0" presId="urn:microsoft.com/office/officeart/2005/8/layout/cycle1"/>
    <dgm:cxn modelId="{C88BDC1F-50AE-7842-BACB-0187EB92B11C}" type="presParOf" srcId="{974F300E-4386-5845-9047-D2E50BE5B9DF}" destId="{DC85BF06-3190-2C49-B38C-CC01414F9567}" srcOrd="8" destOrd="0" presId="urn:microsoft.com/office/officeart/2005/8/layout/cycle1"/>
    <dgm:cxn modelId="{5A2DD81C-A74F-8548-9A0B-0AC0D0154DB0}" type="presParOf" srcId="{974F300E-4386-5845-9047-D2E50BE5B9DF}" destId="{818521AB-CB19-3245-AC47-32330EC1D05A}" srcOrd="9" destOrd="0" presId="urn:microsoft.com/office/officeart/2005/8/layout/cycle1"/>
    <dgm:cxn modelId="{A7F63A91-2162-FC49-95A2-4CB4E8A1F2B7}" type="presParOf" srcId="{974F300E-4386-5845-9047-D2E50BE5B9DF}" destId="{A85B6194-0CD3-0046-9C07-12EA626BEFA3}" srcOrd="10" destOrd="0" presId="urn:microsoft.com/office/officeart/2005/8/layout/cycle1"/>
    <dgm:cxn modelId="{A59AB034-109B-4C4C-870D-5F0177E982B2}" type="presParOf" srcId="{974F300E-4386-5845-9047-D2E50BE5B9DF}" destId="{76EDA6DC-5A32-7640-86D9-A3D1F65AC2D3}" srcOrd="11" destOrd="0" presId="urn:microsoft.com/office/officeart/2005/8/layout/cycle1"/>
    <dgm:cxn modelId="{14EE340F-9B51-E440-9B14-35E5CE232A88}" type="presParOf" srcId="{974F300E-4386-5845-9047-D2E50BE5B9DF}" destId="{5FEB966B-5E78-494C-B5A1-6F18B3A362B7}" srcOrd="12" destOrd="0" presId="urn:microsoft.com/office/officeart/2005/8/layout/cycle1"/>
    <dgm:cxn modelId="{ACFFE2A7-4971-9847-A926-CA9B4E8F3A0B}" type="presParOf" srcId="{974F300E-4386-5845-9047-D2E50BE5B9DF}" destId="{9BE0E30D-6CC1-3143-BC4A-4FF2C5039316}" srcOrd="13" destOrd="0" presId="urn:microsoft.com/office/officeart/2005/8/layout/cycle1"/>
    <dgm:cxn modelId="{CFCC06E8-879D-8A45-B51E-D60E3B6BDEDF}" type="presParOf" srcId="{974F300E-4386-5845-9047-D2E50BE5B9DF}" destId="{37E24780-EDFC-1D4D-B756-C90BE821441B}" srcOrd="14" destOrd="0" presId="urn:microsoft.com/office/officeart/2005/8/layout/cycle1"/>
    <dgm:cxn modelId="{1423CCF2-1F85-DE4A-89A3-1A46B244A88A}" type="presParOf" srcId="{974F300E-4386-5845-9047-D2E50BE5B9DF}" destId="{788B510C-5C6F-7E4F-BD2A-4B0F37349509}" srcOrd="15" destOrd="0" presId="urn:microsoft.com/office/officeart/2005/8/layout/cycle1"/>
    <dgm:cxn modelId="{9AB023EC-15B4-634B-8FD7-CEF5721956D2}" type="presParOf" srcId="{974F300E-4386-5845-9047-D2E50BE5B9DF}" destId="{BF6C208F-01F8-574D-980A-D40F886CF760}" srcOrd="16" destOrd="0" presId="urn:microsoft.com/office/officeart/2005/8/layout/cycle1"/>
    <dgm:cxn modelId="{6BEBAD21-E035-804D-B578-B586A04C019A}" type="presParOf" srcId="{974F300E-4386-5845-9047-D2E50BE5B9DF}" destId="{DAE7F6D9-575B-6C47-9F2C-6177EB4BA541}" srcOrd="17" destOrd="0" presId="urn:microsoft.com/office/officeart/2005/8/layout/cycle1"/>
    <dgm:cxn modelId="{DAE12D35-39ED-BA4D-976D-C67118DA8176}" type="presParOf" srcId="{974F300E-4386-5845-9047-D2E50BE5B9DF}" destId="{3AD74439-13B4-6B4C-A74C-96BE28333D49}" srcOrd="18" destOrd="0" presId="urn:microsoft.com/office/officeart/2005/8/layout/cycle1"/>
    <dgm:cxn modelId="{19D124DB-F7D5-FA4B-9DBA-427EC113A1DC}" type="presParOf" srcId="{974F300E-4386-5845-9047-D2E50BE5B9DF}" destId="{B4CE740F-E5F8-1040-9068-3C0CA6A81D60}" srcOrd="19" destOrd="0" presId="urn:microsoft.com/office/officeart/2005/8/layout/cycle1"/>
    <dgm:cxn modelId="{9CF7B4DA-D52B-5940-86D0-B357DC00D07B}" type="presParOf" srcId="{974F300E-4386-5845-9047-D2E50BE5B9DF}" destId="{7D368AA8-A897-6A44-B2ED-5420DBBF55CD}" srcOrd="20" destOrd="0" presId="urn:microsoft.com/office/officeart/2005/8/layout/cycle1"/>
    <dgm:cxn modelId="{97DE0C0E-4D15-D54F-8A0D-5549DB93DE85}" type="presParOf" srcId="{974F300E-4386-5845-9047-D2E50BE5B9DF}" destId="{256A8A82-B1CB-EF43-AB66-A3D1C8A54B59}" srcOrd="21" destOrd="0" presId="urn:microsoft.com/office/officeart/2005/8/layout/cycle1"/>
    <dgm:cxn modelId="{D009E16C-927E-FE48-8145-74229A24E8B0}" type="presParOf" srcId="{974F300E-4386-5845-9047-D2E50BE5B9DF}" destId="{36444405-91CC-BC45-909E-8AE477F1EC7C}" srcOrd="22" destOrd="0" presId="urn:microsoft.com/office/officeart/2005/8/layout/cycle1"/>
    <dgm:cxn modelId="{F5D45BF5-9BAF-F948-AB45-4FFA21F03595}" type="presParOf" srcId="{974F300E-4386-5845-9047-D2E50BE5B9DF}" destId="{0EBEA1BD-8C57-A847-A4A1-BD492A397D4A}" srcOrd="23" destOrd="0" presId="urn:microsoft.com/office/officeart/2005/8/layout/cycle1"/>
    <dgm:cxn modelId="{90BF57E9-A17A-AD43-BBC7-9605E73EA121}" type="presParOf" srcId="{974F300E-4386-5845-9047-D2E50BE5B9DF}" destId="{A1257670-91AA-B74E-AFCB-48382C466D43}" srcOrd="24" destOrd="0" presId="urn:microsoft.com/office/officeart/2005/8/layout/cycle1"/>
    <dgm:cxn modelId="{D419092D-3669-984B-8CC7-A00792194721}" type="presParOf" srcId="{974F300E-4386-5845-9047-D2E50BE5B9DF}" destId="{19DCBC3D-EF34-4444-B52C-E59D1C44CC9D}" srcOrd="25" destOrd="0" presId="urn:microsoft.com/office/officeart/2005/8/layout/cycle1"/>
    <dgm:cxn modelId="{AC1631B5-16AE-AF4D-A1CD-C282A6A17B8B}" type="presParOf" srcId="{974F300E-4386-5845-9047-D2E50BE5B9DF}" destId="{CDA9BE8C-41E5-BF45-BAB4-5B91BDDEFF8D}" srcOrd="26" destOrd="0" presId="urn:microsoft.com/office/officeart/2005/8/layout/cycle1"/>
    <dgm:cxn modelId="{1AFEA7B4-063B-FD4E-BA1F-F1AC8F51DC02}" type="presParOf" srcId="{974F300E-4386-5845-9047-D2E50BE5B9DF}" destId="{731680F6-F070-374C-97C4-FB0156E03231}" srcOrd="27" destOrd="0" presId="urn:microsoft.com/office/officeart/2005/8/layout/cycle1"/>
    <dgm:cxn modelId="{403E7B0F-8B5E-CF48-8DFD-25199A7D732E}" type="presParOf" srcId="{974F300E-4386-5845-9047-D2E50BE5B9DF}" destId="{12C576B8-5B2D-B04B-98C4-29D5E499FD83}" srcOrd="28" destOrd="0" presId="urn:microsoft.com/office/officeart/2005/8/layout/cycle1"/>
    <dgm:cxn modelId="{DB8A3507-12A3-C74B-A179-01AE81E1913C}" type="presParOf" srcId="{974F300E-4386-5845-9047-D2E50BE5B9DF}" destId="{C4FE94AE-AFAE-8743-9525-171FDA850E0F}" srcOrd="29" destOrd="0" presId="urn:microsoft.com/office/officeart/2005/8/layout/cycle1"/>
    <dgm:cxn modelId="{C9EA95FD-3FA4-FF4E-8C08-8A8E402A36CF}" type="presParOf" srcId="{974F300E-4386-5845-9047-D2E50BE5B9DF}" destId="{FBD4D212-3E98-9843-8795-297F9EDDD657}" srcOrd="30" destOrd="0" presId="urn:microsoft.com/office/officeart/2005/8/layout/cycle1"/>
    <dgm:cxn modelId="{284BE13B-AC9F-BC4B-A9C9-F0760E179EB5}" type="presParOf" srcId="{974F300E-4386-5845-9047-D2E50BE5B9DF}" destId="{54CDBF4B-9D09-3242-A1D5-0506BD1712C5}" srcOrd="31" destOrd="0" presId="urn:microsoft.com/office/officeart/2005/8/layout/cycle1"/>
    <dgm:cxn modelId="{68BA2799-18C2-344A-AD01-56D7D88D9671}" type="presParOf" srcId="{974F300E-4386-5845-9047-D2E50BE5B9DF}" destId="{49452468-AA65-834B-B75D-72A0A7810E13}" srcOrd="32" destOrd="0" presId="urn:microsoft.com/office/officeart/2005/8/layout/cycle1"/>
    <dgm:cxn modelId="{EBC69F5F-ED39-674E-891C-EF3510682518}" type="presParOf" srcId="{974F300E-4386-5845-9047-D2E50BE5B9DF}" destId="{B0C742D0-6463-FF41-BE88-36D0AF1ED5D5}" srcOrd="33" destOrd="0" presId="urn:microsoft.com/office/officeart/2005/8/layout/cycle1"/>
    <dgm:cxn modelId="{08D18F0C-6A93-8345-9E2E-A2EFA28BFF49}" type="presParOf" srcId="{974F300E-4386-5845-9047-D2E50BE5B9DF}" destId="{CE064FAD-9527-C04A-986D-ADE7F29D4AAF}" srcOrd="34" destOrd="0" presId="urn:microsoft.com/office/officeart/2005/8/layout/cycle1"/>
    <dgm:cxn modelId="{6CE997CF-406A-B94B-B8F5-EFB59DF6110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51759"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9A4D715-0BFD-E240-A1FD-FD3011F31E27}"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AF052B29-41D9-F144-807A-7C68658553DE}" type="presOf" srcId="{F73B3211-1799-3F44-92B6-7CEE57ECB2D3}" destId="{BF6C208F-01F8-574D-980A-D40F886CF760}" srcOrd="0" destOrd="0" presId="urn:microsoft.com/office/officeart/2005/8/layout/cycle1"/>
    <dgm:cxn modelId="{4E5E6732-73E8-8945-A66E-0911ED3D72E0}"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3495CB3F-A6B8-164C-8565-65FD50768FE5}" type="presOf" srcId="{D805A741-31F4-6D45-A082-4AD4C7B066F1}" destId="{7D368AA8-A897-6A44-B2ED-5420DBBF55CD}" srcOrd="0" destOrd="0" presId="urn:microsoft.com/office/officeart/2005/8/layout/cycle1"/>
    <dgm:cxn modelId="{DA8EB440-3063-FD40-B77E-2C17CDCCD240}" type="presOf" srcId="{CCCC52AB-CFB4-904A-B94C-E1998826B4F9}" destId="{7C0589C6-43EC-854D-966B-B0C5FE9A8192}" srcOrd="0" destOrd="0" presId="urn:microsoft.com/office/officeart/2005/8/layout/cycle1"/>
    <dgm:cxn modelId="{EE04DB44-E4A3-BB4E-824C-C581FD272471}"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55C2B49-14BC-184E-9DFD-25BDD4467573}" type="presOf" srcId="{6533DBF9-2933-D44A-B9F0-8FC24EC06F20}" destId="{C4FE94AE-AFAE-8743-9525-171FDA850E0F}" srcOrd="0" destOrd="0" presId="urn:microsoft.com/office/officeart/2005/8/layout/cycle1"/>
    <dgm:cxn modelId="{053DDA56-2C22-6847-AC23-BEF8CDBF7D1B}" type="presOf" srcId="{54471214-3ABC-B64E-8935-4F53AC7091F5}" destId="{2257407E-2335-6E46-9533-50F1A4869162}" srcOrd="0" destOrd="0" presId="urn:microsoft.com/office/officeart/2005/8/layout/cycle1"/>
    <dgm:cxn modelId="{85C89F60-90E5-554F-B9E9-0C2DF7338D67}" type="presOf" srcId="{C62D126D-D94F-0A45-AAB3-A4A2804A9AA5}" destId="{49452468-AA65-834B-B75D-72A0A7810E13}" srcOrd="0" destOrd="0" presId="urn:microsoft.com/office/officeart/2005/8/layout/cycle1"/>
    <dgm:cxn modelId="{530C4972-7F09-CE42-B94C-C9F69A6EB4A9}" type="presOf" srcId="{55B5CCF6-1B65-AC49-B1EC-CD09807E71EF}" destId="{76EDA6DC-5A32-7640-86D9-A3D1F65AC2D3}" srcOrd="0" destOrd="0" presId="urn:microsoft.com/office/officeart/2005/8/layout/cycle1"/>
    <dgm:cxn modelId="{A85B1B73-862B-AF4B-9511-52E967BC388D}" type="presOf" srcId="{591E9484-33B2-714C-AA5D-D47E80DA12F9}" destId="{CDA9BE8C-41E5-BF45-BAB4-5B91BDDEFF8D}" srcOrd="0" destOrd="0" presId="urn:microsoft.com/office/officeart/2005/8/layout/cycle1"/>
    <dgm:cxn modelId="{981BDA76-ACB2-A84C-A207-990A5B1E9ABE}" type="presOf" srcId="{63159F5F-19C4-974F-B4D9-6A8388E3A179}" destId="{DC85BF06-3190-2C49-B38C-CC01414F9567}" srcOrd="0" destOrd="0" presId="urn:microsoft.com/office/officeart/2005/8/layout/cycle1"/>
    <dgm:cxn modelId="{1D5F2386-A174-8549-872D-34412F0AD281}" type="presOf" srcId="{931AD6AD-68AD-1F4D-802F-C6CD780A0CDB}" destId="{19DCBC3D-EF34-4444-B52C-E59D1C44CC9D}" srcOrd="0" destOrd="0" presId="urn:microsoft.com/office/officeart/2005/8/layout/cycle1"/>
    <dgm:cxn modelId="{909C7F8B-416A-244E-8FC8-416C08FAA7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1B6697-4BB6-7541-963E-9AF35E0ACB86}" type="presOf" srcId="{81D20D5D-F15B-B844-BCE7-07FE2E88C5B6}" destId="{2467F156-8EB3-F044-8664-8B186FD19D40}" srcOrd="0" destOrd="0" presId="urn:microsoft.com/office/officeart/2005/8/layout/cycle1"/>
    <dgm:cxn modelId="{5F644899-C108-054F-BFE6-021CD3BD3898}" type="presOf" srcId="{19401D75-4FA1-2642-9C39-67D34D8AB9EC}" destId="{37E24780-EDFC-1D4D-B756-C90BE821441B}" srcOrd="0" destOrd="0" presId="urn:microsoft.com/office/officeart/2005/8/layout/cycle1"/>
    <dgm:cxn modelId="{BBF3E19E-FBDB-6743-8C8E-0B5453425B39}" type="presOf" srcId="{D7E87DE1-03EB-D748-89C5-D76845DF9F58}" destId="{12C576B8-5B2D-B04B-98C4-29D5E499FD83}" srcOrd="0" destOrd="0" presId="urn:microsoft.com/office/officeart/2005/8/layout/cycle1"/>
    <dgm:cxn modelId="{1133A1A1-3FD6-7D41-84EE-D4651EE7C7C1}" type="presOf" srcId="{610909C5-6334-264F-93E0-189A71FB6993}" destId="{54CDBF4B-9D09-3242-A1D5-0506BD1712C5}" srcOrd="0" destOrd="0" presId="urn:microsoft.com/office/officeart/2005/8/layout/cycle1"/>
    <dgm:cxn modelId="{73D0A6A2-CC6A-654B-ADF4-5123F4C21063}"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5420AF-9A42-524C-89F3-FB4EF2E81317}" type="presOf" srcId="{A9914442-2057-0542-A0EA-F935FCA28993}" destId="{B4CE740F-E5F8-1040-9068-3C0CA6A81D60}" srcOrd="0" destOrd="0" presId="urn:microsoft.com/office/officeart/2005/8/layout/cycle1"/>
    <dgm:cxn modelId="{A4E7E4B1-6960-A34E-B030-7252A49D1ABC}"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7A76DD2-732B-024D-9E60-5F459B4FB82E}" type="presOf" srcId="{B7792F1E-795A-8A40-9AF9-CBB036406804}" destId="{0EBEA1BD-8C57-A847-A4A1-BD492A397D4A}"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0AD4FD3-BDAF-6149-8AC7-C2ED5E21359E}"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FCC13EF4-493C-5E42-9CD9-A5D816EDDDA3}" type="presOf" srcId="{0858D728-97B0-1A41-82DA-1572CE14754F}" destId="{9BE0E30D-6CC1-3143-BC4A-4FF2C5039316}" srcOrd="0" destOrd="0" presId="urn:microsoft.com/office/officeart/2005/8/layout/cycle1"/>
    <dgm:cxn modelId="{A6D334F8-BCEA-BF43-B89E-CA56AFE2A1DA}" type="presOf" srcId="{D548EBB6-B1A8-4E4A-94F3-38AFF917AA13}" destId="{A85B6194-0CD3-0046-9C07-12EA626BEFA3}" srcOrd="0" destOrd="0" presId="urn:microsoft.com/office/officeart/2005/8/layout/cycle1"/>
    <dgm:cxn modelId="{77FB5F52-692A-9040-BB1B-B0D567034E2A}" type="presParOf" srcId="{974F300E-4386-5845-9047-D2E50BE5B9DF}" destId="{BF1A72C0-4F23-214E-B2C0-EC3432C35438}" srcOrd="0" destOrd="0" presId="urn:microsoft.com/office/officeart/2005/8/layout/cycle1"/>
    <dgm:cxn modelId="{0AF211C3-CD3C-E74F-A9D2-3099A271DDC9}" type="presParOf" srcId="{974F300E-4386-5845-9047-D2E50BE5B9DF}" destId="{92DA8A36-05F4-4B4C-B207-6FB4CBC9688F}" srcOrd="1" destOrd="0" presId="urn:microsoft.com/office/officeart/2005/8/layout/cycle1"/>
    <dgm:cxn modelId="{52C2E53A-0E3E-BF42-A08C-57B4832A8D77}" type="presParOf" srcId="{974F300E-4386-5845-9047-D2E50BE5B9DF}" destId="{2990F259-A510-7044-A15A-189FB55AE5CB}" srcOrd="2" destOrd="0" presId="urn:microsoft.com/office/officeart/2005/8/layout/cycle1"/>
    <dgm:cxn modelId="{4CB1D53C-4DCA-C042-8659-6DF656F040DA}" type="presParOf" srcId="{974F300E-4386-5845-9047-D2E50BE5B9DF}" destId="{A7A1548F-03D0-7F43-8C4C-631804CE4126}" srcOrd="3" destOrd="0" presId="urn:microsoft.com/office/officeart/2005/8/layout/cycle1"/>
    <dgm:cxn modelId="{66596864-0F1D-7740-A10D-EC07274739E7}" type="presParOf" srcId="{974F300E-4386-5845-9047-D2E50BE5B9DF}" destId="{EAEA7D1D-8D8A-4A4B-812D-D24179AFED27}" srcOrd="4" destOrd="0" presId="urn:microsoft.com/office/officeart/2005/8/layout/cycle1"/>
    <dgm:cxn modelId="{80497721-72F5-1B4B-8ED9-CC0785CA83A0}" type="presParOf" srcId="{974F300E-4386-5845-9047-D2E50BE5B9DF}" destId="{2257407E-2335-6E46-9533-50F1A4869162}" srcOrd="5" destOrd="0" presId="urn:microsoft.com/office/officeart/2005/8/layout/cycle1"/>
    <dgm:cxn modelId="{50B8FF4C-EB21-B54F-838B-B099299C1A7A}" type="presParOf" srcId="{974F300E-4386-5845-9047-D2E50BE5B9DF}" destId="{3467B5D4-61EB-4C46-BB87-881C0920F2D1}" srcOrd="6" destOrd="0" presId="urn:microsoft.com/office/officeart/2005/8/layout/cycle1"/>
    <dgm:cxn modelId="{9A773E72-6F8D-DE49-B7E2-60C53616757A}" type="presParOf" srcId="{974F300E-4386-5845-9047-D2E50BE5B9DF}" destId="{2467F156-8EB3-F044-8664-8B186FD19D40}" srcOrd="7" destOrd="0" presId="urn:microsoft.com/office/officeart/2005/8/layout/cycle1"/>
    <dgm:cxn modelId="{73A99B9D-B599-0F4B-887B-DA8022D1DE94}" type="presParOf" srcId="{974F300E-4386-5845-9047-D2E50BE5B9DF}" destId="{DC85BF06-3190-2C49-B38C-CC01414F9567}" srcOrd="8" destOrd="0" presId="urn:microsoft.com/office/officeart/2005/8/layout/cycle1"/>
    <dgm:cxn modelId="{F0873AA0-4BEE-024E-8073-F47CDFEB8630}" type="presParOf" srcId="{974F300E-4386-5845-9047-D2E50BE5B9DF}" destId="{818521AB-CB19-3245-AC47-32330EC1D05A}" srcOrd="9" destOrd="0" presId="urn:microsoft.com/office/officeart/2005/8/layout/cycle1"/>
    <dgm:cxn modelId="{A2BEF10D-6613-DA45-90A8-7C0736430980}" type="presParOf" srcId="{974F300E-4386-5845-9047-D2E50BE5B9DF}" destId="{A85B6194-0CD3-0046-9C07-12EA626BEFA3}" srcOrd="10" destOrd="0" presId="urn:microsoft.com/office/officeart/2005/8/layout/cycle1"/>
    <dgm:cxn modelId="{844834DE-18FD-D94F-8A0F-E74D31BDD907}" type="presParOf" srcId="{974F300E-4386-5845-9047-D2E50BE5B9DF}" destId="{76EDA6DC-5A32-7640-86D9-A3D1F65AC2D3}" srcOrd="11" destOrd="0" presId="urn:microsoft.com/office/officeart/2005/8/layout/cycle1"/>
    <dgm:cxn modelId="{1F63F9F1-48D5-234C-9F78-B5E468FE81D4}" type="presParOf" srcId="{974F300E-4386-5845-9047-D2E50BE5B9DF}" destId="{5FEB966B-5E78-494C-B5A1-6F18B3A362B7}" srcOrd="12" destOrd="0" presId="urn:microsoft.com/office/officeart/2005/8/layout/cycle1"/>
    <dgm:cxn modelId="{096345A1-6AE4-9149-A154-1651F28BF089}" type="presParOf" srcId="{974F300E-4386-5845-9047-D2E50BE5B9DF}" destId="{9BE0E30D-6CC1-3143-BC4A-4FF2C5039316}" srcOrd="13" destOrd="0" presId="urn:microsoft.com/office/officeart/2005/8/layout/cycle1"/>
    <dgm:cxn modelId="{5F10A635-9636-624C-8068-4CE3F76BEDFE}" type="presParOf" srcId="{974F300E-4386-5845-9047-D2E50BE5B9DF}" destId="{37E24780-EDFC-1D4D-B756-C90BE821441B}" srcOrd="14" destOrd="0" presId="urn:microsoft.com/office/officeart/2005/8/layout/cycle1"/>
    <dgm:cxn modelId="{15FE3B83-216A-3C4A-ABD0-0A7C682E52CD}" type="presParOf" srcId="{974F300E-4386-5845-9047-D2E50BE5B9DF}" destId="{788B510C-5C6F-7E4F-BD2A-4B0F37349509}" srcOrd="15" destOrd="0" presId="urn:microsoft.com/office/officeart/2005/8/layout/cycle1"/>
    <dgm:cxn modelId="{22AE2214-8269-D54E-A605-29D55C818042}" type="presParOf" srcId="{974F300E-4386-5845-9047-D2E50BE5B9DF}" destId="{BF6C208F-01F8-574D-980A-D40F886CF760}" srcOrd="16" destOrd="0" presId="urn:microsoft.com/office/officeart/2005/8/layout/cycle1"/>
    <dgm:cxn modelId="{23FEDE38-F98F-0842-AD7A-7C1054C87100}" type="presParOf" srcId="{974F300E-4386-5845-9047-D2E50BE5B9DF}" destId="{DAE7F6D9-575B-6C47-9F2C-6177EB4BA541}" srcOrd="17" destOrd="0" presId="urn:microsoft.com/office/officeart/2005/8/layout/cycle1"/>
    <dgm:cxn modelId="{82BA3BB7-4F37-C640-9D08-027D2B23AADF}" type="presParOf" srcId="{974F300E-4386-5845-9047-D2E50BE5B9DF}" destId="{3AD74439-13B4-6B4C-A74C-96BE28333D49}" srcOrd="18" destOrd="0" presId="urn:microsoft.com/office/officeart/2005/8/layout/cycle1"/>
    <dgm:cxn modelId="{4BEA930E-7129-A443-AC4E-0DB1AC1D971C}" type="presParOf" srcId="{974F300E-4386-5845-9047-D2E50BE5B9DF}" destId="{B4CE740F-E5F8-1040-9068-3C0CA6A81D60}" srcOrd="19" destOrd="0" presId="urn:microsoft.com/office/officeart/2005/8/layout/cycle1"/>
    <dgm:cxn modelId="{09C14CE4-53A8-1347-88F8-8D61F39F56A4}" type="presParOf" srcId="{974F300E-4386-5845-9047-D2E50BE5B9DF}" destId="{7D368AA8-A897-6A44-B2ED-5420DBBF55CD}" srcOrd="20" destOrd="0" presId="urn:microsoft.com/office/officeart/2005/8/layout/cycle1"/>
    <dgm:cxn modelId="{722B8546-B134-534A-9B71-CE9C15AB33F8}" type="presParOf" srcId="{974F300E-4386-5845-9047-D2E50BE5B9DF}" destId="{256A8A82-B1CB-EF43-AB66-A3D1C8A54B59}" srcOrd="21" destOrd="0" presId="urn:microsoft.com/office/officeart/2005/8/layout/cycle1"/>
    <dgm:cxn modelId="{33E4247C-38DE-9740-A687-4D2F8439C22B}" type="presParOf" srcId="{974F300E-4386-5845-9047-D2E50BE5B9DF}" destId="{36444405-91CC-BC45-909E-8AE477F1EC7C}" srcOrd="22" destOrd="0" presId="urn:microsoft.com/office/officeart/2005/8/layout/cycle1"/>
    <dgm:cxn modelId="{E704D6A9-D1D4-1941-9BC9-F100AB59E468}" type="presParOf" srcId="{974F300E-4386-5845-9047-D2E50BE5B9DF}" destId="{0EBEA1BD-8C57-A847-A4A1-BD492A397D4A}" srcOrd="23" destOrd="0" presId="urn:microsoft.com/office/officeart/2005/8/layout/cycle1"/>
    <dgm:cxn modelId="{BB1CE1AA-3A9C-0F43-AE76-AA03EC2EB8F0}" type="presParOf" srcId="{974F300E-4386-5845-9047-D2E50BE5B9DF}" destId="{A1257670-91AA-B74E-AFCB-48382C466D43}" srcOrd="24" destOrd="0" presId="urn:microsoft.com/office/officeart/2005/8/layout/cycle1"/>
    <dgm:cxn modelId="{35E73199-D220-214D-A300-5DA53A1DAFD5}" type="presParOf" srcId="{974F300E-4386-5845-9047-D2E50BE5B9DF}" destId="{19DCBC3D-EF34-4444-B52C-E59D1C44CC9D}" srcOrd="25" destOrd="0" presId="urn:microsoft.com/office/officeart/2005/8/layout/cycle1"/>
    <dgm:cxn modelId="{9814B60F-C324-7943-A29F-9D230C6880D4}" type="presParOf" srcId="{974F300E-4386-5845-9047-D2E50BE5B9DF}" destId="{CDA9BE8C-41E5-BF45-BAB4-5B91BDDEFF8D}" srcOrd="26" destOrd="0" presId="urn:microsoft.com/office/officeart/2005/8/layout/cycle1"/>
    <dgm:cxn modelId="{4345857C-70DC-2943-AFE7-C5440F7FE6D1}" type="presParOf" srcId="{974F300E-4386-5845-9047-D2E50BE5B9DF}" destId="{731680F6-F070-374C-97C4-FB0156E03231}" srcOrd="27" destOrd="0" presId="urn:microsoft.com/office/officeart/2005/8/layout/cycle1"/>
    <dgm:cxn modelId="{97C03B81-A2F5-1446-B122-B3CB2ACD2C5A}" type="presParOf" srcId="{974F300E-4386-5845-9047-D2E50BE5B9DF}" destId="{12C576B8-5B2D-B04B-98C4-29D5E499FD83}" srcOrd="28" destOrd="0" presId="urn:microsoft.com/office/officeart/2005/8/layout/cycle1"/>
    <dgm:cxn modelId="{82204881-A627-474E-A8F0-340D26EEA662}" type="presParOf" srcId="{974F300E-4386-5845-9047-D2E50BE5B9DF}" destId="{C4FE94AE-AFAE-8743-9525-171FDA850E0F}" srcOrd="29" destOrd="0" presId="urn:microsoft.com/office/officeart/2005/8/layout/cycle1"/>
    <dgm:cxn modelId="{A21ADE4F-53F3-EF46-94A0-DAB5728DFA48}" type="presParOf" srcId="{974F300E-4386-5845-9047-D2E50BE5B9DF}" destId="{FBD4D212-3E98-9843-8795-297F9EDDD657}" srcOrd="30" destOrd="0" presId="urn:microsoft.com/office/officeart/2005/8/layout/cycle1"/>
    <dgm:cxn modelId="{9ADBC498-18B2-DD43-8AEF-F654133D603A}" type="presParOf" srcId="{974F300E-4386-5845-9047-D2E50BE5B9DF}" destId="{54CDBF4B-9D09-3242-A1D5-0506BD1712C5}" srcOrd="31" destOrd="0" presId="urn:microsoft.com/office/officeart/2005/8/layout/cycle1"/>
    <dgm:cxn modelId="{0C310BF0-3CCC-DA4A-8B4C-EAA8D3AB8A63}" type="presParOf" srcId="{974F300E-4386-5845-9047-D2E50BE5B9DF}" destId="{49452468-AA65-834B-B75D-72A0A7810E13}" srcOrd="32" destOrd="0" presId="urn:microsoft.com/office/officeart/2005/8/layout/cycle1"/>
    <dgm:cxn modelId="{D6F72CE4-ABDA-4D46-93FF-4CE0DEFF56EE}" type="presParOf" srcId="{974F300E-4386-5845-9047-D2E50BE5B9DF}" destId="{B0C742D0-6463-FF41-BE88-36D0AF1ED5D5}" srcOrd="33" destOrd="0" presId="urn:microsoft.com/office/officeart/2005/8/layout/cycle1"/>
    <dgm:cxn modelId="{9C99C1B6-706F-3445-B0E9-BDB72922D14B}" type="presParOf" srcId="{974F300E-4386-5845-9047-D2E50BE5B9DF}" destId="{CE064FAD-9527-C04A-986D-ADE7F29D4AAF}" srcOrd="34" destOrd="0" presId="urn:microsoft.com/office/officeart/2005/8/layout/cycle1"/>
    <dgm:cxn modelId="{6DBD8DC9-E5E4-5447-B5E1-0133028B4F4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8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8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8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8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8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5726" custScaleY="66377"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custLinFactNeighborX="5544" custLinFactNeighborY="-112"/>
      <dgm:spPr>
        <a:prstGeom prst="circularArrow">
          <a:avLst>
            <a:gd name="adj1" fmla="val 2311"/>
            <a:gd name="adj2" fmla="val 139396"/>
            <a:gd name="adj3" fmla="val 16522868"/>
            <a:gd name="adj4" fmla="val 15737736"/>
            <a:gd name="adj5" fmla="val 2696"/>
          </a:avLst>
        </a:prstGeom>
      </dgm:spPr>
    </dgm:pt>
  </dgm:ptLst>
  <dgm:cxnLst>
    <dgm:cxn modelId="{3AFC1B07-50FE-094B-ADEE-00DF9AFAE25C}" type="presOf" srcId="{D7E87DE1-03EB-D748-89C5-D76845DF9F58}" destId="{12C576B8-5B2D-B04B-98C4-29D5E499FD83}" srcOrd="0" destOrd="0" presId="urn:microsoft.com/office/officeart/2005/8/layout/cycle1"/>
    <dgm:cxn modelId="{70AAB40D-EE88-9A45-91F2-96FACF3B1037}" type="presOf" srcId="{B6065800-F57E-6842-B73C-614AFBC2DE05}" destId="{2990F259-A510-7044-A15A-189FB55AE5CB}" srcOrd="0" destOrd="0" presId="urn:microsoft.com/office/officeart/2005/8/layout/cycle1"/>
    <dgm:cxn modelId="{7079E90F-BF87-0E43-8652-E40723534AB1}"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C54F325-FC26-D743-B9AE-0712CB721591}" type="presOf" srcId="{591E9484-33B2-714C-AA5D-D47E80DA12F9}" destId="{CDA9BE8C-41E5-BF45-BAB4-5B91BDDEFF8D}" srcOrd="0" destOrd="0" presId="urn:microsoft.com/office/officeart/2005/8/layout/cycle1"/>
    <dgm:cxn modelId="{B0E6C128-5B3E-9E48-840D-8E04E22A868E}" type="presOf" srcId="{19401D75-4FA1-2642-9C39-67D34D8AB9EC}" destId="{37E24780-EDFC-1D4D-B756-C90BE821441B}" srcOrd="0" destOrd="0" presId="urn:microsoft.com/office/officeart/2005/8/layout/cycle1"/>
    <dgm:cxn modelId="{10D4A02F-03E6-D846-9F81-A5F0FB9EF260}"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923DA36-20D0-C345-A4FF-74A969824B52}"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629CD143-726F-3049-98AB-6402318779C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8C1454B-A5E7-5042-A3A0-D9065B657F46}" type="presOf" srcId="{8E1255C9-F847-A440-83FF-7AA254CCB896}" destId="{974F300E-4386-5845-9047-D2E50BE5B9DF}" srcOrd="0" destOrd="0" presId="urn:microsoft.com/office/officeart/2005/8/layout/cycle1"/>
    <dgm:cxn modelId="{C73A5B58-C667-B742-8263-179746E9401F}" type="presOf" srcId="{527799A3-6798-F14C-9108-A99B044124B3}" destId="{CE064FAD-9527-C04A-986D-ADE7F29D4AAF}" srcOrd="0" destOrd="0" presId="urn:microsoft.com/office/officeart/2005/8/layout/cycle1"/>
    <dgm:cxn modelId="{49280860-E8D4-2043-B03F-6A0D9195A20D}" type="presOf" srcId="{580AAA11-E1E4-FC4E-A546-63E521F462A7}" destId="{DAE7F6D9-575B-6C47-9F2C-6177EB4BA541}" srcOrd="0" destOrd="0" presId="urn:microsoft.com/office/officeart/2005/8/layout/cycle1"/>
    <dgm:cxn modelId="{D3B7F277-5190-B542-A2A0-B0B833C30B5D}" type="presOf" srcId="{63159F5F-19C4-974F-B4D9-6A8388E3A179}" destId="{DC85BF06-3190-2C49-B38C-CC01414F9567}" srcOrd="0" destOrd="0" presId="urn:microsoft.com/office/officeart/2005/8/layout/cycle1"/>
    <dgm:cxn modelId="{8026F07C-6EA0-C649-89E7-94E0151822C4}" type="presOf" srcId="{325DB5A0-FE7A-8245-9663-7B515E4DF4C8}" destId="{EAEA7D1D-8D8A-4A4B-812D-D24179AFED27}" srcOrd="0" destOrd="0" presId="urn:microsoft.com/office/officeart/2005/8/layout/cycle1"/>
    <dgm:cxn modelId="{2DB4F57D-8FF2-CC47-9C72-B36DA15BDA05}" type="presOf" srcId="{6533DBF9-2933-D44A-B9F0-8FC24EC06F20}" destId="{C4FE94AE-AFAE-8743-9525-171FDA850E0F}" srcOrd="0" destOrd="0" presId="urn:microsoft.com/office/officeart/2005/8/layout/cycle1"/>
    <dgm:cxn modelId="{86F0F87F-6160-E949-8226-A3CEB76398A3}" type="presOf" srcId="{CCCC52AB-CFB4-904A-B94C-E1998826B4F9}" destId="{7C0589C6-43EC-854D-966B-B0C5FE9A8192}" srcOrd="0" destOrd="0" presId="urn:microsoft.com/office/officeart/2005/8/layout/cycle1"/>
    <dgm:cxn modelId="{ABE79A8A-5EE4-5E41-B2BA-74AFC93D12CB}" type="presOf" srcId="{F73B3211-1799-3F44-92B6-7CEE57ECB2D3}" destId="{BF6C208F-01F8-574D-980A-D40F886CF7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D8DB398-B691-BB44-9C73-FF3CB550B8C9}" type="presOf" srcId="{12600BCB-5734-3F4B-9543-0CB09A3EC940}" destId="{92DA8A36-05F4-4B4C-B207-6FB4CBC9688F}" srcOrd="0" destOrd="0" presId="urn:microsoft.com/office/officeart/2005/8/layout/cycle1"/>
    <dgm:cxn modelId="{71EFAB9A-20FA-E94E-93A9-099331E3B964}" type="presOf" srcId="{55B5CCF6-1B65-AC49-B1EC-CD09807E71EF}" destId="{76EDA6DC-5A32-7640-86D9-A3D1F65AC2D3}" srcOrd="0" destOrd="0" presId="urn:microsoft.com/office/officeart/2005/8/layout/cycle1"/>
    <dgm:cxn modelId="{CCF46CA1-68E2-E047-BE6E-4E39041D72B8}"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E32EBB6-2B14-D941-AE22-413C8D638B1E}" type="presOf" srcId="{931AD6AD-68AD-1F4D-802F-C6CD780A0CDB}" destId="{19DCBC3D-EF34-4444-B52C-E59D1C44CC9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50F2C1-51FF-0641-9232-112BBBB51342}"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6B2E45D4-E980-1F45-BAAB-AD5C767A3631}" type="presOf" srcId="{81D20D5D-F15B-B844-BCE7-07FE2E88C5B6}" destId="{2467F156-8EB3-F044-8664-8B186FD19D40}" srcOrd="0" destOrd="0" presId="urn:microsoft.com/office/officeart/2005/8/layout/cycle1"/>
    <dgm:cxn modelId="{7B1223D5-69DD-E34A-A89B-62439F6B5C6F}"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5734E2-D09F-E649-82A1-0A379C852914}" type="presOf" srcId="{D548EBB6-B1A8-4E4A-94F3-38AFF917AA13}" destId="{A85B6194-0CD3-0046-9C07-12EA626BEFA3}" srcOrd="0" destOrd="0" presId="urn:microsoft.com/office/officeart/2005/8/layout/cycle1"/>
    <dgm:cxn modelId="{A4AA96F6-78EC-B148-A1DF-B0B12CCEA319}" type="presOf" srcId="{C62D126D-D94F-0A45-AAB3-A4A2804A9AA5}" destId="{49452468-AA65-834B-B75D-72A0A7810E13}" srcOrd="0" destOrd="0" presId="urn:microsoft.com/office/officeart/2005/8/layout/cycle1"/>
    <dgm:cxn modelId="{1BB8E05B-E115-5C41-BC9D-5D44FAF4A1B6}" type="presParOf" srcId="{974F300E-4386-5845-9047-D2E50BE5B9DF}" destId="{BF1A72C0-4F23-214E-B2C0-EC3432C35438}" srcOrd="0" destOrd="0" presId="urn:microsoft.com/office/officeart/2005/8/layout/cycle1"/>
    <dgm:cxn modelId="{EA3A3DC0-0499-E64D-A189-98736C28C87D}" type="presParOf" srcId="{974F300E-4386-5845-9047-D2E50BE5B9DF}" destId="{92DA8A36-05F4-4B4C-B207-6FB4CBC9688F}" srcOrd="1" destOrd="0" presId="urn:microsoft.com/office/officeart/2005/8/layout/cycle1"/>
    <dgm:cxn modelId="{7A87E16A-B79C-654D-8A1A-9051D8BA30BD}" type="presParOf" srcId="{974F300E-4386-5845-9047-D2E50BE5B9DF}" destId="{2990F259-A510-7044-A15A-189FB55AE5CB}" srcOrd="2" destOrd="0" presId="urn:microsoft.com/office/officeart/2005/8/layout/cycle1"/>
    <dgm:cxn modelId="{5758C44E-C131-824D-9E14-17C2162E929E}" type="presParOf" srcId="{974F300E-4386-5845-9047-D2E50BE5B9DF}" destId="{A7A1548F-03D0-7F43-8C4C-631804CE4126}" srcOrd="3" destOrd="0" presId="urn:microsoft.com/office/officeart/2005/8/layout/cycle1"/>
    <dgm:cxn modelId="{4B0D506E-B0B9-7F43-8F58-F2A622E19F22}" type="presParOf" srcId="{974F300E-4386-5845-9047-D2E50BE5B9DF}" destId="{EAEA7D1D-8D8A-4A4B-812D-D24179AFED27}" srcOrd="4" destOrd="0" presId="urn:microsoft.com/office/officeart/2005/8/layout/cycle1"/>
    <dgm:cxn modelId="{362DC775-6696-6149-9295-CC5F37511AEC}" type="presParOf" srcId="{974F300E-4386-5845-9047-D2E50BE5B9DF}" destId="{2257407E-2335-6E46-9533-50F1A4869162}" srcOrd="5" destOrd="0" presId="urn:microsoft.com/office/officeart/2005/8/layout/cycle1"/>
    <dgm:cxn modelId="{EEF6073C-9AE1-1E40-B076-92B9127B30B6}" type="presParOf" srcId="{974F300E-4386-5845-9047-D2E50BE5B9DF}" destId="{3467B5D4-61EB-4C46-BB87-881C0920F2D1}" srcOrd="6" destOrd="0" presId="urn:microsoft.com/office/officeart/2005/8/layout/cycle1"/>
    <dgm:cxn modelId="{D2C6EAE9-3105-F142-9032-11E3C5FF3F25}" type="presParOf" srcId="{974F300E-4386-5845-9047-D2E50BE5B9DF}" destId="{2467F156-8EB3-F044-8664-8B186FD19D40}" srcOrd="7" destOrd="0" presId="urn:microsoft.com/office/officeart/2005/8/layout/cycle1"/>
    <dgm:cxn modelId="{8011ACEC-3CD9-7448-95A5-A76E61BF528D}" type="presParOf" srcId="{974F300E-4386-5845-9047-D2E50BE5B9DF}" destId="{DC85BF06-3190-2C49-B38C-CC01414F9567}" srcOrd="8" destOrd="0" presId="urn:microsoft.com/office/officeart/2005/8/layout/cycle1"/>
    <dgm:cxn modelId="{C6AC017A-8840-144F-BE36-BD54FB8C3BDE}" type="presParOf" srcId="{974F300E-4386-5845-9047-D2E50BE5B9DF}" destId="{818521AB-CB19-3245-AC47-32330EC1D05A}" srcOrd="9" destOrd="0" presId="urn:microsoft.com/office/officeart/2005/8/layout/cycle1"/>
    <dgm:cxn modelId="{FA41D4AA-2A50-6447-B563-CCD6BC792424}" type="presParOf" srcId="{974F300E-4386-5845-9047-D2E50BE5B9DF}" destId="{A85B6194-0CD3-0046-9C07-12EA626BEFA3}" srcOrd="10" destOrd="0" presId="urn:microsoft.com/office/officeart/2005/8/layout/cycle1"/>
    <dgm:cxn modelId="{5CF159AA-F650-AA46-92D7-95449E45D9A7}" type="presParOf" srcId="{974F300E-4386-5845-9047-D2E50BE5B9DF}" destId="{76EDA6DC-5A32-7640-86D9-A3D1F65AC2D3}" srcOrd="11" destOrd="0" presId="urn:microsoft.com/office/officeart/2005/8/layout/cycle1"/>
    <dgm:cxn modelId="{1DBFC26D-3D96-8741-AC8D-3C1AF9521F6A}" type="presParOf" srcId="{974F300E-4386-5845-9047-D2E50BE5B9DF}" destId="{5FEB966B-5E78-494C-B5A1-6F18B3A362B7}" srcOrd="12" destOrd="0" presId="urn:microsoft.com/office/officeart/2005/8/layout/cycle1"/>
    <dgm:cxn modelId="{F63C0E32-73A4-9F4C-87B5-9224DBD8FE88}" type="presParOf" srcId="{974F300E-4386-5845-9047-D2E50BE5B9DF}" destId="{9BE0E30D-6CC1-3143-BC4A-4FF2C5039316}" srcOrd="13" destOrd="0" presId="urn:microsoft.com/office/officeart/2005/8/layout/cycle1"/>
    <dgm:cxn modelId="{D384E54C-FEA3-8E4F-AEA8-AFC374FBB200}" type="presParOf" srcId="{974F300E-4386-5845-9047-D2E50BE5B9DF}" destId="{37E24780-EDFC-1D4D-B756-C90BE821441B}" srcOrd="14" destOrd="0" presId="urn:microsoft.com/office/officeart/2005/8/layout/cycle1"/>
    <dgm:cxn modelId="{F721C26D-A252-6345-A66E-D38323570156}" type="presParOf" srcId="{974F300E-4386-5845-9047-D2E50BE5B9DF}" destId="{788B510C-5C6F-7E4F-BD2A-4B0F37349509}" srcOrd="15" destOrd="0" presId="urn:microsoft.com/office/officeart/2005/8/layout/cycle1"/>
    <dgm:cxn modelId="{032582B2-C371-4E46-9D02-648939FB2337}" type="presParOf" srcId="{974F300E-4386-5845-9047-D2E50BE5B9DF}" destId="{BF6C208F-01F8-574D-980A-D40F886CF760}" srcOrd="16" destOrd="0" presId="urn:microsoft.com/office/officeart/2005/8/layout/cycle1"/>
    <dgm:cxn modelId="{E286CDFC-72C3-CE42-AAFA-A61502A1500D}" type="presParOf" srcId="{974F300E-4386-5845-9047-D2E50BE5B9DF}" destId="{DAE7F6D9-575B-6C47-9F2C-6177EB4BA541}" srcOrd="17" destOrd="0" presId="urn:microsoft.com/office/officeart/2005/8/layout/cycle1"/>
    <dgm:cxn modelId="{7562D408-4AAF-7B42-94CA-875E9E87FDEC}" type="presParOf" srcId="{974F300E-4386-5845-9047-D2E50BE5B9DF}" destId="{3AD74439-13B4-6B4C-A74C-96BE28333D49}" srcOrd="18" destOrd="0" presId="urn:microsoft.com/office/officeart/2005/8/layout/cycle1"/>
    <dgm:cxn modelId="{76AF680D-48DD-BD44-914D-5DA1EC19623E}" type="presParOf" srcId="{974F300E-4386-5845-9047-D2E50BE5B9DF}" destId="{B4CE740F-E5F8-1040-9068-3C0CA6A81D60}" srcOrd="19" destOrd="0" presId="urn:microsoft.com/office/officeart/2005/8/layout/cycle1"/>
    <dgm:cxn modelId="{3211796F-0AE6-2B4F-9A8D-8C04FE75175E}" type="presParOf" srcId="{974F300E-4386-5845-9047-D2E50BE5B9DF}" destId="{7D368AA8-A897-6A44-B2ED-5420DBBF55CD}" srcOrd="20" destOrd="0" presId="urn:microsoft.com/office/officeart/2005/8/layout/cycle1"/>
    <dgm:cxn modelId="{F43B55A1-E6B3-E740-AEC4-A849734E01D5}" type="presParOf" srcId="{974F300E-4386-5845-9047-D2E50BE5B9DF}" destId="{256A8A82-B1CB-EF43-AB66-A3D1C8A54B59}" srcOrd="21" destOrd="0" presId="urn:microsoft.com/office/officeart/2005/8/layout/cycle1"/>
    <dgm:cxn modelId="{72F425D8-C460-D14E-A9FF-4DF4C353BBB4}" type="presParOf" srcId="{974F300E-4386-5845-9047-D2E50BE5B9DF}" destId="{36444405-91CC-BC45-909E-8AE477F1EC7C}" srcOrd="22" destOrd="0" presId="urn:microsoft.com/office/officeart/2005/8/layout/cycle1"/>
    <dgm:cxn modelId="{23A80E64-111A-8040-8909-B7B564B46785}" type="presParOf" srcId="{974F300E-4386-5845-9047-D2E50BE5B9DF}" destId="{0EBEA1BD-8C57-A847-A4A1-BD492A397D4A}" srcOrd="23" destOrd="0" presId="urn:microsoft.com/office/officeart/2005/8/layout/cycle1"/>
    <dgm:cxn modelId="{D9D92A64-5A28-8142-81C0-A4D8E5DFF5EE}" type="presParOf" srcId="{974F300E-4386-5845-9047-D2E50BE5B9DF}" destId="{A1257670-91AA-B74E-AFCB-48382C466D43}" srcOrd="24" destOrd="0" presId="urn:microsoft.com/office/officeart/2005/8/layout/cycle1"/>
    <dgm:cxn modelId="{0895066C-CA37-F349-8577-079B12DB1670}" type="presParOf" srcId="{974F300E-4386-5845-9047-D2E50BE5B9DF}" destId="{19DCBC3D-EF34-4444-B52C-E59D1C44CC9D}" srcOrd="25" destOrd="0" presId="urn:microsoft.com/office/officeart/2005/8/layout/cycle1"/>
    <dgm:cxn modelId="{5A7D2E96-027F-AB4C-AD7A-5699CD1A2CDA}" type="presParOf" srcId="{974F300E-4386-5845-9047-D2E50BE5B9DF}" destId="{CDA9BE8C-41E5-BF45-BAB4-5B91BDDEFF8D}" srcOrd="26" destOrd="0" presId="urn:microsoft.com/office/officeart/2005/8/layout/cycle1"/>
    <dgm:cxn modelId="{98108F85-7C50-4A41-9607-27B0454DD29F}" type="presParOf" srcId="{974F300E-4386-5845-9047-D2E50BE5B9DF}" destId="{731680F6-F070-374C-97C4-FB0156E03231}" srcOrd="27" destOrd="0" presId="urn:microsoft.com/office/officeart/2005/8/layout/cycle1"/>
    <dgm:cxn modelId="{4C75FD33-C59E-1645-8CDD-6C504D3421D5}" type="presParOf" srcId="{974F300E-4386-5845-9047-D2E50BE5B9DF}" destId="{12C576B8-5B2D-B04B-98C4-29D5E499FD83}" srcOrd="28" destOrd="0" presId="urn:microsoft.com/office/officeart/2005/8/layout/cycle1"/>
    <dgm:cxn modelId="{F5ED4282-C838-4D4B-BC2C-8ED20432469A}" type="presParOf" srcId="{974F300E-4386-5845-9047-D2E50BE5B9DF}" destId="{C4FE94AE-AFAE-8743-9525-171FDA850E0F}" srcOrd="29" destOrd="0" presId="urn:microsoft.com/office/officeart/2005/8/layout/cycle1"/>
    <dgm:cxn modelId="{FF95BA68-467F-7445-9DF7-2C6877DA7E47}" type="presParOf" srcId="{974F300E-4386-5845-9047-D2E50BE5B9DF}" destId="{FBD4D212-3E98-9843-8795-297F9EDDD657}" srcOrd="30" destOrd="0" presId="urn:microsoft.com/office/officeart/2005/8/layout/cycle1"/>
    <dgm:cxn modelId="{CB349D7C-2BCE-034F-AC17-FFE17ECE13C4}" type="presParOf" srcId="{974F300E-4386-5845-9047-D2E50BE5B9DF}" destId="{54CDBF4B-9D09-3242-A1D5-0506BD1712C5}" srcOrd="31" destOrd="0" presId="urn:microsoft.com/office/officeart/2005/8/layout/cycle1"/>
    <dgm:cxn modelId="{688FBF19-D696-8B4A-ADB8-07E5611463D3}" type="presParOf" srcId="{974F300E-4386-5845-9047-D2E50BE5B9DF}" destId="{49452468-AA65-834B-B75D-72A0A7810E13}" srcOrd="32" destOrd="0" presId="urn:microsoft.com/office/officeart/2005/8/layout/cycle1"/>
    <dgm:cxn modelId="{C29AD023-D5DF-ED43-B9CB-6A860BC51854}" type="presParOf" srcId="{974F300E-4386-5845-9047-D2E50BE5B9DF}" destId="{B0C742D0-6463-FF41-BE88-36D0AF1ED5D5}" srcOrd="33" destOrd="0" presId="urn:microsoft.com/office/officeart/2005/8/layout/cycle1"/>
    <dgm:cxn modelId="{F6979BC7-FC11-E845-88E8-A641BFE6982F}" type="presParOf" srcId="{974F300E-4386-5845-9047-D2E50BE5B9DF}" destId="{CE064FAD-9527-C04A-986D-ADE7F29D4AAF}" srcOrd="34" destOrd="0" presId="urn:microsoft.com/office/officeart/2005/8/layout/cycle1"/>
    <dgm:cxn modelId="{0851A271-9A86-E24F-9A8B-34D8490A0EF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err="1">
              <a:solidFill>
                <a:srgbClr val="FFFFFF">
                  <a:hueOff val="0"/>
                  <a:satOff val="0"/>
                  <a:lumOff val="0"/>
                  <a:alphaOff val="0"/>
                </a:srgbClr>
              </a:solidFill>
              <a:latin typeface="Tahoma"/>
              <a:ea typeface="+mn-ea"/>
              <a:cs typeface="+mn-cs"/>
            </a:rPr>
            <a:t>இயர்</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r>
            <a:rPr lang="en-US" sz="1600" dirty="0">
              <a:solidFill>
                <a:srgbClr val="FFFFFF">
                  <a:hueOff val="0"/>
                  <a:satOff val="0"/>
                  <a:lumOff val="0"/>
                  <a:alphaOff val="0"/>
                </a:srgbClr>
              </a:solidFill>
              <a:latin typeface="Tahoma"/>
              <a:ea typeface="+mn-ea"/>
              <a:cs typeface="+mn-cs"/>
            </a:rPr>
            <a:t> </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custRadScaleRad="97036" custRadScaleInc="12395">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custLinFactNeighborX="-81" custLinFactNeighborY="449"/>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B68403-8C28-EA47-953F-9D42FCE8EB3B}" type="presOf" srcId="{A9914442-2057-0542-A0EA-F935FCA28993}" destId="{B4CE740F-E5F8-1040-9068-3C0CA6A81D60}" srcOrd="0" destOrd="0" presId="urn:microsoft.com/office/officeart/2005/8/layout/cycle1"/>
    <dgm:cxn modelId="{E6962514-A4AC-2545-B54B-296764E13487}"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3098126-D135-A345-B3BC-1CA98BB1168D}" type="presOf" srcId="{81D20D5D-F15B-B844-BCE7-07FE2E88C5B6}" destId="{2467F156-8EB3-F044-8664-8B186FD19D40}" srcOrd="0" destOrd="0" presId="urn:microsoft.com/office/officeart/2005/8/layout/cycle1"/>
    <dgm:cxn modelId="{5FA15C29-DC36-0040-B109-F59E82C0A8BD}" type="presOf" srcId="{55B5CCF6-1B65-AC49-B1EC-CD09807E71EF}" destId="{76EDA6DC-5A32-7640-86D9-A3D1F65AC2D3}" srcOrd="0" destOrd="0" presId="urn:microsoft.com/office/officeart/2005/8/layout/cycle1"/>
    <dgm:cxn modelId="{F6E96329-81CF-AA4A-8444-7D5D3E68E657}" type="presOf" srcId="{591E9484-33B2-714C-AA5D-D47E80DA12F9}" destId="{CDA9BE8C-41E5-BF45-BAB4-5B91BDDEFF8D}"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47EC544-6E87-8442-AFB4-BC212E9C9625}" type="presOf" srcId="{63159F5F-19C4-974F-B4D9-6A8388E3A179}" destId="{DC85BF06-3190-2C49-B38C-CC01414F9567}" srcOrd="0" destOrd="0" presId="urn:microsoft.com/office/officeart/2005/8/layout/cycle1"/>
    <dgm:cxn modelId="{F1036D46-13D1-054F-AA2E-43AB9AEDC305}" type="presOf" srcId="{B7792F1E-795A-8A40-9AF9-CBB036406804}" destId="{0EBEA1BD-8C57-A847-A4A1-BD492A397D4A}" srcOrd="0" destOrd="0" presId="urn:microsoft.com/office/officeart/2005/8/layout/cycle1"/>
    <dgm:cxn modelId="{1BE18647-5044-AD4B-9E37-F232A6F8B0BD}"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5964C49-CF3A-054F-9326-82142F9CAD7C}" type="presOf" srcId="{6533DBF9-2933-D44A-B9F0-8FC24EC06F20}" destId="{C4FE94AE-AFAE-8743-9525-171FDA850E0F}" srcOrd="0" destOrd="0" presId="urn:microsoft.com/office/officeart/2005/8/layout/cycle1"/>
    <dgm:cxn modelId="{8EA76E4D-D17B-4142-94A6-2A18ABDD0A2B}" type="presOf" srcId="{0858D728-97B0-1A41-82DA-1572CE14754F}" destId="{9BE0E30D-6CC1-3143-BC4A-4FF2C5039316}" srcOrd="0" destOrd="0" presId="urn:microsoft.com/office/officeart/2005/8/layout/cycle1"/>
    <dgm:cxn modelId="{DD95EB5D-A4EA-7F4A-A59E-B0A4729EC202}" type="presOf" srcId="{B6065800-F57E-6842-B73C-614AFBC2DE05}" destId="{2990F259-A510-7044-A15A-189FB55AE5CB}" srcOrd="0" destOrd="0" presId="urn:microsoft.com/office/officeart/2005/8/layout/cycle1"/>
    <dgm:cxn modelId="{26BBF76D-775C-9E45-A928-524723DC52FA}" type="presOf" srcId="{580AAA11-E1E4-FC4E-A546-63E521F462A7}" destId="{DAE7F6D9-575B-6C47-9F2C-6177EB4BA541}" srcOrd="0" destOrd="0" presId="urn:microsoft.com/office/officeart/2005/8/layout/cycle1"/>
    <dgm:cxn modelId="{D0D20077-AE96-1A49-A7A1-5DCF8EB5F3FB}" type="presOf" srcId="{D805A741-31F4-6D45-A082-4AD4C7B066F1}" destId="{7D368AA8-A897-6A44-B2ED-5420DBBF55CD}" srcOrd="0" destOrd="0" presId="urn:microsoft.com/office/officeart/2005/8/layout/cycle1"/>
    <dgm:cxn modelId="{3879B67E-01E1-8F47-9F0C-F09C18813277}" type="presOf" srcId="{610909C5-6334-264F-93E0-189A71FB6993}" destId="{54CDBF4B-9D09-3242-A1D5-0506BD1712C5}" srcOrd="0" destOrd="0" presId="urn:microsoft.com/office/officeart/2005/8/layout/cycle1"/>
    <dgm:cxn modelId="{9EC82A81-5E29-EF43-8E7A-A07F7836CDF2}" type="presOf" srcId="{CCCC52AB-CFB4-904A-B94C-E1998826B4F9}" destId="{7C0589C6-43EC-854D-966B-B0C5FE9A8192}" srcOrd="0" destOrd="0" presId="urn:microsoft.com/office/officeart/2005/8/layout/cycle1"/>
    <dgm:cxn modelId="{CD2E4281-5D88-5A4B-B576-9364DF7628A3}" type="presOf" srcId="{8E1255C9-F847-A440-83FF-7AA254CCB896}" destId="{974F300E-4386-5845-9047-D2E50BE5B9DF}" srcOrd="0" destOrd="0" presId="urn:microsoft.com/office/officeart/2005/8/layout/cycle1"/>
    <dgm:cxn modelId="{C3144B81-B0F1-374A-B94E-0E329ABB49E5}" type="presOf" srcId="{54471214-3ABC-B64E-8935-4F53AC7091F5}" destId="{2257407E-2335-6E46-9533-50F1A4869162}" srcOrd="0" destOrd="0" presId="urn:microsoft.com/office/officeart/2005/8/layout/cycle1"/>
    <dgm:cxn modelId="{7252B984-1EA7-C448-BEF3-CB3C56D3BD49}" type="presOf" srcId="{D548EBB6-B1A8-4E4A-94F3-38AFF917AA13}" destId="{A85B6194-0CD3-0046-9C07-12EA626BEFA3}" srcOrd="0" destOrd="0" presId="urn:microsoft.com/office/officeart/2005/8/layout/cycle1"/>
    <dgm:cxn modelId="{534D5D89-D2FC-EB45-821F-BDA9DD5D59B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781EA97-4E93-8248-8F1A-A8F5A7E5D2A4}" type="presOf" srcId="{C62D126D-D94F-0A45-AAB3-A4A2804A9AA5}" destId="{49452468-AA65-834B-B75D-72A0A7810E13}" srcOrd="0" destOrd="0" presId="urn:microsoft.com/office/officeart/2005/8/layout/cycle1"/>
    <dgm:cxn modelId="{ED4A7E9C-0C39-4D43-8146-3B50991005EA}" type="presOf" srcId="{55E743FA-081E-B447-B4F2-DEEACC6857BC}" destId="{36444405-91CC-BC45-909E-8AE477F1EC7C}"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F883C2A9-469A-E248-BE35-CADE2FC00F23}" type="presOf" srcId="{19401D75-4FA1-2642-9C39-67D34D8AB9EC}" destId="{37E24780-EDFC-1D4D-B756-C90BE821441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C9904D7-4270-E444-A4A3-A50A9806791C}" type="presOf" srcId="{527799A3-6798-F14C-9108-A99B044124B3}" destId="{CE064FAD-9527-C04A-986D-ADE7F29D4AAF}" srcOrd="0" destOrd="0" presId="urn:microsoft.com/office/officeart/2005/8/layout/cycle1"/>
    <dgm:cxn modelId="{5FE79FD7-9E8A-2B47-8650-BA8D8A628685}"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BC6E3F3-33E4-6246-B59E-9289EC6D71B8}" type="presOf" srcId="{325DB5A0-FE7A-8245-9663-7B515E4DF4C8}" destId="{EAEA7D1D-8D8A-4A4B-812D-D24179AFED27}" srcOrd="0" destOrd="0" presId="urn:microsoft.com/office/officeart/2005/8/layout/cycle1"/>
    <dgm:cxn modelId="{0DAB8051-E07B-C44F-8A59-D41646B14AFE}" type="presParOf" srcId="{974F300E-4386-5845-9047-D2E50BE5B9DF}" destId="{BF1A72C0-4F23-214E-B2C0-EC3432C35438}" srcOrd="0" destOrd="0" presId="urn:microsoft.com/office/officeart/2005/8/layout/cycle1"/>
    <dgm:cxn modelId="{6D49EC60-7B29-A147-BAD1-E5BCF3456CDD}" type="presParOf" srcId="{974F300E-4386-5845-9047-D2E50BE5B9DF}" destId="{92DA8A36-05F4-4B4C-B207-6FB4CBC9688F}" srcOrd="1" destOrd="0" presId="urn:microsoft.com/office/officeart/2005/8/layout/cycle1"/>
    <dgm:cxn modelId="{B60C17BB-2322-4441-B0B9-A9111A48B512}" type="presParOf" srcId="{974F300E-4386-5845-9047-D2E50BE5B9DF}" destId="{2990F259-A510-7044-A15A-189FB55AE5CB}" srcOrd="2" destOrd="0" presId="urn:microsoft.com/office/officeart/2005/8/layout/cycle1"/>
    <dgm:cxn modelId="{0FFEC9E9-0213-A84E-9C03-7DB4F35BB467}" type="presParOf" srcId="{974F300E-4386-5845-9047-D2E50BE5B9DF}" destId="{A7A1548F-03D0-7F43-8C4C-631804CE4126}" srcOrd="3" destOrd="0" presId="urn:microsoft.com/office/officeart/2005/8/layout/cycle1"/>
    <dgm:cxn modelId="{BC946631-2DC7-1D45-8BF9-F6F4885FEFDB}" type="presParOf" srcId="{974F300E-4386-5845-9047-D2E50BE5B9DF}" destId="{EAEA7D1D-8D8A-4A4B-812D-D24179AFED27}" srcOrd="4" destOrd="0" presId="urn:microsoft.com/office/officeart/2005/8/layout/cycle1"/>
    <dgm:cxn modelId="{D66CEE5E-4DB2-754F-94B4-59FACA739E7A}" type="presParOf" srcId="{974F300E-4386-5845-9047-D2E50BE5B9DF}" destId="{2257407E-2335-6E46-9533-50F1A4869162}" srcOrd="5" destOrd="0" presId="urn:microsoft.com/office/officeart/2005/8/layout/cycle1"/>
    <dgm:cxn modelId="{1BCA1075-36D3-5A4E-8290-77D1019D0434}" type="presParOf" srcId="{974F300E-4386-5845-9047-D2E50BE5B9DF}" destId="{3467B5D4-61EB-4C46-BB87-881C0920F2D1}" srcOrd="6" destOrd="0" presId="urn:microsoft.com/office/officeart/2005/8/layout/cycle1"/>
    <dgm:cxn modelId="{789B05D2-E0B1-FD43-BF88-D2B4160E295D}" type="presParOf" srcId="{974F300E-4386-5845-9047-D2E50BE5B9DF}" destId="{2467F156-8EB3-F044-8664-8B186FD19D40}" srcOrd="7" destOrd="0" presId="urn:microsoft.com/office/officeart/2005/8/layout/cycle1"/>
    <dgm:cxn modelId="{BF920914-42D1-EA4C-BB75-396022349EB9}" type="presParOf" srcId="{974F300E-4386-5845-9047-D2E50BE5B9DF}" destId="{DC85BF06-3190-2C49-B38C-CC01414F9567}" srcOrd="8" destOrd="0" presId="urn:microsoft.com/office/officeart/2005/8/layout/cycle1"/>
    <dgm:cxn modelId="{50839367-23AF-F045-80BD-0B41CF723C44}" type="presParOf" srcId="{974F300E-4386-5845-9047-D2E50BE5B9DF}" destId="{818521AB-CB19-3245-AC47-32330EC1D05A}" srcOrd="9" destOrd="0" presId="urn:microsoft.com/office/officeart/2005/8/layout/cycle1"/>
    <dgm:cxn modelId="{D3F7118C-6DF2-8E40-8BC3-93C7C9DC3890}" type="presParOf" srcId="{974F300E-4386-5845-9047-D2E50BE5B9DF}" destId="{A85B6194-0CD3-0046-9C07-12EA626BEFA3}" srcOrd="10" destOrd="0" presId="urn:microsoft.com/office/officeart/2005/8/layout/cycle1"/>
    <dgm:cxn modelId="{8587BB4C-22B0-F74D-B44F-E7DB27CB916E}" type="presParOf" srcId="{974F300E-4386-5845-9047-D2E50BE5B9DF}" destId="{76EDA6DC-5A32-7640-86D9-A3D1F65AC2D3}" srcOrd="11" destOrd="0" presId="urn:microsoft.com/office/officeart/2005/8/layout/cycle1"/>
    <dgm:cxn modelId="{E491B650-8924-2B44-92AC-49F4ADC1CBDE}" type="presParOf" srcId="{974F300E-4386-5845-9047-D2E50BE5B9DF}" destId="{5FEB966B-5E78-494C-B5A1-6F18B3A362B7}" srcOrd="12" destOrd="0" presId="urn:microsoft.com/office/officeart/2005/8/layout/cycle1"/>
    <dgm:cxn modelId="{49DEA586-4C2E-9441-B714-E216B85B77AB}" type="presParOf" srcId="{974F300E-4386-5845-9047-D2E50BE5B9DF}" destId="{9BE0E30D-6CC1-3143-BC4A-4FF2C5039316}" srcOrd="13" destOrd="0" presId="urn:microsoft.com/office/officeart/2005/8/layout/cycle1"/>
    <dgm:cxn modelId="{6E90055A-98FF-9E4E-A0C6-9311969EF909}" type="presParOf" srcId="{974F300E-4386-5845-9047-D2E50BE5B9DF}" destId="{37E24780-EDFC-1D4D-B756-C90BE821441B}" srcOrd="14" destOrd="0" presId="urn:microsoft.com/office/officeart/2005/8/layout/cycle1"/>
    <dgm:cxn modelId="{BBB2C1AA-AC9B-EF4F-814D-3AB35D0F617B}" type="presParOf" srcId="{974F300E-4386-5845-9047-D2E50BE5B9DF}" destId="{788B510C-5C6F-7E4F-BD2A-4B0F37349509}" srcOrd="15" destOrd="0" presId="urn:microsoft.com/office/officeart/2005/8/layout/cycle1"/>
    <dgm:cxn modelId="{6E6AA1BF-E58C-0247-B6B5-27522E7E8819}" type="presParOf" srcId="{974F300E-4386-5845-9047-D2E50BE5B9DF}" destId="{BF6C208F-01F8-574D-980A-D40F886CF760}" srcOrd="16" destOrd="0" presId="urn:microsoft.com/office/officeart/2005/8/layout/cycle1"/>
    <dgm:cxn modelId="{F086B6AB-7114-AC4C-903A-B79A00107E8A}" type="presParOf" srcId="{974F300E-4386-5845-9047-D2E50BE5B9DF}" destId="{DAE7F6D9-575B-6C47-9F2C-6177EB4BA541}" srcOrd="17" destOrd="0" presId="urn:microsoft.com/office/officeart/2005/8/layout/cycle1"/>
    <dgm:cxn modelId="{D50D8F7B-CA05-8343-B8BF-C81112A1EB16}" type="presParOf" srcId="{974F300E-4386-5845-9047-D2E50BE5B9DF}" destId="{3AD74439-13B4-6B4C-A74C-96BE28333D49}" srcOrd="18" destOrd="0" presId="urn:microsoft.com/office/officeart/2005/8/layout/cycle1"/>
    <dgm:cxn modelId="{AF546C84-7821-3D44-8E8B-834038B26513}" type="presParOf" srcId="{974F300E-4386-5845-9047-D2E50BE5B9DF}" destId="{B4CE740F-E5F8-1040-9068-3C0CA6A81D60}" srcOrd="19" destOrd="0" presId="urn:microsoft.com/office/officeart/2005/8/layout/cycle1"/>
    <dgm:cxn modelId="{83B4EC38-46B9-FE48-9909-D9C1DF18F210}" type="presParOf" srcId="{974F300E-4386-5845-9047-D2E50BE5B9DF}" destId="{7D368AA8-A897-6A44-B2ED-5420DBBF55CD}" srcOrd="20" destOrd="0" presId="urn:microsoft.com/office/officeart/2005/8/layout/cycle1"/>
    <dgm:cxn modelId="{A262CF33-EEED-CA4A-ACFC-CC603B0748C6}" type="presParOf" srcId="{974F300E-4386-5845-9047-D2E50BE5B9DF}" destId="{256A8A82-B1CB-EF43-AB66-A3D1C8A54B59}" srcOrd="21" destOrd="0" presId="urn:microsoft.com/office/officeart/2005/8/layout/cycle1"/>
    <dgm:cxn modelId="{E9F3C7D0-B819-8D48-A025-756D296BF9DF}" type="presParOf" srcId="{974F300E-4386-5845-9047-D2E50BE5B9DF}" destId="{36444405-91CC-BC45-909E-8AE477F1EC7C}" srcOrd="22" destOrd="0" presId="urn:microsoft.com/office/officeart/2005/8/layout/cycle1"/>
    <dgm:cxn modelId="{59B5190B-57F5-8547-A646-D9CCD21F8698}" type="presParOf" srcId="{974F300E-4386-5845-9047-D2E50BE5B9DF}" destId="{0EBEA1BD-8C57-A847-A4A1-BD492A397D4A}" srcOrd="23" destOrd="0" presId="urn:microsoft.com/office/officeart/2005/8/layout/cycle1"/>
    <dgm:cxn modelId="{5BB4E416-9706-D24A-98A7-055BFFBD9EAB}" type="presParOf" srcId="{974F300E-4386-5845-9047-D2E50BE5B9DF}" destId="{A1257670-91AA-B74E-AFCB-48382C466D43}" srcOrd="24" destOrd="0" presId="urn:microsoft.com/office/officeart/2005/8/layout/cycle1"/>
    <dgm:cxn modelId="{0914265A-0BF8-4F47-A6A1-3744202112BF}" type="presParOf" srcId="{974F300E-4386-5845-9047-D2E50BE5B9DF}" destId="{19DCBC3D-EF34-4444-B52C-E59D1C44CC9D}" srcOrd="25" destOrd="0" presId="urn:microsoft.com/office/officeart/2005/8/layout/cycle1"/>
    <dgm:cxn modelId="{DCB5CFD7-1E6C-4C4B-8FDB-6EDF029C35F2}" type="presParOf" srcId="{974F300E-4386-5845-9047-D2E50BE5B9DF}" destId="{CDA9BE8C-41E5-BF45-BAB4-5B91BDDEFF8D}" srcOrd="26" destOrd="0" presId="urn:microsoft.com/office/officeart/2005/8/layout/cycle1"/>
    <dgm:cxn modelId="{6F4D5C43-8DA8-244B-8254-D3AB81E775E6}" type="presParOf" srcId="{974F300E-4386-5845-9047-D2E50BE5B9DF}" destId="{731680F6-F070-374C-97C4-FB0156E03231}" srcOrd="27" destOrd="0" presId="urn:microsoft.com/office/officeart/2005/8/layout/cycle1"/>
    <dgm:cxn modelId="{519738F0-5D49-D649-B7C8-7608B4F00545}" type="presParOf" srcId="{974F300E-4386-5845-9047-D2E50BE5B9DF}" destId="{12C576B8-5B2D-B04B-98C4-29D5E499FD83}" srcOrd="28" destOrd="0" presId="urn:microsoft.com/office/officeart/2005/8/layout/cycle1"/>
    <dgm:cxn modelId="{7CAB090B-E000-8A40-9F7D-8D8AF719BD7A}" type="presParOf" srcId="{974F300E-4386-5845-9047-D2E50BE5B9DF}" destId="{C4FE94AE-AFAE-8743-9525-171FDA850E0F}" srcOrd="29" destOrd="0" presId="urn:microsoft.com/office/officeart/2005/8/layout/cycle1"/>
    <dgm:cxn modelId="{7D549885-4C03-0541-8BB6-C681AB3301D4}" type="presParOf" srcId="{974F300E-4386-5845-9047-D2E50BE5B9DF}" destId="{FBD4D212-3E98-9843-8795-297F9EDDD657}" srcOrd="30" destOrd="0" presId="urn:microsoft.com/office/officeart/2005/8/layout/cycle1"/>
    <dgm:cxn modelId="{6879B856-8325-C74A-BC60-27B8DA47BE3C}" type="presParOf" srcId="{974F300E-4386-5845-9047-D2E50BE5B9DF}" destId="{54CDBF4B-9D09-3242-A1D5-0506BD1712C5}" srcOrd="31" destOrd="0" presId="urn:microsoft.com/office/officeart/2005/8/layout/cycle1"/>
    <dgm:cxn modelId="{81DBC346-955D-3B4F-A5DD-FC7AF4E91E3B}" type="presParOf" srcId="{974F300E-4386-5845-9047-D2E50BE5B9DF}" destId="{49452468-AA65-834B-B75D-72A0A7810E13}" srcOrd="32" destOrd="0" presId="urn:microsoft.com/office/officeart/2005/8/layout/cycle1"/>
    <dgm:cxn modelId="{7BCB87D7-D895-B44D-ABDC-C28045DB798F}" type="presParOf" srcId="{974F300E-4386-5845-9047-D2E50BE5B9DF}" destId="{B0C742D0-6463-FF41-BE88-36D0AF1ED5D5}" srcOrd="33" destOrd="0" presId="urn:microsoft.com/office/officeart/2005/8/layout/cycle1"/>
    <dgm:cxn modelId="{9780037C-F1B6-2445-93D4-E902497C8D10}" type="presParOf" srcId="{974F300E-4386-5845-9047-D2E50BE5B9DF}" destId="{CE064FAD-9527-C04A-986D-ADE7F29D4AAF}" srcOrd="34" destOrd="0" presId="urn:microsoft.com/office/officeart/2005/8/layout/cycle1"/>
    <dgm:cxn modelId="{D3AF2C76-2C3B-0745-BE3D-78CDB3226F9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1496C03-4A87-424D-BE70-5B09ACF7D66C}" type="presOf" srcId="{610909C5-6334-264F-93E0-189A71FB6993}" destId="{54CDBF4B-9D09-3242-A1D5-0506BD1712C5}" srcOrd="0" destOrd="0" presId="urn:microsoft.com/office/officeart/2005/8/layout/cycle1"/>
    <dgm:cxn modelId="{19335306-B71C-0246-9CFC-368D7E0F6A1D}" type="presOf" srcId="{6533DBF9-2933-D44A-B9F0-8FC24EC06F20}" destId="{C4FE94AE-AFAE-8743-9525-171FDA850E0F}" srcOrd="0" destOrd="0" presId="urn:microsoft.com/office/officeart/2005/8/layout/cycle1"/>
    <dgm:cxn modelId="{C1D0290C-810C-4B46-9427-F18214B0E078}" type="presOf" srcId="{55B5CCF6-1B65-AC49-B1EC-CD09807E71EF}" destId="{76EDA6DC-5A32-7640-86D9-A3D1F65AC2D3}" srcOrd="0" destOrd="0" presId="urn:microsoft.com/office/officeart/2005/8/layout/cycle1"/>
    <dgm:cxn modelId="{BB668113-8C05-7344-97BB-98FDC8E17190}" type="presOf" srcId="{D7E87DE1-03EB-D748-89C5-D76845DF9F58}" destId="{12C576B8-5B2D-B04B-98C4-29D5E499FD83}" srcOrd="0" destOrd="0" presId="urn:microsoft.com/office/officeart/2005/8/layout/cycle1"/>
    <dgm:cxn modelId="{0810F916-D6D0-E440-8347-5AE1F49365F0}" type="presOf" srcId="{931AD6AD-68AD-1F4D-802F-C6CD780A0CDB}" destId="{19DCBC3D-EF34-4444-B52C-E59D1C44CC9D}" srcOrd="0" destOrd="0" presId="urn:microsoft.com/office/officeart/2005/8/layout/cycle1"/>
    <dgm:cxn modelId="{AF1EC01B-94F1-CB47-A801-5C8FE6CBB1EF}" type="presOf" srcId="{B6065800-F57E-6842-B73C-614AFBC2DE05}" destId="{2990F259-A510-7044-A15A-189FB55AE5CB}" srcOrd="0" destOrd="0" presId="urn:microsoft.com/office/officeart/2005/8/layout/cycle1"/>
    <dgm:cxn modelId="{245D191D-656D-6A4D-B6D9-A1C612AEC342}"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F0C12C-422C-1245-8FF6-9B4C62B73608}"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2F7853F-02FD-9F43-830D-84E1F620649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737E258-2662-7144-83F0-ADC567662DA3}" type="presOf" srcId="{F73B3211-1799-3F44-92B6-7CEE57ECB2D3}" destId="{BF6C208F-01F8-574D-980A-D40F886CF760}" srcOrd="0" destOrd="0" presId="urn:microsoft.com/office/officeart/2005/8/layout/cycle1"/>
    <dgm:cxn modelId="{53D92E5F-A970-0F4D-9262-81BC10E2EDAF}" type="presOf" srcId="{12600BCB-5734-3F4B-9543-0CB09A3EC940}" destId="{92DA8A36-05F4-4B4C-B207-6FB4CBC9688F}" srcOrd="0" destOrd="0" presId="urn:microsoft.com/office/officeart/2005/8/layout/cycle1"/>
    <dgm:cxn modelId="{55D2E368-DA5D-9641-98BB-9BAEDBF106D6}" type="presOf" srcId="{B7792F1E-795A-8A40-9AF9-CBB036406804}" destId="{0EBEA1BD-8C57-A847-A4A1-BD492A397D4A}" srcOrd="0" destOrd="0" presId="urn:microsoft.com/office/officeart/2005/8/layout/cycle1"/>
    <dgm:cxn modelId="{4B8C8269-079E-FB41-8645-0C0F39BD5758}" type="presOf" srcId="{8E1255C9-F847-A440-83FF-7AA254CCB896}" destId="{974F300E-4386-5845-9047-D2E50BE5B9DF}" srcOrd="0" destOrd="0" presId="urn:microsoft.com/office/officeart/2005/8/layout/cycle1"/>
    <dgm:cxn modelId="{0F2ACC80-EFDC-F14D-B075-A7235ED17077}" type="presOf" srcId="{527799A3-6798-F14C-9108-A99B044124B3}" destId="{CE064FAD-9527-C04A-986D-ADE7F29D4AAF}" srcOrd="0" destOrd="0" presId="urn:microsoft.com/office/officeart/2005/8/layout/cycle1"/>
    <dgm:cxn modelId="{A5823181-24BF-314A-AC53-7FA3E924ACC8}" type="presOf" srcId="{81D20D5D-F15B-B844-BCE7-07FE2E88C5B6}" destId="{2467F156-8EB3-F044-8664-8B186FD19D40}" srcOrd="0" destOrd="0" presId="urn:microsoft.com/office/officeart/2005/8/layout/cycle1"/>
    <dgm:cxn modelId="{4E322988-1CB0-D643-8807-0AA94A34F583}" type="presOf" srcId="{54471214-3ABC-B64E-8935-4F53AC7091F5}" destId="{2257407E-2335-6E46-9533-50F1A4869162}" srcOrd="0" destOrd="0" presId="urn:microsoft.com/office/officeart/2005/8/layout/cycle1"/>
    <dgm:cxn modelId="{CACE7D8B-E1E6-E247-99AD-A87BCFE78F9F}" type="presOf" srcId="{325DB5A0-FE7A-8245-9663-7B515E4DF4C8}" destId="{EAEA7D1D-8D8A-4A4B-812D-D24179AFED27}" srcOrd="0" destOrd="0" presId="urn:microsoft.com/office/officeart/2005/8/layout/cycle1"/>
    <dgm:cxn modelId="{42CA598E-4A70-3A4E-B741-6D9F58EA0349}"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92F1595-4424-9042-A5AC-A7B6F9DADE70}" type="presOf" srcId="{591E9484-33B2-714C-AA5D-D47E80DA12F9}" destId="{CDA9BE8C-41E5-BF45-BAB4-5B91BDDEFF8D}" srcOrd="0" destOrd="0" presId="urn:microsoft.com/office/officeart/2005/8/layout/cycle1"/>
    <dgm:cxn modelId="{21DDB6A3-92E2-9D4B-A0DB-536EFBAA6AA7}"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D9162B8-3CC8-D243-AA4E-6295FEB73E1A}"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54A4DBC-BB65-414E-B712-1EA39F58B4AC}"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A7C4ED5-880E-D747-A9E9-462136E1A7DD}"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AE9BFEC-9C45-2145-A101-43F2DFAA7DA4}" type="presOf" srcId="{19401D75-4FA1-2642-9C39-67D34D8AB9EC}" destId="{37E24780-EDFC-1D4D-B756-C90BE821441B}" srcOrd="0" destOrd="0" presId="urn:microsoft.com/office/officeart/2005/8/layout/cycle1"/>
    <dgm:cxn modelId="{88F11EFF-05F6-B847-8D83-4E336120CC8E}" type="presOf" srcId="{580AAA11-E1E4-FC4E-A546-63E521F462A7}" destId="{DAE7F6D9-575B-6C47-9F2C-6177EB4BA541}" srcOrd="0" destOrd="0" presId="urn:microsoft.com/office/officeart/2005/8/layout/cycle1"/>
    <dgm:cxn modelId="{05DE858A-0FCE-F34E-B468-BF62D0FD08B3}" type="presParOf" srcId="{974F300E-4386-5845-9047-D2E50BE5B9DF}" destId="{BF1A72C0-4F23-214E-B2C0-EC3432C35438}" srcOrd="0" destOrd="0" presId="urn:microsoft.com/office/officeart/2005/8/layout/cycle1"/>
    <dgm:cxn modelId="{1FAE7148-FCCC-2641-B49A-1885A87DDFEF}" type="presParOf" srcId="{974F300E-4386-5845-9047-D2E50BE5B9DF}" destId="{92DA8A36-05F4-4B4C-B207-6FB4CBC9688F}" srcOrd="1" destOrd="0" presId="urn:microsoft.com/office/officeart/2005/8/layout/cycle1"/>
    <dgm:cxn modelId="{8DC16E1C-E5BA-4348-B3FE-6E8C79DFBAE5}" type="presParOf" srcId="{974F300E-4386-5845-9047-D2E50BE5B9DF}" destId="{2990F259-A510-7044-A15A-189FB55AE5CB}" srcOrd="2" destOrd="0" presId="urn:microsoft.com/office/officeart/2005/8/layout/cycle1"/>
    <dgm:cxn modelId="{68AFD9A6-71A3-D247-89EC-4115DB8781A0}" type="presParOf" srcId="{974F300E-4386-5845-9047-D2E50BE5B9DF}" destId="{A7A1548F-03D0-7F43-8C4C-631804CE4126}" srcOrd="3" destOrd="0" presId="urn:microsoft.com/office/officeart/2005/8/layout/cycle1"/>
    <dgm:cxn modelId="{5E0D62C1-69EF-1D47-B4D4-5C3499440C7F}" type="presParOf" srcId="{974F300E-4386-5845-9047-D2E50BE5B9DF}" destId="{EAEA7D1D-8D8A-4A4B-812D-D24179AFED27}" srcOrd="4" destOrd="0" presId="urn:microsoft.com/office/officeart/2005/8/layout/cycle1"/>
    <dgm:cxn modelId="{CCA7658B-68CD-7E43-B358-7494E41E24D3}" type="presParOf" srcId="{974F300E-4386-5845-9047-D2E50BE5B9DF}" destId="{2257407E-2335-6E46-9533-50F1A4869162}" srcOrd="5" destOrd="0" presId="urn:microsoft.com/office/officeart/2005/8/layout/cycle1"/>
    <dgm:cxn modelId="{836CE6CE-E702-AF43-A844-93C23BEBB966}" type="presParOf" srcId="{974F300E-4386-5845-9047-D2E50BE5B9DF}" destId="{3467B5D4-61EB-4C46-BB87-881C0920F2D1}" srcOrd="6" destOrd="0" presId="urn:microsoft.com/office/officeart/2005/8/layout/cycle1"/>
    <dgm:cxn modelId="{81744D62-307A-464D-A180-E3C52A2C09DF}" type="presParOf" srcId="{974F300E-4386-5845-9047-D2E50BE5B9DF}" destId="{2467F156-8EB3-F044-8664-8B186FD19D40}" srcOrd="7" destOrd="0" presId="urn:microsoft.com/office/officeart/2005/8/layout/cycle1"/>
    <dgm:cxn modelId="{3090914E-C318-3B49-A265-1928B9F78DA7}" type="presParOf" srcId="{974F300E-4386-5845-9047-D2E50BE5B9DF}" destId="{DC85BF06-3190-2C49-B38C-CC01414F9567}" srcOrd="8" destOrd="0" presId="urn:microsoft.com/office/officeart/2005/8/layout/cycle1"/>
    <dgm:cxn modelId="{102DB216-31BB-2D45-B749-0A5730DAAF78}" type="presParOf" srcId="{974F300E-4386-5845-9047-D2E50BE5B9DF}" destId="{818521AB-CB19-3245-AC47-32330EC1D05A}" srcOrd="9" destOrd="0" presId="urn:microsoft.com/office/officeart/2005/8/layout/cycle1"/>
    <dgm:cxn modelId="{7CBF3A21-D5FB-374D-A876-980E97CB6A23}" type="presParOf" srcId="{974F300E-4386-5845-9047-D2E50BE5B9DF}" destId="{A85B6194-0CD3-0046-9C07-12EA626BEFA3}" srcOrd="10" destOrd="0" presId="urn:microsoft.com/office/officeart/2005/8/layout/cycle1"/>
    <dgm:cxn modelId="{7803F139-73B2-3343-AB86-74E758D1EF1B}" type="presParOf" srcId="{974F300E-4386-5845-9047-D2E50BE5B9DF}" destId="{76EDA6DC-5A32-7640-86D9-A3D1F65AC2D3}" srcOrd="11" destOrd="0" presId="urn:microsoft.com/office/officeart/2005/8/layout/cycle1"/>
    <dgm:cxn modelId="{CDB9527C-0F73-884E-814C-F47BA8A4255B}" type="presParOf" srcId="{974F300E-4386-5845-9047-D2E50BE5B9DF}" destId="{5FEB966B-5E78-494C-B5A1-6F18B3A362B7}" srcOrd="12" destOrd="0" presId="urn:microsoft.com/office/officeart/2005/8/layout/cycle1"/>
    <dgm:cxn modelId="{D0CAC0A2-2454-D44A-9676-4E577153F028}" type="presParOf" srcId="{974F300E-4386-5845-9047-D2E50BE5B9DF}" destId="{9BE0E30D-6CC1-3143-BC4A-4FF2C5039316}" srcOrd="13" destOrd="0" presId="urn:microsoft.com/office/officeart/2005/8/layout/cycle1"/>
    <dgm:cxn modelId="{A37B0042-B436-D547-B715-3037909DD855}" type="presParOf" srcId="{974F300E-4386-5845-9047-D2E50BE5B9DF}" destId="{37E24780-EDFC-1D4D-B756-C90BE821441B}" srcOrd="14" destOrd="0" presId="urn:microsoft.com/office/officeart/2005/8/layout/cycle1"/>
    <dgm:cxn modelId="{92C500CA-5A42-8F41-9138-57837683739D}" type="presParOf" srcId="{974F300E-4386-5845-9047-D2E50BE5B9DF}" destId="{788B510C-5C6F-7E4F-BD2A-4B0F37349509}" srcOrd="15" destOrd="0" presId="urn:microsoft.com/office/officeart/2005/8/layout/cycle1"/>
    <dgm:cxn modelId="{AA2C5B85-5B26-3549-990E-001AFE4A738D}" type="presParOf" srcId="{974F300E-4386-5845-9047-D2E50BE5B9DF}" destId="{BF6C208F-01F8-574D-980A-D40F886CF760}" srcOrd="16" destOrd="0" presId="urn:microsoft.com/office/officeart/2005/8/layout/cycle1"/>
    <dgm:cxn modelId="{A6A52ED5-6A2D-2D4E-9E3E-578787BCD516}" type="presParOf" srcId="{974F300E-4386-5845-9047-D2E50BE5B9DF}" destId="{DAE7F6D9-575B-6C47-9F2C-6177EB4BA541}" srcOrd="17" destOrd="0" presId="urn:microsoft.com/office/officeart/2005/8/layout/cycle1"/>
    <dgm:cxn modelId="{9446BDEF-35AB-B445-9683-70C321F22D2C}" type="presParOf" srcId="{974F300E-4386-5845-9047-D2E50BE5B9DF}" destId="{3AD74439-13B4-6B4C-A74C-96BE28333D49}" srcOrd="18" destOrd="0" presId="urn:microsoft.com/office/officeart/2005/8/layout/cycle1"/>
    <dgm:cxn modelId="{EE6212CC-C0DC-8247-8460-E81652575DB8}" type="presParOf" srcId="{974F300E-4386-5845-9047-D2E50BE5B9DF}" destId="{B4CE740F-E5F8-1040-9068-3C0CA6A81D60}" srcOrd="19" destOrd="0" presId="urn:microsoft.com/office/officeart/2005/8/layout/cycle1"/>
    <dgm:cxn modelId="{0B5EA11E-55D2-B041-99CE-129DEC0B9B23}" type="presParOf" srcId="{974F300E-4386-5845-9047-D2E50BE5B9DF}" destId="{7D368AA8-A897-6A44-B2ED-5420DBBF55CD}" srcOrd="20" destOrd="0" presId="urn:microsoft.com/office/officeart/2005/8/layout/cycle1"/>
    <dgm:cxn modelId="{4ED2B962-E8A5-444B-A284-DAFC2392543E}" type="presParOf" srcId="{974F300E-4386-5845-9047-D2E50BE5B9DF}" destId="{256A8A82-B1CB-EF43-AB66-A3D1C8A54B59}" srcOrd="21" destOrd="0" presId="urn:microsoft.com/office/officeart/2005/8/layout/cycle1"/>
    <dgm:cxn modelId="{8E554FAE-EF85-5E47-B5E8-4A1F5897F6FF}" type="presParOf" srcId="{974F300E-4386-5845-9047-D2E50BE5B9DF}" destId="{36444405-91CC-BC45-909E-8AE477F1EC7C}" srcOrd="22" destOrd="0" presId="urn:microsoft.com/office/officeart/2005/8/layout/cycle1"/>
    <dgm:cxn modelId="{39DD7463-BDFF-8E42-ABDA-0052F8296A83}" type="presParOf" srcId="{974F300E-4386-5845-9047-D2E50BE5B9DF}" destId="{0EBEA1BD-8C57-A847-A4A1-BD492A397D4A}" srcOrd="23" destOrd="0" presId="urn:microsoft.com/office/officeart/2005/8/layout/cycle1"/>
    <dgm:cxn modelId="{2436EC28-140C-F54E-BA0B-B60E8AE4E788}" type="presParOf" srcId="{974F300E-4386-5845-9047-D2E50BE5B9DF}" destId="{A1257670-91AA-B74E-AFCB-48382C466D43}" srcOrd="24" destOrd="0" presId="urn:microsoft.com/office/officeart/2005/8/layout/cycle1"/>
    <dgm:cxn modelId="{19B367C7-82AA-724B-AD84-283888B7F51F}" type="presParOf" srcId="{974F300E-4386-5845-9047-D2E50BE5B9DF}" destId="{19DCBC3D-EF34-4444-B52C-E59D1C44CC9D}" srcOrd="25" destOrd="0" presId="urn:microsoft.com/office/officeart/2005/8/layout/cycle1"/>
    <dgm:cxn modelId="{570F6A76-AD36-0849-AD0F-6F3115D09FD6}" type="presParOf" srcId="{974F300E-4386-5845-9047-D2E50BE5B9DF}" destId="{CDA9BE8C-41E5-BF45-BAB4-5B91BDDEFF8D}" srcOrd="26" destOrd="0" presId="urn:microsoft.com/office/officeart/2005/8/layout/cycle1"/>
    <dgm:cxn modelId="{2123AA0D-9943-2448-B10D-59524C0B0F7D}" type="presParOf" srcId="{974F300E-4386-5845-9047-D2E50BE5B9DF}" destId="{731680F6-F070-374C-97C4-FB0156E03231}" srcOrd="27" destOrd="0" presId="urn:microsoft.com/office/officeart/2005/8/layout/cycle1"/>
    <dgm:cxn modelId="{BD0B03A4-4294-4E4E-8703-CA69CAA6FE58}" type="presParOf" srcId="{974F300E-4386-5845-9047-D2E50BE5B9DF}" destId="{12C576B8-5B2D-B04B-98C4-29D5E499FD83}" srcOrd="28" destOrd="0" presId="urn:microsoft.com/office/officeart/2005/8/layout/cycle1"/>
    <dgm:cxn modelId="{A92629C2-5254-0048-83A5-238E8CFE7BE1}" type="presParOf" srcId="{974F300E-4386-5845-9047-D2E50BE5B9DF}" destId="{C4FE94AE-AFAE-8743-9525-171FDA850E0F}" srcOrd="29" destOrd="0" presId="urn:microsoft.com/office/officeart/2005/8/layout/cycle1"/>
    <dgm:cxn modelId="{6CBBD7F1-C17A-6F47-9B8F-47E99575829B}" type="presParOf" srcId="{974F300E-4386-5845-9047-D2E50BE5B9DF}" destId="{FBD4D212-3E98-9843-8795-297F9EDDD657}" srcOrd="30" destOrd="0" presId="urn:microsoft.com/office/officeart/2005/8/layout/cycle1"/>
    <dgm:cxn modelId="{25FB5424-C213-C94E-9135-AAA3FF996A54}" type="presParOf" srcId="{974F300E-4386-5845-9047-D2E50BE5B9DF}" destId="{54CDBF4B-9D09-3242-A1D5-0506BD1712C5}" srcOrd="31" destOrd="0" presId="urn:microsoft.com/office/officeart/2005/8/layout/cycle1"/>
    <dgm:cxn modelId="{52FDD745-83DF-E746-BCF8-F42BE1C14C6E}" type="presParOf" srcId="{974F300E-4386-5845-9047-D2E50BE5B9DF}" destId="{49452468-AA65-834B-B75D-72A0A7810E13}" srcOrd="32" destOrd="0" presId="urn:microsoft.com/office/officeart/2005/8/layout/cycle1"/>
    <dgm:cxn modelId="{5FCB45D1-6F1E-2D49-BC33-5DA5128AB3F1}" type="presParOf" srcId="{974F300E-4386-5845-9047-D2E50BE5B9DF}" destId="{B0C742D0-6463-FF41-BE88-36D0AF1ED5D5}" srcOrd="33" destOrd="0" presId="urn:microsoft.com/office/officeart/2005/8/layout/cycle1"/>
    <dgm:cxn modelId="{3264F023-1DA6-6444-A4FE-34C931BCB7A9}" type="presParOf" srcId="{974F300E-4386-5845-9047-D2E50BE5B9DF}" destId="{CE064FAD-9527-C04A-986D-ADE7F29D4AAF}" srcOrd="34" destOrd="0" presId="urn:microsoft.com/office/officeart/2005/8/layout/cycle1"/>
    <dgm:cxn modelId="{0C5408BF-2BA0-6941-B196-46B32727E3B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a:t>
          </a:r>
          <a:r>
            <a:rPr lang="en-US" sz="1600" baseline="0" dirty="0">
              <a:solidFill>
                <a:srgbClr val="FFFFFF">
                  <a:hueOff val="0"/>
                  <a:satOff val="0"/>
                  <a:lumOff val="0"/>
                  <a:alphaOff val="0"/>
                </a:srgbClr>
              </a:solidFill>
              <a:latin typeface="Tahoma"/>
              <a:ea typeface="+mn-ea"/>
              <a:cs typeface="+mn-cs"/>
            </a:rPr>
            <a:t> </a:t>
          </a:r>
          <a:r>
            <a:rPr lang="en-US" sz="1600" baseline="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custRadScaleRad="102402" custRadScaleInc="13975">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61978"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5AAD916-AEF2-5641-8D24-21469C394466}"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B5DB29-E6A4-5E4A-A969-1CA8329EC410}"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508ED936-C583-4646-83DA-00C7AB61675D}" type="presOf" srcId="{54471214-3ABC-B64E-8935-4F53AC7091F5}" destId="{2257407E-2335-6E46-9533-50F1A4869162}" srcOrd="0" destOrd="0" presId="urn:microsoft.com/office/officeart/2005/8/layout/cycle1"/>
    <dgm:cxn modelId="{7CC93D38-01C7-B748-86E0-BD481ACBA9D2}" type="presOf" srcId="{B7792F1E-795A-8A40-9AF9-CBB036406804}" destId="{0EBEA1BD-8C57-A847-A4A1-BD492A397D4A}" srcOrd="0" destOrd="0" presId="urn:microsoft.com/office/officeart/2005/8/layout/cycle1"/>
    <dgm:cxn modelId="{C4E53139-181B-6B48-9671-8AF5BDF436AC}"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92A934B-0498-614A-B5E0-A2038E58963C}" type="presOf" srcId="{D805A741-31F4-6D45-A082-4AD4C7B066F1}" destId="{7D368AA8-A897-6A44-B2ED-5420DBBF55CD}" srcOrd="0" destOrd="0" presId="urn:microsoft.com/office/officeart/2005/8/layout/cycle1"/>
    <dgm:cxn modelId="{010ED24F-2C0F-394D-809D-0693B5D8E1C7}" type="presOf" srcId="{6533DBF9-2933-D44A-B9F0-8FC24EC06F20}" destId="{C4FE94AE-AFAE-8743-9525-171FDA850E0F}" srcOrd="0" destOrd="0" presId="urn:microsoft.com/office/officeart/2005/8/layout/cycle1"/>
    <dgm:cxn modelId="{8AAF5059-E51F-9E4F-A75C-6115EF9CE048}" type="presOf" srcId="{B6065800-F57E-6842-B73C-614AFBC2DE05}" destId="{2990F259-A510-7044-A15A-189FB55AE5CB}" srcOrd="0" destOrd="0" presId="urn:microsoft.com/office/officeart/2005/8/layout/cycle1"/>
    <dgm:cxn modelId="{3EE9F766-199E-7E43-B504-9525DC21466B}" type="presOf" srcId="{63159F5F-19C4-974F-B4D9-6A8388E3A179}" destId="{DC85BF06-3190-2C49-B38C-CC01414F9567}" srcOrd="0" destOrd="0" presId="urn:microsoft.com/office/officeart/2005/8/layout/cycle1"/>
    <dgm:cxn modelId="{724E6875-AD7B-4E47-B690-8D55B793DB24}" type="presOf" srcId="{12600BCB-5734-3F4B-9543-0CB09A3EC940}" destId="{92DA8A36-05F4-4B4C-B207-6FB4CBC9688F}" srcOrd="0" destOrd="0" presId="urn:microsoft.com/office/officeart/2005/8/layout/cycle1"/>
    <dgm:cxn modelId="{E79F257B-D659-824C-91E9-A51A8C5A11E8}" type="presOf" srcId="{CCCC52AB-CFB4-904A-B94C-E1998826B4F9}" destId="{7C0589C6-43EC-854D-966B-B0C5FE9A8192}" srcOrd="0" destOrd="0" presId="urn:microsoft.com/office/officeart/2005/8/layout/cycle1"/>
    <dgm:cxn modelId="{7CA63F80-A97B-8E4D-A5C7-FC6F7DA16CE6}" type="presOf" srcId="{C62D126D-D94F-0A45-AAB3-A4A2804A9AA5}" destId="{49452468-AA65-834B-B75D-72A0A7810E13}" srcOrd="0" destOrd="0" presId="urn:microsoft.com/office/officeart/2005/8/layout/cycle1"/>
    <dgm:cxn modelId="{8680C888-D39A-4346-8F04-B2753B41A617}"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9D3593-922A-1C43-97AC-1CC99A06E10C}"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1FCAC-83A9-E643-BFB5-3B0FE0866FBD}" type="presOf" srcId="{580AAA11-E1E4-FC4E-A546-63E521F462A7}" destId="{DAE7F6D9-575B-6C47-9F2C-6177EB4BA541}" srcOrd="0" destOrd="0" presId="urn:microsoft.com/office/officeart/2005/8/layout/cycle1"/>
    <dgm:cxn modelId="{32159CB2-7A90-3C4C-9F3A-5BDD867C532C}" type="presOf" srcId="{55E743FA-081E-B447-B4F2-DEEACC6857BC}" destId="{36444405-91CC-BC45-909E-8AE477F1EC7C}"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CD244CCF-2195-704E-847B-45851EF09DF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E1E91D6-557D-664A-B41E-627D0A687B1E}" type="presOf" srcId="{527799A3-6798-F14C-9108-A99B044124B3}" destId="{CE064FAD-9527-C04A-986D-ADE7F29D4AAF}" srcOrd="0" destOrd="0" presId="urn:microsoft.com/office/officeart/2005/8/layout/cycle1"/>
    <dgm:cxn modelId="{14286BD8-9B23-9F4C-9928-EE5820CDDF6F}"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1693C3DE-8346-434A-A005-4A7346A89076}" type="presOf" srcId="{931AD6AD-68AD-1F4D-802F-C6CD780A0CDB}" destId="{19DCBC3D-EF34-4444-B52C-E59D1C44CC9D}" srcOrd="0" destOrd="0" presId="urn:microsoft.com/office/officeart/2005/8/layout/cycle1"/>
    <dgm:cxn modelId="{3129B8E8-B96F-6C4A-A89E-35F4D7F3A319}" type="presOf" srcId="{610909C5-6334-264F-93E0-189A71FB6993}" destId="{54CDBF4B-9D09-3242-A1D5-0506BD1712C5}" srcOrd="0" destOrd="0" presId="urn:microsoft.com/office/officeart/2005/8/layout/cycle1"/>
    <dgm:cxn modelId="{A73B7CF0-0058-4B4A-B53E-C1721A8A8E7D}" type="presOf" srcId="{325DB5A0-FE7A-8245-9663-7B515E4DF4C8}" destId="{EAEA7D1D-8D8A-4A4B-812D-D24179AFED27}" srcOrd="0" destOrd="0" presId="urn:microsoft.com/office/officeart/2005/8/layout/cycle1"/>
    <dgm:cxn modelId="{FE79F3F4-74D2-D944-B434-5DD2D5AAC402}" type="presOf" srcId="{8E1255C9-F847-A440-83FF-7AA254CCB896}" destId="{974F300E-4386-5845-9047-D2E50BE5B9DF}" srcOrd="0" destOrd="0" presId="urn:microsoft.com/office/officeart/2005/8/layout/cycle1"/>
    <dgm:cxn modelId="{BF8122F5-FD7A-D447-ABDB-5839E86EDBFE}" type="presOf" srcId="{A9914442-2057-0542-A0EA-F935FCA28993}" destId="{B4CE740F-E5F8-1040-9068-3C0CA6A81D60}" srcOrd="0" destOrd="0" presId="urn:microsoft.com/office/officeart/2005/8/layout/cycle1"/>
    <dgm:cxn modelId="{9CA82DFD-2A9E-9545-9509-4ED713F1BC4D}" type="presOf" srcId="{0858D728-97B0-1A41-82DA-1572CE14754F}" destId="{9BE0E30D-6CC1-3143-BC4A-4FF2C5039316}" srcOrd="0" destOrd="0" presId="urn:microsoft.com/office/officeart/2005/8/layout/cycle1"/>
    <dgm:cxn modelId="{200A0843-7616-004E-BC8C-6079B1490835}" type="presParOf" srcId="{974F300E-4386-5845-9047-D2E50BE5B9DF}" destId="{BF1A72C0-4F23-214E-B2C0-EC3432C35438}" srcOrd="0" destOrd="0" presId="urn:microsoft.com/office/officeart/2005/8/layout/cycle1"/>
    <dgm:cxn modelId="{B5A686E3-278B-CA44-967B-DF2CF91A8DB8}" type="presParOf" srcId="{974F300E-4386-5845-9047-D2E50BE5B9DF}" destId="{92DA8A36-05F4-4B4C-B207-6FB4CBC9688F}" srcOrd="1" destOrd="0" presId="urn:microsoft.com/office/officeart/2005/8/layout/cycle1"/>
    <dgm:cxn modelId="{F82CE508-2357-E644-A8A8-4AE67EFB17A2}" type="presParOf" srcId="{974F300E-4386-5845-9047-D2E50BE5B9DF}" destId="{2990F259-A510-7044-A15A-189FB55AE5CB}" srcOrd="2" destOrd="0" presId="urn:microsoft.com/office/officeart/2005/8/layout/cycle1"/>
    <dgm:cxn modelId="{B6E17E06-2C86-3B4A-A618-0C9BEBEBB6B1}" type="presParOf" srcId="{974F300E-4386-5845-9047-D2E50BE5B9DF}" destId="{A7A1548F-03D0-7F43-8C4C-631804CE4126}" srcOrd="3" destOrd="0" presId="urn:microsoft.com/office/officeart/2005/8/layout/cycle1"/>
    <dgm:cxn modelId="{1385B387-1573-0743-B6A7-E48698D59CF9}" type="presParOf" srcId="{974F300E-4386-5845-9047-D2E50BE5B9DF}" destId="{EAEA7D1D-8D8A-4A4B-812D-D24179AFED27}" srcOrd="4" destOrd="0" presId="urn:microsoft.com/office/officeart/2005/8/layout/cycle1"/>
    <dgm:cxn modelId="{7F2D94DD-1AA6-BD4C-A4E3-C5C7FF4C591C}" type="presParOf" srcId="{974F300E-4386-5845-9047-D2E50BE5B9DF}" destId="{2257407E-2335-6E46-9533-50F1A4869162}" srcOrd="5" destOrd="0" presId="urn:microsoft.com/office/officeart/2005/8/layout/cycle1"/>
    <dgm:cxn modelId="{9F2B3336-7860-1A4B-B1AF-486059B53382}" type="presParOf" srcId="{974F300E-4386-5845-9047-D2E50BE5B9DF}" destId="{3467B5D4-61EB-4C46-BB87-881C0920F2D1}" srcOrd="6" destOrd="0" presId="urn:microsoft.com/office/officeart/2005/8/layout/cycle1"/>
    <dgm:cxn modelId="{BFCB7E10-3E20-3D45-8DC4-C813857DCC99}" type="presParOf" srcId="{974F300E-4386-5845-9047-D2E50BE5B9DF}" destId="{2467F156-8EB3-F044-8664-8B186FD19D40}" srcOrd="7" destOrd="0" presId="urn:microsoft.com/office/officeart/2005/8/layout/cycle1"/>
    <dgm:cxn modelId="{7DD76861-2D09-5842-A71C-0EB2E14A18A7}" type="presParOf" srcId="{974F300E-4386-5845-9047-D2E50BE5B9DF}" destId="{DC85BF06-3190-2C49-B38C-CC01414F9567}" srcOrd="8" destOrd="0" presId="urn:microsoft.com/office/officeart/2005/8/layout/cycle1"/>
    <dgm:cxn modelId="{539DA805-0FD0-644A-9BFD-D484FF682C3B}" type="presParOf" srcId="{974F300E-4386-5845-9047-D2E50BE5B9DF}" destId="{818521AB-CB19-3245-AC47-32330EC1D05A}" srcOrd="9" destOrd="0" presId="urn:microsoft.com/office/officeart/2005/8/layout/cycle1"/>
    <dgm:cxn modelId="{954374F6-0C46-9343-B7CE-8E94215D1702}" type="presParOf" srcId="{974F300E-4386-5845-9047-D2E50BE5B9DF}" destId="{A85B6194-0CD3-0046-9C07-12EA626BEFA3}" srcOrd="10" destOrd="0" presId="urn:microsoft.com/office/officeart/2005/8/layout/cycle1"/>
    <dgm:cxn modelId="{5D5D7628-1377-CF47-8FB8-497FB7CEAC0D}" type="presParOf" srcId="{974F300E-4386-5845-9047-D2E50BE5B9DF}" destId="{76EDA6DC-5A32-7640-86D9-A3D1F65AC2D3}" srcOrd="11" destOrd="0" presId="urn:microsoft.com/office/officeart/2005/8/layout/cycle1"/>
    <dgm:cxn modelId="{B44E8F8E-812B-0540-89BF-2E5F0D4F3E78}" type="presParOf" srcId="{974F300E-4386-5845-9047-D2E50BE5B9DF}" destId="{5FEB966B-5E78-494C-B5A1-6F18B3A362B7}" srcOrd="12" destOrd="0" presId="urn:microsoft.com/office/officeart/2005/8/layout/cycle1"/>
    <dgm:cxn modelId="{BF1248F1-AD68-534C-993F-E813A1CB9C3D}" type="presParOf" srcId="{974F300E-4386-5845-9047-D2E50BE5B9DF}" destId="{9BE0E30D-6CC1-3143-BC4A-4FF2C5039316}" srcOrd="13" destOrd="0" presId="urn:microsoft.com/office/officeart/2005/8/layout/cycle1"/>
    <dgm:cxn modelId="{182548D7-44C2-6646-BDD3-33C5C8EF6B4F}" type="presParOf" srcId="{974F300E-4386-5845-9047-D2E50BE5B9DF}" destId="{37E24780-EDFC-1D4D-B756-C90BE821441B}" srcOrd="14" destOrd="0" presId="urn:microsoft.com/office/officeart/2005/8/layout/cycle1"/>
    <dgm:cxn modelId="{3BA9F324-A80F-F348-8DFF-2BA3F3CC28F0}" type="presParOf" srcId="{974F300E-4386-5845-9047-D2E50BE5B9DF}" destId="{788B510C-5C6F-7E4F-BD2A-4B0F37349509}" srcOrd="15" destOrd="0" presId="urn:microsoft.com/office/officeart/2005/8/layout/cycle1"/>
    <dgm:cxn modelId="{E2F8CC2B-CA16-8340-BB37-3A6E8A43186D}" type="presParOf" srcId="{974F300E-4386-5845-9047-D2E50BE5B9DF}" destId="{BF6C208F-01F8-574D-980A-D40F886CF760}" srcOrd="16" destOrd="0" presId="urn:microsoft.com/office/officeart/2005/8/layout/cycle1"/>
    <dgm:cxn modelId="{AA35B767-275D-784E-A113-2B91806DA8FD}" type="presParOf" srcId="{974F300E-4386-5845-9047-D2E50BE5B9DF}" destId="{DAE7F6D9-575B-6C47-9F2C-6177EB4BA541}" srcOrd="17" destOrd="0" presId="urn:microsoft.com/office/officeart/2005/8/layout/cycle1"/>
    <dgm:cxn modelId="{13769D29-C87E-8641-9A47-6A5D2D0F7B79}" type="presParOf" srcId="{974F300E-4386-5845-9047-D2E50BE5B9DF}" destId="{3AD74439-13B4-6B4C-A74C-96BE28333D49}" srcOrd="18" destOrd="0" presId="urn:microsoft.com/office/officeart/2005/8/layout/cycle1"/>
    <dgm:cxn modelId="{5822A3E3-A606-6D4F-8E90-E11832681708}" type="presParOf" srcId="{974F300E-4386-5845-9047-D2E50BE5B9DF}" destId="{B4CE740F-E5F8-1040-9068-3C0CA6A81D60}" srcOrd="19" destOrd="0" presId="urn:microsoft.com/office/officeart/2005/8/layout/cycle1"/>
    <dgm:cxn modelId="{D274A684-9E48-2844-A36A-B32B9DA66330}" type="presParOf" srcId="{974F300E-4386-5845-9047-D2E50BE5B9DF}" destId="{7D368AA8-A897-6A44-B2ED-5420DBBF55CD}" srcOrd="20" destOrd="0" presId="urn:microsoft.com/office/officeart/2005/8/layout/cycle1"/>
    <dgm:cxn modelId="{7E09A31A-6570-2942-8F9F-DFBFA112F19E}" type="presParOf" srcId="{974F300E-4386-5845-9047-D2E50BE5B9DF}" destId="{256A8A82-B1CB-EF43-AB66-A3D1C8A54B59}" srcOrd="21" destOrd="0" presId="urn:microsoft.com/office/officeart/2005/8/layout/cycle1"/>
    <dgm:cxn modelId="{F2301E32-94F2-184B-AB65-C964D1830F38}" type="presParOf" srcId="{974F300E-4386-5845-9047-D2E50BE5B9DF}" destId="{36444405-91CC-BC45-909E-8AE477F1EC7C}" srcOrd="22" destOrd="0" presId="urn:microsoft.com/office/officeart/2005/8/layout/cycle1"/>
    <dgm:cxn modelId="{B8B66098-86D0-064C-9F3C-E76AA94F3D4D}" type="presParOf" srcId="{974F300E-4386-5845-9047-D2E50BE5B9DF}" destId="{0EBEA1BD-8C57-A847-A4A1-BD492A397D4A}" srcOrd="23" destOrd="0" presId="urn:microsoft.com/office/officeart/2005/8/layout/cycle1"/>
    <dgm:cxn modelId="{50F99A2F-F994-534E-B054-73A48E67AE7F}" type="presParOf" srcId="{974F300E-4386-5845-9047-D2E50BE5B9DF}" destId="{A1257670-91AA-B74E-AFCB-48382C466D43}" srcOrd="24" destOrd="0" presId="urn:microsoft.com/office/officeart/2005/8/layout/cycle1"/>
    <dgm:cxn modelId="{8E71C8D9-171C-164E-AB4D-71892B8EAE68}" type="presParOf" srcId="{974F300E-4386-5845-9047-D2E50BE5B9DF}" destId="{19DCBC3D-EF34-4444-B52C-E59D1C44CC9D}" srcOrd="25" destOrd="0" presId="urn:microsoft.com/office/officeart/2005/8/layout/cycle1"/>
    <dgm:cxn modelId="{E681F303-0EB3-8542-9A57-230DA049CFC0}" type="presParOf" srcId="{974F300E-4386-5845-9047-D2E50BE5B9DF}" destId="{CDA9BE8C-41E5-BF45-BAB4-5B91BDDEFF8D}" srcOrd="26" destOrd="0" presId="urn:microsoft.com/office/officeart/2005/8/layout/cycle1"/>
    <dgm:cxn modelId="{CEF3F4D1-1A54-0B4B-9455-456C9E314B38}" type="presParOf" srcId="{974F300E-4386-5845-9047-D2E50BE5B9DF}" destId="{731680F6-F070-374C-97C4-FB0156E03231}" srcOrd="27" destOrd="0" presId="urn:microsoft.com/office/officeart/2005/8/layout/cycle1"/>
    <dgm:cxn modelId="{6E5418D5-EDB0-D441-A313-B826A08B9BD5}" type="presParOf" srcId="{974F300E-4386-5845-9047-D2E50BE5B9DF}" destId="{12C576B8-5B2D-B04B-98C4-29D5E499FD83}" srcOrd="28" destOrd="0" presId="urn:microsoft.com/office/officeart/2005/8/layout/cycle1"/>
    <dgm:cxn modelId="{F6D9AC29-0AF3-CE4E-BC7B-D02E06052353}" type="presParOf" srcId="{974F300E-4386-5845-9047-D2E50BE5B9DF}" destId="{C4FE94AE-AFAE-8743-9525-171FDA850E0F}" srcOrd="29" destOrd="0" presId="urn:microsoft.com/office/officeart/2005/8/layout/cycle1"/>
    <dgm:cxn modelId="{62264653-B30E-4A4E-A465-6A3D9E05EE9A}" type="presParOf" srcId="{974F300E-4386-5845-9047-D2E50BE5B9DF}" destId="{FBD4D212-3E98-9843-8795-297F9EDDD657}" srcOrd="30" destOrd="0" presId="urn:microsoft.com/office/officeart/2005/8/layout/cycle1"/>
    <dgm:cxn modelId="{06520068-1E62-B244-9C6B-B7126B507EA2}" type="presParOf" srcId="{974F300E-4386-5845-9047-D2E50BE5B9DF}" destId="{54CDBF4B-9D09-3242-A1D5-0506BD1712C5}" srcOrd="31" destOrd="0" presId="urn:microsoft.com/office/officeart/2005/8/layout/cycle1"/>
    <dgm:cxn modelId="{5DA40355-F3E3-AB49-8429-EF1D05E1B366}" type="presParOf" srcId="{974F300E-4386-5845-9047-D2E50BE5B9DF}" destId="{49452468-AA65-834B-B75D-72A0A7810E13}" srcOrd="32" destOrd="0" presId="urn:microsoft.com/office/officeart/2005/8/layout/cycle1"/>
    <dgm:cxn modelId="{C1778F37-F0F1-7D4A-9C95-70B77511DE05}" type="presParOf" srcId="{974F300E-4386-5845-9047-D2E50BE5B9DF}" destId="{B0C742D0-6463-FF41-BE88-36D0AF1ED5D5}" srcOrd="33" destOrd="0" presId="urn:microsoft.com/office/officeart/2005/8/layout/cycle1"/>
    <dgm:cxn modelId="{C5CCFE63-D63F-474C-BD85-B436A036B639}" type="presParOf" srcId="{974F300E-4386-5845-9047-D2E50BE5B9DF}" destId="{CE064FAD-9527-C04A-986D-ADE7F29D4AAF}" srcOrd="34" destOrd="0" presId="urn:microsoft.com/office/officeart/2005/8/layout/cycle1"/>
    <dgm:cxn modelId="{215D720D-C71D-854C-823D-6D7123387B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custLinFactNeighborX="-24359" custLinFactNeighborY="55018"/>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61978" custScaleY="79609" custRadScaleRad="102212" custRadScaleInc="-61299">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custLinFactNeighborX="5963" custLinFactNeighborY="202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02200" custScaleY="119376"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F1DAC0E-6406-4B48-9BE7-F1570364BF6C}" type="presOf" srcId="{F73B3211-1799-3F44-92B6-7CEE57ECB2D3}" destId="{BF6C208F-01F8-574D-980A-D40F886CF760}" srcOrd="0" destOrd="0" presId="urn:microsoft.com/office/officeart/2005/8/layout/cycle1"/>
    <dgm:cxn modelId="{67134F18-0CA5-0141-B75F-BD2AAF5FCB29}" type="presOf" srcId="{B7792F1E-795A-8A40-9AF9-CBB036406804}" destId="{0EBEA1BD-8C57-A847-A4A1-BD492A397D4A}" srcOrd="0" destOrd="0" presId="urn:microsoft.com/office/officeart/2005/8/layout/cycle1"/>
    <dgm:cxn modelId="{E9160C20-BE0D-2640-9C08-C3BEB2FBB3B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9E58529-5D90-814F-95B8-6EEFAC89F956}" type="presOf" srcId="{C62D126D-D94F-0A45-AAB3-A4A2804A9AA5}" destId="{49452468-AA65-834B-B75D-72A0A7810E13}" srcOrd="0" destOrd="0" presId="urn:microsoft.com/office/officeart/2005/8/layout/cycle1"/>
    <dgm:cxn modelId="{2EA0142C-9880-7A4B-9AE3-A82A806E7FB4}" type="presOf" srcId="{19401D75-4FA1-2642-9C39-67D34D8AB9EC}" destId="{37E24780-EDFC-1D4D-B756-C90BE821441B}" srcOrd="0" destOrd="0" presId="urn:microsoft.com/office/officeart/2005/8/layout/cycle1"/>
    <dgm:cxn modelId="{08F5BB2E-1452-7549-B448-C0D8FE9782A8}" type="presOf" srcId="{580AAA11-E1E4-FC4E-A546-63E521F462A7}" destId="{DAE7F6D9-575B-6C47-9F2C-6177EB4BA541}" srcOrd="0" destOrd="0" presId="urn:microsoft.com/office/officeart/2005/8/layout/cycle1"/>
    <dgm:cxn modelId="{2A8B5533-E69D-E947-9210-1DF44266D6C1}"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81B383B-1964-4449-B96C-08AA1FC90EF4}" type="presOf" srcId="{527799A3-6798-F14C-9108-A99B044124B3}" destId="{CE064FAD-9527-C04A-986D-ADE7F29D4AA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98C6260-F749-C948-8BE8-9064AD31F2EA}" type="presOf" srcId="{55E743FA-081E-B447-B4F2-DEEACC6857BC}" destId="{36444405-91CC-BC45-909E-8AE477F1EC7C}" srcOrd="0" destOrd="0" presId="urn:microsoft.com/office/officeart/2005/8/layout/cycle1"/>
    <dgm:cxn modelId="{D8F53D63-E3F7-8943-A3D0-898A26181A2F}" type="presOf" srcId="{8E1255C9-F847-A440-83FF-7AA254CCB896}" destId="{974F300E-4386-5845-9047-D2E50BE5B9DF}" srcOrd="0" destOrd="0" presId="urn:microsoft.com/office/officeart/2005/8/layout/cycle1"/>
    <dgm:cxn modelId="{F1D0F964-4315-EC40-996C-FFDC66C95E02}" type="presOf" srcId="{A9914442-2057-0542-A0EA-F935FCA28993}" destId="{B4CE740F-E5F8-1040-9068-3C0CA6A81D60}" srcOrd="0" destOrd="0" presId="urn:microsoft.com/office/officeart/2005/8/layout/cycle1"/>
    <dgm:cxn modelId="{1BC61967-1CFD-3641-BE5D-4CC505BF327D}" type="presOf" srcId="{81D20D5D-F15B-B844-BCE7-07FE2E88C5B6}" destId="{2467F156-8EB3-F044-8664-8B186FD19D40}" srcOrd="0" destOrd="0" presId="urn:microsoft.com/office/officeart/2005/8/layout/cycle1"/>
    <dgm:cxn modelId="{249FD768-C93B-9449-9519-0F7F5AD97A47}" type="presOf" srcId="{B6065800-F57E-6842-B73C-614AFBC2DE05}" destId="{2990F259-A510-7044-A15A-189FB55AE5CB}" srcOrd="0" destOrd="0" presId="urn:microsoft.com/office/officeart/2005/8/layout/cycle1"/>
    <dgm:cxn modelId="{6D060D72-FD77-8E4E-8366-18FFAD61109C}" type="presOf" srcId="{325DB5A0-FE7A-8245-9663-7B515E4DF4C8}" destId="{EAEA7D1D-8D8A-4A4B-812D-D24179AFED27}" srcOrd="0" destOrd="0" presId="urn:microsoft.com/office/officeart/2005/8/layout/cycle1"/>
    <dgm:cxn modelId="{9B00567C-6D17-4948-A5E9-B79E91F56511}" type="presOf" srcId="{CCCC52AB-CFB4-904A-B94C-E1998826B4F9}" destId="{7C0589C6-43EC-854D-966B-B0C5FE9A8192}" srcOrd="0" destOrd="0" presId="urn:microsoft.com/office/officeart/2005/8/layout/cycle1"/>
    <dgm:cxn modelId="{364F6F7F-1C20-554D-B928-239F0EBBAB57}" type="presOf" srcId="{931AD6AD-68AD-1F4D-802F-C6CD780A0CDB}" destId="{19DCBC3D-EF34-4444-B52C-E59D1C44CC9D}" srcOrd="0" destOrd="0" presId="urn:microsoft.com/office/officeart/2005/8/layout/cycle1"/>
    <dgm:cxn modelId="{A1B83B83-BC16-1448-AF94-ABFBCA7E0179}" type="presOf" srcId="{6533DBF9-2933-D44A-B9F0-8FC24EC06F20}" destId="{C4FE94AE-AFAE-8743-9525-171FDA850E0F}" srcOrd="0" destOrd="0" presId="urn:microsoft.com/office/officeart/2005/8/layout/cycle1"/>
    <dgm:cxn modelId="{6A4FD883-0C78-BC47-B7EC-CAE1C67AC9E3}"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4A41FA3-D9B0-3247-B748-CC65E36D642D}" type="presOf" srcId="{610909C5-6334-264F-93E0-189A71FB6993}" destId="{54CDBF4B-9D09-3242-A1D5-0506BD1712C5}" srcOrd="0" destOrd="0" presId="urn:microsoft.com/office/officeart/2005/8/layout/cycle1"/>
    <dgm:cxn modelId="{A558FDA3-A408-044C-838F-DAE112A60F34}"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8FCEAAF-6DA1-1144-B09F-05D8D0BEE4FA}" type="presOf" srcId="{55B5CCF6-1B65-AC49-B1EC-CD09807E71EF}" destId="{76EDA6DC-5A32-7640-86D9-A3D1F65AC2D3}" srcOrd="0" destOrd="0" presId="urn:microsoft.com/office/officeart/2005/8/layout/cycle1"/>
    <dgm:cxn modelId="{430D64B3-47EA-9A49-98E0-3BDAB1DC6405}"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18B8F7D0-7825-7849-A08D-2ECA27BC4D97}"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1565FE9-AB5E-2440-B67A-898FCCE95E42}" type="presOf" srcId="{591E9484-33B2-714C-AA5D-D47E80DA12F9}" destId="{CDA9BE8C-41E5-BF45-BAB4-5B91BDDEFF8D}" srcOrd="0" destOrd="0" presId="urn:microsoft.com/office/officeart/2005/8/layout/cycle1"/>
    <dgm:cxn modelId="{071018EE-87F4-6A4E-AC26-BB835D476467}" type="presOf" srcId="{12600BCB-5734-3F4B-9543-0CB09A3EC940}" destId="{92DA8A36-05F4-4B4C-B207-6FB4CBC9688F}" srcOrd="0" destOrd="0" presId="urn:microsoft.com/office/officeart/2005/8/layout/cycle1"/>
    <dgm:cxn modelId="{8173A074-1780-E04D-B573-E607248E2E49}" type="presParOf" srcId="{974F300E-4386-5845-9047-D2E50BE5B9DF}" destId="{BF1A72C0-4F23-214E-B2C0-EC3432C35438}" srcOrd="0" destOrd="0" presId="urn:microsoft.com/office/officeart/2005/8/layout/cycle1"/>
    <dgm:cxn modelId="{ED5673C5-469C-0548-8790-679C3E89CEEA}" type="presParOf" srcId="{974F300E-4386-5845-9047-D2E50BE5B9DF}" destId="{92DA8A36-05F4-4B4C-B207-6FB4CBC9688F}" srcOrd="1" destOrd="0" presId="urn:microsoft.com/office/officeart/2005/8/layout/cycle1"/>
    <dgm:cxn modelId="{44090B5F-1692-D34E-AC10-B35C2C70EB2D}" type="presParOf" srcId="{974F300E-4386-5845-9047-D2E50BE5B9DF}" destId="{2990F259-A510-7044-A15A-189FB55AE5CB}" srcOrd="2" destOrd="0" presId="urn:microsoft.com/office/officeart/2005/8/layout/cycle1"/>
    <dgm:cxn modelId="{8C4E4CFA-D491-6640-831D-7086674B6520}" type="presParOf" srcId="{974F300E-4386-5845-9047-D2E50BE5B9DF}" destId="{A7A1548F-03D0-7F43-8C4C-631804CE4126}" srcOrd="3" destOrd="0" presId="urn:microsoft.com/office/officeart/2005/8/layout/cycle1"/>
    <dgm:cxn modelId="{143948CC-A450-8343-A76B-543DF7BA65CC}" type="presParOf" srcId="{974F300E-4386-5845-9047-D2E50BE5B9DF}" destId="{EAEA7D1D-8D8A-4A4B-812D-D24179AFED27}" srcOrd="4" destOrd="0" presId="urn:microsoft.com/office/officeart/2005/8/layout/cycle1"/>
    <dgm:cxn modelId="{C155F609-0E29-DC40-ACA5-4CFB06A52D5C}" type="presParOf" srcId="{974F300E-4386-5845-9047-D2E50BE5B9DF}" destId="{2257407E-2335-6E46-9533-50F1A4869162}" srcOrd="5" destOrd="0" presId="urn:microsoft.com/office/officeart/2005/8/layout/cycle1"/>
    <dgm:cxn modelId="{175843BD-2A83-C94A-9773-04BAC11A35C3}" type="presParOf" srcId="{974F300E-4386-5845-9047-D2E50BE5B9DF}" destId="{3467B5D4-61EB-4C46-BB87-881C0920F2D1}" srcOrd="6" destOrd="0" presId="urn:microsoft.com/office/officeart/2005/8/layout/cycle1"/>
    <dgm:cxn modelId="{EC44E0DF-DB05-624A-BC78-458CE01053B9}" type="presParOf" srcId="{974F300E-4386-5845-9047-D2E50BE5B9DF}" destId="{2467F156-8EB3-F044-8664-8B186FD19D40}" srcOrd="7" destOrd="0" presId="urn:microsoft.com/office/officeart/2005/8/layout/cycle1"/>
    <dgm:cxn modelId="{82ACFA2E-C8AA-2E46-A644-1443DA6C4AEE}" type="presParOf" srcId="{974F300E-4386-5845-9047-D2E50BE5B9DF}" destId="{DC85BF06-3190-2C49-B38C-CC01414F9567}" srcOrd="8" destOrd="0" presId="urn:microsoft.com/office/officeart/2005/8/layout/cycle1"/>
    <dgm:cxn modelId="{F83F4E0E-7ED6-5A44-8AB4-01C4DF41F82A}" type="presParOf" srcId="{974F300E-4386-5845-9047-D2E50BE5B9DF}" destId="{818521AB-CB19-3245-AC47-32330EC1D05A}" srcOrd="9" destOrd="0" presId="urn:microsoft.com/office/officeart/2005/8/layout/cycle1"/>
    <dgm:cxn modelId="{C888565B-683B-B44A-9571-95B7D5C5A96B}" type="presParOf" srcId="{974F300E-4386-5845-9047-D2E50BE5B9DF}" destId="{A85B6194-0CD3-0046-9C07-12EA626BEFA3}" srcOrd="10" destOrd="0" presId="urn:microsoft.com/office/officeart/2005/8/layout/cycle1"/>
    <dgm:cxn modelId="{031546F9-EFD6-DB41-A1DA-0AC451383F86}" type="presParOf" srcId="{974F300E-4386-5845-9047-D2E50BE5B9DF}" destId="{76EDA6DC-5A32-7640-86D9-A3D1F65AC2D3}" srcOrd="11" destOrd="0" presId="urn:microsoft.com/office/officeart/2005/8/layout/cycle1"/>
    <dgm:cxn modelId="{FC817A12-8547-E44B-9FE9-F85549C97D0B}" type="presParOf" srcId="{974F300E-4386-5845-9047-D2E50BE5B9DF}" destId="{5FEB966B-5E78-494C-B5A1-6F18B3A362B7}" srcOrd="12" destOrd="0" presId="urn:microsoft.com/office/officeart/2005/8/layout/cycle1"/>
    <dgm:cxn modelId="{F93E088F-ED29-AC49-92B8-246D44EC75DB}" type="presParOf" srcId="{974F300E-4386-5845-9047-D2E50BE5B9DF}" destId="{9BE0E30D-6CC1-3143-BC4A-4FF2C5039316}" srcOrd="13" destOrd="0" presId="urn:microsoft.com/office/officeart/2005/8/layout/cycle1"/>
    <dgm:cxn modelId="{A304B109-8BA2-3744-97F4-1AFAED0FF45E}" type="presParOf" srcId="{974F300E-4386-5845-9047-D2E50BE5B9DF}" destId="{37E24780-EDFC-1D4D-B756-C90BE821441B}" srcOrd="14" destOrd="0" presId="urn:microsoft.com/office/officeart/2005/8/layout/cycle1"/>
    <dgm:cxn modelId="{28C8413D-7FE5-0E45-A1B0-0DA81BA62755}" type="presParOf" srcId="{974F300E-4386-5845-9047-D2E50BE5B9DF}" destId="{788B510C-5C6F-7E4F-BD2A-4B0F37349509}" srcOrd="15" destOrd="0" presId="urn:microsoft.com/office/officeart/2005/8/layout/cycle1"/>
    <dgm:cxn modelId="{F0B40972-AC2E-AE44-81F6-0199FE3FF543}" type="presParOf" srcId="{974F300E-4386-5845-9047-D2E50BE5B9DF}" destId="{BF6C208F-01F8-574D-980A-D40F886CF760}" srcOrd="16" destOrd="0" presId="urn:microsoft.com/office/officeart/2005/8/layout/cycle1"/>
    <dgm:cxn modelId="{3A1BE456-B55E-1547-A1E7-D3AD0C85BD0E}" type="presParOf" srcId="{974F300E-4386-5845-9047-D2E50BE5B9DF}" destId="{DAE7F6D9-575B-6C47-9F2C-6177EB4BA541}" srcOrd="17" destOrd="0" presId="urn:microsoft.com/office/officeart/2005/8/layout/cycle1"/>
    <dgm:cxn modelId="{139770FF-6E24-7140-8B62-429DACC5ACED}" type="presParOf" srcId="{974F300E-4386-5845-9047-D2E50BE5B9DF}" destId="{3AD74439-13B4-6B4C-A74C-96BE28333D49}" srcOrd="18" destOrd="0" presId="urn:microsoft.com/office/officeart/2005/8/layout/cycle1"/>
    <dgm:cxn modelId="{865ED285-964B-C649-9873-9723C37A3EE6}" type="presParOf" srcId="{974F300E-4386-5845-9047-D2E50BE5B9DF}" destId="{B4CE740F-E5F8-1040-9068-3C0CA6A81D60}" srcOrd="19" destOrd="0" presId="urn:microsoft.com/office/officeart/2005/8/layout/cycle1"/>
    <dgm:cxn modelId="{8E668C7B-AEBD-F84B-A7BD-6B4B3D37BFB0}" type="presParOf" srcId="{974F300E-4386-5845-9047-D2E50BE5B9DF}" destId="{7D368AA8-A897-6A44-B2ED-5420DBBF55CD}" srcOrd="20" destOrd="0" presId="urn:microsoft.com/office/officeart/2005/8/layout/cycle1"/>
    <dgm:cxn modelId="{BCD305E6-64F7-AC4F-AA92-FB40485CE9D0}" type="presParOf" srcId="{974F300E-4386-5845-9047-D2E50BE5B9DF}" destId="{256A8A82-B1CB-EF43-AB66-A3D1C8A54B59}" srcOrd="21" destOrd="0" presId="urn:microsoft.com/office/officeart/2005/8/layout/cycle1"/>
    <dgm:cxn modelId="{B213F995-F116-2B4C-BDD8-A0F95E07A6B6}" type="presParOf" srcId="{974F300E-4386-5845-9047-D2E50BE5B9DF}" destId="{36444405-91CC-BC45-909E-8AE477F1EC7C}" srcOrd="22" destOrd="0" presId="urn:microsoft.com/office/officeart/2005/8/layout/cycle1"/>
    <dgm:cxn modelId="{AE2F3949-FCF8-494D-AC1F-87676602B36D}" type="presParOf" srcId="{974F300E-4386-5845-9047-D2E50BE5B9DF}" destId="{0EBEA1BD-8C57-A847-A4A1-BD492A397D4A}" srcOrd="23" destOrd="0" presId="urn:microsoft.com/office/officeart/2005/8/layout/cycle1"/>
    <dgm:cxn modelId="{CC6E3271-02D1-404E-889F-F4141BC65EEC}" type="presParOf" srcId="{974F300E-4386-5845-9047-D2E50BE5B9DF}" destId="{A1257670-91AA-B74E-AFCB-48382C466D43}" srcOrd="24" destOrd="0" presId="urn:microsoft.com/office/officeart/2005/8/layout/cycle1"/>
    <dgm:cxn modelId="{AF32D6C0-DAFF-D545-8756-0EC5482565D3}" type="presParOf" srcId="{974F300E-4386-5845-9047-D2E50BE5B9DF}" destId="{19DCBC3D-EF34-4444-B52C-E59D1C44CC9D}" srcOrd="25" destOrd="0" presId="urn:microsoft.com/office/officeart/2005/8/layout/cycle1"/>
    <dgm:cxn modelId="{5457927A-1914-2740-84E6-237452AF0A4F}" type="presParOf" srcId="{974F300E-4386-5845-9047-D2E50BE5B9DF}" destId="{CDA9BE8C-41E5-BF45-BAB4-5B91BDDEFF8D}" srcOrd="26" destOrd="0" presId="urn:microsoft.com/office/officeart/2005/8/layout/cycle1"/>
    <dgm:cxn modelId="{24B883BB-BACF-0A4F-B26F-0BFF5CA892BB}" type="presParOf" srcId="{974F300E-4386-5845-9047-D2E50BE5B9DF}" destId="{731680F6-F070-374C-97C4-FB0156E03231}" srcOrd="27" destOrd="0" presId="urn:microsoft.com/office/officeart/2005/8/layout/cycle1"/>
    <dgm:cxn modelId="{F563EE9E-00D3-E443-B21C-5249510E7BB6}" type="presParOf" srcId="{974F300E-4386-5845-9047-D2E50BE5B9DF}" destId="{12C576B8-5B2D-B04B-98C4-29D5E499FD83}" srcOrd="28" destOrd="0" presId="urn:microsoft.com/office/officeart/2005/8/layout/cycle1"/>
    <dgm:cxn modelId="{7569FC24-9DDD-0448-BDEE-F5DB588DA6E4}" type="presParOf" srcId="{974F300E-4386-5845-9047-D2E50BE5B9DF}" destId="{C4FE94AE-AFAE-8743-9525-171FDA850E0F}" srcOrd="29" destOrd="0" presId="urn:microsoft.com/office/officeart/2005/8/layout/cycle1"/>
    <dgm:cxn modelId="{E54BAAD2-D430-B841-8007-92A19E510871}" type="presParOf" srcId="{974F300E-4386-5845-9047-D2E50BE5B9DF}" destId="{FBD4D212-3E98-9843-8795-297F9EDDD657}" srcOrd="30" destOrd="0" presId="urn:microsoft.com/office/officeart/2005/8/layout/cycle1"/>
    <dgm:cxn modelId="{1438EE93-3BA5-874C-912E-F808558A033F}" type="presParOf" srcId="{974F300E-4386-5845-9047-D2E50BE5B9DF}" destId="{54CDBF4B-9D09-3242-A1D5-0506BD1712C5}" srcOrd="31" destOrd="0" presId="urn:microsoft.com/office/officeart/2005/8/layout/cycle1"/>
    <dgm:cxn modelId="{13926E33-24F9-6E40-B617-17990CD06210}" type="presParOf" srcId="{974F300E-4386-5845-9047-D2E50BE5B9DF}" destId="{49452468-AA65-834B-B75D-72A0A7810E13}" srcOrd="32" destOrd="0" presId="urn:microsoft.com/office/officeart/2005/8/layout/cycle1"/>
    <dgm:cxn modelId="{4FDB8AAF-49E0-A348-877D-651390C797D2}" type="presParOf" srcId="{974F300E-4386-5845-9047-D2E50BE5B9DF}" destId="{B0C742D0-6463-FF41-BE88-36D0AF1ED5D5}" srcOrd="33" destOrd="0" presId="urn:microsoft.com/office/officeart/2005/8/layout/cycle1"/>
    <dgm:cxn modelId="{DC40CA58-7EA3-0B41-B456-06D2B1C6E97E}" type="presParOf" srcId="{974F300E-4386-5845-9047-D2E50BE5B9DF}" destId="{CE064FAD-9527-C04A-986D-ADE7F29D4AAF}" srcOrd="34" destOrd="0" presId="urn:microsoft.com/office/officeart/2005/8/layout/cycle1"/>
    <dgm:cxn modelId="{7B9CEA8B-DB88-E54F-967A-E6AC6BEEE43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எலுள்l</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கிஷ்லெவ்</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4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r>
            <a:rPr lang="en-US" sz="1600" dirty="0" err="1">
              <a:solidFill>
                <a:srgbClr val="FFFFFF">
                  <a:hueOff val="0"/>
                  <a:satOff val="0"/>
                  <a:lumOff val="0"/>
                  <a:alphaOff val="0"/>
                </a:srgbClr>
              </a:solidFill>
              <a:latin typeface="Tahoma"/>
              <a:ea typeface="+mn-ea"/>
              <a:cs typeface="+mn-cs"/>
            </a:rPr>
            <a:t>r</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743FD07-F837-3448-978A-D8123F579F0C}"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E753925-E95E-FC40-9489-D3DD010D62E0}" type="presOf" srcId="{12600BCB-5734-3F4B-9543-0CB09A3EC940}" destId="{92DA8A36-05F4-4B4C-B207-6FB4CBC9688F}" srcOrd="0" destOrd="0" presId="urn:microsoft.com/office/officeart/2005/8/layout/cycle1"/>
    <dgm:cxn modelId="{90182A2D-A751-BD41-B6FC-FE526620C748}" type="presOf" srcId="{D805A741-31F4-6D45-A082-4AD4C7B066F1}" destId="{7D368AA8-A897-6A44-B2ED-5420DBBF55CD}" srcOrd="0" destOrd="0" presId="urn:microsoft.com/office/officeart/2005/8/layout/cycle1"/>
    <dgm:cxn modelId="{E60B872F-5133-BE4E-A3FA-D1D6C202A4B3}"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2AEC43B-B972-E641-9263-8DCD4AFFB609}" type="presOf" srcId="{C62D126D-D94F-0A45-AAB3-A4A2804A9AA5}" destId="{49452468-AA65-834B-B75D-72A0A7810E13}" srcOrd="0" destOrd="0" presId="urn:microsoft.com/office/officeart/2005/8/layout/cycle1"/>
    <dgm:cxn modelId="{1F3CD73D-E3D9-6945-9EC2-324640CBF7A3}" type="presOf" srcId="{55E743FA-081E-B447-B4F2-DEEACC6857BC}" destId="{36444405-91CC-BC45-909E-8AE477F1EC7C}" srcOrd="0" destOrd="0" presId="urn:microsoft.com/office/officeart/2005/8/layout/cycle1"/>
    <dgm:cxn modelId="{076D3541-E45F-674E-8EC6-53B6A54E5462}" type="presOf" srcId="{325DB5A0-FE7A-8245-9663-7B515E4DF4C8}" destId="{EAEA7D1D-8D8A-4A4B-812D-D24179AFED27}" srcOrd="0" destOrd="0" presId="urn:microsoft.com/office/officeart/2005/8/layout/cycle1"/>
    <dgm:cxn modelId="{76812D47-9A8D-DB44-BB39-479E41A50D87}" type="presOf" srcId="{580AAA11-E1E4-FC4E-A546-63E521F462A7}" destId="{DAE7F6D9-575B-6C47-9F2C-6177EB4BA541}" srcOrd="0" destOrd="0" presId="urn:microsoft.com/office/officeart/2005/8/layout/cycle1"/>
    <dgm:cxn modelId="{CBB48047-FED1-9141-9634-5F470F10B9B1}"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5FBC84D-394A-DE42-8800-7CB6E7D833DE}" type="presOf" srcId="{8E1255C9-F847-A440-83FF-7AA254CCB896}" destId="{974F300E-4386-5845-9047-D2E50BE5B9DF}" srcOrd="0" destOrd="0" presId="urn:microsoft.com/office/officeart/2005/8/layout/cycle1"/>
    <dgm:cxn modelId="{FA2B8E60-D203-0A47-BCE5-321C60AD0BFE}" type="presOf" srcId="{931AD6AD-68AD-1F4D-802F-C6CD780A0CDB}" destId="{19DCBC3D-EF34-4444-B52C-E59D1C44CC9D}" srcOrd="0" destOrd="0" presId="urn:microsoft.com/office/officeart/2005/8/layout/cycle1"/>
    <dgm:cxn modelId="{6A179667-9203-0544-BADF-D1ABCE6C4E92}" type="presOf" srcId="{54471214-3ABC-B64E-8935-4F53AC7091F5}" destId="{2257407E-2335-6E46-9533-50F1A4869162}" srcOrd="0" destOrd="0" presId="urn:microsoft.com/office/officeart/2005/8/layout/cycle1"/>
    <dgm:cxn modelId="{9F3A4784-E392-9A4D-8A6F-3EF9AF3FA242}" type="presOf" srcId="{D548EBB6-B1A8-4E4A-94F3-38AFF917AA13}" destId="{A85B6194-0CD3-0046-9C07-12EA626BEFA3}" srcOrd="0" destOrd="0" presId="urn:microsoft.com/office/officeart/2005/8/layout/cycle1"/>
    <dgm:cxn modelId="{F7478C87-EE7E-5749-907F-9A6B6A4B5F31}" type="presOf" srcId="{55B5CCF6-1B65-AC49-B1EC-CD09807E71EF}" destId="{76EDA6DC-5A32-7640-86D9-A3D1F65AC2D3}" srcOrd="0" destOrd="0" presId="urn:microsoft.com/office/officeart/2005/8/layout/cycle1"/>
    <dgm:cxn modelId="{F7D0088C-C681-444C-A418-572FAC8BFC4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567E392-FD73-964E-A6F9-4B5DC0D39A9A}"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D0334A9-B554-EB4E-B397-01A4544B8FB7}" type="presOf" srcId="{CCCC52AB-CFB4-904A-B94C-E1998826B4F9}" destId="{7C0589C6-43EC-854D-966B-B0C5FE9A8192}" srcOrd="0" destOrd="0" presId="urn:microsoft.com/office/officeart/2005/8/layout/cycle1"/>
    <dgm:cxn modelId="{1E2694AE-A2CE-8242-8207-6433786C37F3}" type="presOf" srcId="{B6065800-F57E-6842-B73C-614AFBC2DE05}" destId="{2990F259-A510-7044-A15A-189FB55AE5CB}" srcOrd="0" destOrd="0" presId="urn:microsoft.com/office/officeart/2005/8/layout/cycle1"/>
    <dgm:cxn modelId="{0FBBAAAF-F57E-604A-831B-992F786B772A}" type="presOf" srcId="{591E9484-33B2-714C-AA5D-D47E80DA12F9}" destId="{CDA9BE8C-41E5-BF45-BAB4-5B91BDDEFF8D}" srcOrd="0" destOrd="0" presId="urn:microsoft.com/office/officeart/2005/8/layout/cycle1"/>
    <dgm:cxn modelId="{F16C76B0-CEBA-4F42-BE5C-1EF5A0C2939C}" type="presOf" srcId="{19401D75-4FA1-2642-9C39-67D34D8AB9EC}" destId="{37E24780-EDFC-1D4D-B756-C90BE821441B}" srcOrd="0" destOrd="0" presId="urn:microsoft.com/office/officeart/2005/8/layout/cycle1"/>
    <dgm:cxn modelId="{B064AEB2-1469-5845-9579-8B774AB31872}"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2FA24C3-24C8-8D46-A913-54770C53A7C4}" type="presOf" srcId="{A9914442-2057-0542-A0EA-F935FCA28993}" destId="{B4CE740F-E5F8-1040-9068-3C0CA6A81D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47907E5-965B-6A43-9DF0-65637DAAF255}" type="presOf" srcId="{0858D728-97B0-1A41-82DA-1572CE14754F}" destId="{9BE0E30D-6CC1-3143-BC4A-4FF2C5039316}" srcOrd="0" destOrd="0" presId="urn:microsoft.com/office/officeart/2005/8/layout/cycle1"/>
    <dgm:cxn modelId="{ABC8DCE5-605E-4341-8EFC-E53C3F960BFF}" type="presOf" srcId="{B7792F1E-795A-8A40-9AF9-CBB036406804}" destId="{0EBEA1BD-8C57-A847-A4A1-BD492A397D4A}" srcOrd="0" destOrd="0" presId="urn:microsoft.com/office/officeart/2005/8/layout/cycle1"/>
    <dgm:cxn modelId="{8F3CAEE6-4287-1543-8BE6-C9530414B5E2}" type="presOf" srcId="{6533DBF9-2933-D44A-B9F0-8FC24EC06F20}" destId="{C4FE94AE-AFAE-8743-9525-171FDA850E0F}" srcOrd="0" destOrd="0" presId="urn:microsoft.com/office/officeart/2005/8/layout/cycle1"/>
    <dgm:cxn modelId="{99E3C8BC-6947-B340-95D7-9A93487BBA0A}" type="presParOf" srcId="{974F300E-4386-5845-9047-D2E50BE5B9DF}" destId="{BF1A72C0-4F23-214E-B2C0-EC3432C35438}" srcOrd="0" destOrd="0" presId="urn:microsoft.com/office/officeart/2005/8/layout/cycle1"/>
    <dgm:cxn modelId="{0D6EF4AE-1759-4345-8E92-EEEEE71086B0}" type="presParOf" srcId="{974F300E-4386-5845-9047-D2E50BE5B9DF}" destId="{92DA8A36-05F4-4B4C-B207-6FB4CBC9688F}" srcOrd="1" destOrd="0" presId="urn:microsoft.com/office/officeart/2005/8/layout/cycle1"/>
    <dgm:cxn modelId="{B4243F40-AF9B-A945-BAAF-4FDD0CCF2F54}" type="presParOf" srcId="{974F300E-4386-5845-9047-D2E50BE5B9DF}" destId="{2990F259-A510-7044-A15A-189FB55AE5CB}" srcOrd="2" destOrd="0" presId="urn:microsoft.com/office/officeart/2005/8/layout/cycle1"/>
    <dgm:cxn modelId="{97DEF19D-FEF0-F940-9C41-3C749EF815E7}" type="presParOf" srcId="{974F300E-4386-5845-9047-D2E50BE5B9DF}" destId="{A7A1548F-03D0-7F43-8C4C-631804CE4126}" srcOrd="3" destOrd="0" presId="urn:microsoft.com/office/officeart/2005/8/layout/cycle1"/>
    <dgm:cxn modelId="{A1C11B50-8BAC-5F46-AD03-03A751B3F666}" type="presParOf" srcId="{974F300E-4386-5845-9047-D2E50BE5B9DF}" destId="{EAEA7D1D-8D8A-4A4B-812D-D24179AFED27}" srcOrd="4" destOrd="0" presId="urn:microsoft.com/office/officeart/2005/8/layout/cycle1"/>
    <dgm:cxn modelId="{40A0ADCD-D385-7148-8474-98587D283A70}" type="presParOf" srcId="{974F300E-4386-5845-9047-D2E50BE5B9DF}" destId="{2257407E-2335-6E46-9533-50F1A4869162}" srcOrd="5" destOrd="0" presId="urn:microsoft.com/office/officeart/2005/8/layout/cycle1"/>
    <dgm:cxn modelId="{BF24A460-01C9-554A-AE0F-F1E9AFD6A022}" type="presParOf" srcId="{974F300E-4386-5845-9047-D2E50BE5B9DF}" destId="{3467B5D4-61EB-4C46-BB87-881C0920F2D1}" srcOrd="6" destOrd="0" presId="urn:microsoft.com/office/officeart/2005/8/layout/cycle1"/>
    <dgm:cxn modelId="{277C8769-06C1-DE46-8EB3-8F2C6732A4ED}" type="presParOf" srcId="{974F300E-4386-5845-9047-D2E50BE5B9DF}" destId="{2467F156-8EB3-F044-8664-8B186FD19D40}" srcOrd="7" destOrd="0" presId="urn:microsoft.com/office/officeart/2005/8/layout/cycle1"/>
    <dgm:cxn modelId="{37D26CBC-C51A-2D44-985E-D1816CCF198B}" type="presParOf" srcId="{974F300E-4386-5845-9047-D2E50BE5B9DF}" destId="{DC85BF06-3190-2C49-B38C-CC01414F9567}" srcOrd="8" destOrd="0" presId="urn:microsoft.com/office/officeart/2005/8/layout/cycle1"/>
    <dgm:cxn modelId="{5930F302-C310-3E43-AD89-E0D2ECA5C49D}" type="presParOf" srcId="{974F300E-4386-5845-9047-D2E50BE5B9DF}" destId="{818521AB-CB19-3245-AC47-32330EC1D05A}" srcOrd="9" destOrd="0" presId="urn:microsoft.com/office/officeart/2005/8/layout/cycle1"/>
    <dgm:cxn modelId="{9CED35B1-0AA1-8F47-8BD6-0168FADA6F60}" type="presParOf" srcId="{974F300E-4386-5845-9047-D2E50BE5B9DF}" destId="{A85B6194-0CD3-0046-9C07-12EA626BEFA3}" srcOrd="10" destOrd="0" presId="urn:microsoft.com/office/officeart/2005/8/layout/cycle1"/>
    <dgm:cxn modelId="{E29E24B5-CCB1-7940-BB6B-8EDAFDBCE3F6}" type="presParOf" srcId="{974F300E-4386-5845-9047-D2E50BE5B9DF}" destId="{76EDA6DC-5A32-7640-86D9-A3D1F65AC2D3}" srcOrd="11" destOrd="0" presId="urn:microsoft.com/office/officeart/2005/8/layout/cycle1"/>
    <dgm:cxn modelId="{8CD3824A-1D27-6E42-8C3E-3624839CC4D3}" type="presParOf" srcId="{974F300E-4386-5845-9047-D2E50BE5B9DF}" destId="{5FEB966B-5E78-494C-B5A1-6F18B3A362B7}" srcOrd="12" destOrd="0" presId="urn:microsoft.com/office/officeart/2005/8/layout/cycle1"/>
    <dgm:cxn modelId="{D17A5730-6EC2-D749-B3C8-65873216A875}" type="presParOf" srcId="{974F300E-4386-5845-9047-D2E50BE5B9DF}" destId="{9BE0E30D-6CC1-3143-BC4A-4FF2C5039316}" srcOrd="13" destOrd="0" presId="urn:microsoft.com/office/officeart/2005/8/layout/cycle1"/>
    <dgm:cxn modelId="{D59A5C91-1382-C34F-B5C3-AFD6E4651627}" type="presParOf" srcId="{974F300E-4386-5845-9047-D2E50BE5B9DF}" destId="{37E24780-EDFC-1D4D-B756-C90BE821441B}" srcOrd="14" destOrd="0" presId="urn:microsoft.com/office/officeart/2005/8/layout/cycle1"/>
    <dgm:cxn modelId="{42398D54-4B96-4749-A5D1-8F37E55BD5CE}" type="presParOf" srcId="{974F300E-4386-5845-9047-D2E50BE5B9DF}" destId="{788B510C-5C6F-7E4F-BD2A-4B0F37349509}" srcOrd="15" destOrd="0" presId="urn:microsoft.com/office/officeart/2005/8/layout/cycle1"/>
    <dgm:cxn modelId="{6BCB8271-649D-BA42-807F-B55CB94DA5F5}" type="presParOf" srcId="{974F300E-4386-5845-9047-D2E50BE5B9DF}" destId="{BF6C208F-01F8-574D-980A-D40F886CF760}" srcOrd="16" destOrd="0" presId="urn:microsoft.com/office/officeart/2005/8/layout/cycle1"/>
    <dgm:cxn modelId="{B187B599-B59C-ED4B-A2F2-8DA065828151}" type="presParOf" srcId="{974F300E-4386-5845-9047-D2E50BE5B9DF}" destId="{DAE7F6D9-575B-6C47-9F2C-6177EB4BA541}" srcOrd="17" destOrd="0" presId="urn:microsoft.com/office/officeart/2005/8/layout/cycle1"/>
    <dgm:cxn modelId="{EA4525A1-1524-2548-82D7-16B3702F1124}" type="presParOf" srcId="{974F300E-4386-5845-9047-D2E50BE5B9DF}" destId="{3AD74439-13B4-6B4C-A74C-96BE28333D49}" srcOrd="18" destOrd="0" presId="urn:microsoft.com/office/officeart/2005/8/layout/cycle1"/>
    <dgm:cxn modelId="{CD266178-57FF-874F-96F4-7C9BEA482A29}" type="presParOf" srcId="{974F300E-4386-5845-9047-D2E50BE5B9DF}" destId="{B4CE740F-E5F8-1040-9068-3C0CA6A81D60}" srcOrd="19" destOrd="0" presId="urn:microsoft.com/office/officeart/2005/8/layout/cycle1"/>
    <dgm:cxn modelId="{39F4F918-7EE6-8E4A-9E86-6D0879FF5396}" type="presParOf" srcId="{974F300E-4386-5845-9047-D2E50BE5B9DF}" destId="{7D368AA8-A897-6A44-B2ED-5420DBBF55CD}" srcOrd="20" destOrd="0" presId="urn:microsoft.com/office/officeart/2005/8/layout/cycle1"/>
    <dgm:cxn modelId="{BC7BC9C7-B880-714D-9085-61EFD3DE7919}" type="presParOf" srcId="{974F300E-4386-5845-9047-D2E50BE5B9DF}" destId="{256A8A82-B1CB-EF43-AB66-A3D1C8A54B59}" srcOrd="21" destOrd="0" presId="urn:microsoft.com/office/officeart/2005/8/layout/cycle1"/>
    <dgm:cxn modelId="{68475329-4EE6-564A-8F55-3D460D8B25F5}" type="presParOf" srcId="{974F300E-4386-5845-9047-D2E50BE5B9DF}" destId="{36444405-91CC-BC45-909E-8AE477F1EC7C}" srcOrd="22" destOrd="0" presId="urn:microsoft.com/office/officeart/2005/8/layout/cycle1"/>
    <dgm:cxn modelId="{0CFEAF64-5D75-494C-B02B-A02CC1BC5F75}" type="presParOf" srcId="{974F300E-4386-5845-9047-D2E50BE5B9DF}" destId="{0EBEA1BD-8C57-A847-A4A1-BD492A397D4A}" srcOrd="23" destOrd="0" presId="urn:microsoft.com/office/officeart/2005/8/layout/cycle1"/>
    <dgm:cxn modelId="{0FC7FB98-42E6-7443-8537-CEB0DBEEE012}" type="presParOf" srcId="{974F300E-4386-5845-9047-D2E50BE5B9DF}" destId="{A1257670-91AA-B74E-AFCB-48382C466D43}" srcOrd="24" destOrd="0" presId="urn:microsoft.com/office/officeart/2005/8/layout/cycle1"/>
    <dgm:cxn modelId="{BBD81E88-B425-C740-A525-6072409854CE}" type="presParOf" srcId="{974F300E-4386-5845-9047-D2E50BE5B9DF}" destId="{19DCBC3D-EF34-4444-B52C-E59D1C44CC9D}" srcOrd="25" destOrd="0" presId="urn:microsoft.com/office/officeart/2005/8/layout/cycle1"/>
    <dgm:cxn modelId="{50C72B65-8625-6C41-889B-33A5C1FB21BE}" type="presParOf" srcId="{974F300E-4386-5845-9047-D2E50BE5B9DF}" destId="{CDA9BE8C-41E5-BF45-BAB4-5B91BDDEFF8D}" srcOrd="26" destOrd="0" presId="urn:microsoft.com/office/officeart/2005/8/layout/cycle1"/>
    <dgm:cxn modelId="{6F9F6362-FFAB-4A43-A267-301F942BB4A5}" type="presParOf" srcId="{974F300E-4386-5845-9047-D2E50BE5B9DF}" destId="{731680F6-F070-374C-97C4-FB0156E03231}" srcOrd="27" destOrd="0" presId="urn:microsoft.com/office/officeart/2005/8/layout/cycle1"/>
    <dgm:cxn modelId="{76124683-17AF-3B44-918A-BD96F526A82B}" type="presParOf" srcId="{974F300E-4386-5845-9047-D2E50BE5B9DF}" destId="{12C576B8-5B2D-B04B-98C4-29D5E499FD83}" srcOrd="28" destOrd="0" presId="urn:microsoft.com/office/officeart/2005/8/layout/cycle1"/>
    <dgm:cxn modelId="{DA7FF1DC-E20A-B649-B8A6-D6B62FBC9DF7}" type="presParOf" srcId="{974F300E-4386-5845-9047-D2E50BE5B9DF}" destId="{C4FE94AE-AFAE-8743-9525-171FDA850E0F}" srcOrd="29" destOrd="0" presId="urn:microsoft.com/office/officeart/2005/8/layout/cycle1"/>
    <dgm:cxn modelId="{A7652BC5-31A9-1646-B79B-6F45BA5F8EDA}" type="presParOf" srcId="{974F300E-4386-5845-9047-D2E50BE5B9DF}" destId="{FBD4D212-3E98-9843-8795-297F9EDDD657}" srcOrd="30" destOrd="0" presId="urn:microsoft.com/office/officeart/2005/8/layout/cycle1"/>
    <dgm:cxn modelId="{82E566AA-EF70-8C4D-B926-4E38F4A8F8F7}" type="presParOf" srcId="{974F300E-4386-5845-9047-D2E50BE5B9DF}" destId="{54CDBF4B-9D09-3242-A1D5-0506BD1712C5}" srcOrd="31" destOrd="0" presId="urn:microsoft.com/office/officeart/2005/8/layout/cycle1"/>
    <dgm:cxn modelId="{91211F8E-8104-D84C-A264-56EE51AB8ED4}" type="presParOf" srcId="{974F300E-4386-5845-9047-D2E50BE5B9DF}" destId="{49452468-AA65-834B-B75D-72A0A7810E13}" srcOrd="32" destOrd="0" presId="urn:microsoft.com/office/officeart/2005/8/layout/cycle1"/>
    <dgm:cxn modelId="{83D98AE6-2250-8844-9691-DE9FD4958433}" type="presParOf" srcId="{974F300E-4386-5845-9047-D2E50BE5B9DF}" destId="{B0C742D0-6463-FF41-BE88-36D0AF1ED5D5}" srcOrd="33" destOrd="0" presId="urn:microsoft.com/office/officeart/2005/8/layout/cycle1"/>
    <dgm:cxn modelId="{F92905F1-140C-FE40-9EB0-249E1E4C25AE}" type="presParOf" srcId="{974F300E-4386-5845-9047-D2E50BE5B9DF}" destId="{CE064FAD-9527-C04A-986D-ADE7F29D4AAF}" srcOrd="34" destOrd="0" presId="urn:microsoft.com/office/officeart/2005/8/layout/cycle1"/>
    <dgm:cxn modelId="{F1ED5AAA-B097-FD49-92AA-27463B4FE3C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6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269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1127502-9AEC-0544-9816-72A7A453C3CF}" type="presOf" srcId="{54471214-3ABC-B64E-8935-4F53AC7091F5}" destId="{2257407E-2335-6E46-9533-50F1A4869162}" srcOrd="0" destOrd="0" presId="urn:microsoft.com/office/officeart/2005/8/layout/cycle1"/>
    <dgm:cxn modelId="{92700304-F193-3049-BECD-AF62B7784FB9}" type="presOf" srcId="{325DB5A0-FE7A-8245-9663-7B515E4DF4C8}" destId="{EAEA7D1D-8D8A-4A4B-812D-D24179AFED27}" srcOrd="0" destOrd="0" presId="urn:microsoft.com/office/officeart/2005/8/layout/cycle1"/>
    <dgm:cxn modelId="{26C1AA06-09D3-8D4C-8709-7CD0E2F7B8D2}" type="presOf" srcId="{D805A741-31F4-6D45-A082-4AD4C7B066F1}" destId="{7D368AA8-A897-6A44-B2ED-5420DBBF55CD}" srcOrd="0" destOrd="0" presId="urn:microsoft.com/office/officeart/2005/8/layout/cycle1"/>
    <dgm:cxn modelId="{B4ADEA1A-B727-4146-BDAB-8CE4C1E1D777}" type="presOf" srcId="{63159F5F-19C4-974F-B4D9-6A8388E3A179}" destId="{DC85BF06-3190-2C49-B38C-CC01414F9567}" srcOrd="0" destOrd="0" presId="urn:microsoft.com/office/officeart/2005/8/layout/cycle1"/>
    <dgm:cxn modelId="{CFA0151B-4468-D247-991A-CE1D3CBBBFFB}"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67912E-CA10-0047-8C64-758956C23D1C}"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5C19636-902B-434E-AC6F-DE29539FCCA5}"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D238C747-AA84-6744-AEA5-731DF179BE0C}"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E6CE047-52EB-544E-9DE7-81CC62F81100}" type="presOf" srcId="{CCCC52AB-CFB4-904A-B94C-E1998826B4F9}" destId="{7C0589C6-43EC-854D-966B-B0C5FE9A8192}" srcOrd="0" destOrd="0" presId="urn:microsoft.com/office/officeart/2005/8/layout/cycle1"/>
    <dgm:cxn modelId="{F91F764E-D820-534F-B45D-8576A3B4AB88}" type="presOf" srcId="{0858D728-97B0-1A41-82DA-1572CE14754F}" destId="{9BE0E30D-6CC1-3143-BC4A-4FF2C5039316}" srcOrd="0" destOrd="0" presId="urn:microsoft.com/office/officeart/2005/8/layout/cycle1"/>
    <dgm:cxn modelId="{A6120951-0789-6949-A521-E348D254A473}" type="presOf" srcId="{A9914442-2057-0542-A0EA-F935FCA28993}" destId="{B4CE740F-E5F8-1040-9068-3C0CA6A81D60}" srcOrd="0" destOrd="0" presId="urn:microsoft.com/office/officeart/2005/8/layout/cycle1"/>
    <dgm:cxn modelId="{ED560362-F1D0-064F-A793-A0EBD057146F}" type="presOf" srcId="{931AD6AD-68AD-1F4D-802F-C6CD780A0CDB}" destId="{19DCBC3D-EF34-4444-B52C-E59D1C44CC9D}" srcOrd="0" destOrd="0" presId="urn:microsoft.com/office/officeart/2005/8/layout/cycle1"/>
    <dgm:cxn modelId="{990A7363-230D-8449-AF48-7523FB6410D8}" type="presOf" srcId="{591E9484-33B2-714C-AA5D-D47E80DA12F9}" destId="{CDA9BE8C-41E5-BF45-BAB4-5B91BDDEFF8D}" srcOrd="0" destOrd="0" presId="urn:microsoft.com/office/officeart/2005/8/layout/cycle1"/>
    <dgm:cxn modelId="{30709B66-75F7-6740-A780-253651E08077}" type="presOf" srcId="{580AAA11-E1E4-FC4E-A546-63E521F462A7}" destId="{DAE7F6D9-575B-6C47-9F2C-6177EB4BA541}" srcOrd="0" destOrd="0" presId="urn:microsoft.com/office/officeart/2005/8/layout/cycle1"/>
    <dgm:cxn modelId="{CBEDAD67-C364-7C41-9667-125FFC889100}" type="presOf" srcId="{F73B3211-1799-3F44-92B6-7CEE57ECB2D3}" destId="{BF6C208F-01F8-574D-980A-D40F886CF760}" srcOrd="0" destOrd="0" presId="urn:microsoft.com/office/officeart/2005/8/layout/cycle1"/>
    <dgm:cxn modelId="{9165DF8A-D4BA-C64F-BF0E-F78A7129B919}" type="presOf" srcId="{81D20D5D-F15B-B844-BCE7-07FE2E88C5B6}" destId="{2467F156-8EB3-F044-8664-8B186FD19D4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A7BDFF9B-5224-2F46-8EDF-1BF0980ACEB6}" type="presOf" srcId="{527799A3-6798-F14C-9108-A99B044124B3}" destId="{CE064FAD-9527-C04A-986D-ADE7F29D4AAF}" srcOrd="0" destOrd="0" presId="urn:microsoft.com/office/officeart/2005/8/layout/cycle1"/>
    <dgm:cxn modelId="{A1DC0B9D-8265-244F-826A-BF2BDE028E7B}" type="presOf" srcId="{B7792F1E-795A-8A40-9AF9-CBB036406804}" destId="{0EBEA1BD-8C57-A847-A4A1-BD492A397D4A}" srcOrd="0" destOrd="0" presId="urn:microsoft.com/office/officeart/2005/8/layout/cycle1"/>
    <dgm:cxn modelId="{DE611DA4-434B-E74E-BA4E-65C329869B16}"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FA2B5-E40C-F040-BB9B-289EE7FDB49B}" type="presOf" srcId="{610909C5-6334-264F-93E0-189A71FB6993}" destId="{54CDBF4B-9D09-3242-A1D5-0506BD1712C5}" srcOrd="0" destOrd="0" presId="urn:microsoft.com/office/officeart/2005/8/layout/cycle1"/>
    <dgm:cxn modelId="{45202BB6-D6EE-1A46-AAD6-F202929CD85B}"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91AA0CB-6EDB-264C-9EFB-77C8E8D360BB}" type="presOf" srcId="{B6065800-F57E-6842-B73C-614AFBC2DE05}" destId="{2990F259-A510-7044-A15A-189FB55AE5CB}" srcOrd="0" destOrd="0" presId="urn:microsoft.com/office/officeart/2005/8/layout/cycle1"/>
    <dgm:cxn modelId="{452A21CE-59D7-724A-9E54-5B89C20A4279}" type="presOf" srcId="{C62D126D-D94F-0A45-AAB3-A4A2804A9AA5}" destId="{49452468-AA65-834B-B75D-72A0A7810E13}" srcOrd="0" destOrd="0" presId="urn:microsoft.com/office/officeart/2005/8/layout/cycle1"/>
    <dgm:cxn modelId="{C81BDCCF-E9DA-C740-B190-1E768DF907B2}"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827F48EF-6610-B64C-AAB6-4F1F0F6F304B}" type="presOf" srcId="{8E1255C9-F847-A440-83FF-7AA254CCB896}" destId="{974F300E-4386-5845-9047-D2E50BE5B9DF}" srcOrd="0" destOrd="0" presId="urn:microsoft.com/office/officeart/2005/8/layout/cycle1"/>
    <dgm:cxn modelId="{50A2BF38-A579-B547-A906-161402653C18}" type="presParOf" srcId="{974F300E-4386-5845-9047-D2E50BE5B9DF}" destId="{BF1A72C0-4F23-214E-B2C0-EC3432C35438}" srcOrd="0" destOrd="0" presId="urn:microsoft.com/office/officeart/2005/8/layout/cycle1"/>
    <dgm:cxn modelId="{A6755280-2D64-EC4A-9991-800A3CA08AD7}" type="presParOf" srcId="{974F300E-4386-5845-9047-D2E50BE5B9DF}" destId="{92DA8A36-05F4-4B4C-B207-6FB4CBC9688F}" srcOrd="1" destOrd="0" presId="urn:microsoft.com/office/officeart/2005/8/layout/cycle1"/>
    <dgm:cxn modelId="{20289BAC-F40D-AF40-87B6-CF413887A868}" type="presParOf" srcId="{974F300E-4386-5845-9047-D2E50BE5B9DF}" destId="{2990F259-A510-7044-A15A-189FB55AE5CB}" srcOrd="2" destOrd="0" presId="urn:microsoft.com/office/officeart/2005/8/layout/cycle1"/>
    <dgm:cxn modelId="{F703A56D-0092-CE46-9CB9-A3237DA23BBF}" type="presParOf" srcId="{974F300E-4386-5845-9047-D2E50BE5B9DF}" destId="{A7A1548F-03D0-7F43-8C4C-631804CE4126}" srcOrd="3" destOrd="0" presId="urn:microsoft.com/office/officeart/2005/8/layout/cycle1"/>
    <dgm:cxn modelId="{5240D48B-6E8E-B342-8D51-3EA656818FC2}" type="presParOf" srcId="{974F300E-4386-5845-9047-D2E50BE5B9DF}" destId="{EAEA7D1D-8D8A-4A4B-812D-D24179AFED27}" srcOrd="4" destOrd="0" presId="urn:microsoft.com/office/officeart/2005/8/layout/cycle1"/>
    <dgm:cxn modelId="{6548B443-F559-554D-9069-F758DB55F45C}" type="presParOf" srcId="{974F300E-4386-5845-9047-D2E50BE5B9DF}" destId="{2257407E-2335-6E46-9533-50F1A4869162}" srcOrd="5" destOrd="0" presId="urn:microsoft.com/office/officeart/2005/8/layout/cycle1"/>
    <dgm:cxn modelId="{166B7B7D-A915-E24F-9DD8-9FE006BC91E8}" type="presParOf" srcId="{974F300E-4386-5845-9047-D2E50BE5B9DF}" destId="{3467B5D4-61EB-4C46-BB87-881C0920F2D1}" srcOrd="6" destOrd="0" presId="urn:microsoft.com/office/officeart/2005/8/layout/cycle1"/>
    <dgm:cxn modelId="{C7390B9C-F927-AE40-8B7F-DD9613801F50}" type="presParOf" srcId="{974F300E-4386-5845-9047-D2E50BE5B9DF}" destId="{2467F156-8EB3-F044-8664-8B186FD19D40}" srcOrd="7" destOrd="0" presId="urn:microsoft.com/office/officeart/2005/8/layout/cycle1"/>
    <dgm:cxn modelId="{721BC35C-4E3A-F746-A19D-26C6F2BE7BD9}" type="presParOf" srcId="{974F300E-4386-5845-9047-D2E50BE5B9DF}" destId="{DC85BF06-3190-2C49-B38C-CC01414F9567}" srcOrd="8" destOrd="0" presId="urn:microsoft.com/office/officeart/2005/8/layout/cycle1"/>
    <dgm:cxn modelId="{3C405658-C1A7-3F4E-9795-4CBCC487BDBE}" type="presParOf" srcId="{974F300E-4386-5845-9047-D2E50BE5B9DF}" destId="{818521AB-CB19-3245-AC47-32330EC1D05A}" srcOrd="9" destOrd="0" presId="urn:microsoft.com/office/officeart/2005/8/layout/cycle1"/>
    <dgm:cxn modelId="{EEF6935D-E48B-EF44-9F67-BDA1141566D6}" type="presParOf" srcId="{974F300E-4386-5845-9047-D2E50BE5B9DF}" destId="{A85B6194-0CD3-0046-9C07-12EA626BEFA3}" srcOrd="10" destOrd="0" presId="urn:microsoft.com/office/officeart/2005/8/layout/cycle1"/>
    <dgm:cxn modelId="{9935CAF3-EA75-8746-8642-0D302C3A8A5C}" type="presParOf" srcId="{974F300E-4386-5845-9047-D2E50BE5B9DF}" destId="{76EDA6DC-5A32-7640-86D9-A3D1F65AC2D3}" srcOrd="11" destOrd="0" presId="urn:microsoft.com/office/officeart/2005/8/layout/cycle1"/>
    <dgm:cxn modelId="{7DAA7124-86E9-3F4E-A0A7-8BBA4476D3B6}" type="presParOf" srcId="{974F300E-4386-5845-9047-D2E50BE5B9DF}" destId="{5FEB966B-5E78-494C-B5A1-6F18B3A362B7}" srcOrd="12" destOrd="0" presId="urn:microsoft.com/office/officeart/2005/8/layout/cycle1"/>
    <dgm:cxn modelId="{4EB7FFA5-D2C6-554C-A4B9-B5B53363387A}" type="presParOf" srcId="{974F300E-4386-5845-9047-D2E50BE5B9DF}" destId="{9BE0E30D-6CC1-3143-BC4A-4FF2C5039316}" srcOrd="13" destOrd="0" presId="urn:microsoft.com/office/officeart/2005/8/layout/cycle1"/>
    <dgm:cxn modelId="{89F631EC-0BBE-5540-A008-9AA820E9F6E8}" type="presParOf" srcId="{974F300E-4386-5845-9047-D2E50BE5B9DF}" destId="{37E24780-EDFC-1D4D-B756-C90BE821441B}" srcOrd="14" destOrd="0" presId="urn:microsoft.com/office/officeart/2005/8/layout/cycle1"/>
    <dgm:cxn modelId="{A9C427F4-36FC-9743-904B-44F6CD514BF1}" type="presParOf" srcId="{974F300E-4386-5845-9047-D2E50BE5B9DF}" destId="{788B510C-5C6F-7E4F-BD2A-4B0F37349509}" srcOrd="15" destOrd="0" presId="urn:microsoft.com/office/officeart/2005/8/layout/cycle1"/>
    <dgm:cxn modelId="{1ECF504A-D00D-F649-8B5D-A5274BEACF91}" type="presParOf" srcId="{974F300E-4386-5845-9047-D2E50BE5B9DF}" destId="{BF6C208F-01F8-574D-980A-D40F886CF760}" srcOrd="16" destOrd="0" presId="urn:microsoft.com/office/officeart/2005/8/layout/cycle1"/>
    <dgm:cxn modelId="{85F8A424-F4A6-7D4E-A09C-98C80A75DC45}" type="presParOf" srcId="{974F300E-4386-5845-9047-D2E50BE5B9DF}" destId="{DAE7F6D9-575B-6C47-9F2C-6177EB4BA541}" srcOrd="17" destOrd="0" presId="urn:microsoft.com/office/officeart/2005/8/layout/cycle1"/>
    <dgm:cxn modelId="{B060F0CA-73A5-054D-9821-CD52C3BD796E}" type="presParOf" srcId="{974F300E-4386-5845-9047-D2E50BE5B9DF}" destId="{3AD74439-13B4-6B4C-A74C-96BE28333D49}" srcOrd="18" destOrd="0" presId="urn:microsoft.com/office/officeart/2005/8/layout/cycle1"/>
    <dgm:cxn modelId="{96B5BE37-91AC-DF44-AFA9-E63CCBBD12AC}" type="presParOf" srcId="{974F300E-4386-5845-9047-D2E50BE5B9DF}" destId="{B4CE740F-E5F8-1040-9068-3C0CA6A81D60}" srcOrd="19" destOrd="0" presId="urn:microsoft.com/office/officeart/2005/8/layout/cycle1"/>
    <dgm:cxn modelId="{62A6B422-D4BA-0247-BD63-7F03559F64DD}" type="presParOf" srcId="{974F300E-4386-5845-9047-D2E50BE5B9DF}" destId="{7D368AA8-A897-6A44-B2ED-5420DBBF55CD}" srcOrd="20" destOrd="0" presId="urn:microsoft.com/office/officeart/2005/8/layout/cycle1"/>
    <dgm:cxn modelId="{0B8C98A3-C857-DD41-93AF-56D4B22684DF}" type="presParOf" srcId="{974F300E-4386-5845-9047-D2E50BE5B9DF}" destId="{256A8A82-B1CB-EF43-AB66-A3D1C8A54B59}" srcOrd="21" destOrd="0" presId="urn:microsoft.com/office/officeart/2005/8/layout/cycle1"/>
    <dgm:cxn modelId="{9D31E262-5079-7C45-908C-FDB54C9FB8B9}" type="presParOf" srcId="{974F300E-4386-5845-9047-D2E50BE5B9DF}" destId="{36444405-91CC-BC45-909E-8AE477F1EC7C}" srcOrd="22" destOrd="0" presId="urn:microsoft.com/office/officeart/2005/8/layout/cycle1"/>
    <dgm:cxn modelId="{10E18332-9626-F047-BEF1-935EEE2F26A0}" type="presParOf" srcId="{974F300E-4386-5845-9047-D2E50BE5B9DF}" destId="{0EBEA1BD-8C57-A847-A4A1-BD492A397D4A}" srcOrd="23" destOrd="0" presId="urn:microsoft.com/office/officeart/2005/8/layout/cycle1"/>
    <dgm:cxn modelId="{7BC2B0F5-13CF-A94A-B40E-2A87CA04BA08}" type="presParOf" srcId="{974F300E-4386-5845-9047-D2E50BE5B9DF}" destId="{A1257670-91AA-B74E-AFCB-48382C466D43}" srcOrd="24" destOrd="0" presId="urn:microsoft.com/office/officeart/2005/8/layout/cycle1"/>
    <dgm:cxn modelId="{B699A8BF-4AC0-CA4A-87C6-7CFEC18619AE}" type="presParOf" srcId="{974F300E-4386-5845-9047-D2E50BE5B9DF}" destId="{19DCBC3D-EF34-4444-B52C-E59D1C44CC9D}" srcOrd="25" destOrd="0" presId="urn:microsoft.com/office/officeart/2005/8/layout/cycle1"/>
    <dgm:cxn modelId="{391DCB89-ADA3-D54D-9E02-442D55E73B83}" type="presParOf" srcId="{974F300E-4386-5845-9047-D2E50BE5B9DF}" destId="{CDA9BE8C-41E5-BF45-BAB4-5B91BDDEFF8D}" srcOrd="26" destOrd="0" presId="urn:microsoft.com/office/officeart/2005/8/layout/cycle1"/>
    <dgm:cxn modelId="{5520D2B8-249C-EF42-B7E0-37E89260724D}" type="presParOf" srcId="{974F300E-4386-5845-9047-D2E50BE5B9DF}" destId="{731680F6-F070-374C-97C4-FB0156E03231}" srcOrd="27" destOrd="0" presId="urn:microsoft.com/office/officeart/2005/8/layout/cycle1"/>
    <dgm:cxn modelId="{3DFCD5FA-84D8-CF48-BEC3-4AA9F2D47AE3}" type="presParOf" srcId="{974F300E-4386-5845-9047-D2E50BE5B9DF}" destId="{12C576B8-5B2D-B04B-98C4-29D5E499FD83}" srcOrd="28" destOrd="0" presId="urn:microsoft.com/office/officeart/2005/8/layout/cycle1"/>
    <dgm:cxn modelId="{586763EA-35E9-9B4D-9803-50C19D14C1F6}" type="presParOf" srcId="{974F300E-4386-5845-9047-D2E50BE5B9DF}" destId="{C4FE94AE-AFAE-8743-9525-171FDA850E0F}" srcOrd="29" destOrd="0" presId="urn:microsoft.com/office/officeart/2005/8/layout/cycle1"/>
    <dgm:cxn modelId="{29A90CFE-9687-5B48-AB68-8890505FFCDE}" type="presParOf" srcId="{974F300E-4386-5845-9047-D2E50BE5B9DF}" destId="{FBD4D212-3E98-9843-8795-297F9EDDD657}" srcOrd="30" destOrd="0" presId="urn:microsoft.com/office/officeart/2005/8/layout/cycle1"/>
    <dgm:cxn modelId="{4DE2911F-2905-7448-AD5C-C2F863DC049F}" type="presParOf" srcId="{974F300E-4386-5845-9047-D2E50BE5B9DF}" destId="{54CDBF4B-9D09-3242-A1D5-0506BD1712C5}" srcOrd="31" destOrd="0" presId="urn:microsoft.com/office/officeart/2005/8/layout/cycle1"/>
    <dgm:cxn modelId="{286E299D-94EB-3D4B-B552-853B3F2B6FAF}" type="presParOf" srcId="{974F300E-4386-5845-9047-D2E50BE5B9DF}" destId="{49452468-AA65-834B-B75D-72A0A7810E13}" srcOrd="32" destOrd="0" presId="urn:microsoft.com/office/officeart/2005/8/layout/cycle1"/>
    <dgm:cxn modelId="{51FB8E80-7145-E743-ACFE-8D3F00C19E75}" type="presParOf" srcId="{974F300E-4386-5845-9047-D2E50BE5B9DF}" destId="{B0C742D0-6463-FF41-BE88-36D0AF1ED5D5}" srcOrd="33" destOrd="0" presId="urn:microsoft.com/office/officeart/2005/8/layout/cycle1"/>
    <dgm:cxn modelId="{9551C92F-A530-D34D-AFD2-496DA444CF1D}" type="presParOf" srcId="{974F300E-4386-5845-9047-D2E50BE5B9DF}" destId="{CE064FAD-9527-C04A-986D-ADE7F29D4AAF}" srcOrd="34" destOrd="0" presId="urn:microsoft.com/office/officeart/2005/8/layout/cycle1"/>
    <dgm:cxn modelId="{85456394-1C25-764A-81DB-1B0570EE32E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a:t>
          </a:r>
          <a:r>
            <a:rPr lang="en-US" sz="1600" kern="1200" baseline="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r>
            <a:rPr lang="en-US" sz="1600" kern="1200" baseline="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696430" y="128791"/>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712296"/>
          <a:ext cx="1159509" cy="495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712296"/>
        <a:ext cx="1159509" cy="495854"/>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27099" y="4849148"/>
          <a:ext cx="16947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27099" y="4849148"/>
        <a:ext cx="1694754"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டிஷ்ரிi</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87739" y="32658"/>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445925" y="95251"/>
          <a:ext cx="1154154" cy="53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45925" y="95251"/>
        <a:ext cx="1154154" cy="538222"/>
      </dsp:txXfrm>
    </dsp:sp>
    <dsp:sp modelId="{7C0589C6-43EC-854D-966B-B0C5FE9A8192}">
      <dsp:nvSpPr>
        <dsp:cNvPr id="0" name=""/>
        <dsp:cNvSpPr/>
      </dsp:nvSpPr>
      <dsp:spPr>
        <a:xfrm>
          <a:off x="455494" y="106603"/>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2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2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2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2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2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2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அடார்r</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 </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76025" y="41272"/>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474586" y="2989"/>
          <a:ext cx="109683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74586" y="2989"/>
        <a:ext cx="1096832" cy="722746"/>
      </dsp:txXfrm>
    </dsp:sp>
    <dsp:sp modelId="{7C0589C6-43EC-854D-966B-B0C5FE9A8192}">
      <dsp:nvSpPr>
        <dsp:cNvPr id="0" name=""/>
        <dsp:cNvSpPr/>
      </dsp:nvSpPr>
      <dsp:spPr>
        <a:xfrm>
          <a:off x="515832" y="110505"/>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8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8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8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8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58566" y="53944"/>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532525" y="124494"/>
          <a:ext cx="980955" cy="479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532525" y="124494"/>
        <a:ext cx="980955" cy="479737"/>
      </dsp:txXfrm>
    </dsp:sp>
    <dsp:sp modelId="{7C0589C6-43EC-854D-966B-B0C5FE9A8192}">
      <dsp:nvSpPr>
        <dsp:cNvPr id="0" name=""/>
        <dsp:cNvSpPr/>
      </dsp:nvSpPr>
      <dsp:spPr>
        <a:xfrm>
          <a:off x="925491" y="106666"/>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err="1">
              <a:solidFill>
                <a:srgbClr val="FFFFFF">
                  <a:hueOff val="0"/>
                  <a:satOff val="0"/>
                  <a:lumOff val="0"/>
                  <a:alphaOff val="0"/>
                </a:srgbClr>
              </a:solidFill>
              <a:latin typeface="Tahoma"/>
              <a:ea typeface="+mn-ea"/>
              <a:cs typeface="+mn-cs"/>
            </a:rPr>
            <a:t>இயர்</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1309185" y="470368"/>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1003931" y="4744981"/>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r>
            <a:rPr lang="en-US" sz="1600" kern="1200" dirty="0">
              <a:solidFill>
                <a:srgbClr val="FFFFFF">
                  <a:hueOff val="0"/>
                  <a:satOff val="0"/>
                  <a:lumOff val="0"/>
                  <a:alphaOff val="0"/>
                </a:srgbClr>
              </a:solidFill>
              <a:latin typeface="Tahoma"/>
              <a:ea typeface="+mn-ea"/>
              <a:cs typeface="+mn-cs"/>
            </a:rPr>
            <a:t> </a:t>
          </a:r>
        </a:p>
      </dsp:txBody>
      <dsp:txXfrm>
        <a:off x="1003931" y="4744981"/>
        <a:ext cx="1577452" cy="722746"/>
      </dsp:txXfrm>
    </dsp:sp>
    <dsp:sp modelId="{0EBEA1BD-8C57-A847-A4A1-BD492A397D4A}">
      <dsp:nvSpPr>
        <dsp:cNvPr id="0" name=""/>
        <dsp:cNvSpPr/>
      </dsp:nvSpPr>
      <dsp:spPr>
        <a:xfrm>
          <a:off x="583218" y="-264481"/>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26794" y="100419"/>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1நிசான்</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ஏலுள்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1918987" y="542338"/>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275669" y="755283"/>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a:t>
          </a:r>
          <a:r>
            <a:rPr lang="en-US" sz="1600" kern="1200" baseline="0" dirty="0">
              <a:solidFill>
                <a:srgbClr val="FFFFFF">
                  <a:hueOff val="0"/>
                  <a:satOff val="0"/>
                  <a:lumOff val="0"/>
                  <a:alphaOff val="0"/>
                </a:srgbClr>
              </a:solidFill>
              <a:latin typeface="Tahoma"/>
              <a:ea typeface="+mn-ea"/>
              <a:cs typeface="+mn-cs"/>
            </a:rPr>
            <a:t> </a:t>
          </a:r>
          <a:r>
            <a:rPr lang="en-US" sz="1600" kern="1200" baseline="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275669" y="755283"/>
        <a:ext cx="1389957" cy="722746"/>
      </dsp:txXfrm>
    </dsp:sp>
    <dsp:sp modelId="{2257407E-2335-6E46-9533-50F1A4869162}">
      <dsp:nvSpPr>
        <dsp:cNvPr id="0" name=""/>
        <dsp:cNvSpPr/>
      </dsp:nvSpPr>
      <dsp:spPr>
        <a:xfrm>
          <a:off x="664390" y="-198440"/>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செஷ்வன்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91649" y="29762"/>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437657" y="2989"/>
          <a:ext cx="117069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37657" y="2989"/>
        <a:ext cx="1170690" cy="722746"/>
      </dsp:txXfrm>
    </dsp:sp>
    <dsp:sp modelId="{7C0589C6-43EC-854D-966B-B0C5FE9A8192}">
      <dsp:nvSpPr>
        <dsp:cNvPr id="0" name=""/>
        <dsp:cNvSpPr/>
      </dsp:nvSpPr>
      <dsp:spPr>
        <a:xfrm>
          <a:off x="432497" y="104782"/>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450271" y="211681"/>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0070" y="112978"/>
          <a:ext cx="1170690" cy="57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70070" y="112978"/>
        <a:ext cx="1170690" cy="575371"/>
      </dsp:txXfrm>
    </dsp:sp>
    <dsp:sp modelId="{7C0589C6-43EC-854D-966B-B0C5FE9A8192}">
      <dsp:nvSpPr>
        <dsp:cNvPr id="0" name=""/>
        <dsp:cNvSpPr/>
      </dsp:nvSpPr>
      <dsp:spPr>
        <a:xfrm>
          <a:off x="646418" y="211711"/>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8012"/>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8012"/>
        <a:ext cx="1700998" cy="722746"/>
      </dsp:txXfrm>
    </dsp:sp>
    <dsp:sp modelId="{2990F259-A510-7044-A15A-189FB55AE5CB}">
      <dsp:nvSpPr>
        <dsp:cNvPr id="0" name=""/>
        <dsp:cNvSpPr/>
      </dsp:nvSpPr>
      <dsp:spPr>
        <a:xfrm>
          <a:off x="773394" y="148005"/>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8771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87714"/>
        <a:ext cx="1389957" cy="722746"/>
      </dsp:txXfrm>
    </dsp:sp>
    <dsp:sp modelId="{2257407E-2335-6E46-9533-50F1A4869162}">
      <dsp:nvSpPr>
        <dsp:cNvPr id="0" name=""/>
        <dsp:cNvSpPr/>
      </dsp:nvSpPr>
      <dsp:spPr>
        <a:xfrm>
          <a:off x="773394" y="148005"/>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8623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86235"/>
        <a:ext cx="1566957" cy="722746"/>
      </dsp:txXfrm>
    </dsp:sp>
    <dsp:sp modelId="{DC85BF06-3190-2C49-B38C-CC01414F9567}">
      <dsp:nvSpPr>
        <dsp:cNvPr id="0" name=""/>
        <dsp:cNvSpPr/>
      </dsp:nvSpPr>
      <dsp:spPr>
        <a:xfrm>
          <a:off x="773394" y="148005"/>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85637"/>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85637"/>
        <a:ext cx="1531861" cy="722746"/>
      </dsp:txXfrm>
    </dsp:sp>
    <dsp:sp modelId="{76EDA6DC-5A32-7640-86D9-A3D1F65AC2D3}">
      <dsp:nvSpPr>
        <dsp:cNvPr id="0" name=""/>
        <dsp:cNvSpPr/>
      </dsp:nvSpPr>
      <dsp:spPr>
        <a:xfrm>
          <a:off x="773394" y="148005"/>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8415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84158"/>
        <a:ext cx="1812063" cy="722746"/>
      </dsp:txXfrm>
    </dsp:sp>
    <dsp:sp modelId="{37E24780-EDFC-1D4D-B756-C90BE821441B}">
      <dsp:nvSpPr>
        <dsp:cNvPr id="0" name=""/>
        <dsp:cNvSpPr/>
      </dsp:nvSpPr>
      <dsp:spPr>
        <a:xfrm>
          <a:off x="773394" y="148005"/>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63386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633860"/>
        <a:ext cx="1513503" cy="722746"/>
      </dsp:txXfrm>
    </dsp:sp>
    <dsp:sp modelId="{DAE7F6D9-575B-6C47-9F2C-6177EB4BA541}">
      <dsp:nvSpPr>
        <dsp:cNvPr id="0" name=""/>
        <dsp:cNvSpPr/>
      </dsp:nvSpPr>
      <dsp:spPr>
        <a:xfrm>
          <a:off x="773394" y="148005"/>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63386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633860"/>
        <a:ext cx="1159509" cy="722746"/>
      </dsp:txXfrm>
    </dsp:sp>
    <dsp:sp modelId="{7D368AA8-A897-6A44-B2ED-5420DBBF55CD}">
      <dsp:nvSpPr>
        <dsp:cNvPr id="0" name=""/>
        <dsp:cNvSpPr/>
      </dsp:nvSpPr>
      <dsp:spPr>
        <a:xfrm>
          <a:off x="773394" y="148005"/>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8415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84158"/>
        <a:ext cx="1577452" cy="722746"/>
      </dsp:txXfrm>
    </dsp:sp>
    <dsp:sp modelId="{0EBEA1BD-8C57-A847-A4A1-BD492A397D4A}">
      <dsp:nvSpPr>
        <dsp:cNvPr id="0" name=""/>
        <dsp:cNvSpPr/>
      </dsp:nvSpPr>
      <dsp:spPr>
        <a:xfrm>
          <a:off x="773394" y="148005"/>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85637"/>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85637"/>
        <a:ext cx="1598354" cy="722746"/>
      </dsp:txXfrm>
    </dsp:sp>
    <dsp:sp modelId="{CDA9BE8C-41E5-BF45-BAB4-5B91BDDEFF8D}">
      <dsp:nvSpPr>
        <dsp:cNvPr id="0" name=""/>
        <dsp:cNvSpPr/>
      </dsp:nvSpPr>
      <dsp:spPr>
        <a:xfrm>
          <a:off x="773394" y="148005"/>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8623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86235"/>
        <a:ext cx="1617752" cy="722746"/>
      </dsp:txXfrm>
    </dsp:sp>
    <dsp:sp modelId="{C4FE94AE-AFAE-8743-9525-171FDA850E0F}">
      <dsp:nvSpPr>
        <dsp:cNvPr id="0" name=""/>
        <dsp:cNvSpPr/>
      </dsp:nvSpPr>
      <dsp:spPr>
        <a:xfrm>
          <a:off x="773394" y="148005"/>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8771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87714"/>
        <a:ext cx="1480250" cy="722746"/>
      </dsp:txXfrm>
    </dsp:sp>
    <dsp:sp modelId="{49452468-AA65-834B-B75D-72A0A7810E13}">
      <dsp:nvSpPr>
        <dsp:cNvPr id="0" name=""/>
        <dsp:cNvSpPr/>
      </dsp:nvSpPr>
      <dsp:spPr>
        <a:xfrm>
          <a:off x="836500" y="104688"/>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53679" y="-32006"/>
          <a:ext cx="738647" cy="862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653679" y="-32006"/>
        <a:ext cx="738647" cy="862785"/>
      </dsp:txXfrm>
    </dsp:sp>
    <dsp:sp modelId="{7C0589C6-43EC-854D-966B-B0C5FE9A8192}">
      <dsp:nvSpPr>
        <dsp:cNvPr id="0" name=""/>
        <dsp:cNvSpPr/>
      </dsp:nvSpPr>
      <dsp:spPr>
        <a:xfrm>
          <a:off x="655964" y="149712"/>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எலுள்l</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கிஷ்லெவ்</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4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4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r>
            <a:rPr lang="en-US" sz="1600" kern="1200" dirty="0" err="1">
              <a:solidFill>
                <a:srgbClr val="FFFFFF">
                  <a:hueOff val="0"/>
                  <a:satOff val="0"/>
                  <a:lumOff val="0"/>
                  <a:alphaOff val="0"/>
                </a:srgbClr>
              </a:solidFill>
              <a:latin typeface="Tahoma"/>
              <a:ea typeface="+mn-ea"/>
              <a:cs typeface="+mn-cs"/>
            </a:rPr>
            <a:t>r</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நிசான்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இயர்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3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4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டாமுஸ்</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5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ஆவ்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6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எலுள்</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7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டிஷ்ரி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8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செஸ்வன்</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9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கிஸ்லெவ்</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10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டெவெட்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11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ஷெவெட்</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1034351" y="752704"/>
        <a:ext cx="1480250" cy="722746"/>
      </dsp:txXfrm>
    </dsp:sp>
    <dsp:sp modelId="{49452468-AA65-834B-B75D-72A0A7810E13}">
      <dsp:nvSpPr>
        <dsp:cNvPr id="0" name=""/>
        <dsp:cNvSpPr/>
      </dsp:nvSpPr>
      <dsp:spPr>
        <a:xfrm>
          <a:off x="851389" y="59096"/>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564195" y="2989"/>
          <a:ext cx="91761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rPr>
            <a:t>12 </a:t>
          </a:r>
          <a:r>
            <a:rPr lang="en-US" sz="1600" kern="1200" dirty="0" err="1">
              <a:solidFill>
                <a:srgbClr val="FFFFFF">
                  <a:hueOff val="0"/>
                  <a:satOff val="0"/>
                  <a:lumOff val="0"/>
                  <a:alphaOff val="0"/>
                </a:srgbClr>
              </a:solidFill>
              <a:latin typeface="Latha" panose="020B0604020202020204" pitchFamily="34" charset="0"/>
              <a:ea typeface="+mn-ea"/>
              <a:cs typeface="Latha" panose="020B0604020202020204" pitchFamily="34" charset="0"/>
            </a:rPr>
            <a:t>அடார்</a:t>
          </a:r>
          <a:endParaRPr lang="en-US" sz="1600" kern="1200" dirty="0">
            <a:solidFill>
              <a:srgbClr val="FFFFFF">
                <a:hueOff val="0"/>
                <a:satOff val="0"/>
                <a:lumOff val="0"/>
                <a:alphaOff val="0"/>
              </a:srgbClr>
            </a:solidFill>
            <a:latin typeface="Latha" panose="020B0604020202020204" pitchFamily="34" charset="0"/>
            <a:ea typeface="+mn-ea"/>
            <a:cs typeface="Latha" panose="020B0604020202020204" pitchFamily="34" charset="0"/>
          </a:endParaRPr>
        </a:p>
      </dsp:txBody>
      <dsp:txXfrm>
        <a:off x="2564195" y="2989"/>
        <a:ext cx="917613" cy="722746"/>
      </dsp:txXfrm>
    </dsp:sp>
    <dsp:sp modelId="{7C0589C6-43EC-854D-966B-B0C5FE9A8192}">
      <dsp:nvSpPr>
        <dsp:cNvPr id="0" name=""/>
        <dsp:cNvSpPr/>
      </dsp:nvSpPr>
      <dsp:spPr>
        <a:xfrm>
          <a:off x="611941" y="114115"/>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F40348-BE3E-4F01-BE08-361589C05C32}" type="slidenum">
              <a:rPr lang="en-US" altLang="en-US" sz="1200">
                <a:solidFill>
                  <a:prstClr val="black"/>
                </a:solidFill>
                <a:latin typeface="Arial" pitchFamily="34" charset="0"/>
              </a:rPr>
              <a:pPr/>
              <a:t>1</a:t>
            </a:fld>
            <a:endParaRPr lang="en-US" altLang="en-US" sz="1200">
              <a:solidFill>
                <a:prstClr val="black"/>
              </a:solidFill>
              <a:latin typeface="Arial" pitchFamily="34" charset="0"/>
            </a:endParaRPr>
          </a:p>
        </p:txBody>
      </p:sp>
      <p:sp>
        <p:nvSpPr>
          <p:cNvPr id="197634" name="Rectangle 1026"/>
          <p:cNvSpPr>
            <a:spLocks noGrp="1" noRot="1" noChangeAspect="1" noChangeArrowheads="1" noTextEdit="1"/>
          </p:cNvSpPr>
          <p:nvPr>
            <p:ph type="sldImg"/>
          </p:nvPr>
        </p:nvSpPr>
        <p:spPr>
          <a:ln/>
        </p:spPr>
      </p:sp>
      <p:sp>
        <p:nvSpPr>
          <p:cNvPr id="1976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1112F3E-A636-45E1-9C96-137AD4A8397F}" type="slidenum">
              <a:rPr lang="en-US" altLang="en-US" sz="1200">
                <a:latin typeface="Arial" pitchFamily="34" charset="0"/>
              </a:rPr>
              <a:pPr/>
              <a:t>14</a:t>
            </a:fld>
            <a:endParaRPr lang="en-US" altLang="en-US" sz="1200">
              <a:latin typeface="Arial" pitchFamily="34" charset="0"/>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98693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D038D31-3CAB-4A8D-99AD-38CA6FA71129}" type="slidenum">
              <a:rPr lang="en-US" altLang="en-US" sz="1200">
                <a:latin typeface="Arial" pitchFamily="34" charset="0"/>
              </a:rPr>
              <a:pPr/>
              <a:t>15</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3626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986554-B8CC-487F-9502-23ACF36313F9}" type="slidenum">
              <a:rPr lang="en-US" altLang="en-US" sz="1200">
                <a:solidFill>
                  <a:srgbClr val="000000"/>
                </a:solidFill>
                <a:latin typeface="Times New Roman" pitchFamily="18" charset="0"/>
              </a:rPr>
              <a:pPr/>
              <a:t>16</a:t>
            </a:fld>
            <a:endParaRPr lang="en-US" altLang="en-US" sz="1200">
              <a:solidFill>
                <a:srgbClr val="000000"/>
              </a:solidFill>
              <a:latin typeface="Times New Roman" pitchFamily="18"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96327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F8273D-6BC3-48CD-85E6-E12A984FC6C2}" type="slidenum">
              <a:rPr lang="en-US" altLang="en-US" sz="1200">
                <a:solidFill>
                  <a:srgbClr val="000000"/>
                </a:solidFill>
                <a:latin typeface="Times New Roman" pitchFamily="18" charset="0"/>
              </a:rPr>
              <a:pPr/>
              <a:t>17</a:t>
            </a:fld>
            <a:endParaRPr lang="en-US" altLang="en-US" sz="1200">
              <a:solidFill>
                <a:srgbClr val="000000"/>
              </a:solidFill>
              <a:latin typeface="Times New Roman" pitchFamily="18"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8043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BF5CD32-D62C-40AE-A210-8F6CDA112E2E}" type="slidenum">
              <a:rPr lang="en-US" altLang="en-US" sz="1200">
                <a:solidFill>
                  <a:srgbClr val="000000"/>
                </a:solidFill>
                <a:latin typeface="Times New Roman" pitchFamily="18" charset="0"/>
              </a:rPr>
              <a:pPr/>
              <a:t>18</a:t>
            </a:fld>
            <a:endParaRPr lang="en-US" altLang="en-US" sz="1200">
              <a:solidFill>
                <a:srgbClr val="000000"/>
              </a:solidFill>
              <a:latin typeface="Times New Roman" pitchFamily="18"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867752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C259097-D944-4FE2-B3C6-BAB89B12CDF1}" type="slidenum">
              <a:rPr lang="en-US" altLang="en-US" sz="1200">
                <a:solidFill>
                  <a:srgbClr val="000000"/>
                </a:solidFill>
                <a:latin typeface="Times New Roman" pitchFamily="18" charset="0"/>
              </a:rPr>
              <a:pPr/>
              <a:t>19</a:t>
            </a:fld>
            <a:endParaRPr lang="en-US" altLang="en-US" sz="1200">
              <a:solidFill>
                <a:srgbClr val="000000"/>
              </a:solidFill>
              <a:latin typeface="Times New Roman" pitchFamily="18"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85550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67AEDA1-0F26-4C75-817C-48175C6E3A52}" type="slidenum">
              <a:rPr lang="en-US" altLang="en-US" sz="1200">
                <a:solidFill>
                  <a:srgbClr val="000000"/>
                </a:solidFill>
                <a:latin typeface="Times New Roman" pitchFamily="18" charset="0"/>
              </a:rPr>
              <a:pPr/>
              <a:t>20</a:t>
            </a:fld>
            <a:endParaRPr lang="en-US" altLang="en-US" sz="1200">
              <a:solidFill>
                <a:srgbClr val="000000"/>
              </a:solidFill>
              <a:latin typeface="Times New Roman" pitchFamily="18"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58067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3C2A3F-9C77-4822-815C-82F2B035DF05}" type="slidenum">
              <a:rPr lang="en-US" altLang="en-US" sz="1200">
                <a:solidFill>
                  <a:srgbClr val="000000"/>
                </a:solidFill>
                <a:latin typeface="Arial" pitchFamily="34" charset="0"/>
              </a:rPr>
              <a:pPr/>
              <a:t>21</a:t>
            </a:fld>
            <a:endParaRPr lang="en-US" altLang="en-US" sz="1200">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45437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748F9E-7D54-4C3D-9F66-46CA535E7EC6}" type="slidenum">
              <a:rPr lang="en-US" altLang="en-US" sz="1200">
                <a:solidFill>
                  <a:srgbClr val="000000"/>
                </a:solidFill>
                <a:latin typeface="Times New Roman" pitchFamily="18" charset="0"/>
              </a:rPr>
              <a:pPr/>
              <a:t>22</a:t>
            </a:fld>
            <a:endParaRPr lang="en-US" altLang="en-US" sz="1200">
              <a:solidFill>
                <a:srgbClr val="000000"/>
              </a:solidFill>
              <a:latin typeface="Times New Roman" pitchFamily="18"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7397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8737C7-7785-4C7C-A3CD-D70B4AA54062}" type="slidenum">
              <a:rPr lang="en-US" altLang="en-US" sz="1200">
                <a:solidFill>
                  <a:srgbClr val="000000"/>
                </a:solidFill>
                <a:latin typeface="Times New Roman" pitchFamily="18" charset="0"/>
              </a:rPr>
              <a:pPr/>
              <a:t>24</a:t>
            </a:fld>
            <a:endParaRPr lang="en-US" altLang="en-US" sz="1200">
              <a:solidFill>
                <a:srgbClr val="000000"/>
              </a:solidFill>
              <a:latin typeface="Times New Roman" pitchFamily="18"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95050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647AB31-2B35-4F9F-956E-93C976CE8DFF}" type="slidenum">
              <a:rPr lang="en-US" altLang="en-US" sz="1200">
                <a:latin typeface="Arial" pitchFamily="34" charset="0"/>
              </a:rPr>
              <a:pPr/>
              <a:t>2</a:t>
            </a:fld>
            <a:endParaRPr lang="en-US" altLang="en-US" sz="1200">
              <a:latin typeface="Arial" pitchFamily="34"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603580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5418A55-978A-4F11-9AF8-7D22D8844A1C}" type="slidenum">
              <a:rPr lang="en-US" altLang="en-US" sz="1200">
                <a:latin typeface="Arial" pitchFamily="34" charset="0"/>
              </a:rPr>
              <a:pPr/>
              <a:t>25</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9016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56B06F-C19A-4EFD-8604-AF31FB058296}" type="slidenum">
              <a:rPr lang="en-US" altLang="en-US" sz="1200">
                <a:latin typeface="Arial" pitchFamily="34" charset="0"/>
              </a:rPr>
              <a:pPr/>
              <a:t>26</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9854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437A177-BE7B-420C-BE1B-2B35FDC69DB6}" type="slidenum">
              <a:rPr lang="en-US" altLang="en-US" sz="1200">
                <a:latin typeface="Arial" pitchFamily="34" charset="0"/>
              </a:rPr>
              <a:pPr/>
              <a:t>27</a:t>
            </a:fld>
            <a:endParaRPr lang="en-US" altLang="en-US" sz="1200">
              <a:latin typeface="Arial" pitchFamily="34"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8970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D5F6E0-DA13-4A6A-9E0E-0A3AA30683FF}" type="slidenum">
              <a:rPr lang="en-US" altLang="en-US" sz="1200">
                <a:latin typeface="Arial" pitchFamily="34" charset="0"/>
              </a:rPr>
              <a:pPr/>
              <a:t>28</a:t>
            </a:fld>
            <a:endParaRPr lang="en-US" altLang="en-US" sz="1200">
              <a:latin typeface="Arial" pitchFamily="34" charset="0"/>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02062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latin typeface="Arial" pitchFamily="34" charset="0"/>
              </a:rPr>
              <a:pPr/>
              <a:t>30</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extLst>
      <p:ext uri="{BB962C8B-B14F-4D97-AF65-F5344CB8AC3E}">
        <p14:creationId xmlns:p14="http://schemas.microsoft.com/office/powerpoint/2010/main" val="376542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939483-1743-4F01-B2DA-336962A3C8B6}" type="slidenum">
              <a:rPr lang="en-US" altLang="en-US" sz="1200">
                <a:latin typeface="Arial" pitchFamily="34" charset="0"/>
              </a:rPr>
              <a:pPr/>
              <a:t>31</a:t>
            </a:fld>
            <a:endParaRPr lang="en-US" altLang="en-US" sz="1200">
              <a:latin typeface="Arial" pitchFamily="34"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99794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C70984-F69B-4728-AA92-277233E002E8}" type="slidenum">
              <a:rPr lang="en-US" altLang="en-US" sz="1200">
                <a:latin typeface="Arial" pitchFamily="34" charset="0"/>
              </a:rPr>
              <a:pPr/>
              <a:t>33</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680802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487D690-E37D-43B1-A84B-22E1ABEA1D1F}" type="slidenum">
              <a:rPr lang="en-US" altLang="en-US" sz="1200">
                <a:latin typeface="Arial" pitchFamily="34" charset="0"/>
              </a:rPr>
              <a:pPr/>
              <a:t>34</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63418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Leviticus</a:t>
            </a:r>
            <a:r>
              <a:rPr lang="en-US" baseline="0"/>
              <a:t> 23 gives the order of three key feasts of Israel: • Passover, • Unleavened Bread, and • Firstfruits.</a:t>
            </a:r>
          </a:p>
          <a:p>
            <a:r>
              <a:rPr lang="en-US"/>
              <a:t>• But</a:t>
            </a:r>
            <a:r>
              <a:rPr lang="en-US" baseline="0"/>
              <a:t> h</a:t>
            </a:r>
            <a:r>
              <a:rPr lang="en-US"/>
              <a:t>ow</a:t>
            </a:r>
            <a:r>
              <a:rPr lang="en-US" baseline="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a:t>• The answer is that Galilean Jews celebrated Passover the day before • Judean Jews. Since his disciples were Galileans, Jesus naturally celebrated on their timetable. </a:t>
            </a:r>
          </a:p>
          <a:p>
            <a:endParaRPr lang="en-US" baseline="0"/>
          </a:p>
          <a:p>
            <a:r>
              <a:rPr lang="en-US" baseline="0"/>
              <a:t>The Feast of Unleavened Bread always began the day after Passover (Lev 23:5-6). Then Firstfruits followed sometime later on the first Sabbath after the first crops began to ripen (Lev 23:11).  It indicated that millions of additional sheafs would follow until the entire harvest came in at Pentecost. In AD 33, these three celebrations occurred one after another on three consecutive days! </a:t>
            </a:r>
          </a:p>
          <a:p>
            <a:endParaRPr lang="en-US" baseline="0"/>
          </a:p>
          <a:p>
            <a:r>
              <a:rPr lang="en-US" baseline="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endParaRPr lang="en-US"/>
          </a:p>
          <a:p>
            <a:endParaRPr lang="en-US"/>
          </a:p>
        </p:txBody>
      </p:sp>
      <p:sp>
        <p:nvSpPr>
          <p:cNvPr id="4" name="Slide Number Placeholder 3"/>
          <p:cNvSpPr>
            <a:spLocks noGrp="1"/>
          </p:cNvSpPr>
          <p:nvPr>
            <p:ph type="sldNum" sz="quarter" idx="10"/>
          </p:nvPr>
        </p:nvSpPr>
        <p:spPr/>
        <p:txBody>
          <a:bodyPr/>
          <a:lstStyle/>
          <a:p>
            <a:fld id="{D1D311A2-CC67-457E-8B87-1390BDD8269E}" type="slidenum">
              <a:rPr lang="en-US" altLang="en-US"/>
              <a:pPr/>
              <a:t>35</a:t>
            </a:fld>
            <a:endParaRPr lang="en-US" altLang="en-US"/>
          </a:p>
        </p:txBody>
      </p:sp>
    </p:spTree>
    <p:extLst>
      <p:ext uri="{BB962C8B-B14F-4D97-AF65-F5344CB8AC3E}">
        <p14:creationId xmlns:p14="http://schemas.microsoft.com/office/powerpoint/2010/main" val="153331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84D88B-339D-461F-905A-B98B976D3F1B}" type="slidenum">
              <a:rPr lang="en-US" altLang="en-US" sz="1200">
                <a:latin typeface="Arial" pitchFamily="34" charset="0"/>
              </a:rPr>
              <a:pPr/>
              <a:t>37</a:t>
            </a:fld>
            <a:endParaRPr lang="en-US" altLang="en-US" sz="1200">
              <a:latin typeface="Arial"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7192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9DAD7-361A-42E7-B19D-29C5FE31C68B}" type="slidenum">
              <a:rPr lang="en-US" altLang="en-US" sz="1200">
                <a:latin typeface="Arial" pitchFamily="34" charset="0"/>
              </a:rPr>
              <a:pPr/>
              <a:t>3</a:t>
            </a:fld>
            <a:endParaRPr lang="en-US" altLang="en-US" sz="1200">
              <a:latin typeface="Arial"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31898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27006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4F3513C-6512-4AA6-9CAD-E5B160D329D6}" type="slidenum">
              <a:rPr lang="en-US" altLang="en-US" sz="1200">
                <a:solidFill>
                  <a:srgbClr val="000000"/>
                </a:solidFill>
                <a:latin typeface="Times New Roman" pitchFamily="18" charset="0"/>
              </a:rPr>
              <a:pPr/>
              <a:t>39</a:t>
            </a:fld>
            <a:endParaRPr lang="en-US" altLang="en-US" sz="1200">
              <a:solidFill>
                <a:srgbClr val="000000"/>
              </a:solidFill>
              <a:latin typeface="Times New Roman"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302961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latin typeface="Arial" pitchFamily="34" charset="0"/>
              </a:rPr>
              <a:pPr/>
              <a:t>41</a:t>
            </a:fld>
            <a:endParaRPr lang="en-US" altLang="en-US" sz="1200">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extLst>
      <p:ext uri="{BB962C8B-B14F-4D97-AF65-F5344CB8AC3E}">
        <p14:creationId xmlns:p14="http://schemas.microsoft.com/office/powerpoint/2010/main" val="2244781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46C596-980D-475E-8259-586203D1926C}" type="slidenum">
              <a:rPr lang="en-US" altLang="en-US" sz="1200">
                <a:latin typeface="Arial" pitchFamily="34" charset="0"/>
              </a:rPr>
              <a:pPr/>
              <a:t>43</a:t>
            </a:fld>
            <a:endParaRPr lang="en-US" altLang="en-US" sz="1200">
              <a:latin typeface="Arial" pitchFamily="34"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6393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45DDC64-0677-4103-9594-9DDD0278FE0E}" type="slidenum">
              <a:rPr lang="en-US" altLang="en-US" sz="1200">
                <a:solidFill>
                  <a:srgbClr val="000000"/>
                </a:solidFill>
                <a:latin typeface="Times New Roman" pitchFamily="18" charset="0"/>
              </a:rPr>
              <a:pPr/>
              <a:t>44</a:t>
            </a:fld>
            <a:endParaRPr lang="en-US" altLang="en-US" sz="1200">
              <a:solidFill>
                <a:srgbClr val="000000"/>
              </a:solidFill>
              <a:latin typeface="Times New Roman" pitchFamily="18"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05516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C1A45A8-888F-4069-8749-0B89E971B619}" type="slidenum">
              <a:rPr lang="en-US" altLang="en-US" sz="1200">
                <a:solidFill>
                  <a:srgbClr val="000000"/>
                </a:solidFill>
                <a:latin typeface="Times New Roman" pitchFamily="18" charset="0"/>
              </a:rPr>
              <a:pPr/>
              <a:t>45</a:t>
            </a:fld>
            <a:endParaRPr lang="en-US" altLang="en-US" sz="1200">
              <a:solidFill>
                <a:srgbClr val="000000"/>
              </a:solidFill>
              <a:latin typeface="Times New Roman" pitchFamily="18"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4132925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14821-C78E-4F6F-9EED-BFBA46406626}" type="slidenum">
              <a:rPr lang="en-US" altLang="en-US" sz="1200">
                <a:solidFill>
                  <a:srgbClr val="000000"/>
                </a:solidFill>
                <a:latin typeface="Times New Roman" pitchFamily="18" charset="0"/>
              </a:rPr>
              <a:pPr/>
              <a:t>46</a:t>
            </a:fld>
            <a:endParaRPr lang="en-US" altLang="en-US" sz="1200">
              <a:solidFill>
                <a:srgbClr val="000000"/>
              </a:solidFill>
              <a:latin typeface="Times New Roman" pitchFamily="18"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339384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F9F8ACF-B27C-474E-9C9F-666EE9C96B79}" type="slidenum">
              <a:rPr lang="en-US" altLang="en-US" sz="1200">
                <a:solidFill>
                  <a:srgbClr val="000000"/>
                </a:solidFill>
                <a:latin typeface="Times New Roman" pitchFamily="18" charset="0"/>
              </a:rPr>
              <a:pPr/>
              <a:t>47</a:t>
            </a:fld>
            <a:endParaRPr lang="en-US" altLang="en-US" sz="1200">
              <a:solidFill>
                <a:srgbClr val="000000"/>
              </a:solidFill>
              <a:latin typeface="Times New Roman" pitchFamily="18"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86504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9B4420-22B3-4984-A3EB-D13A4CBBEC42}" type="slidenum">
              <a:rPr lang="en-US" altLang="en-US" sz="1200">
                <a:solidFill>
                  <a:srgbClr val="000000"/>
                </a:solidFill>
                <a:latin typeface="Times New Roman" pitchFamily="18" charset="0"/>
              </a:rPr>
              <a:pPr/>
              <a:t>48</a:t>
            </a:fld>
            <a:endParaRPr lang="en-US" altLang="en-US" sz="1200">
              <a:solidFill>
                <a:srgbClr val="000000"/>
              </a:solidFill>
              <a:latin typeface="Times New Roman" pitchFamily="18"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273037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E083713-96FA-4EB8-8BF2-3F7708613896}" type="slidenum">
              <a:rPr lang="en-US" altLang="en-US" sz="1200">
                <a:solidFill>
                  <a:srgbClr val="000000"/>
                </a:solidFill>
                <a:latin typeface="Times New Roman" pitchFamily="18" charset="0"/>
              </a:rPr>
              <a:pPr/>
              <a:t>49</a:t>
            </a:fld>
            <a:endParaRPr lang="en-US" altLang="en-US" sz="1200">
              <a:solidFill>
                <a:srgbClr val="000000"/>
              </a:solidFill>
              <a:latin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10855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9422195-BDFF-4A6C-82B7-4AB410930A1E}" type="slidenum">
              <a:rPr lang="en-US" altLang="en-US" sz="1200">
                <a:latin typeface="Arial" pitchFamily="34" charset="0"/>
              </a:rPr>
              <a:pPr/>
              <a:t>4</a:t>
            </a:fld>
            <a:endParaRPr lang="en-US" altLang="en-US" sz="1200">
              <a:latin typeface="Arial"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246778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D65D41-D403-4AD0-9DE3-1EAD505A57F9}" type="slidenum">
              <a:rPr lang="en-US" altLang="en-US" sz="1200">
                <a:solidFill>
                  <a:srgbClr val="000000"/>
                </a:solidFill>
                <a:latin typeface="Times New Roman" pitchFamily="18" charset="0"/>
              </a:rPr>
              <a:pPr/>
              <a:t>50</a:t>
            </a:fld>
            <a:endParaRPr lang="en-US" altLang="en-US" sz="1200">
              <a:solidFill>
                <a:srgbClr val="000000"/>
              </a:solidFill>
              <a:latin typeface="Times New Roman" pitchFamily="18"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611672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89902E-1261-4C7C-B485-91007B06DEC1}" type="slidenum">
              <a:rPr lang="en-US" altLang="en-US" sz="1200">
                <a:latin typeface="Arial" pitchFamily="34" charset="0"/>
              </a:rPr>
              <a:pPr/>
              <a:t>52</a:t>
            </a:fld>
            <a:endParaRPr lang="en-US" altLang="en-US" sz="1200">
              <a:latin typeface="Arial" pitchFamily="34" charset="0"/>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89165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DB6E93A-5A24-4FF8-B212-27CD136B06F5}" type="slidenum">
              <a:rPr lang="en-US" altLang="en-US" sz="1200">
                <a:latin typeface="Arial" pitchFamily="34" charset="0"/>
              </a:rPr>
              <a:pPr/>
              <a:t>53</a:t>
            </a:fld>
            <a:endParaRPr lang="en-US" altLang="en-US" sz="1200">
              <a:latin typeface="Arial" pitchFamily="34"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95082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02DE1BE-89B0-45B4-85B7-74F29CA9A3EE}" type="slidenum">
              <a:rPr lang="en-US" altLang="en-US" sz="1200">
                <a:latin typeface="Arial" pitchFamily="34" charset="0"/>
              </a:rPr>
              <a:pPr/>
              <a:t>54</a:t>
            </a:fld>
            <a:endParaRPr lang="en-US" altLang="en-US" sz="1200">
              <a:latin typeface="Arial" pitchFamily="34" charset="0"/>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975148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4C87247-BA0E-4621-AF12-F25F9A640C93}" type="slidenum">
              <a:rPr lang="en-US" altLang="en-US" sz="1200">
                <a:solidFill>
                  <a:srgbClr val="000000"/>
                </a:solidFill>
                <a:latin typeface="Arial" pitchFamily="34" charset="0"/>
              </a:rPr>
              <a:pPr/>
              <a:t>55</a:t>
            </a:fld>
            <a:endParaRPr lang="en-US" altLang="en-US" sz="1200">
              <a:solidFill>
                <a:srgbClr val="000000"/>
              </a:solidFill>
              <a:latin typeface="Arial"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33852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7C017AD-A1A8-484E-8DCB-B47B5EA84AEA}" type="slidenum">
              <a:rPr lang="en-US" altLang="en-US" sz="1200">
                <a:solidFill>
                  <a:srgbClr val="000000"/>
                </a:solidFill>
                <a:latin typeface="Arial" pitchFamily="34" charset="0"/>
              </a:rPr>
              <a:pPr/>
              <a:t>57</a:t>
            </a:fld>
            <a:endParaRPr lang="en-US" altLang="en-US" sz="1200">
              <a:solidFill>
                <a:srgbClr val="000000"/>
              </a:solidFill>
              <a:latin typeface="Arial" pitchFamily="34"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81600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530AF4-A9CB-4016-98F9-7F1508A989E4}" type="slidenum">
              <a:rPr lang="en-US" altLang="en-US" sz="1200">
                <a:solidFill>
                  <a:srgbClr val="000000"/>
                </a:solidFill>
                <a:latin typeface="Arial" pitchFamily="34" charset="0"/>
              </a:rPr>
              <a:pPr/>
              <a:t>58</a:t>
            </a:fld>
            <a:endParaRPr lang="en-US" altLang="en-US" sz="1200">
              <a:solidFill>
                <a:srgbClr val="000000"/>
              </a:solidFill>
              <a:latin typeface="Arial" pitchFamily="34"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http://www.wcg.org/lit/law/festivals/harvest.htm</a:t>
            </a:r>
          </a:p>
        </p:txBody>
      </p:sp>
    </p:spTree>
    <p:extLst>
      <p:ext uri="{BB962C8B-B14F-4D97-AF65-F5344CB8AC3E}">
        <p14:creationId xmlns:p14="http://schemas.microsoft.com/office/powerpoint/2010/main" val="401003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B7197-73DE-43D0-AFB6-C155E5F99E4B}" type="slidenum">
              <a:rPr lang="en-US" altLang="en-US" sz="1200">
                <a:solidFill>
                  <a:srgbClr val="000000"/>
                </a:solidFill>
                <a:latin typeface="Arial" pitchFamily="34" charset="0"/>
              </a:rPr>
              <a:pPr/>
              <a:t>59</a:t>
            </a:fld>
            <a:endParaRPr lang="en-US" altLang="en-US" sz="1200">
              <a:solidFill>
                <a:srgbClr val="000000"/>
              </a:solidFill>
              <a:latin typeface="Arial" pitchFamily="34"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653397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AA10338-77BA-4842-BE3A-7C993497BA19}" type="slidenum">
              <a:rPr lang="en-US" altLang="en-US" sz="1200">
                <a:latin typeface="Arial" pitchFamily="34" charset="0"/>
              </a:rPr>
              <a:pPr/>
              <a:t>62</a:t>
            </a:fld>
            <a:endParaRPr lang="en-US" altLang="en-US" sz="1200">
              <a:latin typeface="Arial" pitchFamily="34"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80029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63</a:t>
            </a:fld>
            <a:endParaRPr lang="en-US" altLang="en-US" sz="1200">
              <a:latin typeface="Arial" pitchFamily="34"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843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81113D6-76BB-4EE9-8FEE-6F37BDD0967C}" type="slidenum">
              <a:rPr lang="en-US" altLang="en-US" sz="1200">
                <a:latin typeface="Arial" pitchFamily="34" charset="0"/>
              </a:rPr>
              <a:pPr/>
              <a:t>6</a:t>
            </a:fld>
            <a:endParaRPr lang="en-US" altLang="en-US" sz="1200">
              <a:latin typeface="Arial" pitchFamily="34"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96278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EAAEF24-C42A-4D45-BFB3-301D4B95B9BC}" type="slidenum">
              <a:rPr lang="en-US" altLang="en-US" sz="1200">
                <a:latin typeface="Arial" pitchFamily="34" charset="0"/>
              </a:rPr>
              <a:pPr/>
              <a:t>65</a:t>
            </a:fld>
            <a:endParaRPr lang="en-US" altLang="en-US" sz="1200">
              <a:latin typeface="Arial" pitchFamily="34"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72239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514924E-B961-401D-ACB2-16488D9162FA}" type="slidenum">
              <a:rPr lang="en-US" altLang="en-US" sz="1200">
                <a:latin typeface="Arial" pitchFamily="34" charset="0"/>
              </a:rPr>
              <a:pPr/>
              <a:t>67</a:t>
            </a:fld>
            <a:endParaRPr lang="en-US" altLang="en-US" sz="1200">
              <a:latin typeface="Arial" pitchFamily="34" charset="0"/>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9641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11B31F-9A64-45F7-AA84-537957A70AD6}" type="slidenum">
              <a:rPr lang="en-US" altLang="en-US" sz="1200">
                <a:latin typeface="Arial" pitchFamily="34" charset="0"/>
              </a:rPr>
              <a:pPr/>
              <a:t>68</a:t>
            </a:fld>
            <a:endParaRPr lang="en-US" altLang="en-US" sz="1200">
              <a:latin typeface="Arial"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87640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2CB015B-A47D-41F5-AAE2-A35639024091}" type="slidenum">
              <a:rPr lang="en-US" altLang="en-US" sz="1200">
                <a:latin typeface="Arial" pitchFamily="34" charset="0"/>
              </a:rPr>
              <a:pPr/>
              <a:t>69</a:t>
            </a:fld>
            <a:endParaRPr lang="en-US" altLang="en-US" sz="1200">
              <a:latin typeface="Arial" pitchFamily="34"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32916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A89E450-B78F-4C48-8045-1895DEC9694B}" type="slidenum">
              <a:rPr lang="en-US" altLang="en-US" sz="1200">
                <a:latin typeface="Arial" pitchFamily="34" charset="0"/>
              </a:rPr>
              <a:pPr/>
              <a:t>70</a:t>
            </a:fld>
            <a:endParaRPr lang="en-US" altLang="en-US" sz="1200">
              <a:latin typeface="Arial"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03276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DE9A766-6E55-42B4-A4A8-B6C545648D60}" type="slidenum">
              <a:rPr lang="en-US" altLang="en-US" sz="1200">
                <a:latin typeface="Arial" pitchFamily="34" charset="0"/>
              </a:rPr>
              <a:pPr/>
              <a:t>71</a:t>
            </a:fld>
            <a:endParaRPr lang="en-US" altLang="en-US" sz="1200">
              <a:latin typeface="Arial" pitchFamily="34"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766708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93AF55F-519E-49BD-81EC-EF12CBCBC40D}" type="slidenum">
              <a:rPr lang="en-US" altLang="en-US" sz="1200">
                <a:latin typeface="Arial" pitchFamily="34" charset="0"/>
              </a:rPr>
              <a:pPr/>
              <a:t>72</a:t>
            </a:fld>
            <a:endParaRPr lang="en-US" altLang="en-US" sz="1200">
              <a:latin typeface="Arial"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206503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27DD49C-B91E-4712-89D8-9C08B9CE3A90}" type="slidenum">
              <a:rPr lang="en-US" altLang="en-US" sz="1200">
                <a:latin typeface="Arial" pitchFamily="34" charset="0"/>
              </a:rPr>
              <a:pPr/>
              <a:t>73</a:t>
            </a:fld>
            <a:endParaRPr lang="en-US" altLang="en-US" sz="1200">
              <a:latin typeface="Arial" pitchFamily="34"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31214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26060E-B1FB-4CF7-BB25-D344A8838B48}" type="slidenum">
              <a:rPr lang="en-US" altLang="en-US" sz="1200">
                <a:latin typeface="Arial" pitchFamily="34" charset="0"/>
              </a:rPr>
              <a:pPr/>
              <a:t>74</a:t>
            </a:fld>
            <a:endParaRPr lang="en-US" altLang="en-US" sz="1200">
              <a:latin typeface="Arial" pitchFamily="34"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99392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2371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40773D-5581-482B-833A-EE1ED80EEDE6}" type="slidenum">
              <a:rPr lang="en-US" altLang="en-US" sz="1200">
                <a:solidFill>
                  <a:srgbClr val="000000"/>
                </a:solidFill>
                <a:latin typeface="Times New Roman" pitchFamily="18" charset="0"/>
              </a:rPr>
              <a:pPr/>
              <a:t>7</a:t>
            </a:fld>
            <a:endParaRPr lang="en-US" altLang="en-US" sz="1200">
              <a:solidFill>
                <a:srgbClr val="000000"/>
              </a:solidFill>
              <a:latin typeface="Times New Roman" pitchFamily="18"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18230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E261A4-4747-477F-A184-6D11B90348D6}" type="slidenum">
              <a:rPr lang="en-US" altLang="en-US" sz="1200">
                <a:solidFill>
                  <a:srgbClr val="000000"/>
                </a:solidFill>
                <a:latin typeface="Times New Roman" pitchFamily="18" charset="0"/>
              </a:rPr>
              <a:pPr/>
              <a:t>8</a:t>
            </a:fld>
            <a:endParaRPr lang="en-US" altLang="en-US" sz="1200">
              <a:solidFill>
                <a:srgbClr val="000000"/>
              </a:solidFill>
              <a:latin typeface="Times New Roman" pitchFamily="18"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12085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A063362-A797-4088-B374-2FCB5A8A00FE}" type="slidenum">
              <a:rPr lang="en-US" altLang="en-US" sz="1200">
                <a:solidFill>
                  <a:srgbClr val="000000"/>
                </a:solidFill>
                <a:latin typeface="Times New Roman" pitchFamily="18" charset="0"/>
              </a:rPr>
              <a:pPr/>
              <a:t>9</a:t>
            </a:fld>
            <a:endParaRPr lang="en-US" altLang="en-US" sz="1200">
              <a:solidFill>
                <a:srgbClr val="000000"/>
              </a:solidFill>
              <a:latin typeface="Times New Roman" pitchFamily="18"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6884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6B3662-C39D-420F-81C4-0A6CD13E8CC7}" type="slidenum">
              <a:rPr lang="en-US" altLang="en-US" sz="1200">
                <a:latin typeface="Arial" pitchFamily="34" charset="0"/>
              </a:rPr>
              <a:pPr/>
              <a:t>12</a:t>
            </a:fld>
            <a:endParaRPr lang="en-US" altLang="en-US" sz="1200">
              <a:latin typeface="Arial"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2580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8048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1971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11B6CA83-1D1B-40B8-92EB-6A0BC66EEC9E}" type="slidenum">
              <a:rPr lang="en-US" altLang="en-US"/>
              <a:pPr/>
              <a:t>‹#›</a:t>
            </a:fld>
            <a:endParaRPr lang="en-US" altLang="en-US"/>
          </a:p>
        </p:txBody>
      </p:sp>
    </p:spTree>
    <p:extLst>
      <p:ext uri="{BB962C8B-B14F-4D97-AF65-F5344CB8AC3E}">
        <p14:creationId xmlns:p14="http://schemas.microsoft.com/office/powerpoint/2010/main" val="885749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C7381048-1F55-4D87-805C-CD5D5295C84E}" type="slidenum">
              <a:rPr lang="en-US" altLang="en-US"/>
              <a:pPr/>
              <a:t>‹#›</a:t>
            </a:fld>
            <a:endParaRPr lang="en-US" altLang="en-US"/>
          </a:p>
        </p:txBody>
      </p:sp>
    </p:spTree>
    <p:extLst>
      <p:ext uri="{BB962C8B-B14F-4D97-AF65-F5344CB8AC3E}">
        <p14:creationId xmlns:p14="http://schemas.microsoft.com/office/powerpoint/2010/main" val="3232186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4094921-A5AE-42A1-9A85-BB501B74A7A1}" type="slidenum">
              <a:rPr lang="en-US" altLang="en-US"/>
              <a:pPr/>
              <a:t>‹#›</a:t>
            </a:fld>
            <a:endParaRPr lang="en-US" altLang="en-US"/>
          </a:p>
        </p:txBody>
      </p:sp>
    </p:spTree>
    <p:extLst>
      <p:ext uri="{BB962C8B-B14F-4D97-AF65-F5344CB8AC3E}">
        <p14:creationId xmlns:p14="http://schemas.microsoft.com/office/powerpoint/2010/main" val="1776027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8D236A-3047-4D4B-ABB2-975574E5A67F}" type="slidenum">
              <a:rPr lang="en-US" altLang="en-US"/>
              <a:pPr/>
              <a:t>‹#›</a:t>
            </a:fld>
            <a:endParaRPr lang="en-US" altLang="en-US"/>
          </a:p>
        </p:txBody>
      </p:sp>
    </p:spTree>
    <p:extLst>
      <p:ext uri="{BB962C8B-B14F-4D97-AF65-F5344CB8AC3E}">
        <p14:creationId xmlns:p14="http://schemas.microsoft.com/office/powerpoint/2010/main" val="19593413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ECEE604-17CF-4D31-A087-353B9AF52166}" type="slidenum">
              <a:rPr lang="en-US" altLang="en-US"/>
              <a:pPr/>
              <a:t>‹#›</a:t>
            </a:fld>
            <a:endParaRPr lang="en-US" altLang="en-US"/>
          </a:p>
        </p:txBody>
      </p:sp>
    </p:spTree>
    <p:extLst>
      <p:ext uri="{BB962C8B-B14F-4D97-AF65-F5344CB8AC3E}">
        <p14:creationId xmlns:p14="http://schemas.microsoft.com/office/powerpoint/2010/main" val="6854456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4562B78-AC34-475E-8132-1EF98924DE35}" type="slidenum">
              <a:rPr lang="en-US" altLang="en-US"/>
              <a:pPr/>
              <a:t>‹#›</a:t>
            </a:fld>
            <a:endParaRPr lang="en-US" altLang="en-US"/>
          </a:p>
        </p:txBody>
      </p:sp>
    </p:spTree>
    <p:extLst>
      <p:ext uri="{BB962C8B-B14F-4D97-AF65-F5344CB8AC3E}">
        <p14:creationId xmlns:p14="http://schemas.microsoft.com/office/powerpoint/2010/main" val="24055099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2D356885-0FD3-4F8D-8743-A00DF098984A}" type="slidenum">
              <a:rPr lang="en-US" altLang="en-US"/>
              <a:pPr/>
              <a:t>‹#›</a:t>
            </a:fld>
            <a:endParaRPr lang="en-US" altLang="en-US"/>
          </a:p>
        </p:txBody>
      </p:sp>
    </p:spTree>
    <p:extLst>
      <p:ext uri="{BB962C8B-B14F-4D97-AF65-F5344CB8AC3E}">
        <p14:creationId xmlns:p14="http://schemas.microsoft.com/office/powerpoint/2010/main" val="31461770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8F619C-1782-4C19-BF0B-341C26B4DDFD}" type="slidenum">
              <a:rPr lang="en-US" altLang="en-US"/>
              <a:pPr/>
              <a:t>‹#›</a:t>
            </a:fld>
            <a:endParaRPr lang="en-US" altLang="en-US"/>
          </a:p>
        </p:txBody>
      </p:sp>
    </p:spTree>
    <p:extLst>
      <p:ext uri="{BB962C8B-B14F-4D97-AF65-F5344CB8AC3E}">
        <p14:creationId xmlns:p14="http://schemas.microsoft.com/office/powerpoint/2010/main" val="948439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3442777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2640534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008327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42412185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970701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5050588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528360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4870650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765307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994904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9633661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0836856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02830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427973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18827323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859697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8184304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16487102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30232473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19096964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8653602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36736130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8787797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1132670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1309654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13373698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1840475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37669439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3452014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8806799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35095214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2198202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28079546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5176426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4014093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35248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31658581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491920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30301291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352290528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3185059566"/>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1288709674"/>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355629891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82975419"/>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63234426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167348776"/>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1214906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798739338"/>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216792243"/>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82537078"/>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258006107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72820083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290582454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135634013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207605775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221570090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8544232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123509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355875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150239120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23458897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303218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solidFill>
                <a:srgbClr val="FFFFFF"/>
              </a:solidFill>
            </a:endParaRPr>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41803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597363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265139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24669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solidFill>
                  <a:srgbClr val="FFFFFF"/>
                </a:solidFill>
              </a:rPr>
              <a:pPr/>
              <a:t>‹#›</a:t>
            </a:fld>
            <a:endParaRPr lang="en-US" altLang="en-US">
              <a:solidFill>
                <a:srgbClr val="FFFFFF"/>
              </a:solidFill>
            </a:endParaRPr>
          </a:p>
        </p:txBody>
      </p:sp>
      <p:sp>
        <p:nvSpPr>
          <p:cNvPr id="9"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45446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solidFill>
                  <a:srgbClr val="FFFFFF"/>
                </a:solidFill>
              </a:rPr>
              <a:pPr/>
              <a:t>‹#›</a:t>
            </a:fld>
            <a:endParaRPr lang="en-US" altLang="en-US">
              <a:solidFill>
                <a:srgbClr val="FFFFFF"/>
              </a:solidFill>
            </a:endParaRPr>
          </a:p>
        </p:txBody>
      </p:sp>
      <p:sp>
        <p:nvSpPr>
          <p:cNvPr id="5"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4161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654943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solidFill>
                  <a:srgbClr val="FFFFFF"/>
                </a:solidFill>
              </a:rPr>
              <a:pPr/>
              <a:t>‹#›</a:t>
            </a:fld>
            <a:endParaRPr lang="en-US" altLang="en-US">
              <a:solidFill>
                <a:srgbClr val="FFFFFF"/>
              </a:solidFill>
            </a:endParaRPr>
          </a:p>
        </p:txBody>
      </p:sp>
      <p:sp>
        <p:nvSpPr>
          <p:cNvPr id="4"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543187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347909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1609832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746104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7426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273302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5647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106851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3896574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45695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264861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275502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2911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88050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86807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3330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7402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28269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347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83721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58489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624324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34787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6968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CA61BDE-1F42-4215-B56A-3C00B1356E65}" type="slidenum">
              <a:rPr lang="en-US" altLang="en-US"/>
              <a:pPr/>
              <a:t>‹#›</a:t>
            </a:fld>
            <a:endParaRPr lang="en-US" altLang="en-US"/>
          </a:p>
        </p:txBody>
      </p:sp>
    </p:spTree>
    <p:extLst>
      <p:ext uri="{BB962C8B-B14F-4D97-AF65-F5344CB8AC3E}">
        <p14:creationId xmlns:p14="http://schemas.microsoft.com/office/powerpoint/2010/main" val="311312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2D1C2B-D819-4A0C-9AB7-84416E6AFB63}" type="slidenum">
              <a:rPr lang="en-US" altLang="en-US"/>
              <a:pPr/>
              <a:t>‹#›</a:t>
            </a:fld>
            <a:endParaRPr lang="en-US" altLang="en-US"/>
          </a:p>
        </p:txBody>
      </p:sp>
    </p:spTree>
    <p:extLst>
      <p:ext uri="{BB962C8B-B14F-4D97-AF65-F5344CB8AC3E}">
        <p14:creationId xmlns:p14="http://schemas.microsoft.com/office/powerpoint/2010/main" val="3200305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42D049-0887-429E-A32A-154D564593B8}" type="slidenum">
              <a:rPr lang="en-US" altLang="en-US"/>
              <a:pPr/>
              <a:t>‹#›</a:t>
            </a:fld>
            <a:endParaRPr lang="en-US" altLang="en-US"/>
          </a:p>
        </p:txBody>
      </p:sp>
    </p:spTree>
    <p:extLst>
      <p:ext uri="{BB962C8B-B14F-4D97-AF65-F5344CB8AC3E}">
        <p14:creationId xmlns:p14="http://schemas.microsoft.com/office/powerpoint/2010/main" val="101483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805C5C3-8D23-4079-9963-A2B374A303CF}" type="slidenum">
              <a:rPr lang="en-US" altLang="en-US"/>
              <a:pPr/>
              <a:t>‹#›</a:t>
            </a:fld>
            <a:endParaRPr lang="en-US" altLang="en-US"/>
          </a:p>
        </p:txBody>
      </p:sp>
    </p:spTree>
    <p:extLst>
      <p:ext uri="{BB962C8B-B14F-4D97-AF65-F5344CB8AC3E}">
        <p14:creationId xmlns:p14="http://schemas.microsoft.com/office/powerpoint/2010/main" val="43145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312607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EE83290-9541-4091-8679-0E65792CFA37}" type="slidenum">
              <a:rPr lang="en-US" altLang="en-US"/>
              <a:pPr/>
              <a:t>‹#›</a:t>
            </a:fld>
            <a:endParaRPr lang="en-US" altLang="en-US"/>
          </a:p>
        </p:txBody>
      </p:sp>
    </p:spTree>
    <p:extLst>
      <p:ext uri="{BB962C8B-B14F-4D97-AF65-F5344CB8AC3E}">
        <p14:creationId xmlns:p14="http://schemas.microsoft.com/office/powerpoint/2010/main" val="241281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CF31936-4F4E-45F6-9414-44FE0C4F3F62}" type="slidenum">
              <a:rPr lang="en-US" altLang="en-US"/>
              <a:pPr/>
              <a:t>‹#›</a:t>
            </a:fld>
            <a:endParaRPr lang="en-US" altLang="en-US"/>
          </a:p>
        </p:txBody>
      </p:sp>
    </p:spTree>
    <p:extLst>
      <p:ext uri="{BB962C8B-B14F-4D97-AF65-F5344CB8AC3E}">
        <p14:creationId xmlns:p14="http://schemas.microsoft.com/office/powerpoint/2010/main" val="343618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15E2942-8B6B-44C5-8A13-071B64543A0D}" type="slidenum">
              <a:rPr lang="en-US" altLang="en-US"/>
              <a:pPr/>
              <a:t>‹#›</a:t>
            </a:fld>
            <a:endParaRPr lang="en-US" altLang="en-US"/>
          </a:p>
        </p:txBody>
      </p:sp>
    </p:spTree>
    <p:extLst>
      <p:ext uri="{BB962C8B-B14F-4D97-AF65-F5344CB8AC3E}">
        <p14:creationId xmlns:p14="http://schemas.microsoft.com/office/powerpoint/2010/main" val="2811285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179DEE9-37D5-49F4-9942-ECAA0F3D63C3}" type="slidenum">
              <a:rPr lang="en-US" altLang="en-US"/>
              <a:pPr/>
              <a:t>‹#›</a:t>
            </a:fld>
            <a:endParaRPr lang="en-US" altLang="en-US"/>
          </a:p>
        </p:txBody>
      </p:sp>
    </p:spTree>
    <p:extLst>
      <p:ext uri="{BB962C8B-B14F-4D97-AF65-F5344CB8AC3E}">
        <p14:creationId xmlns:p14="http://schemas.microsoft.com/office/powerpoint/2010/main" val="2693488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CC9546F-785B-49DF-AA1B-D973B33CF75F}" type="slidenum">
              <a:rPr lang="en-US" altLang="en-US"/>
              <a:pPr/>
              <a:t>‹#›</a:t>
            </a:fld>
            <a:endParaRPr lang="en-US" altLang="en-US"/>
          </a:p>
        </p:txBody>
      </p:sp>
    </p:spTree>
    <p:extLst>
      <p:ext uri="{BB962C8B-B14F-4D97-AF65-F5344CB8AC3E}">
        <p14:creationId xmlns:p14="http://schemas.microsoft.com/office/powerpoint/2010/main" val="141419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3016BD-0B09-4756-8B24-04D21DB56FA8}" type="slidenum">
              <a:rPr lang="en-US" altLang="en-US"/>
              <a:pPr/>
              <a:t>‹#›</a:t>
            </a:fld>
            <a:endParaRPr lang="en-US" altLang="en-US"/>
          </a:p>
        </p:txBody>
      </p:sp>
    </p:spTree>
    <p:extLst>
      <p:ext uri="{BB962C8B-B14F-4D97-AF65-F5344CB8AC3E}">
        <p14:creationId xmlns:p14="http://schemas.microsoft.com/office/powerpoint/2010/main" val="1770588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71FBA3-2765-4846-A22A-14CCC7C84DB3}" type="slidenum">
              <a:rPr lang="en-US" altLang="en-US"/>
              <a:pPr/>
              <a:t>‹#›</a:t>
            </a:fld>
            <a:endParaRPr lang="en-US" altLang="en-US"/>
          </a:p>
        </p:txBody>
      </p:sp>
    </p:spTree>
    <p:extLst>
      <p:ext uri="{BB962C8B-B14F-4D97-AF65-F5344CB8AC3E}">
        <p14:creationId xmlns:p14="http://schemas.microsoft.com/office/powerpoint/2010/main" val="50983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2399561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7516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204872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3535420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1792852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721553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442512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2896308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591140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12485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3096407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247580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275304573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5B8308D-7B1E-44AB-8C26-134A647D8305}" type="slidenum">
              <a:rPr lang="en-US" altLang="en-US"/>
              <a:pPr/>
              <a:t>‹#›</a:t>
            </a:fld>
            <a:endParaRPr lang="en-US" altLang="en-US"/>
          </a:p>
        </p:txBody>
      </p:sp>
    </p:spTree>
    <p:extLst>
      <p:ext uri="{BB962C8B-B14F-4D97-AF65-F5344CB8AC3E}">
        <p14:creationId xmlns:p14="http://schemas.microsoft.com/office/powerpoint/2010/main" val="192573975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28349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C966F16-6782-49DF-B1FC-1C5B22C535B2}" type="slidenum">
              <a:rPr lang="en-US" altLang="en-US"/>
              <a:pPr/>
              <a:t>‹#›</a:t>
            </a:fld>
            <a:endParaRPr lang="en-US" altLang="en-US"/>
          </a:p>
        </p:txBody>
      </p:sp>
    </p:spTree>
    <p:extLst>
      <p:ext uri="{BB962C8B-B14F-4D97-AF65-F5344CB8AC3E}">
        <p14:creationId xmlns:p14="http://schemas.microsoft.com/office/powerpoint/2010/main" val="2107684311"/>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D932FF4B-42C8-4733-99EE-3029ABF2BE3D}" type="slidenum">
              <a:rPr lang="en-US" altLang="en-US"/>
              <a:pPr/>
              <a:t>‹#›</a:t>
            </a:fld>
            <a:endParaRPr lang="en-US" altLang="en-US"/>
          </a:p>
        </p:txBody>
      </p:sp>
    </p:spTree>
    <p:extLst>
      <p:ext uri="{BB962C8B-B14F-4D97-AF65-F5344CB8AC3E}">
        <p14:creationId xmlns:p14="http://schemas.microsoft.com/office/powerpoint/2010/main" val="298269463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B1320C48-FD89-4385-953D-80F725325156}" type="slidenum">
              <a:rPr lang="en-US" altLang="en-US"/>
              <a:pPr/>
              <a:t>‹#›</a:t>
            </a:fld>
            <a:endParaRPr lang="en-US" altLang="en-US"/>
          </a:p>
        </p:txBody>
      </p:sp>
    </p:spTree>
    <p:extLst>
      <p:ext uri="{BB962C8B-B14F-4D97-AF65-F5344CB8AC3E}">
        <p14:creationId xmlns:p14="http://schemas.microsoft.com/office/powerpoint/2010/main" val="296977122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938320A6-7F3C-4A10-BCFD-53C9B46F1756}" type="slidenum">
              <a:rPr lang="en-US" altLang="en-US"/>
              <a:pPr/>
              <a:t>‹#›</a:t>
            </a:fld>
            <a:endParaRPr lang="en-US" altLang="en-US"/>
          </a:p>
        </p:txBody>
      </p:sp>
    </p:spTree>
    <p:extLst>
      <p:ext uri="{BB962C8B-B14F-4D97-AF65-F5344CB8AC3E}">
        <p14:creationId xmlns:p14="http://schemas.microsoft.com/office/powerpoint/2010/main" val="341045312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D104B9C2-0760-4CF0-826C-3AC84CF4B7ED}" type="slidenum">
              <a:rPr lang="en-US" altLang="en-US"/>
              <a:pPr/>
              <a:t>‹#›</a:t>
            </a:fld>
            <a:endParaRPr lang="en-US" altLang="en-US"/>
          </a:p>
        </p:txBody>
      </p:sp>
    </p:spTree>
    <p:extLst>
      <p:ext uri="{BB962C8B-B14F-4D97-AF65-F5344CB8AC3E}">
        <p14:creationId xmlns:p14="http://schemas.microsoft.com/office/powerpoint/2010/main" val="3349398274"/>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4C1AB040-AD5D-4E4D-8F74-960ED5ECE468}" type="slidenum">
              <a:rPr lang="en-US" altLang="en-US"/>
              <a:pPr/>
              <a:t>‹#›</a:t>
            </a:fld>
            <a:endParaRPr lang="en-US" altLang="en-US"/>
          </a:p>
        </p:txBody>
      </p:sp>
    </p:spTree>
    <p:extLst>
      <p:ext uri="{BB962C8B-B14F-4D97-AF65-F5344CB8AC3E}">
        <p14:creationId xmlns:p14="http://schemas.microsoft.com/office/powerpoint/2010/main" val="280960730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FE0A4799-1C76-4DBA-AC88-182642985C9D}" type="slidenum">
              <a:rPr lang="en-US" altLang="en-US"/>
              <a:pPr/>
              <a:t>‹#›</a:t>
            </a:fld>
            <a:endParaRPr lang="en-US" altLang="en-US"/>
          </a:p>
        </p:txBody>
      </p:sp>
    </p:spTree>
    <p:extLst>
      <p:ext uri="{BB962C8B-B14F-4D97-AF65-F5344CB8AC3E}">
        <p14:creationId xmlns:p14="http://schemas.microsoft.com/office/powerpoint/2010/main" val="3757831992"/>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A87B7502-073B-4E65-8D82-462DABECA592}" type="slidenum">
              <a:rPr lang="en-US" altLang="en-US"/>
              <a:pPr/>
              <a:t>‹#›</a:t>
            </a:fld>
            <a:endParaRPr lang="en-US" altLang="en-US"/>
          </a:p>
        </p:txBody>
      </p:sp>
    </p:spTree>
    <p:extLst>
      <p:ext uri="{BB962C8B-B14F-4D97-AF65-F5344CB8AC3E}">
        <p14:creationId xmlns:p14="http://schemas.microsoft.com/office/powerpoint/2010/main" val="1155641927"/>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22D69467-1F83-4240-BC1B-0C8893183927}" type="slidenum">
              <a:rPr lang="en-US" altLang="en-US"/>
              <a:pPr/>
              <a:t>‹#›</a:t>
            </a:fld>
            <a:endParaRPr lang="en-US" altLang="en-US"/>
          </a:p>
        </p:txBody>
      </p:sp>
    </p:spTree>
    <p:extLst>
      <p:ext uri="{BB962C8B-B14F-4D97-AF65-F5344CB8AC3E}">
        <p14:creationId xmlns:p14="http://schemas.microsoft.com/office/powerpoint/2010/main" val="174936667"/>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103FD21-43E0-470E-AF05-AE62FD1C4473}" type="slidenum">
              <a:rPr lang="en-US" altLang="en-US"/>
              <a:pPr/>
              <a:t>‹#›</a:t>
            </a:fld>
            <a:endParaRPr lang="en-US" altLang="en-US"/>
          </a:p>
        </p:txBody>
      </p:sp>
    </p:spTree>
    <p:extLst>
      <p:ext uri="{BB962C8B-B14F-4D97-AF65-F5344CB8AC3E}">
        <p14:creationId xmlns:p14="http://schemas.microsoft.com/office/powerpoint/2010/main" val="213952367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2586321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31591A3A-F595-4ECA-B639-067DE7BDE6F0}" type="slidenum">
              <a:rPr lang="en-US" altLang="en-US"/>
              <a:pPr/>
              <a:t>‹#›</a:t>
            </a:fld>
            <a:endParaRPr lang="en-US" altLang="en-US"/>
          </a:p>
        </p:txBody>
      </p:sp>
    </p:spTree>
    <p:extLst>
      <p:ext uri="{BB962C8B-B14F-4D97-AF65-F5344CB8AC3E}">
        <p14:creationId xmlns:p14="http://schemas.microsoft.com/office/powerpoint/2010/main" val="34871475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1419399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456358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4153491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571712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89219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2008154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818445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1146141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55181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1764188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859734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232827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5930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4111252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418098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035491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3539360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75443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354429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147058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933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507237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6943317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3340738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13043539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8554163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85A5C370-3589-4E55-A901-FF7362644B97}" type="slidenum">
              <a:rPr lang="en-US" altLang="en-US"/>
              <a:pPr/>
              <a:t>‹#›</a:t>
            </a:fld>
            <a:endParaRPr lang="en-US" altLang="en-US"/>
          </a:p>
        </p:txBody>
      </p:sp>
    </p:spTree>
    <p:extLst>
      <p:ext uri="{BB962C8B-B14F-4D97-AF65-F5344CB8AC3E}">
        <p14:creationId xmlns:p14="http://schemas.microsoft.com/office/powerpoint/2010/main" val="4226336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015BE61-1D31-459A-A2AD-A61B2B77148B}" type="slidenum">
              <a:rPr lang="en-US" altLang="en-US"/>
              <a:pPr/>
              <a:t>‹#›</a:t>
            </a:fld>
            <a:endParaRPr lang="en-US" altLang="en-US"/>
          </a:p>
        </p:txBody>
      </p:sp>
    </p:spTree>
    <p:extLst>
      <p:ext uri="{BB962C8B-B14F-4D97-AF65-F5344CB8AC3E}">
        <p14:creationId xmlns:p14="http://schemas.microsoft.com/office/powerpoint/2010/main" val="264970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0128D26-C32B-4ACC-A997-1E1B8AFB7A65}" type="slidenum">
              <a:rPr lang="en-US" altLang="en-US"/>
              <a:pPr/>
              <a:t>‹#›</a:t>
            </a:fld>
            <a:endParaRPr lang="en-US" altLang="en-US"/>
          </a:p>
        </p:txBody>
      </p:sp>
    </p:spTree>
    <p:extLst>
      <p:ext uri="{BB962C8B-B14F-4D97-AF65-F5344CB8AC3E}">
        <p14:creationId xmlns:p14="http://schemas.microsoft.com/office/powerpoint/2010/main" val="20852022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924BCB5-B2A7-4A5F-850F-B58E8EADFF29}" type="slidenum">
              <a:rPr lang="en-US" altLang="en-US"/>
              <a:pPr/>
              <a:t>‹#›</a:t>
            </a:fld>
            <a:endParaRPr lang="en-US" altLang="en-US"/>
          </a:p>
        </p:txBody>
      </p:sp>
    </p:spTree>
    <p:extLst>
      <p:ext uri="{BB962C8B-B14F-4D97-AF65-F5344CB8AC3E}">
        <p14:creationId xmlns:p14="http://schemas.microsoft.com/office/powerpoint/2010/main" val="37356265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B2D8348E-89A3-4CCD-9C5B-0E7905F09D8C}" type="slidenum">
              <a:rPr lang="en-US" altLang="en-US"/>
              <a:pPr/>
              <a:t>‹#›</a:t>
            </a:fld>
            <a:endParaRPr lang="en-US" altLang="en-US"/>
          </a:p>
        </p:txBody>
      </p:sp>
    </p:spTree>
    <p:extLst>
      <p:ext uri="{BB962C8B-B14F-4D97-AF65-F5344CB8AC3E}">
        <p14:creationId xmlns:p14="http://schemas.microsoft.com/office/powerpoint/2010/main" val="114816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3"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EBA94C4-AAF7-4F0E-AAD4-9ED42DFD0E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1"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816" r:id="rId1"/>
    <p:sldLayoutId id="2147486817" r:id="rId2"/>
    <p:sldLayoutId id="2147486818" r:id="rId3"/>
    <p:sldLayoutId id="2147486819" r:id="rId4"/>
    <p:sldLayoutId id="2147486820" r:id="rId5"/>
    <p:sldLayoutId id="2147486821" r:id="rId6"/>
    <p:sldLayoutId id="2147486822" r:id="rId7"/>
    <p:sldLayoutId id="2147486823" r:id="rId8"/>
    <p:sldLayoutId id="2147486824" r:id="rId9"/>
    <p:sldLayoutId id="214748682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solidFill>
                <a:srgbClr val="FFFFFF"/>
              </a:solidFill>
            </a:endParaRPr>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solidFill>
                  <a:srgbClr val="FFFFFF"/>
                </a:solidFill>
              </a:rPr>
              <a:pPr/>
              <a:t>‹#›</a:t>
            </a:fld>
            <a:endParaRPr lang="en-US" altLang="en-US">
              <a:solidFill>
                <a:srgbClr val="FFFFFF"/>
              </a:solidFill>
            </a:endParaRPr>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solidFill>
                <a:srgbClr val="FFFFFF"/>
              </a:solidFill>
            </a:endParaRPr>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solidFill>
                <a:srgbClr val="FFFFFF"/>
              </a:solidFill>
            </a:endParaRPr>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solidFill>
                <a:srgbClr val="FFFFFF"/>
              </a:solidFill>
            </a:endParaRPr>
          </a:p>
        </p:txBody>
      </p:sp>
    </p:spTree>
    <p:extLst>
      <p:ext uri="{BB962C8B-B14F-4D97-AF65-F5344CB8AC3E}">
        <p14:creationId xmlns:p14="http://schemas.microsoft.com/office/powerpoint/2010/main" val="2393931703"/>
      </p:ext>
    </p:extLst>
  </p:cSld>
  <p:clrMap bg1="dk2" tx1="lt1" bg2="dk1" tx2="lt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4"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0827B3A7-8110-4B22-A0B6-141A6CA114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2pPr>
      <a:lvl3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3pPr>
      <a:lvl4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4pPr>
      <a:lvl5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5pPr>
      <a:lvl6pPr marL="4572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6pPr>
      <a:lvl7pPr marL="9144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7pPr>
      <a:lvl8pPr marL="13716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8pPr>
      <a:lvl9pPr marL="18288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D016252-3D02-4176-9372-5C840F1E8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79"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0"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9.jpeg"/><Relationship Id="rId5" Type="http://schemas.openxmlformats.org/officeDocument/2006/relationships/image" Target="../media/image6.jpeg"/><Relationship Id="rId15" Type="http://schemas.openxmlformats.org/officeDocument/2006/relationships/image" Target="../media/image12.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5.jpeg"/><Relationship Id="rId9" Type="http://schemas.openxmlformats.org/officeDocument/2006/relationships/image" Target="../media/image8.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96.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6.jpeg"/><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www.globalgourmet.com/food/foodday/fd0397/art/bdyeast.gif" TargetMode="External"/><Relationship Id="rId4" Type="http://schemas.openxmlformats.org/officeDocument/2006/relationships/image" Target="../media/image37.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www.rapturechrist.com/barleyj.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20.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48.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48.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4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5.jpeg"/><Relationship Id="rId5" Type="http://schemas.openxmlformats.org/officeDocument/2006/relationships/image" Target="../media/image62.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82.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2.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82.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2.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hyperlink" Target="http://images.google.com/imgres?imgurl=www.amazon.com/covers/0/81/180/704/0811807045.l.gif&amp;imgrefurl=http://www.e-shul.com/cooking.htm&amp;h=475&amp;w=471&amp;prev=/images?q=Jewish+feasts&amp;svnum=10&amp;hl=en&amp;lr=&amp;ie=UTF-8&amp;oe=UTF-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www.jtsa.edu/images/art/s_priest.jpg" TargetMode="Externa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70.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6.jpeg"/><Relationship Id="rId1" Type="http://schemas.openxmlformats.org/officeDocument/2006/relationships/slideLayout" Target="../slideLayouts/slideLayout4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173.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8212"/>
            <a:ext cx="9144000" cy="5499100"/>
          </a:xfrm>
          <a:prstGeom prst="rect">
            <a:avLst/>
          </a:prstGeom>
        </p:spPr>
      </p:pic>
      <p:sp>
        <p:nvSpPr>
          <p:cNvPr id="196610" name="Rectangle 3"/>
          <p:cNvSpPr>
            <a:spLocks noGrp="1" noChangeArrowheads="1"/>
          </p:cNvSpPr>
          <p:nvPr>
            <p:ph type="subTitle" idx="1"/>
          </p:nvPr>
        </p:nvSpPr>
        <p:spPr>
          <a:xfrm>
            <a:off x="251520" y="3212976"/>
            <a:ext cx="8676457" cy="1474787"/>
          </a:xfrm>
        </p:spPr>
        <p:txBody>
          <a:bodyPr/>
          <a:lstStyle/>
          <a:p>
            <a:pPr eaLnBrk="1" hangingPunct="1">
              <a:lnSpc>
                <a:spcPct val="150000"/>
              </a:lnSpc>
            </a:pPr>
            <a:r>
              <a:rPr lang="en-US" altLang="en-US" sz="3200" dirty="0" err="1">
                <a:effectLst>
                  <a:glow rad="101600">
                    <a:srgbClr val="060400">
                      <a:alpha val="91000"/>
                    </a:srgbClr>
                  </a:glow>
                  <a:outerShdw blurRad="57150" dist="114300" dir="2700000" algn="tl" rotWithShape="0">
                    <a:srgbClr val="000000"/>
                  </a:outerShdw>
                </a:effectLst>
              </a:rPr>
              <a:t>இன்றைய</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இஸ்ரயேலையும்</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எம்மையும்</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குறித்து</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விளங்கிக்</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கொள்வதற்கான</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முக்கிய</a:t>
            </a:r>
            <a:r>
              <a:rPr lang="en-US" altLang="en-US" sz="3200" dirty="0">
                <a:effectLst>
                  <a:glow rad="101600">
                    <a:srgbClr val="060400">
                      <a:alpha val="91000"/>
                    </a:srgbClr>
                  </a:glow>
                  <a:outerShdw blurRad="57150" dist="114300" dir="2700000" algn="tl" rotWithShape="0">
                    <a:srgbClr val="000000"/>
                  </a:outerShdw>
                </a:effectLst>
              </a:rPr>
              <a:t> </a:t>
            </a:r>
            <a:r>
              <a:rPr lang="en-US" altLang="en-US" sz="3200" dirty="0" err="1">
                <a:effectLst>
                  <a:glow rad="101600">
                    <a:srgbClr val="060400">
                      <a:alpha val="91000"/>
                    </a:srgbClr>
                  </a:glow>
                  <a:outerShdw blurRad="57150" dist="114300" dir="2700000" algn="tl" rotWithShape="0">
                    <a:srgbClr val="000000"/>
                  </a:outerShdw>
                </a:effectLst>
              </a:rPr>
              <a:t>பண்டிகைகள்</a:t>
            </a:r>
            <a:endParaRPr lang="en-US" altLang="en-US" sz="3200" dirty="0">
              <a:effectLst>
                <a:glow rad="101600">
                  <a:srgbClr val="060400">
                    <a:alpha val="91000"/>
                  </a:srgbClr>
                </a:glow>
                <a:outerShdw blurRad="57150" dist="114300" dir="2700000" algn="tl" rotWithShape="0">
                  <a:srgbClr val="000000"/>
                </a:outerShdw>
              </a:effectLst>
            </a:endParaRPr>
          </a:p>
        </p:txBody>
      </p:sp>
      <p:sp>
        <p:nvSpPr>
          <p:cNvPr id="5" name="Text Box 5"/>
          <p:cNvSpPr txBox="1">
            <a:spLocks noChangeArrowheads="1"/>
          </p:cNvSpPr>
          <p:nvPr/>
        </p:nvSpPr>
        <p:spPr bwMode="auto">
          <a:xfrm>
            <a:off x="0" y="6308725"/>
            <a:ext cx="9144000" cy="5492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1600" b="1" i="1" dirty="0">
                <a:solidFill>
                  <a:srgbClr val="FFFFFF"/>
                </a:solidFill>
                <a:effectLst>
                  <a:outerShdw blurRad="38100" dist="38100" dir="2700000" algn="tl">
                    <a:srgbClr val="000000"/>
                  </a:outerShdw>
                </a:effectLst>
                <a:latin typeface="Arial" pitchFamily="34" charset="0"/>
                <a:cs typeface="Arial" pitchFamily="34" charset="0"/>
              </a:rPr>
              <a:t>கலாநிதி. ரிக் கிரிபித், சிங்கப்பூர்  வேதாகமக் கல்லூரி</a:t>
            </a:r>
          </a:p>
          <a:p>
            <a:pPr algn="ctr" eaLnBrk="1" hangingPunct="1"/>
            <a:r>
              <a:rPr lang="en-US" altLang="en-US" sz="1600" b="1" i="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
        <p:nvSpPr>
          <p:cNvPr id="3" name="Title 2"/>
          <p:cNvSpPr>
            <a:spLocks noGrp="1"/>
          </p:cNvSpPr>
          <p:nvPr>
            <p:ph type="ctrTitle"/>
          </p:nvPr>
        </p:nvSpPr>
        <p:spPr>
          <a:xfrm>
            <a:off x="251520" y="908720"/>
            <a:ext cx="5867400" cy="2286000"/>
          </a:xfrm>
        </p:spPr>
        <p:txBody>
          <a:bodyPr/>
          <a:lstStyle/>
          <a:p>
            <a:r>
              <a:rPr lang="en-US" altLang="en-US" sz="5400" b="1" dirty="0" err="1">
                <a:effectLst>
                  <a:glow rad="228600">
                    <a:srgbClr val="060400"/>
                  </a:glow>
                  <a:outerShdw blurRad="50800" dist="76200" dir="2700000" algn="tl" rotWithShape="0">
                    <a:srgbClr val="000000"/>
                  </a:outerShdw>
                </a:effectLst>
                <a:latin typeface="Latha" panose="020B0604020202020204" pitchFamily="34" charset="0"/>
                <a:cs typeface="Latha" panose="020B0604020202020204" pitchFamily="34" charset="0"/>
              </a:rPr>
              <a:t>யூத</a:t>
            </a:r>
            <a:r>
              <a:rPr lang="en-US" altLang="en-US" sz="5400" b="1" dirty="0">
                <a:effectLst>
                  <a:glow rad="228600">
                    <a:srgbClr val="060400"/>
                  </a:glow>
                  <a:outerShdw blurRad="50800" dist="76200" dir="2700000" algn="tl" rotWithShape="0">
                    <a:srgbClr val="000000"/>
                  </a:outerShdw>
                </a:effectLst>
                <a:latin typeface="Latha" panose="020B0604020202020204" pitchFamily="34" charset="0"/>
                <a:cs typeface="Latha" panose="020B0604020202020204" pitchFamily="34" charset="0"/>
              </a:rPr>
              <a:t> </a:t>
            </a:r>
            <a:r>
              <a:rPr lang="en-US" altLang="en-US" sz="5400" b="1" dirty="0" err="1">
                <a:effectLst>
                  <a:glow rad="228600">
                    <a:srgbClr val="060400"/>
                  </a:glow>
                  <a:outerShdw blurRad="50800" dist="76200" dir="2700000" algn="tl" rotWithShape="0">
                    <a:srgbClr val="000000"/>
                  </a:outerShdw>
                </a:effectLst>
                <a:latin typeface="Latha" panose="020B0604020202020204" pitchFamily="34" charset="0"/>
                <a:cs typeface="Latha" panose="020B0604020202020204" pitchFamily="34" charset="0"/>
              </a:rPr>
              <a:t>பண்டிகைகள்</a:t>
            </a:r>
            <a:endParaRPr lang="en-US" sz="4800" dirty="0"/>
          </a:p>
        </p:txBody>
      </p:sp>
    </p:spTree>
    <p:extLst>
      <p:ext uri="{BB962C8B-B14F-4D97-AF65-F5344CB8AC3E}">
        <p14:creationId xmlns:p14="http://schemas.microsoft.com/office/powerpoint/2010/main" val="116112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202128374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pPr>
              <a:lnSpc>
                <a:spcPct val="150000"/>
              </a:lnSpc>
            </a:pPr>
            <a:r>
              <a:rPr kumimoji="1" lang="en-US" altLang="en-US" sz="2000" b="1" dirty="0" err="1">
                <a:solidFill>
                  <a:schemeClr val="bg1"/>
                </a:solidFill>
                <a:latin typeface="Latha" panose="020B0604020202020204" pitchFamily="34" charset="0"/>
                <a:cs typeface="Latha" panose="020B0604020202020204" pitchFamily="34" charset="0"/>
              </a:rPr>
              <a:t>பண்டிகைகள்</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இஸ்ராயேலின்</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சரித்திரத்தை</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பின்னோக்கிப்</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பார்ப்பதாக</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இருக்கின்றது</a:t>
            </a:r>
            <a:endParaRPr lang="en-US" altLang="en-US" sz="20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146638" y="6005512"/>
            <a:ext cx="2997361" cy="700087"/>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369283" y="6154836"/>
            <a:ext cx="2709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latin typeface="Latha" panose="020B0604020202020204" pitchFamily="34" charset="0"/>
                <a:cs typeface="Latha" panose="020B0604020202020204" pitchFamily="34"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பண்டிகைகள்</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42" name="Text Box 16"/>
          <p:cNvSpPr txBox="1">
            <a:spLocks noChangeArrowheads="1"/>
          </p:cNvSpPr>
          <p:nvPr/>
        </p:nvSpPr>
        <p:spPr bwMode="auto">
          <a:xfrm>
            <a:off x="3502761" y="5811045"/>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889834" y="1308865"/>
            <a:ext cx="2621230"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r>
              <a:rPr lang="en-US" sz="1600" b="1" kern="0" dirty="0">
                <a:solidFill>
                  <a:srgbClr val="336600"/>
                </a:solidFill>
                <a:latin typeface="Latha" panose="020B0604020202020204" pitchFamily="34" charset="0"/>
                <a:ea typeface="Times New Roman" charset="0"/>
                <a:cs typeface="Latha" panose="020B0604020202020204" pitchFamily="34" charset="0"/>
              </a:rPr>
              <a:t> </a:t>
            </a:r>
          </a:p>
        </p:txBody>
      </p:sp>
      <p:sp>
        <p:nvSpPr>
          <p:cNvPr id="46" name="Text Box 20"/>
          <p:cNvSpPr txBox="1">
            <a:spLocks noChangeArrowheads="1"/>
          </p:cNvSpPr>
          <p:nvPr/>
        </p:nvSpPr>
        <p:spPr bwMode="auto">
          <a:xfrm>
            <a:off x="5267230" y="1616527"/>
            <a:ext cx="175881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724525" y="3367673"/>
            <a:ext cx="204735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724525" y="3276600"/>
            <a:ext cx="2047355" cy="429627"/>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4880988" y="918160"/>
            <a:ext cx="99578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பஸ்கா</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4566449" y="787551"/>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982120" y="4906843"/>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53" name="Text Box 16"/>
          <p:cNvSpPr txBox="1">
            <a:spLocks noChangeArrowheads="1"/>
          </p:cNvSpPr>
          <p:nvPr/>
        </p:nvSpPr>
        <p:spPr bwMode="auto">
          <a:xfrm>
            <a:off x="3223523" y="5412552"/>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688306" y="4840198"/>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3076828303"/>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757613" cy="2777954"/>
          </a:xfrm>
        </p:spPr>
        <p:txBody>
          <a:bodyPr/>
          <a:lstStyle/>
          <a:p>
            <a:pPr>
              <a:lnSpc>
                <a:spcPct val="150000"/>
              </a:lnSpc>
            </a:pPr>
            <a:r>
              <a:rPr kumimoji="1" lang="en-US" altLang="en-US" sz="2000" b="1" dirty="0" err="1">
                <a:solidFill>
                  <a:schemeClr val="bg1"/>
                </a:solidFill>
                <a:latin typeface="Latha" panose="020B0604020202020204" pitchFamily="34" charset="0"/>
                <a:cs typeface="Latha" panose="020B0604020202020204" pitchFamily="34" charset="0"/>
              </a:rPr>
              <a:t>பண்டிகைகளும்</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தீர்க்கதரிசனமாக</a:t>
            </a:r>
            <a:r>
              <a:rPr kumimoji="1" lang="en-US" altLang="en-US" sz="2000" b="1" dirty="0">
                <a:solidFill>
                  <a:schemeClr val="bg1"/>
                </a:solidFill>
                <a:latin typeface="Latha" panose="020B0604020202020204" pitchFamily="34" charset="0"/>
                <a:cs typeface="Latha" panose="020B0604020202020204" pitchFamily="34" charset="0"/>
              </a:rPr>
              <a:t> </a:t>
            </a:r>
            <a:br>
              <a:rPr kumimoji="1" lang="en-US" altLang="en-US" sz="2000" b="1" dirty="0">
                <a:solidFill>
                  <a:schemeClr val="bg1"/>
                </a:solidFill>
                <a:latin typeface="Latha" panose="020B0604020202020204" pitchFamily="34" charset="0"/>
                <a:cs typeface="Latha" panose="020B0604020202020204" pitchFamily="34" charset="0"/>
              </a:rPr>
            </a:br>
            <a:r>
              <a:rPr kumimoji="1" lang="en-US" altLang="en-US" sz="2000" b="1" dirty="0" err="1">
                <a:solidFill>
                  <a:schemeClr val="bg1"/>
                </a:solidFill>
                <a:latin typeface="Latha" panose="020B0604020202020204" pitchFamily="34" charset="0"/>
                <a:cs typeface="Latha" panose="020B0604020202020204" pitchFamily="34" charset="0"/>
              </a:rPr>
              <a:t>இஸ்ரவேலின்</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எதிர்காலத்தை</a:t>
            </a:r>
            <a:r>
              <a:rPr kumimoji="1" lang="en-US" altLang="en-US" sz="2000" b="1" dirty="0">
                <a:solidFill>
                  <a:schemeClr val="bg1"/>
                </a:solidFill>
                <a:latin typeface="Latha" panose="020B0604020202020204" pitchFamily="34" charset="0"/>
                <a:cs typeface="Latha" panose="020B0604020202020204" pitchFamily="34" charset="0"/>
              </a:rPr>
              <a:t> </a:t>
            </a:r>
            <a:r>
              <a:rPr kumimoji="1" lang="en-US" altLang="en-US" sz="2000" b="1" dirty="0" err="1">
                <a:solidFill>
                  <a:schemeClr val="bg1"/>
                </a:solidFill>
                <a:latin typeface="Latha" panose="020B0604020202020204" pitchFamily="34" charset="0"/>
                <a:cs typeface="Latha" panose="020B0604020202020204" pitchFamily="34" charset="0"/>
              </a:rPr>
              <a:t>எதிர்நோக்குகின்றன</a:t>
            </a:r>
            <a:endParaRPr lang="en-US" altLang="en-US" sz="20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5046" name="Text Box 8"/>
          <p:cNvSpPr txBox="1">
            <a:spLocks noChangeArrowheads="1"/>
          </p:cNvSpPr>
          <p:nvPr/>
        </p:nvSpPr>
        <p:spPr bwMode="auto">
          <a:xfrm>
            <a:off x="6398480" y="6201718"/>
            <a:ext cx="2669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cs typeface="Times New Roman" pitchFamily="18"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பண்டிகைகள்</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35" name="Text Box 9"/>
          <p:cNvSpPr txBox="1">
            <a:spLocks noChangeArrowheads="1"/>
          </p:cNvSpPr>
          <p:nvPr/>
        </p:nvSpPr>
        <p:spPr bwMode="auto">
          <a:xfrm>
            <a:off x="5688350" y="689746"/>
            <a:ext cx="102784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மீட்பு</a:t>
            </a:r>
            <a:endParaRPr lang="en-US" altLang="en-US" b="1" dirty="0">
              <a:solidFill>
                <a:srgbClr val="0000FF"/>
              </a:solidFill>
              <a:latin typeface="Latha" panose="020B0604020202020204" pitchFamily="34" charset="0"/>
              <a:cs typeface="Latha" panose="020B0604020202020204" pitchFamily="34" charset="0"/>
            </a:endParaRPr>
          </a:p>
        </p:txBody>
      </p:sp>
      <p:sp>
        <p:nvSpPr>
          <p:cNvPr id="36" name="Text Box 10"/>
          <p:cNvSpPr txBox="1">
            <a:spLocks noChangeArrowheads="1"/>
          </p:cNvSpPr>
          <p:nvPr/>
        </p:nvSpPr>
        <p:spPr bwMode="auto">
          <a:xfrm>
            <a:off x="6557085" y="1310602"/>
            <a:ext cx="1327283"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பிரிவு</a:t>
            </a:r>
            <a:endParaRPr lang="en-US" altLang="en-US" b="1" dirty="0">
              <a:solidFill>
                <a:srgbClr val="0000FF"/>
              </a:solidFill>
              <a:cs typeface="Times New Roman" pitchFamily="18" charset="0"/>
            </a:endParaRPr>
          </a:p>
        </p:txBody>
      </p:sp>
      <p:sp>
        <p:nvSpPr>
          <p:cNvPr id="37" name="Text Box 11"/>
          <p:cNvSpPr txBox="1">
            <a:spLocks noChangeArrowheads="1"/>
          </p:cNvSpPr>
          <p:nvPr/>
        </p:nvSpPr>
        <p:spPr bwMode="auto">
          <a:xfrm>
            <a:off x="6704514" y="1752600"/>
            <a:ext cx="2520242"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உயிர்த்தெழுதல்</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38" name="Text Box 12"/>
          <p:cNvSpPr txBox="1">
            <a:spLocks noChangeArrowheads="1"/>
          </p:cNvSpPr>
          <p:nvPr/>
        </p:nvSpPr>
        <p:spPr bwMode="auto">
          <a:xfrm>
            <a:off x="51106" y="5888282"/>
            <a:ext cx="323678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a:t>
            </a:r>
            <a:r>
              <a:rPr lang="en-US" altLang="en-US" sz="1600" b="1" dirty="0">
                <a:solidFill>
                  <a:srgbClr val="0000FF"/>
                </a:solidFill>
                <a:latin typeface="Latha" panose="020B0604020202020204" pitchFamily="34" charset="0"/>
                <a:cs typeface="Latha" panose="020B0604020202020204" pitchFamily="34" charset="0"/>
              </a:rPr>
              <a:t> </a:t>
            </a:r>
            <a:r>
              <a:rPr lang="en-US" altLang="en-US" sz="1600" b="1" dirty="0" err="1">
                <a:solidFill>
                  <a:srgbClr val="0000FF"/>
                </a:solidFill>
                <a:latin typeface="Latha" panose="020B0604020202020204" pitchFamily="34" charset="0"/>
                <a:cs typeface="Latha" panose="020B0604020202020204" pitchFamily="34" charset="0"/>
              </a:rPr>
              <a:t>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9" name="Text Box 13"/>
          <p:cNvSpPr txBox="1">
            <a:spLocks noChangeArrowheads="1"/>
          </p:cNvSpPr>
          <p:nvPr/>
        </p:nvSpPr>
        <p:spPr bwMode="auto">
          <a:xfrm>
            <a:off x="7236296" y="3748589"/>
            <a:ext cx="1850186"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பரிசுத்தாவி</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40" name="Text Box 14"/>
          <p:cNvSpPr txBox="1">
            <a:spLocks noChangeArrowheads="1"/>
          </p:cNvSpPr>
          <p:nvPr/>
        </p:nvSpPr>
        <p:spPr bwMode="auto">
          <a:xfrm>
            <a:off x="158024" y="5445000"/>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41" name="Text Box 15"/>
          <p:cNvSpPr txBox="1">
            <a:spLocks noChangeArrowheads="1"/>
          </p:cNvSpPr>
          <p:nvPr/>
        </p:nvSpPr>
        <p:spPr bwMode="auto">
          <a:xfrm>
            <a:off x="358775" y="4953000"/>
            <a:ext cx="1645002"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இராச்சியம்</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15054" name="Text Box 16"/>
          <p:cNvSpPr txBox="1">
            <a:spLocks noChangeArrowheads="1"/>
          </p:cNvSpPr>
          <p:nvPr/>
        </p:nvSpPr>
        <p:spPr bwMode="auto">
          <a:xfrm>
            <a:off x="3429000" y="5867400"/>
            <a:ext cx="1972015"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b="1" dirty="0" err="1">
                <a:solidFill>
                  <a:srgbClr val="336600"/>
                </a:solidFill>
                <a:latin typeface="Latha" panose="020B0604020202020204" pitchFamily="34" charset="0"/>
                <a:cs typeface="Latha" panose="020B0604020202020204" pitchFamily="34" charset="0"/>
              </a:rPr>
              <a:t>எக்காளங்கள்</a:t>
            </a:r>
            <a:endParaRPr lang="en-US" altLang="en-US" sz="18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4074681" y="1378410"/>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716016" y="1763143"/>
            <a:ext cx="195277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957754" y="3348969"/>
            <a:ext cx="204735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793993" y="3284597"/>
            <a:ext cx="2211115" cy="43177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15060" name="Text Box 18"/>
          <p:cNvSpPr txBox="1">
            <a:spLocks noChangeArrowheads="1"/>
          </p:cNvSpPr>
          <p:nvPr/>
        </p:nvSpPr>
        <p:spPr bwMode="auto">
          <a:xfrm>
            <a:off x="4434681" y="752885"/>
            <a:ext cx="122266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4193793" y="653879"/>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990383" y="4887741"/>
            <a:ext cx="2418825" cy="646331"/>
          </a:xfrm>
          <a:prstGeom prst="rect">
            <a:avLst/>
          </a:prstGeom>
          <a:solidFill>
            <a:srgbClr val="FFFFFF"/>
          </a:solidFill>
          <a:ln w="9525">
            <a:noFill/>
            <a:miter lim="800000"/>
            <a:headEnd/>
            <a:tailEnd/>
          </a:ln>
        </p:spPr>
        <p:txBody>
          <a:bodyPr wrap="squar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a:p>
            <a:pPr eaLnBrk="1" fontAlgn="auto" hangingPunct="1">
              <a:spcBef>
                <a:spcPts val="0"/>
              </a:spcBef>
              <a:spcAft>
                <a:spcPts val="0"/>
              </a:spcAft>
              <a:defRPr/>
            </a:pPr>
            <a:endParaRPr lang="en-US" sz="2000" b="1" kern="0" dirty="0">
              <a:solidFill>
                <a:srgbClr val="336600"/>
              </a:solidFill>
              <a:latin typeface="Arial" charset="0"/>
              <a:ea typeface="Times New Roman" charset="0"/>
              <a:cs typeface="Times New Roman" charset="0"/>
            </a:endParaRPr>
          </a:p>
        </p:txBody>
      </p:sp>
      <p:sp>
        <p:nvSpPr>
          <p:cNvPr id="215063" name="Text Box 16"/>
          <p:cNvSpPr txBox="1">
            <a:spLocks noChangeArrowheads="1"/>
          </p:cNvSpPr>
          <p:nvPr/>
        </p:nvSpPr>
        <p:spPr bwMode="auto">
          <a:xfrm>
            <a:off x="2239379" y="5425837"/>
            <a:ext cx="2876108"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b="1" dirty="0" err="1">
                <a:solidFill>
                  <a:srgbClr val="336600"/>
                </a:solidFill>
                <a:latin typeface="Latha" panose="020B0604020202020204" pitchFamily="34" charset="0"/>
                <a:cs typeface="Latha" panose="020B0604020202020204" pitchFamily="34" charset="0"/>
              </a:rPr>
              <a:t>பாவ</a:t>
            </a:r>
            <a:r>
              <a:rPr lang="en-US" altLang="en-US" sz="1800" b="1" dirty="0">
                <a:solidFill>
                  <a:srgbClr val="336600"/>
                </a:solidFill>
                <a:latin typeface="Latha" panose="020B0604020202020204" pitchFamily="34" charset="0"/>
                <a:cs typeface="Latha" panose="020B0604020202020204" pitchFamily="34" charset="0"/>
              </a:rPr>
              <a:t> </a:t>
            </a:r>
            <a:r>
              <a:rPr lang="en-US" altLang="en-US" sz="1800" b="1" dirty="0" err="1">
                <a:solidFill>
                  <a:srgbClr val="336600"/>
                </a:solidFill>
                <a:latin typeface="Latha" panose="020B0604020202020204" pitchFamily="34" charset="0"/>
                <a:cs typeface="Latha" panose="020B0604020202020204" pitchFamily="34" charset="0"/>
              </a:rPr>
              <a:t>நிவாரண</a:t>
            </a:r>
            <a:r>
              <a:rPr lang="en-US" altLang="en-US" sz="1800" b="1" dirty="0">
                <a:solidFill>
                  <a:srgbClr val="336600"/>
                </a:solidFill>
                <a:latin typeface="Latha" panose="020B0604020202020204" pitchFamily="34" charset="0"/>
                <a:cs typeface="Latha" panose="020B0604020202020204" pitchFamily="34" charset="0"/>
              </a:rPr>
              <a:t> </a:t>
            </a:r>
            <a:r>
              <a:rPr lang="en-US" altLang="en-US" sz="1800" b="1" dirty="0" err="1">
                <a:solidFill>
                  <a:srgbClr val="336600"/>
                </a:solidFill>
                <a:latin typeface="Latha" panose="020B0604020202020204" pitchFamily="34" charset="0"/>
                <a:cs typeface="Latha" panose="020B0604020202020204" pitchFamily="34" charset="0"/>
              </a:rPr>
              <a:t>நாள்</a:t>
            </a:r>
            <a:endParaRPr lang="en-US" altLang="en-US" sz="18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860251" y="4775257"/>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457200" y="277813"/>
            <a:ext cx="8435280" cy="1134963"/>
          </a:xfrm>
        </p:spPr>
        <p:txBody>
          <a:bodyPr/>
          <a:lstStyle/>
          <a:p>
            <a:pPr marL="914400" indent="-914400" algn="l" eaLnBrk="1" hangingPunct="1">
              <a:tabLst>
                <a:tab pos="914400" algn="l"/>
              </a:tabLst>
            </a:pPr>
            <a:r>
              <a:rPr lang="en-US" altLang="en-US" sz="4000" b="1" dirty="0">
                <a:cs typeface="Arial" pitchFamily="34" charset="0"/>
              </a:rPr>
              <a:t>I.	</a:t>
            </a:r>
            <a:r>
              <a:rPr lang="en-US" altLang="en-US" sz="2400" b="1" dirty="0" err="1">
                <a:latin typeface="Latha" panose="020B0604020202020204" pitchFamily="34" charset="0"/>
                <a:cs typeface="Latha" panose="020B0604020202020204" pitchFamily="34" charset="0"/>
              </a:rPr>
              <a:t>கடவுளுடனான</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பரிசுத்த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நடையைக்</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காப்பதற்காக</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இஸ்ரயேல்</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ஓய்வை</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அனுசரித்தது</a:t>
            </a:r>
            <a:r>
              <a:rPr lang="en-US" altLang="en-US" sz="2400" b="1" dirty="0">
                <a:latin typeface="Latha" panose="020B0604020202020204" pitchFamily="34" charset="0"/>
                <a:cs typeface="Latha" panose="020B0604020202020204" pitchFamily="34" charset="0"/>
              </a:rPr>
              <a:t>.</a:t>
            </a:r>
          </a:p>
        </p:txBody>
      </p:sp>
      <p:sp>
        <p:nvSpPr>
          <p:cNvPr id="51203" name="Rectangle 3"/>
          <p:cNvSpPr>
            <a:spLocks noGrp="1" noChangeArrowheads="1"/>
          </p:cNvSpPr>
          <p:nvPr>
            <p:ph type="body" idx="1"/>
          </p:nvPr>
        </p:nvSpPr>
        <p:spPr>
          <a:xfrm>
            <a:off x="1447800" y="1600200"/>
            <a:ext cx="7162800" cy="4953000"/>
          </a:xfrm>
        </p:spPr>
        <p:txBody>
          <a:bodyPr/>
          <a:lstStyle/>
          <a:p>
            <a:pPr marL="609600" indent="-609600" eaLnBrk="1" hangingPunct="1">
              <a:lnSpc>
                <a:spcPct val="150000"/>
              </a:lnSpc>
              <a:buSzTx/>
              <a:buFontTx/>
              <a:buAutoNum type="alphaUcPeriod"/>
            </a:pPr>
            <a:r>
              <a:rPr lang="en-US" altLang="zh-CN" sz="2400" b="1" dirty="0" err="1">
                <a:latin typeface="Latha" panose="020B0604020202020204" pitchFamily="34" charset="0"/>
                <a:cs typeface="Latha" panose="020B0604020202020204" pitchFamily="34" charset="0"/>
              </a:rPr>
              <a:t>கடவுளின்</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ஆசீர்வாதங்களை</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நினைவுகூறுமுகமாக</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யூதர்கள்</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யாவரும்</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மூன்று</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பண்டிகைகளுக்கு</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வருடந்தோறும்</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சமூகமளித்தனர்</a:t>
            </a:r>
            <a:r>
              <a:rPr lang="en-US" altLang="zh-CN" sz="2400" b="1" dirty="0">
                <a:latin typeface="Latha" panose="020B0604020202020204" pitchFamily="34" charset="0"/>
                <a:cs typeface="Latha" panose="020B0604020202020204" pitchFamily="34" charset="0"/>
              </a:rPr>
              <a:t>. (</a:t>
            </a:r>
            <a:r>
              <a:rPr lang="en-US" altLang="zh-CN" sz="2400" b="1" dirty="0" err="1">
                <a:latin typeface="Latha" panose="020B0604020202020204" pitchFamily="34" charset="0"/>
                <a:cs typeface="Latha" panose="020B0604020202020204" pitchFamily="34" charset="0"/>
              </a:rPr>
              <a:t>யாத்திராகமம்</a:t>
            </a:r>
            <a:r>
              <a:rPr lang="en-US" altLang="zh-CN" sz="2400" b="1" dirty="0">
                <a:latin typeface="Latha" panose="020B0604020202020204" pitchFamily="34" charset="0"/>
                <a:cs typeface="Latha" panose="020B0604020202020204" pitchFamily="34" charset="0"/>
              </a:rPr>
              <a:t>. 23:14-19).</a:t>
            </a:r>
          </a:p>
        </p:txBody>
      </p:sp>
      <p:sp>
        <p:nvSpPr>
          <p:cNvPr id="6"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 y="-26988"/>
            <a:ext cx="9180512" cy="7031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64469163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lang="en-US" altLang="en-US" sz="2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பஸ்கா</a:t>
            </a:r>
            <a:r>
              <a:rPr lang="en-US" altLang="en-US" sz="2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lang="en-US" altLang="en-US" sz="2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யாத்திரை</a:t>
            </a:r>
            <a:r>
              <a:rPr lang="en-US" altLang="en-US" sz="2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lang="en-US" altLang="en-US" sz="2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பண்டிகை</a:t>
            </a:r>
            <a:r>
              <a:rPr lang="en-US" altLang="en-US" sz="2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#1</a:t>
            </a: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8117" name="Text Box 8"/>
          <p:cNvSpPr txBox="1">
            <a:spLocks noChangeArrowheads="1"/>
          </p:cNvSpPr>
          <p:nvPr/>
        </p:nvSpPr>
        <p:spPr bwMode="auto">
          <a:xfrm>
            <a:off x="6329465" y="6170197"/>
            <a:ext cx="2709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latin typeface="Latha" panose="020B0604020202020204" pitchFamily="34" charset="0"/>
                <a:cs typeface="Latha" panose="020B0604020202020204" pitchFamily="34"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பண்டிகைகள்</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35" name="Text Box 9"/>
          <p:cNvSpPr txBox="1">
            <a:spLocks noChangeArrowheads="1"/>
          </p:cNvSpPr>
          <p:nvPr/>
        </p:nvSpPr>
        <p:spPr bwMode="auto">
          <a:xfrm>
            <a:off x="5348288" y="838200"/>
            <a:ext cx="885179"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மீட்பு</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36" name="Text Box 10"/>
          <p:cNvSpPr txBox="1">
            <a:spLocks noChangeArrowheads="1"/>
          </p:cNvSpPr>
          <p:nvPr/>
        </p:nvSpPr>
        <p:spPr bwMode="auto">
          <a:xfrm>
            <a:off x="6547645" y="1234864"/>
            <a:ext cx="1513756"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பிரிவு</a:t>
            </a:r>
            <a:endParaRPr lang="en-US" altLang="en-US" b="1" dirty="0">
              <a:solidFill>
                <a:srgbClr val="0000FF"/>
              </a:solidFill>
              <a:latin typeface="Latha" panose="020B0604020202020204" pitchFamily="34" charset="0"/>
              <a:cs typeface="Latha" panose="020B0604020202020204" pitchFamily="34" charset="0"/>
            </a:endParaRPr>
          </a:p>
        </p:txBody>
      </p:sp>
      <p:sp>
        <p:nvSpPr>
          <p:cNvPr id="37" name="Text Box 11"/>
          <p:cNvSpPr txBox="1">
            <a:spLocks noChangeArrowheads="1"/>
          </p:cNvSpPr>
          <p:nvPr/>
        </p:nvSpPr>
        <p:spPr bwMode="auto">
          <a:xfrm>
            <a:off x="6233467" y="1754544"/>
            <a:ext cx="2974826"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உயிர்த்தெழுதல்</a:t>
            </a:r>
            <a:endParaRPr lang="en-US" altLang="en-US" b="1" dirty="0">
              <a:solidFill>
                <a:srgbClr val="0000FF"/>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265967" y="1800710"/>
            <a:ext cx="195277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218123" name="Text Box 18"/>
          <p:cNvSpPr txBox="1">
            <a:spLocks noChangeArrowheads="1"/>
          </p:cNvSpPr>
          <p:nvPr/>
        </p:nvSpPr>
        <p:spPr bwMode="auto">
          <a:xfrm>
            <a:off x="4050381" y="920270"/>
            <a:ext cx="99578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பஸ்கா</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699792" y="0"/>
            <a:ext cx="6444208" cy="1772816"/>
          </a:xfrm>
          <a:solidFill>
            <a:schemeClr val="bg2"/>
          </a:solidFill>
        </p:spPr>
        <p:txBody>
          <a:bodyPr/>
          <a:lstStyle/>
          <a:p>
            <a:pPr eaLnBrk="1" hangingPunct="1">
              <a:lnSpc>
                <a:spcPct val="150000"/>
              </a:lnSpc>
            </a:pPr>
            <a:r>
              <a:rPr lang="en-US" altLang="en-US" sz="2400" b="1" dirty="0" err="1">
                <a:solidFill>
                  <a:schemeClr val="tx1"/>
                </a:solidFill>
                <a:latin typeface="Latha" panose="020B0604020202020204" pitchFamily="34" charset="0"/>
                <a:cs typeface="Latha" panose="020B0604020202020204" pitchFamily="34" charset="0"/>
              </a:rPr>
              <a:t>யூதர்கள்</a:t>
            </a:r>
            <a:r>
              <a:rPr lang="en-US" altLang="en-US" sz="2400" b="1" dirty="0">
                <a:solidFill>
                  <a:schemeClr val="tx1"/>
                </a:solidFill>
                <a:latin typeface="Latha" panose="020B0604020202020204" pitchFamily="34" charset="0"/>
                <a:cs typeface="Latha" panose="020B0604020202020204" pitchFamily="34" charset="0"/>
              </a:rPr>
              <a:t> </a:t>
            </a:r>
            <a:r>
              <a:rPr lang="en-US" altLang="en-US" sz="2400" b="1" dirty="0" err="1">
                <a:solidFill>
                  <a:schemeClr val="tx1"/>
                </a:solidFill>
                <a:latin typeface="Latha" panose="020B0604020202020204" pitchFamily="34" charset="0"/>
                <a:cs typeface="Latha" panose="020B0604020202020204" pitchFamily="34" charset="0"/>
              </a:rPr>
              <a:t>பெரும்பாலும்</a:t>
            </a:r>
            <a:r>
              <a:rPr lang="en-US" altLang="en-US" sz="2400" b="1" dirty="0">
                <a:solidFill>
                  <a:schemeClr val="tx1"/>
                </a:solidFill>
                <a:latin typeface="Latha" panose="020B0604020202020204" pitchFamily="34" charset="0"/>
                <a:cs typeface="Latha" panose="020B0604020202020204" pitchFamily="34" charset="0"/>
              </a:rPr>
              <a:t> </a:t>
            </a:r>
            <a:r>
              <a:rPr lang="en-US" altLang="en-US" sz="2400" b="1" dirty="0" err="1">
                <a:solidFill>
                  <a:schemeClr val="tx1"/>
                </a:solidFill>
                <a:latin typeface="Latha" panose="020B0604020202020204" pitchFamily="34" charset="0"/>
                <a:cs typeface="Latha" panose="020B0604020202020204" pitchFamily="34" charset="0"/>
              </a:rPr>
              <a:t>சர்வாங்க</a:t>
            </a:r>
            <a:r>
              <a:rPr lang="en-US" altLang="en-US" sz="2400" b="1" dirty="0">
                <a:solidFill>
                  <a:schemeClr val="tx1"/>
                </a:solidFill>
                <a:latin typeface="Latha" panose="020B0604020202020204" pitchFamily="34" charset="0"/>
                <a:cs typeface="Latha" panose="020B0604020202020204" pitchFamily="34" charset="0"/>
              </a:rPr>
              <a:t> </a:t>
            </a:r>
            <a:r>
              <a:rPr lang="en-US" altLang="en-US" sz="2400" b="1" dirty="0" err="1">
                <a:solidFill>
                  <a:schemeClr val="tx1"/>
                </a:solidFill>
                <a:latin typeface="Latha" panose="020B0604020202020204" pitchFamily="34" charset="0"/>
                <a:cs typeface="Latha" panose="020B0604020202020204" pitchFamily="34" charset="0"/>
              </a:rPr>
              <a:t>தகன</a:t>
            </a:r>
            <a:r>
              <a:rPr lang="en-US" altLang="en-US" sz="2400" b="1" dirty="0">
                <a:solidFill>
                  <a:schemeClr val="tx1"/>
                </a:solidFill>
                <a:latin typeface="Latha" panose="020B0604020202020204" pitchFamily="34" charset="0"/>
                <a:cs typeface="Latha" panose="020B0604020202020204" pitchFamily="34" charset="0"/>
              </a:rPr>
              <a:t> </a:t>
            </a:r>
            <a:r>
              <a:rPr lang="en-US" altLang="en-US" sz="2400" b="1" dirty="0" err="1">
                <a:solidFill>
                  <a:schemeClr val="tx1"/>
                </a:solidFill>
                <a:latin typeface="Latha" panose="020B0604020202020204" pitchFamily="34" charset="0"/>
                <a:cs typeface="Latha" panose="020B0604020202020204" pitchFamily="34" charset="0"/>
              </a:rPr>
              <a:t>பலிகளைச்</a:t>
            </a:r>
            <a:r>
              <a:rPr lang="en-US" altLang="en-US" sz="2400" b="1" dirty="0">
                <a:solidFill>
                  <a:schemeClr val="tx1"/>
                </a:solidFill>
                <a:latin typeface="Latha" panose="020B0604020202020204" pitchFamily="34" charset="0"/>
                <a:cs typeface="Latha" panose="020B0604020202020204" pitchFamily="34" charset="0"/>
              </a:rPr>
              <a:t> </a:t>
            </a:r>
            <a:r>
              <a:rPr lang="en-US" altLang="en-US" sz="2400" b="1" dirty="0" err="1">
                <a:solidFill>
                  <a:schemeClr val="tx1"/>
                </a:solidFill>
                <a:latin typeface="Latha" panose="020B0604020202020204" pitchFamily="34" charset="0"/>
                <a:cs typeface="Latha" panose="020B0604020202020204" pitchFamily="34" charset="0"/>
              </a:rPr>
              <a:t>செலுத்தினர்</a:t>
            </a:r>
            <a:endParaRPr lang="en-US" altLang="en-US" sz="2400" b="1" dirty="0">
              <a:solidFill>
                <a:schemeClr val="tx1"/>
              </a:solidFill>
              <a:latin typeface="Latha" panose="020B0604020202020204" pitchFamily="34" charset="0"/>
              <a:cs typeface="Latha"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4" descr="Romans 200 Blue Background.jpg"/>
          <p:cNvPicPr>
            <a:picLocks noChangeAspect="1"/>
          </p:cNvPicPr>
          <p:nvPr/>
        </p:nvPicPr>
        <p:blipFill rotWithShape="1">
          <a:blip r:embed="rId3">
            <a:extLst>
              <a:ext uri="{28A0092B-C50C-407E-A947-70E740481C1C}">
                <a14:useLocalDpi xmlns:a14="http://schemas.microsoft.com/office/drawing/2010/main" val="0"/>
              </a:ext>
            </a:extLst>
          </a:blip>
          <a:srcRect t="384" b="2079"/>
          <a:stretch/>
        </p:blipFill>
        <p:spPr bwMode="auto">
          <a:xfrm>
            <a:off x="-36512" y="-1"/>
            <a:ext cx="9180512"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en-US" altLang="en-US" sz="3600" dirty="0" err="1">
                <a:solidFill>
                  <a:schemeClr val="tx1"/>
                </a:solidFill>
                <a:latin typeface="Latha" panose="020B0604020202020204" pitchFamily="34" charset="0"/>
                <a:cs typeface="Latha" panose="020B0604020202020204" pitchFamily="34" charset="0"/>
              </a:rPr>
              <a:t>பஸ்கா</a:t>
            </a:r>
            <a:r>
              <a:rPr lang="en-US" altLang="en-US" sz="3600" dirty="0">
                <a:solidFill>
                  <a:schemeClr val="tx1"/>
                </a:solidFill>
                <a:latin typeface="Latha" panose="020B0604020202020204" pitchFamily="34" charset="0"/>
                <a:cs typeface="Latha" panose="020B0604020202020204" pitchFamily="34" charset="0"/>
              </a:rPr>
              <a:t> </a:t>
            </a:r>
            <a:r>
              <a:rPr lang="en-US" altLang="en-US" sz="3600" dirty="0" err="1">
                <a:solidFill>
                  <a:schemeClr val="tx1"/>
                </a:solidFill>
                <a:latin typeface="Latha" panose="020B0604020202020204" pitchFamily="34" charset="0"/>
                <a:cs typeface="Latha" panose="020B0604020202020204" pitchFamily="34" charset="0"/>
              </a:rPr>
              <a:t>ஆட்டுக்குட்டி</a:t>
            </a:r>
            <a:endParaRPr lang="en-US" altLang="en-US" sz="3600" dirty="0">
              <a:solidFill>
                <a:schemeClr val="tx1"/>
              </a:solidFill>
              <a:latin typeface="Latha" panose="020B0604020202020204" pitchFamily="34" charset="0"/>
              <a:cs typeface="Latha" panose="020B0604020202020204" pitchFamily="34" charset="0"/>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000" y="2462213"/>
            <a:ext cx="5969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3813" y="1649953"/>
            <a:ext cx="4677347" cy="388584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lnSpc>
                <a:spcPct val="150000"/>
              </a:lnSpc>
            </a:pP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a:t>
            </a:r>
            <a:r>
              <a:rPr lang="x-none" sz="2000" dirty="0">
                <a:latin typeface="Latha" panose="020B0604020202020204" pitchFamily="34" charset="0"/>
                <a:cs typeface="Latha" panose="020B0604020202020204" pitchFamily="34" charset="0"/>
              </a:rPr>
              <a:t>இந்த மாதம் </a:t>
            </a:r>
            <a:r>
              <a:rPr lang="x-none" sz="2000" dirty="0" err="1">
                <a:latin typeface="Latha" panose="020B0604020202020204" pitchFamily="34" charset="0"/>
                <a:cs typeface="Latha" panose="020B0604020202020204" pitchFamily="34" charset="0"/>
              </a:rPr>
              <a:t>பத்தாம்</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தேதியில்</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வீட்டுத்</a:t>
            </a:r>
            <a:r>
              <a:rPr lang="x-none" sz="2000" dirty="0">
                <a:latin typeface="Latha" panose="020B0604020202020204" pitchFamily="34" charset="0"/>
                <a:cs typeface="Latha" panose="020B0604020202020204" pitchFamily="34" charset="0"/>
              </a:rPr>
              <a:t> தலைவர்கள், வீட்டுக்கு ஒரு </a:t>
            </a:r>
            <a:r>
              <a:rPr lang="x-none" sz="2000" dirty="0" err="1">
                <a:latin typeface="Latha" panose="020B0604020202020204" pitchFamily="34" charset="0"/>
                <a:cs typeface="Latha" panose="020B0604020202020204" pitchFamily="34" charset="0"/>
              </a:rPr>
              <a:t>ஆட்டுக்குட்டியாக</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ஒவ்வொருவரும்</a:t>
            </a:r>
            <a:r>
              <a:rPr lang="x-none" sz="2000" dirty="0">
                <a:latin typeface="Latha" panose="020B0604020202020204" pitchFamily="34" charset="0"/>
                <a:cs typeface="Latha" panose="020B0604020202020204" pitchFamily="34" charset="0"/>
              </a:rPr>
              <a:t> ஒவ்வொரு </a:t>
            </a:r>
            <a:r>
              <a:rPr lang="x-none" sz="2000" dirty="0" err="1">
                <a:latin typeface="Latha" panose="020B0604020202020204" pitchFamily="34" charset="0"/>
                <a:cs typeface="Latha" panose="020B0604020202020204" pitchFamily="34" charset="0"/>
              </a:rPr>
              <a:t>ஆட்டுக்குட்டியைத்</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தெரிந்துகொள்ளக்கடவர்கள்</a:t>
            </a:r>
            <a:r>
              <a:rPr lang="en-US" sz="2000" dirty="0">
                <a:latin typeface="Latha" panose="020B0604020202020204" pitchFamily="34" charset="0"/>
                <a:cs typeface="Latha" panose="020B0604020202020204" pitchFamily="34" charset="0"/>
              </a:rPr>
              <a:t>” (</a:t>
            </a:r>
            <a:r>
              <a:rPr lang="en-US" sz="2000" dirty="0" err="1">
                <a:latin typeface="Latha" panose="020B0604020202020204" pitchFamily="34" charset="0"/>
                <a:cs typeface="Latha" panose="020B0604020202020204" pitchFamily="34" charset="0"/>
              </a:rPr>
              <a:t>யாத்திரையாகமம்</a:t>
            </a:r>
            <a:r>
              <a:rPr lang="en-US" sz="2000" dirty="0">
                <a:latin typeface="Latha" panose="020B0604020202020204" pitchFamily="34" charset="0"/>
                <a:cs typeface="Latha" panose="020B0604020202020204" pitchFamily="34" charset="0"/>
              </a:rPr>
              <a:t> 12:3)</a:t>
            </a:r>
            <a:endParaRPr lang="x-none" sz="2000" dirty="0">
              <a:latin typeface="Latha" panose="020B0604020202020204" pitchFamily="34" charset="0"/>
              <a:cs typeface="Latha" panose="020B0604020202020204" pitchFamily="34" charset="0"/>
            </a:endParaRPr>
          </a:p>
          <a:p>
            <a:pPr algn="ctr" eaLnBrk="1" hangingPunct="1"/>
            <a:endParaRPr lang="en-US" altLang="en-US" sz="2800" b="1" dirty="0">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32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32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pic>
        <p:nvPicPr>
          <p:cNvPr id="223236"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3" name="Text Box 9"/>
          <p:cNvSpPr txBox="1">
            <a:spLocks noChangeArrowheads="1"/>
          </p:cNvSpPr>
          <p:nvPr/>
        </p:nvSpPr>
        <p:spPr bwMode="auto">
          <a:xfrm>
            <a:off x="179388" y="331788"/>
            <a:ext cx="4176712"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lnSpc>
                <a:spcPct val="150000"/>
              </a:lnSpc>
              <a:spcBef>
                <a:spcPct val="50000"/>
              </a:spcBef>
              <a:defRPr/>
            </a:pPr>
            <a:r>
              <a:rPr lang="en-US" sz="2000" b="1" i="1" dirty="0" err="1">
                <a:solidFill>
                  <a:srgbClr val="FFFFFF"/>
                </a:solidFill>
                <a:latin typeface="Latha" panose="020B0604020202020204" pitchFamily="34" charset="0"/>
                <a:ea typeface="ＭＳ Ｐゴシック" charset="0"/>
                <a:cs typeface="Latha" panose="020B0604020202020204" pitchFamily="34" charset="0"/>
              </a:rPr>
              <a:t>நீங்கள்</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இருக்கும்</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வீடுகளில்</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அந்த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இரத்தம்</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உங்களுக்காக</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அடையாளமாய்</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இருக்கும்</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அந்த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இரத்தத்தை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நான்</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கண்டு</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உங்களைக்</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கடந்துபோவேன்</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நான்</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எகிப்து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தேசத்தை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அழிக்கும்</a:t>
            </a:r>
            <a:r>
              <a:rPr lang="en-US" sz="2000" b="1" i="1" dirty="0">
                <a:solidFill>
                  <a:srgbClr val="FFFFFF"/>
                </a:solidFill>
                <a:latin typeface="Latha" panose="020B0604020202020204" pitchFamily="34" charset="0"/>
                <a:ea typeface="ＭＳ Ｐゴシック" charset="0"/>
                <a:cs typeface="Latha" panose="020B0604020202020204" pitchFamily="34" charset="0"/>
              </a:rPr>
              <a:t> போது,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அழிக்கும்</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வாதை</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உங்களுக்குளே</a:t>
            </a:r>
            <a:r>
              <a:rPr lang="en-US" sz="2000" b="1" i="1" dirty="0">
                <a:solidFill>
                  <a:srgbClr val="FFFFFF"/>
                </a:solidFill>
                <a:latin typeface="Latha" panose="020B0604020202020204" pitchFamily="34" charset="0"/>
                <a:ea typeface="ＭＳ Ｐゴシック" charset="0"/>
                <a:cs typeface="Latha" panose="020B0604020202020204" pitchFamily="34" charset="0"/>
              </a:rPr>
              <a:t> </a:t>
            </a:r>
            <a:r>
              <a:rPr lang="en-US" sz="2000" b="1" i="1" dirty="0" err="1">
                <a:solidFill>
                  <a:srgbClr val="FFFFFF"/>
                </a:solidFill>
                <a:latin typeface="Latha" panose="020B0604020202020204" pitchFamily="34" charset="0"/>
                <a:ea typeface="ＭＳ Ｐゴシック" charset="0"/>
                <a:cs typeface="Latha" panose="020B0604020202020204" pitchFamily="34" charset="0"/>
              </a:rPr>
              <a:t>வராதிருக்கும்</a:t>
            </a:r>
            <a:endParaRPr lang="en-US" sz="2000" b="1" i="1" dirty="0">
              <a:solidFill>
                <a:srgbClr val="FFFFFF"/>
              </a:solidFill>
              <a:latin typeface="Latha" panose="020B0604020202020204" pitchFamily="34" charset="0"/>
              <a:ea typeface="ＭＳ Ｐゴシック" charset="0"/>
              <a:cs typeface="Latha" panose="020B0604020202020204" pitchFamily="34" charset="0"/>
            </a:endParaRPr>
          </a:p>
        </p:txBody>
      </p:sp>
      <p:sp>
        <p:nvSpPr>
          <p:cNvPr id="257034" name="Text Box 10"/>
          <p:cNvSpPr txBox="1">
            <a:spLocks noChangeArrowheads="1"/>
          </p:cNvSpPr>
          <p:nvPr/>
        </p:nvSpPr>
        <p:spPr bwMode="auto">
          <a:xfrm>
            <a:off x="-457200" y="5943600"/>
            <a:ext cx="46482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000" b="1" dirty="0">
                <a:solidFill>
                  <a:srgbClr val="FFFFFF"/>
                </a:solidFill>
                <a:latin typeface="Latha" panose="020B0604020202020204" pitchFamily="34" charset="0"/>
                <a:ea typeface="ＭＳ Ｐゴシック" charset="0"/>
                <a:cs typeface="Latha" panose="020B0604020202020204" pitchFamily="34" charset="0"/>
              </a:rPr>
              <a:t>யாத்திரையாகம்ம் 12:13</a:t>
            </a:r>
            <a:r>
              <a:rPr lang="en-US" sz="2800" b="1" dirty="0">
                <a:solidFill>
                  <a:srgbClr val="FFFFFF"/>
                </a:solidFill>
                <a:latin typeface="Arial"/>
                <a:ea typeface="ＭＳ Ｐゴシック" charset="0"/>
                <a:cs typeface="Arial"/>
              </a:rPr>
              <a:t> </a:t>
            </a:r>
          </a:p>
        </p:txBody>
      </p:sp>
      <p:sp>
        <p:nvSpPr>
          <p:cNvPr id="2232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en-US" sz="2400" dirty="0" err="1">
                <a:solidFill>
                  <a:schemeClr val="bg1"/>
                </a:solidFill>
                <a:latin typeface="Latha" panose="020B0604020202020204" pitchFamily="34" charset="0"/>
                <a:cs typeface="Latha" panose="020B0604020202020204" pitchFamily="34" charset="0"/>
              </a:rPr>
              <a:t>பஸ்காவின்</a:t>
            </a:r>
            <a:r>
              <a:rPr lang="en-US" altLang="en-US" sz="2400" dirty="0">
                <a:solidFill>
                  <a:schemeClr val="bg1"/>
                </a:solidFill>
                <a:latin typeface="Latha" panose="020B0604020202020204" pitchFamily="34" charset="0"/>
                <a:cs typeface="Latha" panose="020B0604020202020204" pitchFamily="34" charset="0"/>
              </a:rPr>
              <a:t> </a:t>
            </a:r>
            <a:r>
              <a:rPr lang="en-US" altLang="en-US" sz="2400" dirty="0" err="1">
                <a:solidFill>
                  <a:schemeClr val="bg1"/>
                </a:solidFill>
                <a:latin typeface="Latha" panose="020B0604020202020204" pitchFamily="34" charset="0"/>
                <a:cs typeface="Latha" panose="020B0604020202020204" pitchFamily="34" charset="0"/>
              </a:rPr>
              <a:t>மூலம்</a:t>
            </a:r>
            <a:r>
              <a:rPr lang="en-US" altLang="en-US" sz="2400" dirty="0">
                <a:solidFill>
                  <a:schemeClr val="bg1"/>
                </a:solidFill>
                <a:latin typeface="Latha" panose="020B0604020202020204" pitchFamily="34" charset="0"/>
                <a:cs typeface="Latha" panose="020B0604020202020204" pitchFamily="34" charset="0"/>
              </a:rPr>
              <a:t> </a:t>
            </a:r>
            <a:r>
              <a:rPr lang="en-US" altLang="en-US" sz="2400" dirty="0" err="1">
                <a:solidFill>
                  <a:schemeClr val="bg1"/>
                </a:solidFill>
                <a:latin typeface="Latha" panose="020B0604020202020204" pitchFamily="34" charset="0"/>
                <a:cs typeface="Latha" panose="020B0604020202020204" pitchFamily="34" charset="0"/>
              </a:rPr>
              <a:t>பாதுகாப்பு</a:t>
            </a:r>
            <a:endParaRPr lang="en-US" altLang="en-US" sz="2400"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52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pic>
        <p:nvPicPr>
          <p:cNvPr id="22528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8057" name="Text Box 9"/>
          <p:cNvSpPr txBox="1">
            <a:spLocks noChangeArrowheads="1"/>
          </p:cNvSpPr>
          <p:nvPr/>
        </p:nvSpPr>
        <p:spPr bwMode="auto">
          <a:xfrm>
            <a:off x="76200" y="20320"/>
            <a:ext cx="4639816" cy="52069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lnSpc>
                <a:spcPct val="150000"/>
              </a:lnSpc>
              <a:spcBef>
                <a:spcPct val="50000"/>
              </a:spcBef>
              <a:defRPr/>
            </a:pPr>
            <a:r>
              <a:rPr lang="x-none" sz="2400" b="1" i="1" dirty="0" err="1">
                <a:solidFill>
                  <a:srgbClr val="FFFFFF"/>
                </a:solidFill>
                <a:latin typeface="Latha" panose="020B0604020202020204" pitchFamily="34" charset="0"/>
                <a:ea typeface="ＭＳ Ｐゴシック" charset="0"/>
                <a:cs typeface="Latha" panose="020B0604020202020204" pitchFamily="34" charset="0"/>
              </a:rPr>
              <a:t>விசுவாசத்தினாலே</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முதற்பேறானவைகளைச்</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சங்கரிக்கிறவன்</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இஸ்ரவேலரைத்</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தொடாதபடிக்கு</a:t>
            </a:r>
            <a:r>
              <a:rPr lang="x-none" sz="2400" b="1" i="1" dirty="0">
                <a:solidFill>
                  <a:srgbClr val="FFFFFF"/>
                </a:solidFill>
                <a:latin typeface="Latha" panose="020B0604020202020204" pitchFamily="34" charset="0"/>
                <a:ea typeface="ＭＳ Ｐゴシック" charset="0"/>
                <a:cs typeface="Latha" panose="020B0604020202020204" pitchFamily="34" charset="0"/>
              </a:rPr>
              <a:t>, அவன்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பஸ்காவையும்</a:t>
            </a:r>
            <a:r>
              <a:rPr lang="x-none" sz="2400" b="1" i="1" dirty="0">
                <a:solidFill>
                  <a:srgbClr val="FFFFFF"/>
                </a:solidFill>
                <a:latin typeface="Latha" panose="020B0604020202020204" pitchFamily="34" charset="0"/>
                <a:ea typeface="ＭＳ Ｐゴシック" charset="0"/>
                <a:cs typeface="Latha" panose="020B0604020202020204" pitchFamily="34" charset="0"/>
              </a:rPr>
              <a:t> இரத்தம்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பூசுதலாகிய</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நியமத்தையும்</a:t>
            </a:r>
            <a:r>
              <a:rPr lang="x-none" sz="2400" b="1" i="1" dirty="0">
                <a:solidFill>
                  <a:srgbClr val="FFFFFF"/>
                </a:solidFill>
                <a:latin typeface="Latha" panose="020B0604020202020204" pitchFamily="34" charset="0"/>
                <a:ea typeface="ＭＳ Ｐゴシック" charset="0"/>
                <a:cs typeface="Latha" panose="020B0604020202020204" pitchFamily="34" charset="0"/>
              </a:rPr>
              <a:t>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ஆசரித்தான்</a:t>
            </a:r>
            <a:r>
              <a:rPr lang="x-none" sz="2400" b="1" i="1" dirty="0">
                <a:solidFill>
                  <a:srgbClr val="FFFFFF"/>
                </a:solidFill>
                <a:latin typeface="Latha" panose="020B0604020202020204" pitchFamily="34" charset="0"/>
                <a:ea typeface="ＭＳ Ｐゴシック" charset="0"/>
                <a:cs typeface="Latha" panose="020B0604020202020204" pitchFamily="34" charset="0"/>
              </a:rPr>
              <a:t>.</a:t>
            </a:r>
            <a:endParaRPr lang="en-US" sz="2400" b="1" i="1" dirty="0">
              <a:solidFill>
                <a:srgbClr val="FFFFFF"/>
              </a:solidFill>
              <a:latin typeface="Latha" panose="020B0604020202020204" pitchFamily="34" charset="0"/>
              <a:ea typeface="ＭＳ Ｐゴシック" charset="0"/>
              <a:cs typeface="Latha" panose="020B0604020202020204" pitchFamily="34" charset="0"/>
            </a:endParaRPr>
          </a:p>
        </p:txBody>
      </p:sp>
      <p:sp>
        <p:nvSpPr>
          <p:cNvPr id="258058" name="Text Box 10"/>
          <p:cNvSpPr txBox="1">
            <a:spLocks noChangeArrowheads="1"/>
          </p:cNvSpPr>
          <p:nvPr/>
        </p:nvSpPr>
        <p:spPr bwMode="auto">
          <a:xfrm>
            <a:off x="-76200" y="6013103"/>
            <a:ext cx="4648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err="1">
                <a:solidFill>
                  <a:srgbClr val="FFFFFF"/>
                </a:solidFill>
                <a:latin typeface="Latha" panose="020B0604020202020204" pitchFamily="34" charset="0"/>
                <a:ea typeface="ＭＳ Ｐゴシック" charset="0"/>
                <a:cs typeface="Latha" panose="020B0604020202020204" pitchFamily="34" charset="0"/>
              </a:rPr>
              <a:t>எபிரேயர்</a:t>
            </a:r>
            <a:r>
              <a:rPr lang="en-US" sz="2400" b="1" dirty="0">
                <a:solidFill>
                  <a:srgbClr val="FFFFFF"/>
                </a:solidFill>
                <a:latin typeface="Latha" panose="020B0604020202020204" pitchFamily="34" charset="0"/>
                <a:ea typeface="ＭＳ Ｐゴシック" charset="0"/>
                <a:cs typeface="Latha" panose="020B0604020202020204" pitchFamily="34" charset="0"/>
              </a:rPr>
              <a:t> 11:28</a:t>
            </a:r>
            <a:endParaRPr lang="en-US" sz="2400" b="1" dirty="0">
              <a:solidFill>
                <a:srgbClr val="FFFFFF"/>
              </a:solidFill>
              <a:latin typeface="Arial"/>
              <a:ea typeface="ＭＳ Ｐゴシック" charset="0"/>
              <a:cs typeface="Arial"/>
            </a:endParaRPr>
          </a:p>
        </p:txBody>
      </p:sp>
      <p:sp>
        <p:nvSpPr>
          <p:cNvPr id="2252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en-US" sz="2000" dirty="0" err="1">
                <a:solidFill>
                  <a:schemeClr val="bg1"/>
                </a:solidFill>
                <a:latin typeface="Latha" panose="020B0604020202020204" pitchFamily="34" charset="0"/>
                <a:cs typeface="Latha" panose="020B0604020202020204" pitchFamily="34" charset="0"/>
              </a:rPr>
              <a:t>விசுவாசத்தின்</a:t>
            </a:r>
            <a:r>
              <a:rPr lang="en-US" altLang="en-US" sz="2000" dirty="0">
                <a:solidFill>
                  <a:schemeClr val="bg1"/>
                </a:solidFill>
                <a:latin typeface="Latha" panose="020B0604020202020204" pitchFamily="34" charset="0"/>
                <a:cs typeface="Latha" panose="020B0604020202020204" pitchFamily="34" charset="0"/>
              </a:rPr>
              <a:t> </a:t>
            </a:r>
            <a:r>
              <a:rPr lang="en-US" altLang="en-US" sz="2000" dirty="0" err="1">
                <a:solidFill>
                  <a:schemeClr val="bg1"/>
                </a:solidFill>
                <a:latin typeface="Latha" panose="020B0604020202020204" pitchFamily="34" charset="0"/>
                <a:cs typeface="Latha" panose="020B0604020202020204" pitchFamily="34" charset="0"/>
              </a:rPr>
              <a:t>அடையாளம்</a:t>
            </a:r>
            <a:endParaRPr lang="en-US" altLang="en-US" sz="2000"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73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pic>
        <p:nvPicPr>
          <p:cNvPr id="22733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9081" name="Text Box 9"/>
          <p:cNvSpPr txBox="1">
            <a:spLocks noChangeArrowheads="1"/>
          </p:cNvSpPr>
          <p:nvPr/>
        </p:nvSpPr>
        <p:spPr bwMode="auto">
          <a:xfrm>
            <a:off x="381000" y="331788"/>
            <a:ext cx="4114800" cy="50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150000"/>
              </a:lnSpc>
              <a:spcBef>
                <a:spcPct val="50000"/>
              </a:spcBef>
            </a:pPr>
            <a:r>
              <a:rPr lang="x-none" altLang="en-US" b="1" i="1" dirty="0" err="1">
                <a:solidFill>
                  <a:srgbClr val="FFFFFF"/>
                </a:solidFill>
                <a:latin typeface="Latha" panose="020B0604020202020204" pitchFamily="34" charset="0"/>
                <a:cs typeface="Latha" panose="020B0604020202020204" pitchFamily="34" charset="0"/>
              </a:rPr>
              <a:t>மறுநாளிலே</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யோவான்</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இயேசுவைத்</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தன்னிடத்தில்</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வரக்கண்டு</a:t>
            </a:r>
            <a:r>
              <a:rPr lang="x-none" altLang="en-US" b="1" i="1" dirty="0">
                <a:solidFill>
                  <a:srgbClr val="FFFFFF"/>
                </a:solidFill>
                <a:latin typeface="Latha" panose="020B0604020202020204" pitchFamily="34" charset="0"/>
                <a:cs typeface="Latha" panose="020B0604020202020204" pitchFamily="34" charset="0"/>
              </a:rPr>
              <a:t>: இதோ, </a:t>
            </a:r>
            <a:r>
              <a:rPr lang="x-none" altLang="en-US" b="1" i="1" dirty="0" err="1">
                <a:solidFill>
                  <a:srgbClr val="FFFFFF"/>
                </a:solidFill>
                <a:latin typeface="Latha" panose="020B0604020202020204" pitchFamily="34" charset="0"/>
                <a:cs typeface="Latha" panose="020B0604020202020204" pitchFamily="34" charset="0"/>
              </a:rPr>
              <a:t>உலகத்தின்</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பாவத்தைச்</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சுமந்துதீர்க்கிற</a:t>
            </a:r>
            <a:r>
              <a:rPr lang="x-none" altLang="en-US" b="1" i="1" dirty="0">
                <a:solidFill>
                  <a:srgbClr val="FFFFFF"/>
                </a:solidFill>
                <a:latin typeface="Latha" panose="020B0604020202020204" pitchFamily="34" charset="0"/>
                <a:cs typeface="Latha" panose="020B0604020202020204" pitchFamily="34" charset="0"/>
              </a:rPr>
              <a:t> தேவ ஆட்டுக்குட்டி.</a:t>
            </a:r>
            <a:endParaRPr lang="en-US" altLang="en-US" b="1" i="1" dirty="0">
              <a:solidFill>
                <a:srgbClr val="FFFFFF"/>
              </a:solidFill>
              <a:latin typeface="Latha" panose="020B0604020202020204" pitchFamily="34" charset="0"/>
              <a:cs typeface="Latha" panose="020B0604020202020204" pitchFamily="34" charset="0"/>
            </a:endParaRPr>
          </a:p>
        </p:txBody>
      </p:sp>
      <p:sp>
        <p:nvSpPr>
          <p:cNvPr id="259082" name="Text Box 10"/>
          <p:cNvSpPr txBox="1">
            <a:spLocks noChangeArrowheads="1"/>
          </p:cNvSpPr>
          <p:nvPr/>
        </p:nvSpPr>
        <p:spPr bwMode="auto">
          <a:xfrm>
            <a:off x="-457200" y="5943600"/>
            <a:ext cx="4648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err="1">
                <a:solidFill>
                  <a:srgbClr val="FFFFFF"/>
                </a:solidFill>
                <a:latin typeface="Latha" panose="020B0604020202020204" pitchFamily="34" charset="0"/>
                <a:ea typeface="ＭＳ Ｐゴシック" charset="0"/>
                <a:cs typeface="Latha" panose="020B0604020202020204" pitchFamily="34" charset="0"/>
              </a:rPr>
              <a:t>யோவான்</a:t>
            </a:r>
            <a:r>
              <a:rPr lang="en-US" sz="2400" b="1" dirty="0">
                <a:solidFill>
                  <a:srgbClr val="FFFFFF"/>
                </a:solidFill>
                <a:latin typeface="Latha" panose="020B0604020202020204" pitchFamily="34" charset="0"/>
                <a:ea typeface="ＭＳ Ｐゴシック" charset="0"/>
                <a:cs typeface="Latha" panose="020B0604020202020204" pitchFamily="34" charset="0"/>
              </a:rPr>
              <a:t> 1:29 </a:t>
            </a:r>
          </a:p>
        </p:txBody>
      </p:sp>
      <p:grpSp>
        <p:nvGrpSpPr>
          <p:cNvPr id="227338" name="Group 11"/>
          <p:cNvGrpSpPr>
            <a:grpSpLocks/>
          </p:cNvGrpSpPr>
          <p:nvPr/>
        </p:nvGrpSpPr>
        <p:grpSpPr bwMode="auto">
          <a:xfrm>
            <a:off x="6899275" y="381000"/>
            <a:ext cx="2244725" cy="3867150"/>
            <a:chOff x="3037" y="674"/>
            <a:chExt cx="1414" cy="2436"/>
          </a:xfrm>
        </p:grpSpPr>
        <p:sp>
          <p:nvSpPr>
            <p:cNvPr id="2273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73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73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73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73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273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en-US" sz="2400" dirty="0" err="1">
                <a:solidFill>
                  <a:schemeClr val="bg1"/>
                </a:solidFill>
                <a:latin typeface="Latha" panose="020B0604020202020204" pitchFamily="34" charset="0"/>
                <a:cs typeface="Latha" panose="020B0604020202020204" pitchFamily="34" charset="0"/>
              </a:rPr>
              <a:t>ஆட்டுக்குட்டி</a:t>
            </a:r>
            <a:r>
              <a:rPr lang="en-US" altLang="en-US" sz="2400" dirty="0">
                <a:solidFill>
                  <a:schemeClr val="bg1"/>
                </a:solidFill>
                <a:latin typeface="Latha" panose="020B0604020202020204" pitchFamily="34" charset="0"/>
                <a:cs typeface="Latha" panose="020B0604020202020204" pitchFamily="34" charset="0"/>
              </a:rPr>
              <a:t> </a:t>
            </a:r>
            <a:r>
              <a:rPr lang="en-US" altLang="en-US" sz="2400" dirty="0" err="1">
                <a:solidFill>
                  <a:schemeClr val="bg1"/>
                </a:solidFill>
                <a:latin typeface="Latha" panose="020B0604020202020204" pitchFamily="34" charset="0"/>
                <a:cs typeface="Latha" panose="020B0604020202020204" pitchFamily="34" charset="0"/>
              </a:rPr>
              <a:t>அடையாளப்படுத்தப்படல்</a:t>
            </a:r>
            <a:endParaRPr lang="en-US" altLang="en-US" sz="2400"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93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pic>
        <p:nvPicPr>
          <p:cNvPr id="229380"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60105" name="Text Box 9"/>
          <p:cNvSpPr txBox="1">
            <a:spLocks noChangeArrowheads="1"/>
          </p:cNvSpPr>
          <p:nvPr/>
        </p:nvSpPr>
        <p:spPr bwMode="auto">
          <a:xfrm>
            <a:off x="43346" y="374650"/>
            <a:ext cx="4604854"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lnSpc>
                <a:spcPct val="150000"/>
              </a:lnSpc>
              <a:spcBef>
                <a:spcPct val="50000"/>
              </a:spcBef>
              <a:defRPr/>
            </a:pPr>
            <a:r>
              <a:rPr lang="x-none" sz="2400" b="1" i="1" dirty="0">
                <a:solidFill>
                  <a:srgbClr val="FFFFFF"/>
                </a:solidFill>
                <a:latin typeface="Latha" panose="020B0604020202020204" pitchFamily="34" charset="0"/>
                <a:ea typeface="ＭＳ Ｐゴシック" charset="0"/>
                <a:cs typeface="Latha" panose="020B0604020202020204" pitchFamily="34" charset="0"/>
              </a:rPr>
              <a:t>ஏனெனில் நம்முடைய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பஸ்காவாகிய</a:t>
            </a:r>
            <a:r>
              <a:rPr lang="x-none" sz="2400" b="1" i="1" dirty="0">
                <a:solidFill>
                  <a:srgbClr val="FFFFFF"/>
                </a:solidFill>
                <a:latin typeface="Latha" panose="020B0604020202020204" pitchFamily="34" charset="0"/>
                <a:ea typeface="ＭＳ Ｐゴシック" charset="0"/>
                <a:cs typeface="Latha" panose="020B0604020202020204" pitchFamily="34" charset="0"/>
              </a:rPr>
              <a:t> கிறிஸ்து நமக்காக </a:t>
            </a:r>
            <a:r>
              <a:rPr lang="x-none" sz="2400" b="1" i="1" dirty="0" err="1">
                <a:solidFill>
                  <a:srgbClr val="FFFFFF"/>
                </a:solidFill>
                <a:latin typeface="Latha" panose="020B0604020202020204" pitchFamily="34" charset="0"/>
                <a:ea typeface="ＭＳ Ｐゴシック" charset="0"/>
                <a:cs typeface="Latha" panose="020B0604020202020204" pitchFamily="34" charset="0"/>
              </a:rPr>
              <a:t>பலியிடப்பட்டிருக்கிறாரே</a:t>
            </a:r>
            <a:r>
              <a:rPr lang="x-none" sz="2400" b="1" i="1" dirty="0">
                <a:solidFill>
                  <a:srgbClr val="FFFFFF"/>
                </a:solidFill>
                <a:latin typeface="Latha" panose="020B0604020202020204" pitchFamily="34" charset="0"/>
                <a:ea typeface="ＭＳ Ｐゴシック" charset="0"/>
                <a:cs typeface="Latha" panose="020B0604020202020204" pitchFamily="34" charset="0"/>
              </a:rPr>
              <a:t>.</a:t>
            </a:r>
            <a:endParaRPr lang="en-US" sz="2400" b="1" i="1" dirty="0">
              <a:solidFill>
                <a:srgbClr val="FFFFFF"/>
              </a:solidFill>
              <a:latin typeface="Latha" panose="020B0604020202020204" pitchFamily="34" charset="0"/>
              <a:ea typeface="ＭＳ Ｐゴシック" charset="0"/>
              <a:cs typeface="Latha" panose="020B0604020202020204" pitchFamily="34" charset="0"/>
            </a:endParaRPr>
          </a:p>
        </p:txBody>
      </p:sp>
      <p:sp>
        <p:nvSpPr>
          <p:cNvPr id="260106" name="Text Box 10"/>
          <p:cNvSpPr txBox="1">
            <a:spLocks noChangeArrowheads="1"/>
          </p:cNvSpPr>
          <p:nvPr/>
        </p:nvSpPr>
        <p:spPr bwMode="auto">
          <a:xfrm>
            <a:off x="-252536" y="5943600"/>
            <a:ext cx="4648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a:solidFill>
                  <a:srgbClr val="FFFFFF"/>
                </a:solidFill>
                <a:latin typeface="Latha" panose="020B0604020202020204" pitchFamily="34" charset="0"/>
                <a:ea typeface="ＭＳ Ｐゴシック" charset="0"/>
                <a:cs typeface="Latha" panose="020B0604020202020204" pitchFamily="34" charset="0"/>
              </a:rPr>
              <a:t>1 </a:t>
            </a:r>
            <a:r>
              <a:rPr lang="x-none" sz="2400" b="1" dirty="0" err="1">
                <a:solidFill>
                  <a:srgbClr val="FFFFFF"/>
                </a:solidFill>
                <a:latin typeface="Latha" panose="020B0604020202020204" pitchFamily="34" charset="0"/>
                <a:ea typeface="ＭＳ Ｐゴシック" charset="0"/>
                <a:cs typeface="Latha" panose="020B0604020202020204" pitchFamily="34" charset="0"/>
              </a:rPr>
              <a:t>கொரிந்தியர்</a:t>
            </a:r>
            <a:r>
              <a:rPr lang="en-US" sz="2400" b="1" dirty="0">
                <a:solidFill>
                  <a:srgbClr val="FFFFFF"/>
                </a:solidFill>
                <a:latin typeface="Latha" panose="020B0604020202020204" pitchFamily="34" charset="0"/>
                <a:ea typeface="ＭＳ Ｐゴシック" charset="0"/>
                <a:cs typeface="Latha" panose="020B0604020202020204" pitchFamily="34" charset="0"/>
              </a:rPr>
              <a:t> 5:7</a:t>
            </a:r>
          </a:p>
        </p:txBody>
      </p:sp>
      <p:grpSp>
        <p:nvGrpSpPr>
          <p:cNvPr id="229386" name="Group 11"/>
          <p:cNvGrpSpPr>
            <a:grpSpLocks/>
          </p:cNvGrpSpPr>
          <p:nvPr/>
        </p:nvGrpSpPr>
        <p:grpSpPr bwMode="auto">
          <a:xfrm>
            <a:off x="6899275" y="381000"/>
            <a:ext cx="2244725" cy="3867150"/>
            <a:chOff x="3037" y="674"/>
            <a:chExt cx="1414" cy="2436"/>
          </a:xfrm>
        </p:grpSpPr>
        <p:sp>
          <p:nvSpPr>
            <p:cNvPr id="2293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93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93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93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93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2938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altLang="en-US" sz="2000" dirty="0" err="1">
                <a:solidFill>
                  <a:schemeClr val="bg1"/>
                </a:solidFill>
                <a:latin typeface="Latha" panose="020B0604020202020204" pitchFamily="34" charset="0"/>
                <a:cs typeface="Latha" panose="020B0604020202020204" pitchFamily="34" charset="0"/>
              </a:rPr>
              <a:t>சிலுவை</a:t>
            </a:r>
            <a:r>
              <a:rPr lang="en-US" altLang="en-US" sz="2000" dirty="0">
                <a:solidFill>
                  <a:schemeClr val="bg1"/>
                </a:solidFill>
                <a:latin typeface="Latha" panose="020B0604020202020204" pitchFamily="34" charset="0"/>
                <a:cs typeface="Latha" panose="020B0604020202020204" pitchFamily="34" charset="0"/>
              </a:rPr>
              <a:t> </a:t>
            </a:r>
            <a:r>
              <a:rPr lang="en-US" altLang="en-US" sz="2000" dirty="0" err="1">
                <a:solidFill>
                  <a:schemeClr val="bg1"/>
                </a:solidFill>
                <a:latin typeface="Latha" panose="020B0604020202020204" pitchFamily="34" charset="0"/>
                <a:cs typeface="Latha" panose="020B0604020202020204" pitchFamily="34" charset="0"/>
              </a:rPr>
              <a:t>அடையாளப்படுத்தப்படல்</a:t>
            </a:r>
            <a:endParaRPr lang="en-US" altLang="en-US" sz="2000"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03848" y="141459"/>
            <a:ext cx="2232248" cy="167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219200"/>
            <a:ext cx="33909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743200"/>
            <a:ext cx="4249738" cy="318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180528" y="177800"/>
            <a:ext cx="9144000" cy="1243013"/>
          </a:xfrm>
        </p:spPr>
        <p:txBody>
          <a:bodyPr/>
          <a:lstStyle/>
          <a:p>
            <a:pPr eaLnBrk="1" hangingPunct="1"/>
            <a:r>
              <a:rPr lang="en-US" altLang="en-US" sz="3200" b="1" dirty="0" err="1">
                <a:latin typeface="Latha" panose="020B0604020202020204" pitchFamily="34" charset="0"/>
                <a:cs typeface="Latha" panose="020B0604020202020204" pitchFamily="34" charset="0"/>
              </a:rPr>
              <a:t>சிங்கப்பூரின்</a:t>
            </a:r>
            <a:r>
              <a:rPr lang="en-US" altLang="en-US" sz="3200" b="1" dirty="0">
                <a:latin typeface="Latha" panose="020B0604020202020204" pitchFamily="34" charset="0"/>
                <a:cs typeface="Latha" panose="020B0604020202020204" pitchFamily="34" charset="0"/>
              </a:rPr>
              <a:t> </a:t>
            </a:r>
            <a:r>
              <a:rPr lang="en-US" altLang="en-US" sz="3200" b="1" dirty="0" err="1">
                <a:solidFill>
                  <a:srgbClr val="060400"/>
                </a:solidFill>
                <a:latin typeface="Latha" panose="020B0604020202020204" pitchFamily="34" charset="0"/>
                <a:cs typeface="Latha" panose="020B0604020202020204" pitchFamily="34" charset="0"/>
              </a:rPr>
              <a:t>வேலை</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ஒழுக்கவியல்</a:t>
            </a:r>
            <a:endParaRPr lang="en-US" altLang="en-US" sz="3200" b="1" dirty="0">
              <a:latin typeface="Latha" panose="020B0604020202020204" pitchFamily="34" charset="0"/>
              <a:cs typeface="Latha" panose="020B0604020202020204" pitchFamily="34" charset="0"/>
            </a:endParaRP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3763" y="2057400"/>
            <a:ext cx="1612900"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95900"/>
            <a:ext cx="26670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3125" y="5589588"/>
            <a:ext cx="1381125"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1371600"/>
            <a:ext cx="34290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897438" y="3352800"/>
            <a:ext cx="4246562" cy="283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3788" y="4724400"/>
            <a:ext cx="18557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b="1">
              <a:solidFill>
                <a:srgbClr val="000000"/>
              </a:solidFill>
              <a:latin typeface="Arial" pitchFamily="34" charset="0"/>
              <a:cs typeface="Arial" pitchFamily="34" charset="0"/>
            </a:endParaRPr>
          </a:p>
        </p:txBody>
      </p:sp>
      <p:pic>
        <p:nvPicPr>
          <p:cNvPr id="231426"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4"/>
          <p:cNvSpPr>
            <a:spLocks noGrp="1" noChangeArrowheads="1"/>
          </p:cNvSpPr>
          <p:nvPr>
            <p:ph type="title" idx="4294967295"/>
          </p:nvPr>
        </p:nvSpPr>
        <p:spPr>
          <a:xfrm>
            <a:off x="685800" y="170805"/>
            <a:ext cx="7774632" cy="737915"/>
          </a:xfrm>
        </p:spPr>
        <p:txBody>
          <a:bodyPr/>
          <a:lstStyle/>
          <a:p>
            <a:pPr eaLnBrk="1" hangingPunct="1"/>
            <a:r>
              <a:rPr lang="en-US" altLang="en-US" sz="2800" b="1" dirty="0" err="1">
                <a:effectLst>
                  <a:glow rad="228600">
                    <a:srgbClr val="FFFFD4"/>
                  </a:glow>
                </a:effectLst>
                <a:latin typeface="Latha" panose="020B0604020202020204" pitchFamily="34" charset="0"/>
                <a:cs typeface="Latha" panose="020B0604020202020204" pitchFamily="34" charset="0"/>
              </a:rPr>
              <a:t>ஆட்டுக்குட்டியானவரை</a:t>
            </a:r>
            <a:r>
              <a:rPr lang="en-US" altLang="en-US" sz="2800" b="1" dirty="0">
                <a:effectLst>
                  <a:glow rad="228600">
                    <a:srgbClr val="FFFFD4"/>
                  </a:glow>
                </a:effectLst>
                <a:latin typeface="Latha" panose="020B0604020202020204" pitchFamily="34" charset="0"/>
                <a:cs typeface="Latha" panose="020B0604020202020204" pitchFamily="34" charset="0"/>
              </a:rPr>
              <a:t> </a:t>
            </a:r>
            <a:r>
              <a:rPr lang="en-US" altLang="en-US" sz="2800" b="1" dirty="0" err="1">
                <a:effectLst>
                  <a:glow rad="228600">
                    <a:srgbClr val="FFFFD4"/>
                  </a:glow>
                </a:effectLst>
                <a:latin typeface="Latha" panose="020B0604020202020204" pitchFamily="34" charset="0"/>
                <a:cs typeface="Latha" panose="020B0604020202020204" pitchFamily="34" charset="0"/>
              </a:rPr>
              <a:t>விசுவாசித்தல்</a:t>
            </a:r>
            <a:endParaRPr lang="en-US" altLang="en-US" sz="2800" b="1" dirty="0">
              <a:effectLst>
                <a:glow rad="228600">
                  <a:srgbClr val="FFFFD4"/>
                </a:glow>
              </a:effectLst>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rotWithShape="1">
          <a:blip r:embed="rId3">
            <a:extLst>
              <a:ext uri="{28A0092B-C50C-407E-A947-70E740481C1C}">
                <a14:useLocalDpi xmlns:a14="http://schemas.microsoft.com/office/drawing/2010/main" val="0"/>
              </a:ext>
            </a:extLst>
          </a:blip>
          <a:srcRect t="384" b="2079"/>
          <a:stretch/>
        </p:blipFill>
        <p:spPr bwMode="auto">
          <a:xfrm>
            <a:off x="-36512" y="-1"/>
            <a:ext cx="9180512"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en-US" altLang="en-US" sz="3600" dirty="0" err="1">
                <a:solidFill>
                  <a:schemeClr val="tx1"/>
                </a:solidFill>
                <a:latin typeface="Latha" panose="020B0604020202020204" pitchFamily="34" charset="0"/>
                <a:cs typeface="Latha" panose="020B0604020202020204" pitchFamily="34" charset="0"/>
              </a:rPr>
              <a:t>பஸ்கா</a:t>
            </a:r>
            <a:r>
              <a:rPr lang="en-US" altLang="en-US" sz="3600" dirty="0">
                <a:solidFill>
                  <a:schemeClr val="tx1"/>
                </a:solidFill>
                <a:latin typeface="Latha" panose="020B0604020202020204" pitchFamily="34" charset="0"/>
                <a:cs typeface="Latha" panose="020B0604020202020204" pitchFamily="34" charset="0"/>
              </a:rPr>
              <a:t> </a:t>
            </a:r>
            <a:r>
              <a:rPr lang="en-US" altLang="en-US" sz="3600" dirty="0" err="1">
                <a:solidFill>
                  <a:schemeClr val="tx1"/>
                </a:solidFill>
                <a:latin typeface="Latha" panose="020B0604020202020204" pitchFamily="34" charset="0"/>
                <a:cs typeface="Latha" panose="020B0604020202020204" pitchFamily="34" charset="0"/>
              </a:rPr>
              <a:t>ஆட்டுக்குட்டி</a:t>
            </a:r>
            <a:endParaRPr lang="en-US" altLang="en-US" sz="3600" dirty="0">
              <a:solidFill>
                <a:schemeClr val="tx1"/>
              </a:solidFill>
              <a:latin typeface="Latha" panose="020B0604020202020204" pitchFamily="34" charset="0"/>
              <a:cs typeface="Latha" panose="020B0604020202020204" pitchFamily="34" charset="0"/>
            </a:endParaRPr>
          </a:p>
        </p:txBody>
      </p:sp>
      <p:pic>
        <p:nvPicPr>
          <p:cNvPr id="233475"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476" name="Picture 1" descr="lam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3576638" cy="448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24300" y="3644900"/>
            <a:ext cx="459105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563888" y="1844674"/>
            <a:ext cx="5356274" cy="1656334"/>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a:t>
            </a:r>
            <a:r>
              <a:rPr lang="x-none" sz="2000" dirty="0">
                <a:latin typeface="Latha" panose="020B0604020202020204" pitchFamily="34" charset="0"/>
                <a:cs typeface="Latha" panose="020B0604020202020204" pitchFamily="34" charset="0"/>
              </a:rPr>
              <a:t>இதோ, </a:t>
            </a:r>
            <a:r>
              <a:rPr lang="x-none" sz="2000" dirty="0" err="1">
                <a:latin typeface="Latha" panose="020B0604020202020204" pitchFamily="34" charset="0"/>
                <a:cs typeface="Latha" panose="020B0604020202020204" pitchFamily="34" charset="0"/>
              </a:rPr>
              <a:t>உலகத்தின்</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பாவத்தைச்</a:t>
            </a:r>
            <a:r>
              <a:rPr lang="x-none" sz="2000" dirty="0">
                <a:latin typeface="Latha" panose="020B0604020202020204" pitchFamily="34" charset="0"/>
                <a:cs typeface="Latha" panose="020B0604020202020204" pitchFamily="34" charset="0"/>
              </a:rPr>
              <a:t> </a:t>
            </a:r>
            <a:r>
              <a:rPr lang="x-none" sz="2000" dirty="0" err="1">
                <a:latin typeface="Latha" panose="020B0604020202020204" pitchFamily="34" charset="0"/>
                <a:cs typeface="Latha" panose="020B0604020202020204" pitchFamily="34" charset="0"/>
              </a:rPr>
              <a:t>சுமந்துதீர்க்கிற</a:t>
            </a:r>
            <a:r>
              <a:rPr lang="x-none" sz="2000" dirty="0">
                <a:latin typeface="Latha" panose="020B0604020202020204" pitchFamily="34" charset="0"/>
                <a:cs typeface="Latha" panose="020B0604020202020204" pitchFamily="34" charset="0"/>
              </a:rPr>
              <a:t> தேவ ஆட்டுக்குட்டி</a:t>
            </a:r>
            <a:r>
              <a:rPr lang="en-US" sz="2000" dirty="0">
                <a:latin typeface="Latha" panose="020B0604020202020204" pitchFamily="34" charset="0"/>
                <a:cs typeface="Latha" panose="020B0604020202020204" pitchFamily="34" charset="0"/>
              </a:rPr>
              <a:t>”</a:t>
            </a:r>
            <a:r>
              <a:rPr lang="x-none" sz="2000" dirty="0">
                <a:latin typeface="Latha" panose="020B0604020202020204" pitchFamily="34" charset="0"/>
                <a:cs typeface="Latha" panose="020B0604020202020204" pitchFamily="34" charset="0"/>
              </a:rPr>
              <a:t>.</a:t>
            </a:r>
            <a:br>
              <a:rPr lang="x-none" sz="2000" dirty="0">
                <a:latin typeface="Latha" panose="020B0604020202020204" pitchFamily="34" charset="0"/>
                <a:cs typeface="Latha" panose="020B0604020202020204" pitchFamily="34" charset="0"/>
              </a:rPr>
            </a:br>
            <a:endParaRPr lang="x-none" sz="2000" dirty="0">
              <a:latin typeface="Latha" panose="020B0604020202020204" pitchFamily="34" charset="0"/>
              <a:cs typeface="Latha" panose="020B0604020202020204" pitchFamily="34" charset="0"/>
            </a:endParaRPr>
          </a:p>
          <a:p>
            <a:pPr algn="ctr" eaLnBrk="1" hangingPunct="1"/>
            <a:r>
              <a:rPr lang="en-US" altLang="en-US" sz="20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20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யோவான்</a:t>
            </a:r>
            <a:r>
              <a:rPr lang="en-US" altLang="en-US" sz="20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1:29)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en-US" altLang="ja-JP" b="1" dirty="0">
                <a:solidFill>
                  <a:schemeClr val="bg1"/>
                </a:solidFill>
                <a:latin typeface="Latha" panose="020B0604020202020204" pitchFamily="34" charset="0"/>
                <a:cs typeface="Latha" panose="020B0604020202020204" pitchFamily="34" charset="0"/>
              </a:rPr>
              <a:t>“</a:t>
            </a:r>
            <a:r>
              <a:rPr lang="en-US" altLang="ja-JP" b="1" dirty="0" err="1">
                <a:solidFill>
                  <a:schemeClr val="bg1"/>
                </a:solidFill>
                <a:latin typeface="Latha" panose="020B0604020202020204" pitchFamily="34" charset="0"/>
                <a:cs typeface="Latha" panose="020B0604020202020204" pitchFamily="34" charset="0"/>
              </a:rPr>
              <a:t>இது</a:t>
            </a:r>
            <a:r>
              <a:rPr lang="en-US" altLang="ja-JP" b="1" dirty="0">
                <a:solidFill>
                  <a:schemeClr val="bg1"/>
                </a:solidFill>
                <a:latin typeface="Latha" panose="020B0604020202020204" pitchFamily="34" charset="0"/>
                <a:cs typeface="Latha" panose="020B0604020202020204" pitchFamily="34" charset="0"/>
              </a:rPr>
              <a:t> </a:t>
            </a:r>
            <a:r>
              <a:rPr lang="en-US" altLang="ja-JP" b="1" dirty="0" err="1">
                <a:solidFill>
                  <a:schemeClr val="bg1"/>
                </a:solidFill>
                <a:latin typeface="Latha" panose="020B0604020202020204" pitchFamily="34" charset="0"/>
                <a:cs typeface="Latha" panose="020B0604020202020204" pitchFamily="34" charset="0"/>
              </a:rPr>
              <a:t>எனது</a:t>
            </a:r>
            <a:r>
              <a:rPr lang="en-US" altLang="ja-JP" b="1" dirty="0">
                <a:solidFill>
                  <a:schemeClr val="bg1"/>
                </a:solidFill>
                <a:latin typeface="Latha" panose="020B0604020202020204" pitchFamily="34" charset="0"/>
                <a:cs typeface="Latha" panose="020B0604020202020204" pitchFamily="34" charset="0"/>
              </a:rPr>
              <a:t> </a:t>
            </a:r>
            <a:r>
              <a:rPr lang="en-US" altLang="ja-JP" b="1" dirty="0" err="1">
                <a:solidFill>
                  <a:schemeClr val="bg1"/>
                </a:solidFill>
                <a:latin typeface="Latha" panose="020B0604020202020204" pitchFamily="34" charset="0"/>
                <a:cs typeface="Latha" panose="020B0604020202020204" pitchFamily="34" charset="0"/>
              </a:rPr>
              <a:t>சரீரம்</a:t>
            </a:r>
            <a:r>
              <a:rPr lang="en-US" altLang="en-US" b="1" dirty="0">
                <a:solidFill>
                  <a:schemeClr val="bg1"/>
                </a:solidFill>
                <a:latin typeface="Latha" panose="020B0604020202020204" pitchFamily="34" charset="0"/>
                <a:cs typeface="Latha" panose="020B0604020202020204" pitchFamily="34" charset="0"/>
              </a:rPr>
              <a:t>…</a:t>
            </a:r>
            <a:r>
              <a:rPr lang="en-US" altLang="ja-JP" b="1" dirty="0">
                <a:solidFill>
                  <a:schemeClr val="bg1"/>
                </a:solidFill>
                <a:latin typeface="Latha" panose="020B0604020202020204" pitchFamily="34" charset="0"/>
                <a:cs typeface="Latha" panose="020B0604020202020204" pitchFamily="34" charset="0"/>
              </a:rPr>
              <a:t>"</a:t>
            </a:r>
            <a:endParaRPr lang="en-US" altLang="en-US" dirty="0">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angel-of-death-colored-bible-pass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itle 2"/>
          <p:cNvSpPr>
            <a:spLocks noGrp="1"/>
          </p:cNvSpPr>
          <p:nvPr>
            <p:ph type="title" idx="4294967295"/>
          </p:nvPr>
        </p:nvSpPr>
        <p:spPr>
          <a:xfrm>
            <a:off x="152400" y="152400"/>
            <a:ext cx="2971800" cy="6444952"/>
          </a:xfrm>
        </p:spPr>
        <p:txBody>
          <a:bodyPr/>
          <a:lstStyle/>
          <a:p>
            <a:pPr>
              <a:lnSpc>
                <a:spcPct val="150000"/>
              </a:lnSpc>
            </a:pPr>
            <a:r>
              <a:rPr lang="en-US" altLang="en-US" sz="2400" dirty="0" err="1">
                <a:solidFill>
                  <a:srgbClr val="FFFFFF"/>
                </a:solidFill>
                <a:latin typeface="Latha" panose="020B0604020202020204" pitchFamily="34" charset="0"/>
                <a:cs typeface="Latha" panose="020B0604020202020204" pitchFamily="34" charset="0"/>
              </a:rPr>
              <a:t>இரத்தம்</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பூசப்பட்ட</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வாசல்</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நிலைகளைக்</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கொண்ட</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வீடுகளை</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சங்காகம்</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பண்ணுகிற</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தூதன்</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கடந்து</a:t>
            </a:r>
            <a:r>
              <a:rPr lang="en-US" altLang="en-US" sz="2400" dirty="0">
                <a:solidFill>
                  <a:srgbClr val="FFFFFF"/>
                </a:solidFill>
                <a:latin typeface="Latha" panose="020B0604020202020204" pitchFamily="34" charset="0"/>
                <a:cs typeface="Latha" panose="020B0604020202020204" pitchFamily="34" charset="0"/>
              </a:rPr>
              <a:t> </a:t>
            </a:r>
            <a:r>
              <a:rPr lang="en-US" altLang="en-US" sz="2400" dirty="0" err="1">
                <a:solidFill>
                  <a:srgbClr val="FFFFFF"/>
                </a:solidFill>
                <a:latin typeface="Latha" panose="020B0604020202020204" pitchFamily="34" charset="0"/>
                <a:cs typeface="Latha" panose="020B0604020202020204" pitchFamily="34" charset="0"/>
              </a:rPr>
              <a:t>சென்றான்</a:t>
            </a:r>
            <a:r>
              <a:rPr lang="en-US" altLang="en-US" sz="2400" dirty="0">
                <a:solidFill>
                  <a:srgbClr val="FFFFFF"/>
                </a:solidFill>
                <a:latin typeface="Latha" panose="020B0604020202020204" pitchFamily="34" charset="0"/>
                <a:cs typeface="Latha" panose="020B0604020202020204" pitchFamily="34" charset="0"/>
              </a:rPr>
              <a:t>.</a:t>
            </a: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4" name="Text Box 6"/>
          <p:cNvSpPr txBox="1">
            <a:spLocks noChangeArrowheads="1"/>
          </p:cNvSpPr>
          <p:nvPr/>
        </p:nvSpPr>
        <p:spPr bwMode="auto">
          <a:xfrm>
            <a:off x="169863" y="76201"/>
            <a:ext cx="394493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150000"/>
              </a:lnSpc>
            </a:pPr>
            <a:r>
              <a:rPr lang="en-US" altLang="en-US" sz="2000" b="1" dirty="0" err="1">
                <a:solidFill>
                  <a:srgbClr val="FFFFFF"/>
                </a:solidFill>
                <a:latin typeface="Latha" panose="020B0604020202020204" pitchFamily="34" charset="0"/>
                <a:cs typeface="Latha" panose="020B0604020202020204" pitchFamily="34" charset="0"/>
              </a:rPr>
              <a:t>பழைய</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ஏற்பாட்டில்</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யாத்திராகமம்</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போல</a:t>
            </a:r>
            <a:r>
              <a:rPr lang="en-US" altLang="en-US" sz="2000" b="1" dirty="0">
                <a:solidFill>
                  <a:srgbClr val="FFFFFF"/>
                </a:solidFill>
                <a:latin typeface="Latha" panose="020B0604020202020204" pitchFamily="34" charset="0"/>
                <a:cs typeface="Latha" panose="020B0604020202020204" pitchFamily="34" charset="0"/>
              </a:rPr>
              <a:t>…</a:t>
            </a:r>
          </a:p>
        </p:txBody>
      </p:sp>
      <p:sp>
        <p:nvSpPr>
          <p:cNvPr id="2385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8" name="Text Box 10"/>
          <p:cNvSpPr txBox="1">
            <a:spLocks noChangeArrowheads="1"/>
          </p:cNvSpPr>
          <p:nvPr/>
        </p:nvSpPr>
        <p:spPr bwMode="auto">
          <a:xfrm>
            <a:off x="5068379" y="230089"/>
            <a:ext cx="2819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dirty="0" err="1">
                <a:solidFill>
                  <a:srgbClr val="FFFFFF"/>
                </a:solidFill>
                <a:latin typeface="Latha" panose="020B0604020202020204" pitchFamily="34" charset="0"/>
                <a:cs typeface="Latha" panose="020B0604020202020204" pitchFamily="34" charset="0"/>
              </a:rPr>
              <a:t>புதிய</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ஏற்பாட்டில்</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சிலுவை</a:t>
            </a:r>
            <a:endParaRPr lang="en-US" altLang="en-US" sz="2000" b="1" dirty="0">
              <a:solidFill>
                <a:srgbClr val="FFFFFF"/>
              </a:solidFill>
              <a:latin typeface="Latha" panose="020B0604020202020204" pitchFamily="34" charset="0"/>
              <a:cs typeface="Latha"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GB" sz="3600" kern="10" dirty="0" err="1">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Latha" panose="020B0604020202020204" pitchFamily="34" charset="0"/>
                <a:cs typeface="Latha" panose="020B0604020202020204" pitchFamily="34" charset="0"/>
              </a:rPr>
              <a:t>மீட்பு</a:t>
            </a:r>
            <a:endParaRPr lang="en-GB"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Latha" panose="020B0604020202020204" pitchFamily="34" charset="0"/>
              <a:cs typeface="Latha" panose="020B0604020202020204" pitchFamily="34" charset="0"/>
            </a:endParaRP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en-US" altLang="en-US" sz="4000" b="1" dirty="0" err="1">
                <a:solidFill>
                  <a:srgbClr val="FFFFFF"/>
                </a:solidFill>
                <a:latin typeface="Latha" panose="020B0604020202020204" pitchFamily="34" charset="0"/>
                <a:cs typeface="Latha" panose="020B0604020202020204" pitchFamily="34" charset="0"/>
              </a:rPr>
              <a:t>பொதுவான</a:t>
            </a:r>
            <a:r>
              <a:rPr lang="en-US" altLang="en-US" sz="4000" b="1" dirty="0">
                <a:solidFill>
                  <a:srgbClr val="FFFFFF"/>
                </a:solidFill>
                <a:latin typeface="Latha" panose="020B0604020202020204" pitchFamily="34" charset="0"/>
                <a:cs typeface="Latha" panose="020B0604020202020204" pitchFamily="34" charset="0"/>
              </a:rPr>
              <a:t> </a:t>
            </a:r>
            <a:r>
              <a:rPr lang="en-US" altLang="en-US" sz="4000" b="1" dirty="0" err="1">
                <a:solidFill>
                  <a:srgbClr val="FFFFFF"/>
                </a:solidFill>
                <a:latin typeface="Latha" panose="020B0604020202020204" pitchFamily="34" charset="0"/>
                <a:cs typeface="Latha" panose="020B0604020202020204" pitchFamily="34" charset="0"/>
              </a:rPr>
              <a:t>கருத்து</a:t>
            </a:r>
            <a:endParaRPr lang="en-US" altLang="en-US" sz="4000" b="1" dirty="0">
              <a:solidFill>
                <a:srgbClr val="FFFFFF"/>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699792" cy="3937248"/>
          </a:xfrm>
          <a:solidFill>
            <a:srgbClr val="800000"/>
          </a:solidFill>
        </p:spPr>
        <p:txBody>
          <a:bodyPr/>
          <a:lstStyle/>
          <a:p>
            <a:pPr eaLnBrk="1" hangingPunct="1">
              <a:lnSpc>
                <a:spcPct val="150000"/>
              </a:lnSpc>
            </a:pPr>
            <a:r>
              <a:rPr lang="en-US" altLang="en-US" sz="2000" b="1" dirty="0" err="1">
                <a:solidFill>
                  <a:srgbClr val="FFFFFF"/>
                </a:solidFill>
                <a:latin typeface="Latha" panose="020B0604020202020204" pitchFamily="34" charset="0"/>
                <a:cs typeface="Latha" panose="020B0604020202020204" pitchFamily="34" charset="0"/>
              </a:rPr>
              <a:t>புதிய</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ஏற்பாட்டின்</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பஸ்கா</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பண்டிகையின்</a:t>
            </a:r>
            <a:r>
              <a:rPr lang="en-US" altLang="en-US" sz="2000" b="1" dirty="0">
                <a:solidFill>
                  <a:srgbClr val="FFFFFF"/>
                </a:solidFill>
                <a:latin typeface="Latha" panose="020B0604020202020204" pitchFamily="34" charset="0"/>
                <a:cs typeface="Latha" panose="020B0604020202020204" pitchFamily="34" charset="0"/>
              </a:rPr>
              <a:t> போது 100,000! </a:t>
            </a:r>
            <a:r>
              <a:rPr lang="en-US" altLang="en-US" sz="2000" b="1" dirty="0" err="1">
                <a:solidFill>
                  <a:srgbClr val="FFFFFF"/>
                </a:solidFill>
                <a:latin typeface="Latha" panose="020B0604020202020204" pitchFamily="34" charset="0"/>
                <a:cs typeface="Latha" panose="020B0604020202020204" pitchFamily="34" charset="0"/>
              </a:rPr>
              <a:t>யூதர்கள்</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தேவாலயத்தைத்</a:t>
            </a:r>
            <a:r>
              <a:rPr lang="en-US" altLang="en-US" sz="2000" b="1" dirty="0">
                <a:solidFill>
                  <a:srgbClr val="FFFFFF"/>
                </a:solidFill>
                <a:latin typeface="Latha" panose="020B0604020202020204" pitchFamily="34" charset="0"/>
                <a:cs typeface="Latha" panose="020B0604020202020204" pitchFamily="34" charset="0"/>
              </a:rPr>
              <a:t> </a:t>
            </a:r>
            <a:r>
              <a:rPr lang="en-US" altLang="en-US" sz="2000" b="1" dirty="0" err="1">
                <a:solidFill>
                  <a:srgbClr val="FFFFFF"/>
                </a:solidFill>
                <a:latin typeface="Latha" panose="020B0604020202020204" pitchFamily="34" charset="0"/>
                <a:cs typeface="Latha" panose="020B0604020202020204" pitchFamily="34" charset="0"/>
              </a:rPr>
              <a:t>தரிசிப்பர்</a:t>
            </a:r>
            <a:endParaRPr lang="en-US" altLang="en-US" sz="2000" b="1" dirty="0">
              <a:solidFill>
                <a:srgbClr val="FFFFFF"/>
              </a:solidFill>
              <a:latin typeface="Latha" panose="020B0604020202020204" pitchFamily="34" charset="0"/>
              <a:cs typeface="Latha"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en-US" altLang="en-US" sz="3200" dirty="0" err="1">
                <a:latin typeface="Latha" panose="020B0604020202020204" pitchFamily="34" charset="0"/>
                <a:cs typeface="Latha" panose="020B0604020202020204" pitchFamily="34" charset="0"/>
              </a:rPr>
              <a:t>கடந்த</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காலத்தில்</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பஸ்காவின்</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முக்கியத்துவம்</a:t>
            </a:r>
            <a:endParaRPr lang="en-US" altLang="en-US" sz="3200" dirty="0">
              <a:latin typeface="Latha" panose="020B0604020202020204" pitchFamily="34" charset="0"/>
              <a:cs typeface="Latha" panose="020B0604020202020204" pitchFamily="34" charset="0"/>
            </a:endParaRPr>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rPr>
              <a:t>184</a:t>
            </a:r>
            <a:endParaRPr lang="en-US" altLang="en-US" sz="1800">
              <a:solidFill>
                <a:srgbClr val="0604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en-US" altLang="en-US" sz="3200" dirty="0" err="1">
                <a:latin typeface="Latha" panose="020B0604020202020204" pitchFamily="34" charset="0"/>
                <a:cs typeface="Latha" panose="020B0604020202020204" pitchFamily="34" charset="0"/>
              </a:rPr>
              <a:t>இயேசுவின்</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பஸ்காவிருந்தில்</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அம்ர்ந்திருந்த</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விதம்</a:t>
            </a:r>
            <a:endParaRPr lang="en-US" altLang="en-US" sz="3200" dirty="0">
              <a:latin typeface="Latha" panose="020B0604020202020204" pitchFamily="34" charset="0"/>
              <a:cs typeface="Latha"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0996"/>
            <a:ext cx="9144000" cy="740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en-US" altLang="en-US" sz="3600" dirty="0" err="1">
                <a:latin typeface="Latha" panose="020B0604020202020204" pitchFamily="34" charset="0"/>
                <a:cs typeface="Latha" panose="020B0604020202020204" pitchFamily="34" charset="0"/>
              </a:rPr>
              <a:t>நவீன</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பஸ்கா</a:t>
            </a:r>
            <a:endParaRPr lang="en-US" altLang="en-US" sz="3600" dirty="0">
              <a:latin typeface="Latha" panose="020B0604020202020204" pitchFamily="34" charset="0"/>
              <a:cs typeface="Latha"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950247362"/>
              </p:ext>
            </p:extLst>
          </p:nvPr>
        </p:nvGraphicFramePr>
        <p:xfrm>
          <a:off x="768350" y="47625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200" b="1" dirty="0" err="1">
                <a:solidFill>
                  <a:srgbClr val="FFFF00"/>
                </a:solidFill>
                <a:latin typeface="Latha" panose="020B0604020202020204" pitchFamily="34" charset="0"/>
                <a:cs typeface="Latha" panose="020B0604020202020204" pitchFamily="34" charset="0"/>
              </a:rPr>
              <a:t>பஸ்கா</a:t>
            </a:r>
            <a:r>
              <a:rPr kumimoji="1" lang="en-US" altLang="en-US" sz="3200" b="1" dirty="0">
                <a:solidFill>
                  <a:srgbClr val="FFFF00"/>
                </a:solidFill>
                <a:latin typeface="Latha" panose="020B0604020202020204" pitchFamily="34" charset="0"/>
                <a:cs typeface="Latha" panose="020B0604020202020204" pitchFamily="34" charset="0"/>
              </a:rPr>
              <a:t> </a:t>
            </a:r>
            <a:r>
              <a:rPr kumimoji="1" lang="en-US" altLang="en-US" sz="3200" b="1" dirty="0" err="1">
                <a:solidFill>
                  <a:srgbClr val="FFFF00"/>
                </a:solidFill>
                <a:latin typeface="Latha" panose="020B0604020202020204" pitchFamily="34" charset="0"/>
                <a:cs typeface="Latha" panose="020B0604020202020204" pitchFamily="34" charset="0"/>
              </a:rPr>
              <a:t>யாத்திரை</a:t>
            </a:r>
            <a:r>
              <a:rPr kumimoji="1" lang="en-US" altLang="en-US" sz="3200" b="1" dirty="0">
                <a:solidFill>
                  <a:srgbClr val="FFFF00"/>
                </a:solidFill>
                <a:latin typeface="Latha" panose="020B0604020202020204" pitchFamily="34" charset="0"/>
                <a:cs typeface="Latha" panose="020B0604020202020204" pitchFamily="34" charset="0"/>
              </a:rPr>
              <a:t> </a:t>
            </a:r>
            <a:r>
              <a:rPr kumimoji="1" lang="en-US" altLang="en-US" sz="3200" b="1" dirty="0" err="1">
                <a:solidFill>
                  <a:srgbClr val="FFFF00"/>
                </a:solidFill>
                <a:latin typeface="Latha" panose="020B0604020202020204" pitchFamily="34" charset="0"/>
                <a:cs typeface="Latha" panose="020B0604020202020204" pitchFamily="34" charset="0"/>
              </a:rPr>
              <a:t>விருந்து</a:t>
            </a:r>
            <a:r>
              <a:rPr kumimoji="1" lang="en-US" altLang="en-US" sz="3200" b="1" dirty="0">
                <a:solidFill>
                  <a:srgbClr val="FFFF00"/>
                </a:solidFill>
                <a:latin typeface="Latha" panose="020B0604020202020204" pitchFamily="34" charset="0"/>
                <a:cs typeface="Latha" panose="020B0604020202020204" pitchFamily="34" charset="0"/>
              </a:rPr>
              <a:t> </a:t>
            </a:r>
            <a:r>
              <a:rPr kumimoji="1" lang="en-US" altLang="en-US" sz="3600" b="1" dirty="0">
                <a:solidFill>
                  <a:srgbClr val="FFFF00"/>
                </a:solidFill>
                <a:latin typeface="Arial" pitchFamily="34" charset="0"/>
              </a:rPr>
              <a:t>#1</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48837" name="Text Box 8"/>
          <p:cNvSpPr txBox="1">
            <a:spLocks noChangeArrowheads="1"/>
          </p:cNvSpPr>
          <p:nvPr/>
        </p:nvSpPr>
        <p:spPr bwMode="auto">
          <a:xfrm>
            <a:off x="6326187" y="6190084"/>
            <a:ext cx="2709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latin typeface="Latha" panose="020B0604020202020204" pitchFamily="34" charset="0"/>
                <a:cs typeface="Latha" panose="020B0604020202020204" pitchFamily="34"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பண்டிகைகள்</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248838" name="Text Box 9"/>
          <p:cNvSpPr txBox="1">
            <a:spLocks noChangeArrowheads="1"/>
          </p:cNvSpPr>
          <p:nvPr/>
        </p:nvSpPr>
        <p:spPr bwMode="auto">
          <a:xfrm>
            <a:off x="5348288" y="838200"/>
            <a:ext cx="81624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மீட்பு</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6" name="Text Box 10"/>
          <p:cNvSpPr txBox="1">
            <a:spLocks noChangeArrowheads="1"/>
          </p:cNvSpPr>
          <p:nvPr/>
        </p:nvSpPr>
        <p:spPr bwMode="auto">
          <a:xfrm>
            <a:off x="6490605" y="1320308"/>
            <a:ext cx="992579"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பிரிவு</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610195" y="1410256"/>
            <a:ext cx="280717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b="1" kern="0" dirty="0">
                <a:solidFill>
                  <a:srgbClr val="336600"/>
                </a:solidFill>
                <a:latin typeface="Latha" panose="020B0604020202020204" pitchFamily="34" charset="0"/>
                <a:ea typeface="Times New Roman" charset="0"/>
                <a:cs typeface="Latha" panose="020B0604020202020204" pitchFamily="34" charset="0"/>
              </a:rPr>
              <a:t> </a:t>
            </a:r>
            <a:r>
              <a:rPr lang="en-US"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248841" name="Text Box 18"/>
          <p:cNvSpPr txBox="1">
            <a:spLocks noChangeArrowheads="1"/>
          </p:cNvSpPr>
          <p:nvPr/>
        </p:nvSpPr>
        <p:spPr bwMode="auto">
          <a:xfrm>
            <a:off x="3836988" y="914400"/>
            <a:ext cx="1096775"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b="1" dirty="0" err="1">
                <a:solidFill>
                  <a:srgbClr val="336600"/>
                </a:solidFill>
                <a:latin typeface="Latha" panose="020B0604020202020204" pitchFamily="34" charset="0"/>
                <a:cs typeface="Latha" panose="020B0604020202020204" pitchFamily="34" charset="0"/>
              </a:rPr>
              <a:t>பஸ்கா</a:t>
            </a:r>
            <a:endParaRPr lang="en-US" altLang="en-US" sz="18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179</a:t>
            </a:r>
            <a:endParaRPr lang="en-US" altLang="en-US" sz="1800"/>
          </a:p>
        </p:txBody>
      </p:sp>
      <p:sp>
        <p:nvSpPr>
          <p:cNvPr id="8" name="Title 7"/>
          <p:cNvSpPr>
            <a:spLocks noGrp="1"/>
          </p:cNvSpPr>
          <p:nvPr>
            <p:ph type="title" idx="4294967295"/>
          </p:nvPr>
        </p:nvSpPr>
        <p:spPr>
          <a:xfrm>
            <a:off x="3048000" y="5638800"/>
            <a:ext cx="6096000" cy="1219200"/>
          </a:xfrm>
        </p:spPr>
        <p:txBody>
          <a:bodyPr/>
          <a:lstStyle/>
          <a:p>
            <a:pPr eaLnBrk="1" hangingPunct="1"/>
            <a:r>
              <a:rPr lang="en-US" altLang="en-US" sz="3600" dirty="0" err="1">
                <a:latin typeface="Latha" panose="020B0604020202020204" pitchFamily="34" charset="0"/>
                <a:cs typeface="Latha" panose="020B0604020202020204" pitchFamily="34" charset="0"/>
              </a:rPr>
              <a:t>ஓய்வு</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ஏன்</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தேவைப்படுகிறது</a:t>
            </a:r>
            <a:r>
              <a:rPr lang="en-US" altLang="en-US" sz="3600" dirty="0">
                <a:latin typeface="Latha" panose="020B0604020202020204" pitchFamily="34" charset="0"/>
                <a:cs typeface="Latha"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p:txBody>
          <a:bodyPr/>
          <a:lstStyle/>
          <a:p>
            <a:pPr eaLnBrk="1" hangingPunct="1"/>
            <a:r>
              <a:rPr lang="en-US" altLang="en-US" sz="3600" dirty="0" err="1">
                <a:latin typeface="Latha" panose="020B0604020202020204" pitchFamily="34" charset="0"/>
                <a:cs typeface="Latha" panose="020B0604020202020204" pitchFamily="34" charset="0"/>
              </a:rPr>
              <a:t>புளிபில்லா</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அப்பப்பண்டிகை</a:t>
            </a:r>
            <a:endParaRPr lang="en-US" altLang="en-US" sz="3600" dirty="0">
              <a:latin typeface="Latha" panose="020B0604020202020204" pitchFamily="34" charset="0"/>
              <a:cs typeface="Latha" panose="020B0604020202020204" pitchFamily="34" charset="0"/>
            </a:endParaRPr>
          </a:p>
        </p:txBody>
      </p:sp>
      <p:sp>
        <p:nvSpPr>
          <p:cNvPr id="57364" name="Text Box 2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pic>
        <p:nvPicPr>
          <p:cNvPr id="9" name="Picture 8"/>
          <p:cNvPicPr>
            <a:picLocks noChangeAspect="1"/>
          </p:cNvPicPr>
          <p:nvPr/>
        </p:nvPicPr>
        <p:blipFill>
          <a:blip r:embed="rId4"/>
          <a:stretch>
            <a:fillRect/>
          </a:stretch>
        </p:blipFill>
        <p:spPr>
          <a:xfrm>
            <a:off x="251520" y="3810000"/>
            <a:ext cx="4572000" cy="3048000"/>
          </a:xfrm>
          <a:prstGeom prst="rect">
            <a:avLst/>
          </a:prstGeom>
        </p:spPr>
      </p:pic>
      <p:pic>
        <p:nvPicPr>
          <p:cNvPr id="10" name="Picture 14" descr="bdyea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yeast-breadmach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a:srcRect l="32700"/>
          <a:stretch/>
        </p:blipFill>
        <p:spPr>
          <a:xfrm rot="16200000">
            <a:off x="3377567" y="1409713"/>
            <a:ext cx="2374625" cy="214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228600" y="116632"/>
            <a:ext cx="8686800" cy="7920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2400" dirty="0">
                <a:solidFill>
                  <a:schemeClr val="tx1"/>
                </a:solidFill>
                <a:latin typeface="Latha" panose="020B0604020202020204" pitchFamily="34" charset="0"/>
                <a:cs typeface="Latha" panose="020B0604020202020204" pitchFamily="34" charset="0"/>
              </a:rPr>
              <a:t>“</a:t>
            </a:r>
            <a:r>
              <a:rPr lang="en-US" altLang="ja-JP" sz="2400" dirty="0" err="1">
                <a:solidFill>
                  <a:schemeClr val="tx1"/>
                </a:solidFill>
                <a:latin typeface="Latha" panose="020B0604020202020204" pitchFamily="34" charset="0"/>
                <a:cs typeface="Latha" panose="020B0604020202020204" pitchFamily="34" charset="0"/>
              </a:rPr>
              <a:t>புளித்த</a:t>
            </a:r>
            <a:r>
              <a:rPr lang="en-US" altLang="ja-JP" sz="2400" dirty="0">
                <a:solidFill>
                  <a:schemeClr val="tx1"/>
                </a:solidFill>
                <a:latin typeface="Latha" panose="020B0604020202020204" pitchFamily="34" charset="0"/>
                <a:cs typeface="Latha" panose="020B0604020202020204" pitchFamily="34" charset="0"/>
              </a:rPr>
              <a:t> </a:t>
            </a:r>
            <a:r>
              <a:rPr lang="en-US" altLang="ja-JP" sz="2400" dirty="0" err="1">
                <a:solidFill>
                  <a:schemeClr val="tx1"/>
                </a:solidFill>
                <a:latin typeface="Latha" panose="020B0604020202020204" pitchFamily="34" charset="0"/>
                <a:cs typeface="Latha" panose="020B0604020202020204" pitchFamily="34" charset="0"/>
              </a:rPr>
              <a:t>மாவனைத்தும்</a:t>
            </a:r>
            <a:r>
              <a:rPr lang="en-US" altLang="ja-JP" sz="2400" dirty="0">
                <a:solidFill>
                  <a:schemeClr val="tx1"/>
                </a:solidFill>
                <a:latin typeface="Latha" panose="020B0604020202020204" pitchFamily="34" charset="0"/>
                <a:cs typeface="Latha" panose="020B0604020202020204" pitchFamily="34" charset="0"/>
              </a:rPr>
              <a:t> </a:t>
            </a:r>
            <a:r>
              <a:rPr lang="en-US" altLang="ja-JP" sz="2400" dirty="0" err="1">
                <a:solidFill>
                  <a:schemeClr val="tx1"/>
                </a:solidFill>
                <a:latin typeface="Latha" panose="020B0604020202020204" pitchFamily="34" charset="0"/>
                <a:cs typeface="Latha" panose="020B0604020202020204" pitchFamily="34" charset="0"/>
              </a:rPr>
              <a:t>சுட்டெரிக்கப்படுதல்</a:t>
            </a:r>
            <a:r>
              <a:rPr lang="en-US" altLang="ja-JP" sz="2400" dirty="0">
                <a:solidFill>
                  <a:schemeClr val="tx1"/>
                </a:solidFill>
                <a:latin typeface="Latha" panose="020B0604020202020204" pitchFamily="34" charset="0"/>
                <a:cs typeface="Latha" panose="020B0604020202020204" pitchFamily="34" charset="0"/>
              </a:rPr>
              <a:t> </a:t>
            </a:r>
            <a:r>
              <a:rPr lang="en-US" altLang="ja-JP" sz="2400" dirty="0" err="1">
                <a:solidFill>
                  <a:schemeClr val="tx1"/>
                </a:solidFill>
                <a:latin typeface="Latha" panose="020B0604020202020204" pitchFamily="34" charset="0"/>
                <a:cs typeface="Latha" panose="020B0604020202020204" pitchFamily="34" charset="0"/>
              </a:rPr>
              <a:t>வேண்டும்</a:t>
            </a:r>
            <a:r>
              <a:rPr lang="en-US" altLang="en-US" sz="2400" dirty="0">
                <a:solidFill>
                  <a:schemeClr val="tx1"/>
                </a:solidFill>
                <a:latin typeface="Latha" panose="020B0604020202020204" pitchFamily="34" charset="0"/>
                <a:cs typeface="Latha" panose="020B0604020202020204" pitchFamily="34" charset="0"/>
              </a:rPr>
              <a:t>!</a:t>
            </a:r>
            <a:r>
              <a:rPr lang="en-US" altLang="ja-JP" sz="2400" dirty="0">
                <a:solidFill>
                  <a:schemeClr val="tx1"/>
                </a:solidFill>
                <a:latin typeface="Latha" panose="020B0604020202020204" pitchFamily="34" charset="0"/>
                <a:cs typeface="Latha" panose="020B0604020202020204" pitchFamily="34" charset="0"/>
              </a:rPr>
              <a:t>"</a:t>
            </a:r>
            <a:endParaRPr lang="en-US" altLang="en-US" sz="2400" dirty="0">
              <a:solidFill>
                <a:schemeClr val="tx1"/>
              </a:solidFill>
              <a:latin typeface="Latha" panose="020B0604020202020204" pitchFamily="34" charset="0"/>
              <a:cs typeface="Latha"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07290489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200" b="1" dirty="0" err="1">
                <a:solidFill>
                  <a:srgbClr val="FFFF00"/>
                </a:solidFill>
                <a:latin typeface="Latha" panose="020B0604020202020204" pitchFamily="34" charset="0"/>
                <a:cs typeface="Latha" panose="020B0604020202020204" pitchFamily="34" charset="0"/>
              </a:rPr>
              <a:t>பஸ்கா</a:t>
            </a:r>
            <a:r>
              <a:rPr kumimoji="1" lang="en-US" altLang="en-US" sz="3200" b="1" dirty="0">
                <a:solidFill>
                  <a:srgbClr val="FFFF00"/>
                </a:solidFill>
                <a:latin typeface="Latha" panose="020B0604020202020204" pitchFamily="34" charset="0"/>
                <a:cs typeface="Latha" panose="020B0604020202020204" pitchFamily="34" charset="0"/>
              </a:rPr>
              <a:t> </a:t>
            </a:r>
            <a:r>
              <a:rPr kumimoji="1" lang="en-US" altLang="en-US" sz="3200" b="1" dirty="0" err="1">
                <a:solidFill>
                  <a:srgbClr val="FFFF00"/>
                </a:solidFill>
                <a:latin typeface="Latha" panose="020B0604020202020204" pitchFamily="34" charset="0"/>
                <a:cs typeface="Latha" panose="020B0604020202020204" pitchFamily="34" charset="0"/>
              </a:rPr>
              <a:t>யாத்திரை</a:t>
            </a:r>
            <a:r>
              <a:rPr kumimoji="1" lang="en-US" altLang="en-US" sz="3200" b="1" dirty="0">
                <a:solidFill>
                  <a:srgbClr val="FFFF00"/>
                </a:solidFill>
                <a:latin typeface="Latha" panose="020B0604020202020204" pitchFamily="34" charset="0"/>
                <a:cs typeface="Latha" panose="020B0604020202020204" pitchFamily="34" charset="0"/>
              </a:rPr>
              <a:t> </a:t>
            </a:r>
            <a:r>
              <a:rPr kumimoji="1" lang="en-US" altLang="en-US" sz="3200" b="1" dirty="0" err="1">
                <a:solidFill>
                  <a:srgbClr val="FFFF00"/>
                </a:solidFill>
                <a:latin typeface="Latha" panose="020B0604020202020204" pitchFamily="34" charset="0"/>
                <a:cs typeface="Latha" panose="020B0604020202020204" pitchFamily="34" charset="0"/>
              </a:rPr>
              <a:t>விருந்து</a:t>
            </a:r>
            <a:r>
              <a:rPr kumimoji="1" lang="en-US" altLang="en-US" sz="3200" b="1" dirty="0">
                <a:solidFill>
                  <a:srgbClr val="FFFF00"/>
                </a:solidFill>
                <a:latin typeface="Latha" panose="020B0604020202020204" pitchFamily="34" charset="0"/>
                <a:cs typeface="Latha" panose="020B0604020202020204" pitchFamily="34" charset="0"/>
              </a:rPr>
              <a:t> #1</a:t>
            </a:r>
            <a:endParaRPr lang="en-US" altLang="en-US" sz="32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181731" y="5964824"/>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3957" name="Text Box 8"/>
          <p:cNvSpPr txBox="1">
            <a:spLocks noChangeArrowheads="1"/>
          </p:cNvSpPr>
          <p:nvPr/>
        </p:nvSpPr>
        <p:spPr bwMode="auto">
          <a:xfrm>
            <a:off x="6353595" y="6163747"/>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253958" name="Text Box 9"/>
          <p:cNvSpPr txBox="1">
            <a:spLocks noChangeArrowheads="1"/>
          </p:cNvSpPr>
          <p:nvPr/>
        </p:nvSpPr>
        <p:spPr bwMode="auto">
          <a:xfrm>
            <a:off x="5371638" y="935623"/>
            <a:ext cx="74571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மீட்பு</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53959" name="Text Box 10"/>
          <p:cNvSpPr txBox="1">
            <a:spLocks noChangeArrowheads="1"/>
          </p:cNvSpPr>
          <p:nvPr/>
        </p:nvSpPr>
        <p:spPr bwMode="auto">
          <a:xfrm>
            <a:off x="6553200" y="1302544"/>
            <a:ext cx="833883"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7" name="Text Box 11"/>
          <p:cNvSpPr txBox="1">
            <a:spLocks noChangeArrowheads="1"/>
          </p:cNvSpPr>
          <p:nvPr/>
        </p:nvSpPr>
        <p:spPr bwMode="auto">
          <a:xfrm>
            <a:off x="6921500" y="1752600"/>
            <a:ext cx="1144865"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உயிர்ப்பு</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5395913" y="1736725"/>
            <a:ext cx="1342034"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முதற்கனி</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253963" name="Text Box 18"/>
          <p:cNvSpPr txBox="1">
            <a:spLocks noChangeArrowheads="1"/>
          </p:cNvSpPr>
          <p:nvPr/>
        </p:nvSpPr>
        <p:spPr bwMode="auto">
          <a:xfrm>
            <a:off x="3953837" y="918487"/>
            <a:ext cx="11977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909824" cy="6858000"/>
          </a:xfrm>
          <a:prstGeom prst="rect">
            <a:avLst/>
          </a:prstGeom>
        </p:spPr>
      </p:pic>
      <p:pic>
        <p:nvPicPr>
          <p:cNvPr id="254978" name="Picture 5" descr="barleyj">
            <a:hlinkClick r:id="rId4"/>
          </p:cNvPr>
          <p:cNvPicPr>
            <a:picLocks noChangeAspect="1" noChangeArrowheads="1"/>
          </p:cNvPicPr>
          <p:nvPr/>
        </p:nvPicPr>
        <p:blipFill>
          <a:blip r:embed="rId5" cstate="screen">
            <a:lum bright="-60000"/>
            <a:extLst>
              <a:ext uri="{28A0092B-C50C-407E-A947-70E740481C1C}">
                <a14:useLocalDpi xmlns:a14="http://schemas.microsoft.com/office/drawing/2010/main" val="0"/>
              </a:ext>
            </a:extLst>
          </a:blip>
          <a:srcRect/>
          <a:stretch>
            <a:fillRect/>
          </a:stretch>
        </p:blipFill>
        <p:spPr bwMode="auto">
          <a:xfrm>
            <a:off x="4953000" y="0"/>
            <a:ext cx="419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sz="3200" dirty="0" err="1">
                <a:effectLst/>
                <a:latin typeface="Latha" panose="020B0604020202020204" pitchFamily="34" charset="0"/>
                <a:ea typeface="+mj-ea"/>
                <a:cs typeface="Latha" panose="020B0604020202020204" pitchFamily="34" charset="0"/>
              </a:rPr>
              <a:t>முதற்கனிகள்</a:t>
            </a:r>
            <a:r>
              <a:rPr lang="en-US" sz="3200" dirty="0">
                <a:effectLst/>
                <a:latin typeface="Latha" panose="020B0604020202020204" pitchFamily="34" charset="0"/>
                <a:ea typeface="+mj-ea"/>
                <a:cs typeface="Latha" panose="020B0604020202020204" pitchFamily="34" charset="0"/>
              </a:rPr>
              <a:t>: </a:t>
            </a:r>
            <a:r>
              <a:rPr lang="en-US" sz="3200" dirty="0" err="1">
                <a:effectLst/>
                <a:latin typeface="Latha" panose="020B0604020202020204" pitchFamily="34" charset="0"/>
                <a:ea typeface="+mj-ea"/>
                <a:cs typeface="Latha" panose="020B0604020202020204" pitchFamily="34" charset="0"/>
              </a:rPr>
              <a:t>முதற்</a:t>
            </a:r>
            <a:r>
              <a:rPr lang="en-US" sz="3200" dirty="0">
                <a:effectLst/>
                <a:latin typeface="Latha" panose="020B0604020202020204" pitchFamily="34" charset="0"/>
                <a:ea typeface="+mj-ea"/>
                <a:cs typeface="Latha" panose="020B0604020202020204" pitchFamily="34" charset="0"/>
              </a:rPr>
              <a:t> </a:t>
            </a:r>
            <a:r>
              <a:rPr lang="en-US" sz="3200" dirty="0" err="1">
                <a:effectLst/>
                <a:latin typeface="Latha" panose="020B0604020202020204" pitchFamily="34" charset="0"/>
                <a:ea typeface="+mj-ea"/>
                <a:cs typeface="Latha" panose="020B0604020202020204" pitchFamily="34" charset="0"/>
              </a:rPr>
              <a:t>கதிர்களின்</a:t>
            </a:r>
            <a:r>
              <a:rPr lang="en-US" sz="3200" dirty="0">
                <a:effectLst/>
                <a:latin typeface="Latha" panose="020B0604020202020204" pitchFamily="34" charset="0"/>
                <a:ea typeface="+mj-ea"/>
                <a:cs typeface="Latha" panose="020B0604020202020204" pitchFamily="34" charset="0"/>
              </a:rPr>
              <a:t> </a:t>
            </a:r>
            <a:r>
              <a:rPr lang="en-US" sz="3200" dirty="0" err="1">
                <a:effectLst/>
                <a:latin typeface="Latha" panose="020B0604020202020204" pitchFamily="34" charset="0"/>
                <a:ea typeface="+mj-ea"/>
                <a:cs typeface="Latha" panose="020B0604020202020204" pitchFamily="34" charset="0"/>
              </a:rPr>
              <a:t>கட்டை</a:t>
            </a:r>
            <a:r>
              <a:rPr lang="en-US" sz="3200" dirty="0">
                <a:effectLst/>
                <a:latin typeface="Latha" panose="020B0604020202020204" pitchFamily="34" charset="0"/>
                <a:ea typeface="+mj-ea"/>
                <a:cs typeface="Latha" panose="020B0604020202020204" pitchFamily="34" charset="0"/>
              </a:rPr>
              <a:t> </a:t>
            </a:r>
            <a:r>
              <a:rPr lang="en-US" sz="3200" dirty="0" err="1">
                <a:effectLst/>
                <a:latin typeface="Latha" panose="020B0604020202020204" pitchFamily="34" charset="0"/>
                <a:ea typeface="+mj-ea"/>
                <a:cs typeface="Latha" panose="020B0604020202020204" pitchFamily="34" charset="0"/>
              </a:rPr>
              <a:t>ஒப்படைத்தல்</a:t>
            </a:r>
            <a:endParaRPr lang="en-US" sz="3200" dirty="0">
              <a:effectLst/>
              <a:latin typeface="Latha" panose="020B0604020202020204" pitchFamily="34" charset="0"/>
              <a:ea typeface="+mj-ea"/>
              <a:cs typeface="Latha" panose="020B0604020202020204" pitchFamily="34" charset="0"/>
            </a:endParaRPr>
          </a:p>
        </p:txBody>
      </p:sp>
      <p:sp>
        <p:nvSpPr>
          <p:cNvPr id="58375" name="Rectangle 7"/>
          <p:cNvSpPr>
            <a:spLocks noGrp="1" noChangeArrowheads="1"/>
          </p:cNvSpPr>
          <p:nvPr>
            <p:ph type="body" sz="half" idx="2"/>
          </p:nvPr>
        </p:nvSpPr>
        <p:spPr>
          <a:xfrm>
            <a:off x="4999876" y="1150999"/>
            <a:ext cx="4038600" cy="1917961"/>
          </a:xfrm>
        </p:spPr>
        <p:txBody>
          <a:bodyPr/>
          <a:lstStyle/>
          <a:p>
            <a:pPr eaLnBrk="1" hangingPunct="1"/>
            <a:r>
              <a:rPr lang="en-US" altLang="en-US" sz="2400" dirty="0" err="1">
                <a:latin typeface="Latha" panose="020B0604020202020204" pitchFamily="34" charset="0"/>
                <a:cs typeface="Latha" panose="020B0604020202020204" pitchFamily="34" charset="0"/>
              </a:rPr>
              <a:t>இஸ்ரவேலின்</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வடக்கில்</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அறுவடை</a:t>
            </a:r>
            <a:endParaRPr lang="en-US" altLang="en-US" sz="2400" dirty="0">
              <a:latin typeface="Latha" panose="020B0604020202020204" pitchFamily="34" charset="0"/>
              <a:cs typeface="Latha" panose="020B0604020202020204" pitchFamily="34" charset="0"/>
            </a:endParaRPr>
          </a:p>
          <a:p>
            <a:pPr eaLnBrk="1" hangingPunct="1"/>
            <a:r>
              <a:rPr lang="en-US" altLang="en-US" sz="2400" dirty="0" err="1">
                <a:latin typeface="Latha" panose="020B0604020202020204" pitchFamily="34" charset="0"/>
                <a:cs typeface="Latha" panose="020B0604020202020204" pitchFamily="34" charset="0"/>
              </a:rPr>
              <a:t>இஸ்ரயேலுக்குக்</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கொண்டுவரப்படுதல்</a:t>
            </a:r>
            <a:endParaRPr lang="en-US" altLang="en-US" sz="2400" dirty="0">
              <a:latin typeface="Latha" panose="020B0604020202020204" pitchFamily="34" charset="0"/>
              <a:cs typeface="Latha" panose="020B0604020202020204" pitchFamily="34" charset="0"/>
            </a:endParaRPr>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7522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rgbClr val="000090"/>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396393" y="-26988"/>
            <a:ext cx="6781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10380" y="4168197"/>
            <a:ext cx="3330969" cy="2758603"/>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இஸ்ரயேலின்</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வட</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எல்லையில்</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அறுவடை</a:t>
            </a:r>
            <a:endPar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endParaRPr>
          </a:p>
          <a:p>
            <a:pPr eaLnBrk="1" hangingPunct="1">
              <a:spcBef>
                <a:spcPct val="20000"/>
              </a:spcBef>
              <a:buClr>
                <a:schemeClr val="hlink"/>
              </a:buClr>
              <a:buSzPct val="65000"/>
              <a:buFont typeface="Wingdings" pitchFamily="2" charset="2"/>
              <a:buChar char="n"/>
            </a:pP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எருசலேமுக்குக்</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கொண்டுவருதல்</a:t>
            </a:r>
            <a:endPar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endParaRPr>
          </a:p>
          <a:p>
            <a:pPr eaLnBrk="1" hangingPunct="1">
              <a:spcBef>
                <a:spcPct val="20000"/>
              </a:spcBef>
              <a:buClr>
                <a:schemeClr val="hlink"/>
              </a:buClr>
              <a:buSzPct val="65000"/>
              <a:buFont typeface="Wingdings" pitchFamily="2" charset="2"/>
              <a:buChar char="n"/>
            </a:pP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கடவுள்</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முன்னிலையில்</a:t>
            </a:r>
            <a:r>
              <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rPr>
              <a:t> </a:t>
            </a:r>
            <a:r>
              <a:rPr lang="en-US" altLang="en-US" sz="1800" b="1" dirty="0" err="1">
                <a:effectLst>
                  <a:outerShdw blurRad="38100" dist="38100" dir="2700000" algn="tl">
                    <a:srgbClr val="663300"/>
                  </a:outerShdw>
                </a:effectLst>
                <a:latin typeface="Latha" panose="020B0604020202020204" pitchFamily="34" charset="0"/>
                <a:cs typeface="Latha" panose="020B0604020202020204" pitchFamily="34" charset="0"/>
              </a:rPr>
              <a:t>அசைத்தல்</a:t>
            </a:r>
            <a:endParaRPr lang="en-US" altLang="en-US" sz="1800" b="1" dirty="0">
              <a:effectLst>
                <a:outerShdw blurRad="38100" dist="38100" dir="2700000" algn="tl">
                  <a:srgbClr val="663300"/>
                </a:outerShdw>
              </a:effectLst>
              <a:latin typeface="Latha" panose="020B0604020202020204" pitchFamily="34" charset="0"/>
              <a:cs typeface="Latha" panose="020B0604020202020204" pitchFamily="34" charset="0"/>
            </a:endParaRPr>
          </a:p>
        </p:txBody>
      </p:sp>
      <p:sp>
        <p:nvSpPr>
          <p:cNvPr id="88068" name="Rectangle 4"/>
          <p:cNvSpPr>
            <a:spLocks noGrp="1" noChangeArrowheads="1"/>
          </p:cNvSpPr>
          <p:nvPr>
            <p:ph type="title"/>
          </p:nvPr>
        </p:nvSpPr>
        <p:spPr>
          <a:xfrm>
            <a:off x="5715000" y="4640800"/>
            <a:ext cx="3429000" cy="2286000"/>
          </a:xfrm>
          <a:solidFill>
            <a:srgbClr val="336600"/>
          </a:solidFill>
        </p:spPr>
        <p:txBody>
          <a:bodyPr/>
          <a:lstStyle/>
          <a:p>
            <a:pPr eaLnBrk="1" hangingPunct="1"/>
            <a:r>
              <a:rPr lang="en-US" altLang="en-US" sz="3200" b="1" dirty="0" err="1">
                <a:solidFill>
                  <a:srgbClr val="FFFFFF"/>
                </a:solidFill>
                <a:latin typeface="Latha" panose="020B0604020202020204" pitchFamily="34" charset="0"/>
                <a:cs typeface="Latha" panose="020B0604020202020204" pitchFamily="34" charset="0"/>
              </a:rPr>
              <a:t>முதற்கனிகள்</a:t>
            </a:r>
            <a:br>
              <a:rPr lang="en-US" altLang="en-US" sz="3200" b="1" dirty="0">
                <a:solidFill>
                  <a:srgbClr val="FFFFFF"/>
                </a:solidFill>
                <a:latin typeface="Latha" panose="020B0604020202020204" pitchFamily="34" charset="0"/>
                <a:cs typeface="Latha" panose="020B0604020202020204" pitchFamily="34" charset="0"/>
              </a:rPr>
            </a:br>
            <a:r>
              <a:rPr lang="en-US" altLang="en-US" sz="3200" b="1" dirty="0" err="1">
                <a:solidFill>
                  <a:srgbClr val="FFFFFF"/>
                </a:solidFill>
                <a:latin typeface="Latha" panose="020B0604020202020204" pitchFamily="34" charset="0"/>
                <a:cs typeface="Latha" panose="020B0604020202020204" pitchFamily="34" charset="0"/>
              </a:rPr>
              <a:t>தேவாலயம்</a:t>
            </a:r>
            <a:r>
              <a:rPr lang="en-US" altLang="en-US" sz="3200" b="1" dirty="0">
                <a:solidFill>
                  <a:srgbClr val="FFFFFF"/>
                </a:solidFill>
                <a:latin typeface="Latha" panose="020B0604020202020204" pitchFamily="34" charset="0"/>
                <a:cs typeface="Latha" panose="020B0604020202020204" pitchFamily="34" charset="0"/>
              </a:rPr>
              <a:t> </a:t>
            </a:r>
            <a:br>
              <a:rPr lang="en-US" altLang="en-US" sz="3200" b="1" dirty="0">
                <a:solidFill>
                  <a:srgbClr val="FFFFFF"/>
                </a:solidFill>
                <a:latin typeface="Latha" panose="020B0604020202020204" pitchFamily="34" charset="0"/>
                <a:cs typeface="Latha" panose="020B0604020202020204" pitchFamily="34" charset="0"/>
              </a:rPr>
            </a:br>
            <a:r>
              <a:rPr lang="en-US" altLang="en-US" sz="3200" b="1" dirty="0" err="1">
                <a:solidFill>
                  <a:srgbClr val="FFFFFF"/>
                </a:solidFill>
                <a:latin typeface="Latha" panose="020B0604020202020204" pitchFamily="34" charset="0"/>
                <a:cs typeface="Latha" panose="020B0604020202020204" pitchFamily="34" charset="0"/>
              </a:rPr>
              <a:t>காணிக்கை</a:t>
            </a:r>
            <a:endParaRPr lang="en-US" altLang="en-US" sz="3200" b="1" dirty="0">
              <a:solidFill>
                <a:srgbClr val="FFFFFF"/>
              </a:solidFill>
              <a:latin typeface="Latha" panose="020B0604020202020204" pitchFamily="34" charset="0"/>
              <a:cs typeface="Latha" panose="020B0604020202020204" pitchFamily="34" charset="0"/>
            </a:endParaRP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latin typeface="Arial" pitchFamily="34" charset="0"/>
                <a:cs typeface="Arial" pitchFamily="34" charset="0"/>
              </a:rPr>
              <a:t>184</a:t>
            </a:r>
            <a:endParaRPr lang="en-US" altLang="en-US" sz="1800" b="1">
              <a:solidFill>
                <a:srgbClr val="060400"/>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5" y="71437"/>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sz="3600" dirty="0" err="1">
                <a:solidFill>
                  <a:srgbClr val="FFFFFF"/>
                </a:solidFill>
                <a:latin typeface="Latha" panose="020B0604020202020204" pitchFamily="34" charset="0"/>
                <a:cs typeface="Latha" panose="020B0604020202020204" pitchFamily="34" charset="0"/>
              </a:rPr>
              <a:t>ஒரு</a:t>
            </a:r>
            <a:r>
              <a:rPr lang="en-US" altLang="en-US" sz="3600" dirty="0">
                <a:solidFill>
                  <a:srgbClr val="FFFFFF"/>
                </a:solidFill>
                <a:latin typeface="Latha" panose="020B0604020202020204" pitchFamily="34" charset="0"/>
                <a:cs typeface="Latha" panose="020B0604020202020204" pitchFamily="34" charset="0"/>
              </a:rPr>
              <a:t> </a:t>
            </a:r>
            <a:r>
              <a:rPr lang="en-US" altLang="en-US" sz="3600" dirty="0" err="1">
                <a:solidFill>
                  <a:srgbClr val="FFFFFF"/>
                </a:solidFill>
                <a:latin typeface="Latha" panose="020B0604020202020204" pitchFamily="34" charset="0"/>
                <a:cs typeface="Latha" panose="020B0604020202020204" pitchFamily="34" charset="0"/>
              </a:rPr>
              <a:t>தீர்க்கதரிசன</a:t>
            </a:r>
            <a:r>
              <a:rPr lang="en-US" altLang="en-US" sz="3600" dirty="0">
                <a:solidFill>
                  <a:srgbClr val="FFFFFF"/>
                </a:solidFill>
                <a:latin typeface="Latha" panose="020B0604020202020204" pitchFamily="34" charset="0"/>
                <a:cs typeface="Latha" panose="020B0604020202020204" pitchFamily="34" charset="0"/>
              </a:rPr>
              <a:t> </a:t>
            </a:r>
            <a:r>
              <a:rPr lang="en-US" altLang="en-US" sz="3600" dirty="0" err="1">
                <a:solidFill>
                  <a:srgbClr val="FFFFFF"/>
                </a:solidFill>
                <a:latin typeface="Latha" panose="020B0604020202020204" pitchFamily="34" charset="0"/>
                <a:cs typeface="Latha" panose="020B0604020202020204" pitchFamily="34" charset="0"/>
              </a:rPr>
              <a:t>வார</a:t>
            </a:r>
            <a:r>
              <a:rPr lang="en-US" altLang="en-US" sz="3600" dirty="0">
                <a:solidFill>
                  <a:srgbClr val="FFFFFF"/>
                </a:solidFill>
                <a:latin typeface="Latha" panose="020B0604020202020204" pitchFamily="34" charset="0"/>
                <a:cs typeface="Latha" panose="020B0604020202020204" pitchFamily="34" charset="0"/>
              </a:rPr>
              <a:t> </a:t>
            </a:r>
            <a:r>
              <a:rPr lang="en-US" altLang="en-US" sz="3600" dirty="0" err="1">
                <a:solidFill>
                  <a:srgbClr val="FFFFFF"/>
                </a:solidFill>
                <a:latin typeface="Latha" panose="020B0604020202020204" pitchFamily="34" charset="0"/>
                <a:cs typeface="Latha" panose="020B0604020202020204" pitchFamily="34" charset="0"/>
              </a:rPr>
              <a:t>இறுதி</a:t>
            </a:r>
            <a:endParaRPr lang="en-US" altLang="en-US" sz="3600" dirty="0">
              <a:solidFill>
                <a:srgbClr val="FFFFFF"/>
              </a:solidFill>
              <a:latin typeface="Latha" panose="020B0604020202020204" pitchFamily="34" charset="0"/>
              <a:cs typeface="Latha"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வியாழன்</a:t>
              </a:r>
              <a:endParaRPr lang="en-US" sz="2400"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வெள்ளி</a:t>
              </a:r>
              <a:endParaRPr lang="en-US" sz="2400"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சனி</a:t>
              </a:r>
              <a:endParaRPr lang="en-US" sz="2400"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ஞாயிறு</a:t>
              </a:r>
              <a:endParaRPr lang="en-US" sz="2400"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000" b="1" dirty="0" err="1">
                  <a:solidFill>
                    <a:srgbClr val="FFFFFF"/>
                  </a:solidFill>
                  <a:latin typeface="Latha" panose="020B0604020202020204" pitchFamily="34" charset="0"/>
                  <a:cs typeface="Latha" panose="020B0604020202020204" pitchFamily="34" charset="0"/>
                </a:rPr>
                <a:t>பஸ்கா</a:t>
              </a:r>
              <a:endParaRPr lang="en-US" sz="2000" b="1" dirty="0">
                <a:solidFill>
                  <a:srgbClr val="FFFFFF"/>
                </a:solidFill>
                <a:latin typeface="Latha" panose="020B0604020202020204" pitchFamily="34" charset="0"/>
                <a:cs typeface="Latha" panose="020B0604020202020204" pitchFamily="34" charset="0"/>
              </a:endParaRP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FFFFFF"/>
                  </a:solidFill>
                  <a:latin typeface="Latha" panose="020B0604020202020204" pitchFamily="34" charset="0"/>
                  <a:cs typeface="Latha" panose="020B0604020202020204" pitchFamily="34" charset="0"/>
                </a:rPr>
                <a:t>புளிப்பில்லா</a:t>
              </a:r>
              <a:r>
                <a:rPr lang="en-US" b="1" dirty="0">
                  <a:solidFill>
                    <a:srgbClr val="FFFFFF"/>
                  </a:solidFill>
                  <a:latin typeface="Latha" panose="020B0604020202020204" pitchFamily="34" charset="0"/>
                  <a:cs typeface="Latha" panose="020B0604020202020204" pitchFamily="34" charset="0"/>
                </a:rPr>
                <a:t> </a:t>
              </a:r>
              <a:r>
                <a:rPr lang="en-US" b="1" dirty="0" err="1">
                  <a:solidFill>
                    <a:srgbClr val="FFFFFF"/>
                  </a:solidFill>
                  <a:latin typeface="Latha" panose="020B0604020202020204" pitchFamily="34" charset="0"/>
                  <a:cs typeface="Latha" panose="020B0604020202020204" pitchFamily="34" charset="0"/>
                </a:rPr>
                <a:t>அப்பம்</a:t>
              </a:r>
              <a:endParaRPr lang="en-US" b="1" dirty="0">
                <a:solidFill>
                  <a:srgbClr val="FFFFFF"/>
                </a:solidFill>
                <a:latin typeface="Latha" panose="020B0604020202020204" pitchFamily="34" charset="0"/>
                <a:cs typeface="Latha" panose="020B0604020202020204" pitchFamily="34" charset="0"/>
              </a:endParaRP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1600" b="1" dirty="0" err="1">
                  <a:solidFill>
                    <a:srgbClr val="FFFFFF"/>
                  </a:solidFill>
                  <a:latin typeface="Latha" panose="020B0604020202020204" pitchFamily="34" charset="0"/>
                  <a:cs typeface="Latha" panose="020B0604020202020204" pitchFamily="34" charset="0"/>
                </a:rPr>
                <a:t>முதற்கனிகள்</a:t>
              </a:r>
              <a:endParaRPr lang="en-US" sz="1600" b="1" dirty="0">
                <a:solidFill>
                  <a:srgbClr val="FFFFFF"/>
                </a:solidFill>
                <a:latin typeface="Latha" panose="020B0604020202020204" pitchFamily="34" charset="0"/>
                <a:cs typeface="Latha" panose="020B0604020202020204" pitchFamily="34" charset="0"/>
              </a:endParaRPr>
            </a:p>
          </p:txBody>
        </p:sp>
      </p:grpSp>
      <p:sp>
        <p:nvSpPr>
          <p:cNvPr id="23" name="Rectangle 22"/>
          <p:cNvSpPr/>
          <p:nvPr/>
        </p:nvSpPr>
        <p:spPr>
          <a:xfrm>
            <a:off x="540361" y="4631991"/>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கடைசி</a:t>
            </a:r>
            <a:r>
              <a:rPr lang="en-US"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rPr>
              <a:t> </a:t>
            </a:r>
            <a:r>
              <a:rPr lang="en-US"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இராபோசனம்</a:t>
            </a:r>
            <a:endParaRPr lang="en-US"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sp>
        <p:nvSpPr>
          <p:cNvPr id="24" name="Rectangle 23"/>
          <p:cNvSpPr/>
          <p:nvPr/>
        </p:nvSpPr>
        <p:spPr>
          <a:xfrm>
            <a:off x="2620241" y="4631991"/>
            <a:ext cx="1914635" cy="5252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சிலுவையில்</a:t>
            </a:r>
            <a:r>
              <a:rPr lang="en-US"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rPr>
              <a:t> </a:t>
            </a:r>
            <a:r>
              <a:rPr lang="en-US"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அறைதல்</a:t>
            </a:r>
            <a:endParaRPr lang="en-US"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sp>
        <p:nvSpPr>
          <p:cNvPr id="25" name="Rectangle 24"/>
          <p:cNvSpPr/>
          <p:nvPr/>
        </p:nvSpPr>
        <p:spPr>
          <a:xfrm>
            <a:off x="5980510" y="4631991"/>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060400"/>
                </a:solidFill>
                <a:effectLst>
                  <a:glow rad="254000">
                    <a:srgbClr val="FFFFFF">
                      <a:alpha val="75000"/>
                    </a:srgbClr>
                  </a:glow>
                </a:effectLst>
                <a:latin typeface="Latha" panose="020B0604020202020204" pitchFamily="34" charset="0"/>
                <a:cs typeface="Latha" panose="020B0604020202020204" pitchFamily="34" charset="0"/>
              </a:rPr>
              <a:t>உயிர்த்தெழுதல்</a:t>
            </a:r>
            <a:endParaRPr lang="en-US" b="1" dirty="0">
              <a:solidFill>
                <a:srgbClr val="060400"/>
              </a:solidFill>
              <a:effectLst>
                <a:glow rad="254000">
                  <a:srgbClr val="FFFFFF">
                    <a:alpha val="75000"/>
                  </a:srgbClr>
                </a:glow>
              </a:effectLst>
              <a:latin typeface="Latha" panose="020B0604020202020204" pitchFamily="34" charset="0"/>
              <a:cs typeface="Latha"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FFFFFF"/>
                  </a:solidFill>
                  <a:latin typeface="Latha" panose="020B0604020202020204" pitchFamily="34" charset="0"/>
                  <a:cs typeface="Latha" panose="020B0604020202020204" pitchFamily="34" charset="0"/>
                </a:rPr>
                <a:t>பஸ்கா</a:t>
              </a:r>
              <a:endParaRPr lang="en-US" b="1" dirty="0">
                <a:solidFill>
                  <a:srgbClr val="FFFFFF"/>
                </a:solidFill>
                <a:latin typeface="Latha" panose="020B0604020202020204" pitchFamily="34" charset="0"/>
                <a:cs typeface="Latha" panose="020B0604020202020204" pitchFamily="34" charset="0"/>
              </a:endParaRP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FFFFFF"/>
                  </a:solidFill>
                  <a:latin typeface="Latha" panose="020B0604020202020204" pitchFamily="34" charset="0"/>
                  <a:cs typeface="Latha" panose="020B0604020202020204" pitchFamily="34" charset="0"/>
                </a:rPr>
                <a:t>புளிப்பில்லா</a:t>
              </a:r>
              <a:r>
                <a:rPr lang="en-US" b="1" dirty="0">
                  <a:solidFill>
                    <a:srgbClr val="FFFFFF"/>
                  </a:solidFill>
                  <a:latin typeface="Latha" panose="020B0604020202020204" pitchFamily="34" charset="0"/>
                  <a:cs typeface="Latha" panose="020B0604020202020204" pitchFamily="34" charset="0"/>
                </a:rPr>
                <a:t> </a:t>
              </a:r>
              <a:r>
                <a:rPr lang="en-US" b="1" dirty="0" err="1">
                  <a:solidFill>
                    <a:srgbClr val="FFFFFF"/>
                  </a:solidFill>
                  <a:latin typeface="Latha" panose="020B0604020202020204" pitchFamily="34" charset="0"/>
                  <a:cs typeface="Latha" panose="020B0604020202020204" pitchFamily="34" charset="0"/>
                </a:rPr>
                <a:t>அப்பம்</a:t>
              </a:r>
              <a:endParaRPr lang="en-US" b="1" dirty="0">
                <a:solidFill>
                  <a:srgbClr val="FFFFFF"/>
                </a:solidFill>
                <a:latin typeface="Latha" panose="020B0604020202020204" pitchFamily="34" charset="0"/>
                <a:cs typeface="Latha" panose="020B0604020202020204" pitchFamily="34" charset="0"/>
              </a:endParaRPr>
            </a:p>
          </p:txBody>
        </p:sp>
      </p:grpSp>
      <p:grpSp>
        <p:nvGrpSpPr>
          <p:cNvPr id="35" name="Group 34"/>
          <p:cNvGrpSpPr>
            <a:grpSpLocks/>
          </p:cNvGrpSpPr>
          <p:nvPr/>
        </p:nvGrpSpPr>
        <p:grpSpPr bwMode="auto">
          <a:xfrm>
            <a:off x="7231438" y="3500437"/>
            <a:ext cx="2003425" cy="936625"/>
            <a:chOff x="5132096" y="2996951"/>
            <a:chExt cx="1872208" cy="936104"/>
          </a:xfrm>
        </p:grpSpPr>
        <p:sp>
          <p:nvSpPr>
            <p:cNvPr id="259093" name="Rectangle 20"/>
            <p:cNvSpPr>
              <a:spLocks noChangeArrowheads="1"/>
            </p:cNvSpPr>
            <p:nvPr/>
          </p:nvSpPr>
          <p:spPr bwMode="auto">
            <a:xfrm>
              <a:off x="5132096" y="2996951"/>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7" name="Rectangle 36"/>
            <p:cNvSpPr/>
            <p:nvPr/>
          </p:nvSpPr>
          <p:spPr>
            <a:xfrm>
              <a:off x="5220757" y="3066763"/>
              <a:ext cx="1710854" cy="4332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b="1" dirty="0" err="1">
                  <a:solidFill>
                    <a:srgbClr val="FFFFFF"/>
                  </a:solidFill>
                  <a:latin typeface="Latha" panose="020B0604020202020204" pitchFamily="34" charset="0"/>
                  <a:cs typeface="Latha" panose="020B0604020202020204" pitchFamily="34" charset="0"/>
                </a:rPr>
                <a:t>முதற்கனிகள்</a:t>
              </a:r>
              <a:endParaRPr lang="en-US" b="1" dirty="0">
                <a:solidFill>
                  <a:srgbClr val="FFFFFF"/>
                </a:solidFill>
                <a:latin typeface="Latha" panose="020B0604020202020204" pitchFamily="34" charset="0"/>
                <a:cs typeface="Latha" panose="020B0604020202020204" pitchFamily="34" charset="0"/>
              </a:endParaRP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18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கலிலேயன்</a:t>
            </a:r>
            <a:endParaRPr lang="en-US" altLang="en-US" sz="18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0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யூதேயன்</a:t>
            </a:r>
            <a:endParaRPr lang="en-US" altLang="en-US" sz="20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527463431"/>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16238" y="2613025"/>
            <a:ext cx="3048000" cy="1752600"/>
          </a:xfrm>
        </p:spPr>
        <p:txBody>
          <a:bodyPr/>
          <a:lstStyle/>
          <a:p>
            <a:r>
              <a:rPr kumimoji="1" lang="en-US" altLang="en-US" sz="2800" b="1" dirty="0" err="1">
                <a:solidFill>
                  <a:srgbClr val="FFFF00"/>
                </a:solidFill>
                <a:latin typeface="Latha" panose="020B0604020202020204" pitchFamily="34" charset="0"/>
                <a:cs typeface="Latha" panose="020B0604020202020204" pitchFamily="34" charset="0"/>
              </a:rPr>
              <a:t>பஸ்கா</a:t>
            </a:r>
            <a:r>
              <a:rPr kumimoji="1" lang="en-US" altLang="en-US" sz="2800" b="1" dirty="0">
                <a:solidFill>
                  <a:srgbClr val="FFFF00"/>
                </a:solidFill>
                <a:latin typeface="Latha" panose="020B0604020202020204" pitchFamily="34" charset="0"/>
                <a:cs typeface="Latha" panose="020B0604020202020204" pitchFamily="34" charset="0"/>
              </a:rPr>
              <a:t> </a:t>
            </a:r>
            <a:r>
              <a:rPr kumimoji="1" lang="en-US" altLang="en-US" sz="2800" b="1" dirty="0" err="1">
                <a:solidFill>
                  <a:srgbClr val="FFFF00"/>
                </a:solidFill>
                <a:latin typeface="Latha" panose="020B0604020202020204" pitchFamily="34" charset="0"/>
                <a:cs typeface="Latha" panose="020B0604020202020204" pitchFamily="34" charset="0"/>
              </a:rPr>
              <a:t>யாத்திரை</a:t>
            </a:r>
            <a:r>
              <a:rPr kumimoji="1" lang="en-US" altLang="en-US" sz="2800" b="1" dirty="0">
                <a:solidFill>
                  <a:srgbClr val="FFFF00"/>
                </a:solidFill>
                <a:latin typeface="Latha" panose="020B0604020202020204" pitchFamily="34" charset="0"/>
                <a:cs typeface="Latha" panose="020B0604020202020204" pitchFamily="34" charset="0"/>
              </a:rPr>
              <a:t> </a:t>
            </a:r>
            <a:r>
              <a:rPr kumimoji="1" lang="en-US" altLang="en-US" sz="2800" b="1" dirty="0" err="1">
                <a:solidFill>
                  <a:srgbClr val="FFFF00"/>
                </a:solidFill>
                <a:latin typeface="Latha" panose="020B0604020202020204" pitchFamily="34" charset="0"/>
                <a:cs typeface="Latha" panose="020B0604020202020204" pitchFamily="34" charset="0"/>
              </a:rPr>
              <a:t>பண்டிகை</a:t>
            </a:r>
            <a:r>
              <a:rPr kumimoji="1" lang="en-US" altLang="en-US" sz="2800" b="1" dirty="0">
                <a:solidFill>
                  <a:srgbClr val="FFFF00"/>
                </a:solidFill>
                <a:latin typeface="Latha" panose="020B0604020202020204" pitchFamily="34" charset="0"/>
                <a:cs typeface="Latha" panose="020B0604020202020204" pitchFamily="34" charset="0"/>
              </a:rPr>
              <a:t> #2</a:t>
            </a:r>
            <a:endParaRPr lang="en-US" altLang="en-US" sz="2800" b="1" dirty="0">
              <a:solidFill>
                <a:srgbClr val="FFFF00"/>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01" name="Text Box 8"/>
          <p:cNvSpPr txBox="1">
            <a:spLocks noChangeArrowheads="1"/>
          </p:cNvSpPr>
          <p:nvPr/>
        </p:nvSpPr>
        <p:spPr bwMode="auto">
          <a:xfrm>
            <a:off x="6553200" y="6172200"/>
            <a:ext cx="24320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r>
              <a:rPr lang="en-US" altLang="en-US" sz="1200" dirty="0">
                <a:solidFill>
                  <a:srgbClr val="FFFFFF"/>
                </a:solidFill>
                <a:latin typeface="Latha" panose="020B0604020202020204" pitchFamily="34" charset="0"/>
                <a:cs typeface="Latha" panose="020B0604020202020204" pitchFamily="34" charset="0"/>
              </a:rPr>
              <a:t> </a:t>
            </a:r>
          </a:p>
        </p:txBody>
      </p:sp>
      <p:sp>
        <p:nvSpPr>
          <p:cNvPr id="260102" name="Text Box 9"/>
          <p:cNvSpPr txBox="1">
            <a:spLocks noChangeArrowheads="1"/>
          </p:cNvSpPr>
          <p:nvPr/>
        </p:nvSpPr>
        <p:spPr bwMode="auto">
          <a:xfrm>
            <a:off x="5348288" y="838200"/>
            <a:ext cx="74571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மீட்பு</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60103" name="Text Box 10"/>
          <p:cNvSpPr txBox="1">
            <a:spLocks noChangeArrowheads="1"/>
          </p:cNvSpPr>
          <p:nvPr/>
        </p:nvSpPr>
        <p:spPr bwMode="auto">
          <a:xfrm>
            <a:off x="6316438" y="1320969"/>
            <a:ext cx="833883"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60104" name="Text Box 11"/>
          <p:cNvSpPr txBox="1">
            <a:spLocks noChangeArrowheads="1"/>
          </p:cNvSpPr>
          <p:nvPr/>
        </p:nvSpPr>
        <p:spPr bwMode="auto">
          <a:xfrm>
            <a:off x="6921500" y="1752600"/>
            <a:ext cx="205376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உயிர்த்தெழுதல்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9" name="Text Box 13"/>
          <p:cNvSpPr txBox="1">
            <a:spLocks noChangeArrowheads="1"/>
          </p:cNvSpPr>
          <p:nvPr/>
        </p:nvSpPr>
        <p:spPr bwMode="auto">
          <a:xfrm>
            <a:off x="7675563" y="3276600"/>
            <a:ext cx="1519968"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பரிசுத்தாவி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223686"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400" b="1" kern="0" dirty="0">
                <a:solidFill>
                  <a:srgbClr val="336600"/>
                </a:solidFill>
                <a:latin typeface="Latha" panose="020B0604020202020204" pitchFamily="34" charset="0"/>
                <a:ea typeface="Times New Roman" charset="0"/>
                <a:cs typeface="Latha" panose="020B0604020202020204" pitchFamily="34" charset="0"/>
              </a:rPr>
              <a:t> </a:t>
            </a:r>
            <a:r>
              <a:rPr lang="en-US" sz="14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5084830" y="1765384"/>
            <a:ext cx="1561646"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848526" y="3430488"/>
            <a:ext cx="1827744"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791199" y="3276600"/>
            <a:ext cx="1884363" cy="584448"/>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10" name="Text Box 18"/>
          <p:cNvSpPr txBox="1">
            <a:spLocks noChangeArrowheads="1"/>
          </p:cNvSpPr>
          <p:nvPr/>
        </p:nvSpPr>
        <p:spPr bwMode="auto">
          <a:xfrm>
            <a:off x="4335362" y="900146"/>
            <a:ext cx="893193" cy="30777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b="1" dirty="0" err="1">
                <a:solidFill>
                  <a:srgbClr val="336600"/>
                </a:solidFill>
                <a:latin typeface="Latha" panose="020B0604020202020204" pitchFamily="34" charset="0"/>
                <a:cs typeface="Latha" panose="020B0604020202020204" pitchFamily="34" charset="0"/>
              </a:rPr>
              <a:t>பஸ்கா</a:t>
            </a:r>
            <a:endParaRPr lang="en-US" altLang="en-US" sz="14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983038" y="851647"/>
            <a:ext cx="1336315" cy="443753"/>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347"/>
          <a:stretch/>
        </p:blipFill>
        <p:spPr bwMode="auto">
          <a:xfrm>
            <a:off x="0" y="0"/>
            <a:ext cx="4327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538" y="0"/>
            <a:ext cx="4970462"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0" y="0"/>
            <a:ext cx="9144000" cy="865188"/>
          </a:xfrm>
          <a:blipFill dpi="0" rotWithShape="1">
            <a:blip r:embed="rId5"/>
            <a:srcRect/>
            <a:stretch>
              <a:fillRect l="-6667" r="-1667"/>
            </a:stretch>
          </a:blipFill>
        </p:spPr>
        <p:txBody>
          <a:bodyPr/>
          <a:lstStyle/>
          <a:p>
            <a:pPr eaLnBrk="1" hangingPunct="1"/>
            <a:r>
              <a:rPr lang="en-US" altLang="en-US" sz="2800" b="1" dirty="0" err="1">
                <a:effectLst/>
                <a:latin typeface="Latha" panose="020B0604020202020204" pitchFamily="34" charset="0"/>
                <a:cs typeface="Latha" panose="020B0604020202020204" pitchFamily="34" charset="0"/>
              </a:rPr>
              <a:t>கோதுமை</a:t>
            </a:r>
            <a:r>
              <a:rPr lang="en-US" altLang="en-US" sz="2800" b="1" dirty="0">
                <a:effectLst/>
                <a:latin typeface="Latha" panose="020B0604020202020204" pitchFamily="34" charset="0"/>
                <a:cs typeface="Latha" panose="020B0604020202020204" pitchFamily="34" charset="0"/>
              </a:rPr>
              <a:t> </a:t>
            </a:r>
            <a:r>
              <a:rPr lang="en-US" altLang="en-US" sz="2800" b="1" dirty="0" err="1">
                <a:effectLst/>
                <a:latin typeface="Latha" panose="020B0604020202020204" pitchFamily="34" charset="0"/>
                <a:cs typeface="Latha" panose="020B0604020202020204" pitchFamily="34" charset="0"/>
              </a:rPr>
              <a:t>அறுவடைக்</a:t>
            </a:r>
            <a:r>
              <a:rPr lang="en-US" altLang="en-US" sz="2800" b="1" dirty="0">
                <a:effectLst/>
                <a:latin typeface="Latha" panose="020B0604020202020204" pitchFamily="34" charset="0"/>
                <a:cs typeface="Latha" panose="020B0604020202020204" pitchFamily="34" charset="0"/>
              </a:rPr>
              <a:t> </a:t>
            </a:r>
            <a:r>
              <a:rPr lang="en-US" altLang="en-US" sz="2800" b="1" dirty="0" err="1">
                <a:effectLst/>
                <a:latin typeface="Latha" panose="020B0604020202020204" pitchFamily="34" charset="0"/>
                <a:cs typeface="Latha" panose="020B0604020202020204" pitchFamily="34" charset="0"/>
              </a:rPr>
              <a:t>கொண்டாட்டம்</a:t>
            </a:r>
            <a:endParaRPr lang="en-US" altLang="en-US" sz="2800" b="1" dirty="0">
              <a:effectLst/>
              <a:latin typeface="Latha" panose="020B0604020202020204" pitchFamily="34" charset="0"/>
              <a:cs typeface="Latha" panose="020B0604020202020204"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81000"/>
            <a:ext cx="4572000" cy="304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0" y="-7620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lnSpc>
                <a:spcPct val="150000"/>
              </a:lnSpc>
            </a:pPr>
            <a:r>
              <a:rPr lang="en-US" altLang="en-US" sz="2400" dirty="0" err="1">
                <a:solidFill>
                  <a:schemeClr val="bg2"/>
                </a:solidFill>
                <a:latin typeface="Latha" panose="020B0604020202020204" pitchFamily="34" charset="0"/>
                <a:cs typeface="Latha" panose="020B0604020202020204" pitchFamily="34" charset="0"/>
              </a:rPr>
              <a:t>அப்போஸ்தலர்</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தாம்</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அறிந்திராத</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மொழிகளிலே</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கடவுளைத்</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துதித்தனர்</a:t>
            </a:r>
            <a:r>
              <a:rPr lang="en-US" altLang="en-US" sz="2400" dirty="0">
                <a:solidFill>
                  <a:schemeClr val="bg2"/>
                </a:solidFill>
                <a:latin typeface="Latha" panose="020B0604020202020204" pitchFamily="34" charset="0"/>
                <a:cs typeface="Latha" panose="020B0604020202020204" pitchFamily="34" charset="0"/>
              </a:rPr>
              <a:t> (</a:t>
            </a:r>
            <a:r>
              <a:rPr lang="en-US" altLang="en-US" sz="2400" dirty="0" err="1">
                <a:solidFill>
                  <a:schemeClr val="bg2"/>
                </a:solidFill>
                <a:latin typeface="Latha" panose="020B0604020202020204" pitchFamily="34" charset="0"/>
                <a:cs typeface="Latha" panose="020B0604020202020204" pitchFamily="34" charset="0"/>
              </a:rPr>
              <a:t>அப்போஸ்தலர்</a:t>
            </a:r>
            <a:r>
              <a:rPr lang="en-US" altLang="en-US" sz="2400" dirty="0">
                <a:solidFill>
                  <a:schemeClr val="bg2"/>
                </a:solidFill>
                <a:latin typeface="Latha" panose="020B0604020202020204" pitchFamily="34" charset="0"/>
                <a:cs typeface="Latha" panose="020B0604020202020204" pitchFamily="34" charset="0"/>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Tongues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en-US" altLang="en-US" sz="2400" dirty="0" err="1">
                <a:solidFill>
                  <a:schemeClr val="tx1"/>
                </a:solidFill>
                <a:latin typeface="Latha" panose="020B0604020202020204" pitchFamily="34" charset="0"/>
                <a:cs typeface="Latha" panose="020B0604020202020204" pitchFamily="34" charset="0"/>
              </a:rPr>
              <a:t>ஆவியானவர்</a:t>
            </a:r>
            <a:r>
              <a:rPr lang="en-US" altLang="en-US" sz="2400" dirty="0">
                <a:solidFill>
                  <a:schemeClr val="tx1"/>
                </a:solidFill>
                <a:latin typeface="Latha" panose="020B0604020202020204" pitchFamily="34" charset="0"/>
                <a:cs typeface="Latha" panose="020B0604020202020204" pitchFamily="34" charset="0"/>
              </a:rPr>
              <a:t> </a:t>
            </a:r>
            <a:r>
              <a:rPr lang="en-US" altLang="en-US" sz="2400" dirty="0" err="1">
                <a:solidFill>
                  <a:schemeClr val="tx1"/>
                </a:solidFill>
                <a:latin typeface="Latha" panose="020B0604020202020204" pitchFamily="34" charset="0"/>
                <a:cs typeface="Latha" panose="020B0604020202020204" pitchFamily="34" charset="0"/>
              </a:rPr>
              <a:t>பெந்தெகொஸ்தே</a:t>
            </a:r>
            <a:r>
              <a:rPr lang="en-US" altLang="en-US" sz="2400" dirty="0">
                <a:solidFill>
                  <a:schemeClr val="tx1"/>
                </a:solidFill>
                <a:latin typeface="Latha" panose="020B0604020202020204" pitchFamily="34" charset="0"/>
                <a:cs typeface="Latha" panose="020B0604020202020204" pitchFamily="34" charset="0"/>
              </a:rPr>
              <a:t> </a:t>
            </a:r>
            <a:r>
              <a:rPr lang="en-US" altLang="en-US" sz="2400" dirty="0" err="1">
                <a:solidFill>
                  <a:schemeClr val="tx1"/>
                </a:solidFill>
                <a:latin typeface="Latha" panose="020B0604020202020204" pitchFamily="34" charset="0"/>
                <a:cs typeface="Latha" panose="020B0604020202020204" pitchFamily="34" charset="0"/>
              </a:rPr>
              <a:t>நாளில்</a:t>
            </a:r>
            <a:r>
              <a:rPr lang="en-US" altLang="en-US" sz="2400" dirty="0">
                <a:solidFill>
                  <a:schemeClr val="tx1"/>
                </a:solidFill>
                <a:latin typeface="Latha" panose="020B0604020202020204" pitchFamily="34" charset="0"/>
                <a:cs typeface="Latha" panose="020B0604020202020204" pitchFamily="34" charset="0"/>
              </a:rPr>
              <a:t> </a:t>
            </a:r>
            <a:r>
              <a:rPr lang="en-US" altLang="en-US" sz="2400" dirty="0" err="1">
                <a:solidFill>
                  <a:schemeClr val="tx1"/>
                </a:solidFill>
                <a:latin typeface="Latha" panose="020B0604020202020204" pitchFamily="34" charset="0"/>
                <a:cs typeface="Latha" panose="020B0604020202020204" pitchFamily="34" charset="0"/>
              </a:rPr>
              <a:t>வந்தார்</a:t>
            </a:r>
            <a:r>
              <a:rPr lang="en-US" altLang="en-US" sz="2400" dirty="0">
                <a:solidFill>
                  <a:schemeClr val="tx1"/>
                </a:solidFill>
                <a:latin typeface="Latha" panose="020B0604020202020204" pitchFamily="34" charset="0"/>
                <a:cs typeface="Latha" panose="020B0604020202020204" pitchFamily="34" charset="0"/>
              </a:rPr>
              <a:t> (</a:t>
            </a:r>
            <a:r>
              <a:rPr lang="en-US" altLang="en-US" sz="2400" dirty="0" err="1">
                <a:solidFill>
                  <a:schemeClr val="tx1"/>
                </a:solidFill>
                <a:latin typeface="Latha" panose="020B0604020202020204" pitchFamily="34" charset="0"/>
                <a:cs typeface="Latha" panose="020B0604020202020204" pitchFamily="34" charset="0"/>
              </a:rPr>
              <a:t>அப்போஸ்தலர்</a:t>
            </a:r>
            <a:r>
              <a:rPr lang="en-US" altLang="en-US" sz="2400" dirty="0">
                <a:solidFill>
                  <a:schemeClr val="tx1"/>
                </a:solidFill>
                <a:latin typeface="Latha" panose="020B0604020202020204" pitchFamily="34" charset="0"/>
                <a:cs typeface="Latha" panose="020B0604020202020204" pitchFamily="34" charset="0"/>
              </a:rPr>
              <a:t> 2)</a:t>
            </a:r>
            <a:endParaRPr lang="en-US" altLang="en-US" sz="2400" dirty="0">
              <a:solidFill>
                <a:schemeClr val="bg2"/>
              </a:solidFill>
              <a:latin typeface="Latha" panose="020B0604020202020204" pitchFamily="34" charset="0"/>
              <a:cs typeface="Latha"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781990"/>
            <a:ext cx="2863596" cy="1914128"/>
          </a:xfrm>
        </p:spPr>
        <p:txBody>
          <a:bodyPr/>
          <a:lstStyle/>
          <a:p>
            <a:pPr marL="263525" indent="-263525" eaLnBrk="1" hangingPunct="1">
              <a:lnSpc>
                <a:spcPct val="150000"/>
              </a:lnSpc>
            </a:pPr>
            <a:r>
              <a:rPr lang="en-US" altLang="en-US" sz="1800" dirty="0" err="1">
                <a:latin typeface="Latha" panose="020B0604020202020204" pitchFamily="34" charset="0"/>
                <a:cs typeface="Latha" panose="020B0604020202020204" pitchFamily="34" charset="0"/>
              </a:rPr>
              <a:t>குடியியல்</a:t>
            </a:r>
            <a:endParaRPr lang="en-US" altLang="en-US" sz="1800" dirty="0">
              <a:latin typeface="Latha" panose="020B0604020202020204" pitchFamily="34" charset="0"/>
              <a:cs typeface="Latha" panose="020B0604020202020204" pitchFamily="34" charset="0"/>
            </a:endParaRPr>
          </a:p>
          <a:p>
            <a:pPr marL="263525" indent="-263525" eaLnBrk="1" hangingPunct="1">
              <a:lnSpc>
                <a:spcPct val="150000"/>
              </a:lnSpc>
            </a:pPr>
            <a:r>
              <a:rPr lang="en-US" altLang="en-US" sz="1800" dirty="0" err="1">
                <a:latin typeface="Latha" panose="020B0604020202020204" pitchFamily="34" charset="0"/>
                <a:cs typeface="Latha" panose="020B0604020202020204" pitchFamily="34" charset="0"/>
              </a:rPr>
              <a:t>பரிசுத்தம்</a:t>
            </a:r>
            <a:endParaRPr lang="en-US" altLang="en-US" sz="1800" dirty="0">
              <a:latin typeface="Latha" panose="020B0604020202020204" pitchFamily="34" charset="0"/>
              <a:cs typeface="Latha" panose="020B0604020202020204" pitchFamily="34" charset="0"/>
            </a:endParaRPr>
          </a:p>
          <a:p>
            <a:pPr marL="263525" indent="-263525" eaLnBrk="1" hangingPunct="1">
              <a:lnSpc>
                <a:spcPct val="150000"/>
              </a:lnSpc>
            </a:pPr>
            <a:r>
              <a:rPr lang="en-US" altLang="en-US" sz="1800" dirty="0" err="1">
                <a:latin typeface="Latha" panose="020B0604020202020204" pitchFamily="34" charset="0"/>
                <a:cs typeface="Latha" panose="020B0604020202020204" pitchFamily="34" charset="0"/>
              </a:rPr>
              <a:t>எண்ணிடப்பட்டது</a:t>
            </a:r>
            <a:endParaRPr lang="en-US" altLang="en-US" sz="1800" dirty="0">
              <a:latin typeface="Latha" panose="020B0604020202020204" pitchFamily="34" charset="0"/>
              <a:cs typeface="Latha" panose="020B0604020202020204" pitchFamily="34" charset="0"/>
            </a:endParaRP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91880" y="1196752"/>
            <a:ext cx="5618184" cy="5618184"/>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2531052" y="341084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060400"/>
              </a:solidFill>
              <a:effectLst>
                <a:outerShdw blurRad="38100" dist="38100" dir="2700000" algn="tl">
                  <a:srgbClr val="FFFFFF"/>
                </a:outerShdw>
              </a:effectLst>
            </a:endParaRPr>
          </a:p>
        </p:txBody>
      </p:sp>
      <p:sp>
        <p:nvSpPr>
          <p:cNvPr id="13314" name="Rectangle 2"/>
          <p:cNvSpPr>
            <a:spLocks noGrp="1" noChangeArrowheads="1"/>
          </p:cNvSpPr>
          <p:nvPr>
            <p:ph type="title"/>
          </p:nvPr>
        </p:nvSpPr>
        <p:spPr>
          <a:xfrm>
            <a:off x="360040" y="-76200"/>
            <a:ext cx="7884368" cy="865188"/>
          </a:xfrm>
        </p:spPr>
        <p:txBody>
          <a:bodyPr/>
          <a:lstStyle/>
          <a:p>
            <a:pPr algn="l" eaLnBrk="1" hangingPunct="1"/>
            <a:r>
              <a:rPr lang="en-US" altLang="en-US" sz="4000" dirty="0" err="1">
                <a:latin typeface="Latha" panose="020B0604020202020204" pitchFamily="34" charset="0"/>
                <a:cs typeface="Latha" panose="020B0604020202020204" pitchFamily="34" charset="0"/>
              </a:rPr>
              <a:t>யூத</a:t>
            </a:r>
            <a:r>
              <a:rPr lang="en-US" altLang="en-US" sz="4000" dirty="0">
                <a:latin typeface="Latha" panose="020B0604020202020204" pitchFamily="34" charset="0"/>
                <a:cs typeface="Latha" panose="020B0604020202020204" pitchFamily="34" charset="0"/>
              </a:rPr>
              <a:t> </a:t>
            </a:r>
            <a:r>
              <a:rPr lang="en-US" altLang="en-US" sz="4000" dirty="0" err="1">
                <a:latin typeface="Latha" panose="020B0604020202020204" pitchFamily="34" charset="0"/>
                <a:cs typeface="Latha" panose="020B0604020202020204" pitchFamily="34" charset="0"/>
              </a:rPr>
              <a:t>நாட்காட்டி</a:t>
            </a:r>
            <a:endParaRPr lang="en-US" altLang="en-US" sz="4000" dirty="0">
              <a:latin typeface="Latha" panose="020B0604020202020204" pitchFamily="34" charset="0"/>
              <a:cs typeface="Latha" panose="020B0604020202020204" pitchFamily="34" charset="0"/>
            </a:endParaRPr>
          </a:p>
        </p:txBody>
      </p:sp>
      <p:sp>
        <p:nvSpPr>
          <p:cNvPr id="13322" name="Text Box 10"/>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180</a:t>
            </a:r>
            <a:endParaRPr lang="en-US" altLang="en-US" sz="1800"/>
          </a:p>
        </p:txBody>
      </p:sp>
      <p:pic>
        <p:nvPicPr>
          <p:cNvPr id="2" name="Picture 1"/>
          <p:cNvPicPr>
            <a:picLocks noChangeAspect="1"/>
          </p:cNvPicPr>
          <p:nvPr/>
        </p:nvPicPr>
        <p:blipFill>
          <a:blip r:embed="rId4"/>
          <a:stretch>
            <a:fillRect/>
          </a:stretch>
        </p:blipFill>
        <p:spPr>
          <a:xfrm>
            <a:off x="251520" y="980728"/>
            <a:ext cx="2735850" cy="1825820"/>
          </a:xfrm>
          <a:prstGeom prst="rect">
            <a:avLst/>
          </a:prstGeom>
        </p:spPr>
      </p:pic>
      <p:sp>
        <p:nvSpPr>
          <p:cNvPr id="3" name="Content Placeholder 2"/>
          <p:cNvSpPr>
            <a:spLocks noGrp="1"/>
          </p:cNvSpPr>
          <p:nvPr>
            <p:ph sz="quarter" idx="3"/>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35" presetClass="entr" presetSubtype="0" fill="hold" nodeType="after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fade">
                                      <p:cBhvr>
                                        <p:cTn id="13" dur="2000"/>
                                        <p:tgtEl>
                                          <p:spTgt spid="13315">
                                            <p:txEl>
                                              <p:pRg st="0" end="0"/>
                                            </p:txEl>
                                          </p:spTgt>
                                        </p:tgtEl>
                                      </p:cBhvr>
                                    </p:animEffect>
                                    <p:anim calcmode="lin" valueType="num">
                                      <p:cBhvr>
                                        <p:cTn id="14"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3000"/>
                            </p:stCondLst>
                            <p:childTnLst>
                              <p:par>
                                <p:cTn id="18" presetID="35" presetClass="entr" presetSubtype="0" fill="hold" nodeType="afterEffect">
                                  <p:stCondLst>
                                    <p:cond delay="0"/>
                                  </p:stCondLst>
                                  <p:childTnLst>
                                    <p:set>
                                      <p:cBhvr>
                                        <p:cTn id="19" dur="1" fill="hold">
                                          <p:stCondLst>
                                            <p:cond delay="0"/>
                                          </p:stCondLst>
                                        </p:cTn>
                                        <p:tgtEl>
                                          <p:spTgt spid="13315">
                                            <p:txEl>
                                              <p:pRg st="1" end="1"/>
                                            </p:txEl>
                                          </p:spTgt>
                                        </p:tgtEl>
                                        <p:attrNameLst>
                                          <p:attrName>style.visibility</p:attrName>
                                        </p:attrNameLst>
                                      </p:cBhvr>
                                      <p:to>
                                        <p:strVal val="visible"/>
                                      </p:to>
                                    </p:set>
                                    <p:animEffect transition="in" filter="fade">
                                      <p:cBhvr>
                                        <p:cTn id="20" dur="2000"/>
                                        <p:tgtEl>
                                          <p:spTgt spid="13315">
                                            <p:txEl>
                                              <p:pRg st="1" end="1"/>
                                            </p:txEl>
                                          </p:spTgt>
                                        </p:tgtEl>
                                      </p:cBhvr>
                                    </p:animEffect>
                                    <p:anim calcmode="lin" valueType="num">
                                      <p:cBhvr>
                                        <p:cTn id="21"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5000"/>
                            </p:stCondLst>
                            <p:childTnLst>
                              <p:par>
                                <p:cTn id="25" presetID="35" presetClass="entr" presetSubtype="0" fill="hold" nodeType="afterEffect">
                                  <p:stCondLst>
                                    <p:cond delay="0"/>
                                  </p:stCondLst>
                                  <p:childTnLst>
                                    <p:set>
                                      <p:cBhvr>
                                        <p:cTn id="26" dur="1" fill="hold">
                                          <p:stCondLst>
                                            <p:cond delay="0"/>
                                          </p:stCondLst>
                                        </p:cTn>
                                        <p:tgtEl>
                                          <p:spTgt spid="13315">
                                            <p:txEl>
                                              <p:pRg st="2" end="2"/>
                                            </p:txEl>
                                          </p:spTgt>
                                        </p:tgtEl>
                                        <p:attrNameLst>
                                          <p:attrName>style.visibility</p:attrName>
                                        </p:attrNameLst>
                                      </p:cBhvr>
                                      <p:to>
                                        <p:strVal val="visible"/>
                                      </p:to>
                                    </p:set>
                                    <p:animEffect transition="in" filter="fade">
                                      <p:cBhvr>
                                        <p:cTn id="27" dur="2000"/>
                                        <p:tgtEl>
                                          <p:spTgt spid="13315">
                                            <p:txEl>
                                              <p:pRg st="2" end="2"/>
                                            </p:txEl>
                                          </p:spTgt>
                                        </p:tgtEl>
                                      </p:cBhvr>
                                    </p:animEffect>
                                    <p:anim calcmode="lin" valueType="num">
                                      <p:cBhvr>
                                        <p:cTn id="28"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7000"/>
                            </p:stCondLst>
                            <p:childTnLst>
                              <p:par>
                                <p:cTn id="32" presetID="22" presetClass="entr" presetSubtype="8" fill="hold" grpId="0" nodeType="afterEffect">
                                  <p:stCondLst>
                                    <p:cond delay="0"/>
                                  </p:stCondLst>
                                  <p:childTnLst>
                                    <p:set>
                                      <p:cBhvr>
                                        <p:cTn id="33" dur="1" fill="hold">
                                          <p:stCondLst>
                                            <p:cond delay="0"/>
                                          </p:stCondLst>
                                        </p:cTn>
                                        <p:tgtEl>
                                          <p:spTgt spid="13319"/>
                                        </p:tgtEl>
                                        <p:attrNameLst>
                                          <p:attrName>style.visibility</p:attrName>
                                        </p:attrNameLst>
                                      </p:cBhvr>
                                      <p:to>
                                        <p:strVal val="visible"/>
                                      </p:to>
                                    </p:set>
                                    <p:animEffect transition="in" filter="wipe(left)">
                                      <p:cBhvr>
                                        <p:cTn id="34"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293953761"/>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11265" y="2106510"/>
            <a:ext cx="3048000" cy="1752600"/>
          </a:xfrm>
        </p:spPr>
        <p:txBody>
          <a:bodyPr/>
          <a:lstStyle/>
          <a:p>
            <a:r>
              <a:rPr kumimoji="1" lang="en-US" altLang="en-US" sz="24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லேவியராகமம்</a:t>
            </a:r>
            <a:r>
              <a:rPr kumimoji="1"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23 </a:t>
            </a:r>
            <a:r>
              <a:rPr kumimoji="1" lang="en-US" altLang="en-US" sz="24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பண்டிகைகள்</a:t>
            </a:r>
            <a:endParaRPr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69" name="Text Box 8"/>
          <p:cNvSpPr txBox="1">
            <a:spLocks noChangeArrowheads="1"/>
          </p:cNvSpPr>
          <p:nvPr/>
        </p:nvSpPr>
        <p:spPr bwMode="auto">
          <a:xfrm>
            <a:off x="6553200" y="6172200"/>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267270" name="Text Box 9"/>
          <p:cNvSpPr txBox="1">
            <a:spLocks noChangeArrowheads="1"/>
          </p:cNvSpPr>
          <p:nvPr/>
        </p:nvSpPr>
        <p:spPr bwMode="auto">
          <a:xfrm>
            <a:off x="5510820" y="916203"/>
            <a:ext cx="81624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மீட்பு</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67271" name="Text Box 10"/>
          <p:cNvSpPr txBox="1">
            <a:spLocks noChangeArrowheads="1"/>
          </p:cNvSpPr>
          <p:nvPr/>
        </p:nvSpPr>
        <p:spPr bwMode="auto">
          <a:xfrm>
            <a:off x="7096701" y="1331914"/>
            <a:ext cx="91242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பிரிவு</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67272" name="Text Box 11"/>
          <p:cNvSpPr txBox="1">
            <a:spLocks noChangeArrowheads="1"/>
          </p:cNvSpPr>
          <p:nvPr/>
        </p:nvSpPr>
        <p:spPr bwMode="auto">
          <a:xfrm>
            <a:off x="6921500" y="1752600"/>
            <a:ext cx="1263487"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உயிர்ப்பு</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8" name="Text Box 12"/>
          <p:cNvSpPr txBox="1">
            <a:spLocks noChangeArrowheads="1"/>
          </p:cNvSpPr>
          <p:nvPr/>
        </p:nvSpPr>
        <p:spPr bwMode="auto">
          <a:xfrm>
            <a:off x="739113" y="5858435"/>
            <a:ext cx="2472152" cy="276999"/>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200" b="1" dirty="0" err="1">
                <a:solidFill>
                  <a:srgbClr val="0000FF"/>
                </a:solidFill>
                <a:latin typeface="Latha" panose="020B0604020202020204" pitchFamily="34" charset="0"/>
                <a:cs typeface="Latha" panose="020B0604020202020204" pitchFamily="34" charset="0"/>
              </a:rPr>
              <a:t>எடுத்துக்</a:t>
            </a:r>
            <a:r>
              <a:rPr lang="en-US" altLang="en-US" sz="1200" b="1" dirty="0">
                <a:solidFill>
                  <a:srgbClr val="0000FF"/>
                </a:solidFill>
                <a:latin typeface="Latha" panose="020B0604020202020204" pitchFamily="34" charset="0"/>
                <a:cs typeface="Latha" panose="020B0604020202020204" pitchFamily="34" charset="0"/>
              </a:rPr>
              <a:t> </a:t>
            </a:r>
            <a:r>
              <a:rPr lang="en-US" altLang="en-US" sz="1200" b="1" dirty="0" err="1">
                <a:solidFill>
                  <a:srgbClr val="0000FF"/>
                </a:solidFill>
                <a:latin typeface="Latha" panose="020B0604020202020204" pitchFamily="34" charset="0"/>
                <a:cs typeface="Latha" panose="020B0604020202020204" pitchFamily="34" charset="0"/>
              </a:rPr>
              <a:t>கொள்ளப்படுதல்</a:t>
            </a:r>
            <a:endParaRPr lang="en-US" altLang="en-US" sz="1200" b="1" dirty="0">
              <a:solidFill>
                <a:srgbClr val="0000FF"/>
              </a:solidFill>
              <a:latin typeface="Latha" panose="020B0604020202020204" pitchFamily="34" charset="0"/>
              <a:cs typeface="Latha" panose="020B0604020202020204" pitchFamily="34" charset="0"/>
            </a:endParaRPr>
          </a:p>
        </p:txBody>
      </p:sp>
      <p:sp>
        <p:nvSpPr>
          <p:cNvPr id="267274" name="Text Box 13"/>
          <p:cNvSpPr txBox="1">
            <a:spLocks noChangeArrowheads="1"/>
          </p:cNvSpPr>
          <p:nvPr/>
        </p:nvSpPr>
        <p:spPr bwMode="auto">
          <a:xfrm>
            <a:off x="7345848" y="3750122"/>
            <a:ext cx="176362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ஆவியானவர்</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67275" name="Text Box 16"/>
          <p:cNvSpPr txBox="1">
            <a:spLocks noChangeArrowheads="1"/>
          </p:cNvSpPr>
          <p:nvPr/>
        </p:nvSpPr>
        <p:spPr bwMode="auto">
          <a:xfrm>
            <a:off x="3256640" y="5858435"/>
            <a:ext cx="2172390"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எக்காளங்கள்</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308129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புளிப்பிள்ளா</a:t>
            </a:r>
            <a:r>
              <a:rPr lang="en-US" sz="2000" b="1" kern="0" dirty="0">
                <a:solidFill>
                  <a:srgbClr val="336600"/>
                </a:solidFill>
                <a:latin typeface="Latha" panose="020B0604020202020204" pitchFamily="34" charset="0"/>
                <a:ea typeface="Times New Roman" charset="0"/>
                <a:cs typeface="Latha" panose="020B0604020202020204" pitchFamily="34" charset="0"/>
              </a:rPr>
              <a:t> </a:t>
            </a:r>
            <a:r>
              <a:rPr lang="en-US" sz="20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919177" y="1738312"/>
            <a:ext cx="195277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626335" y="3465512"/>
            <a:ext cx="1988045"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510820" y="3382282"/>
            <a:ext cx="2160961" cy="488722"/>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80" name="Text Box 18"/>
          <p:cNvSpPr txBox="1">
            <a:spLocks noChangeArrowheads="1"/>
          </p:cNvSpPr>
          <p:nvPr/>
        </p:nvSpPr>
        <p:spPr bwMode="auto">
          <a:xfrm>
            <a:off x="4123150" y="913530"/>
            <a:ext cx="11977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sz="3600" dirty="0" err="1">
                <a:latin typeface="Latha" panose="020B0604020202020204" pitchFamily="34" charset="0"/>
                <a:cs typeface="Latha" panose="020B0604020202020204" pitchFamily="34" charset="0"/>
              </a:rPr>
              <a:t>ரொஷ்</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ஹஷானா</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புது</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வருடம்</a:t>
            </a:r>
            <a:r>
              <a:rPr lang="en-US" altLang="en-US" sz="3600" dirty="0">
                <a:latin typeface="Latha" panose="020B0604020202020204" pitchFamily="34" charset="0"/>
                <a:cs typeface="Latha" panose="020B0604020202020204" pitchFamily="34" charset="0"/>
              </a:rPr>
              <a:t>)</a:t>
            </a: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04925"/>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304925"/>
            <a:ext cx="3348037" cy="565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412875"/>
            <a:ext cx="2846387"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latin typeface="Arial" pitchFamily="34" charset="0"/>
                <a:cs typeface="Arial" pitchFamily="34"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84171270"/>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05157" y="2272124"/>
            <a:ext cx="3327845" cy="1840824"/>
          </a:xfrm>
        </p:spPr>
        <p:txBody>
          <a:bodyPr/>
          <a:lstStyle/>
          <a:p>
            <a:r>
              <a:rPr kumimoji="1" lang="en-US" altLang="en-US" sz="2400" b="1" dirty="0" err="1">
                <a:solidFill>
                  <a:schemeClr val="bg1"/>
                </a:solidFill>
                <a:latin typeface="Latha" panose="020B0604020202020204" pitchFamily="34" charset="0"/>
                <a:cs typeface="Latha" panose="020B0604020202020204" pitchFamily="34" charset="0"/>
              </a:rPr>
              <a:t>லேவியராகமம்</a:t>
            </a:r>
            <a:r>
              <a:rPr kumimoji="1" lang="en-US" altLang="en-US" sz="2400" b="1" dirty="0">
                <a:solidFill>
                  <a:schemeClr val="bg1"/>
                </a:solidFill>
                <a:latin typeface="Latha" panose="020B0604020202020204" pitchFamily="34" charset="0"/>
                <a:cs typeface="Latha" panose="020B0604020202020204" pitchFamily="34" charset="0"/>
              </a:rPr>
              <a:t> 23 </a:t>
            </a:r>
            <a:r>
              <a:rPr kumimoji="1" lang="en-US" altLang="en-US" sz="2400" b="1" dirty="0" err="1">
                <a:solidFill>
                  <a:schemeClr val="bg1"/>
                </a:solidFill>
                <a:latin typeface="Latha" panose="020B0604020202020204" pitchFamily="34" charset="0"/>
                <a:cs typeface="Latha" panose="020B0604020202020204" pitchFamily="34" charset="0"/>
              </a:rPr>
              <a:t>பண்டிகைகள்</a:t>
            </a:r>
            <a:endParaRPr lang="en-US" altLang="en-US" sz="24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41" name="Text Box 8"/>
          <p:cNvSpPr txBox="1">
            <a:spLocks noChangeArrowheads="1"/>
          </p:cNvSpPr>
          <p:nvPr/>
        </p:nvSpPr>
        <p:spPr bwMode="auto">
          <a:xfrm>
            <a:off x="6553200" y="6172200"/>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270342" name="Text Box 9"/>
          <p:cNvSpPr txBox="1">
            <a:spLocks noChangeArrowheads="1"/>
          </p:cNvSpPr>
          <p:nvPr/>
        </p:nvSpPr>
        <p:spPr bwMode="auto">
          <a:xfrm>
            <a:off x="5348288" y="838200"/>
            <a:ext cx="885179"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மீட்பு</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270343" name="Text Box 10"/>
          <p:cNvSpPr txBox="1">
            <a:spLocks noChangeArrowheads="1"/>
          </p:cNvSpPr>
          <p:nvPr/>
        </p:nvSpPr>
        <p:spPr bwMode="auto">
          <a:xfrm>
            <a:off x="6237042" y="1275060"/>
            <a:ext cx="992579"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பிரிவு</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270344" name="Text Box 11"/>
          <p:cNvSpPr txBox="1">
            <a:spLocks noChangeArrowheads="1"/>
          </p:cNvSpPr>
          <p:nvPr/>
        </p:nvSpPr>
        <p:spPr bwMode="auto">
          <a:xfrm>
            <a:off x="6921500" y="1752600"/>
            <a:ext cx="2286203"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உயிர்த்தெழுதல்</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70345" name="Text Box 12"/>
          <p:cNvSpPr txBox="1">
            <a:spLocks noChangeArrowheads="1"/>
          </p:cNvSpPr>
          <p:nvPr/>
        </p:nvSpPr>
        <p:spPr bwMode="auto">
          <a:xfrm>
            <a:off x="588902" y="5851624"/>
            <a:ext cx="2763898" cy="307777"/>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400" b="1" dirty="0" err="1">
                <a:solidFill>
                  <a:srgbClr val="0000FF"/>
                </a:solidFill>
                <a:latin typeface="Latha" panose="020B0604020202020204" pitchFamily="34" charset="0"/>
                <a:cs typeface="Latha" panose="020B0604020202020204" pitchFamily="34" charset="0"/>
              </a:rPr>
              <a:t>எடுத்துக்கொள்ளப்படுதல்</a:t>
            </a:r>
            <a:endParaRPr lang="en-US" altLang="en-US" sz="1400" b="1" dirty="0">
              <a:solidFill>
                <a:srgbClr val="0000FF"/>
              </a:solidFill>
              <a:latin typeface="Latha" panose="020B0604020202020204" pitchFamily="34" charset="0"/>
              <a:cs typeface="Latha" panose="020B0604020202020204" pitchFamily="34" charset="0"/>
            </a:endParaRPr>
          </a:p>
        </p:txBody>
      </p:sp>
      <p:sp>
        <p:nvSpPr>
          <p:cNvPr id="270346" name="Text Box 13"/>
          <p:cNvSpPr txBox="1">
            <a:spLocks noChangeArrowheads="1"/>
          </p:cNvSpPr>
          <p:nvPr/>
        </p:nvSpPr>
        <p:spPr bwMode="auto">
          <a:xfrm>
            <a:off x="7675563" y="3276600"/>
            <a:ext cx="1519968"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பரிசுத்தாவி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40" name="Text Box 14"/>
          <p:cNvSpPr txBox="1">
            <a:spLocks noChangeArrowheads="1"/>
          </p:cNvSpPr>
          <p:nvPr/>
        </p:nvSpPr>
        <p:spPr bwMode="auto">
          <a:xfrm>
            <a:off x="-81013" y="5442309"/>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70348" name="Text Box 16"/>
          <p:cNvSpPr txBox="1">
            <a:spLocks noChangeArrowheads="1"/>
          </p:cNvSpPr>
          <p:nvPr/>
        </p:nvSpPr>
        <p:spPr bwMode="auto">
          <a:xfrm>
            <a:off x="3402394" y="5772090"/>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753388" y="1359576"/>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5395913" y="1736725"/>
            <a:ext cx="151035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முதற்கனிகள்</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601713" y="3527664"/>
            <a:ext cx="224452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639813" y="3428008"/>
            <a:ext cx="2107525" cy="537865"/>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3" name="Text Box 18"/>
          <p:cNvSpPr txBox="1">
            <a:spLocks noChangeArrowheads="1"/>
          </p:cNvSpPr>
          <p:nvPr/>
        </p:nvSpPr>
        <p:spPr bwMode="auto">
          <a:xfrm>
            <a:off x="4035518" y="887913"/>
            <a:ext cx="1096775"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b="1" dirty="0" err="1">
                <a:solidFill>
                  <a:srgbClr val="336600"/>
                </a:solidFill>
                <a:latin typeface="Latha" panose="020B0604020202020204" pitchFamily="34" charset="0"/>
                <a:cs typeface="Latha" panose="020B0604020202020204" pitchFamily="34" charset="0"/>
              </a:rPr>
              <a:t>பஸ்கா</a:t>
            </a:r>
            <a:endParaRPr lang="en-US" altLang="en-US" sz="18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5" name="Text Box 16"/>
          <p:cNvSpPr txBox="1">
            <a:spLocks noChangeArrowheads="1"/>
          </p:cNvSpPr>
          <p:nvPr/>
        </p:nvSpPr>
        <p:spPr bwMode="auto">
          <a:xfrm>
            <a:off x="2920555" y="4732863"/>
            <a:ext cx="2475358"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200" b="1" dirty="0" err="1">
                <a:latin typeface="Latha" panose="020B0604020202020204" pitchFamily="34" charset="0"/>
                <a:cs typeface="Latha" panose="020B0604020202020204" pitchFamily="34" charset="0"/>
              </a:rPr>
              <a:t>யொம்</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கிப்பூர்</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பாவ</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நிவாரண</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நாள்</a:t>
            </a:r>
            <a:endParaRPr lang="en-US" altLang="en-US" sz="3200" b="1" dirty="0">
              <a:latin typeface="Latha" panose="020B0604020202020204" pitchFamily="34" charset="0"/>
              <a:cs typeface="Latha" panose="020B0604020202020204"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22111">
            <a:off x="-238649" y="1524000"/>
            <a:ext cx="9144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b="1">
              <a:latin typeface="Arial" pitchFamily="34" charset="0"/>
              <a:cs typeface="Arial" pitchFamily="34" charset="0"/>
            </a:endParaRPr>
          </a:p>
        </p:txBody>
      </p:sp>
      <p:sp>
        <p:nvSpPr>
          <p:cNvPr id="271364" name="Rectangle 2"/>
          <p:cNvSpPr txBox="1">
            <a:spLocks noChangeArrowheads="1"/>
          </p:cNvSpPr>
          <p:nvPr/>
        </p:nvSpPr>
        <p:spPr bwMode="auto">
          <a:xfrm rot="448697">
            <a:off x="12500" y="1442470"/>
            <a:ext cx="9220201" cy="13557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60400"/>
                </a:solidFill>
                <a:latin typeface="Latha" panose="020B0604020202020204" pitchFamily="34" charset="0"/>
                <a:cs typeface="Latha" panose="020B0604020202020204" pitchFamily="34" charset="0"/>
              </a:rPr>
              <a:t>சிவப்புக்</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கிடாரியானது</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பாவ</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நிவாரண</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நாளில்</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எரிக்கப்படுவதற்காக</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தேவாலயத்திலிருந்து</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ஒலிவ</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மலைக்கு</a:t>
            </a:r>
            <a:r>
              <a:rPr lang="en-US" altLang="en-US" sz="1800" b="1" dirty="0">
                <a:solidFill>
                  <a:srgbClr val="060400"/>
                </a:solidFill>
                <a:latin typeface="Latha" panose="020B0604020202020204" pitchFamily="34" charset="0"/>
                <a:cs typeface="Latha" panose="020B0604020202020204" pitchFamily="34" charset="0"/>
              </a:rPr>
              <a:t> </a:t>
            </a:r>
            <a:r>
              <a:rPr lang="en-US" altLang="en-US" sz="1800" b="1" dirty="0" err="1">
                <a:solidFill>
                  <a:srgbClr val="060400"/>
                </a:solidFill>
                <a:latin typeface="Latha" panose="020B0604020202020204" pitchFamily="34" charset="0"/>
                <a:cs typeface="Latha" panose="020B0604020202020204" pitchFamily="34" charset="0"/>
              </a:rPr>
              <a:t>அனுப்பப்படும்</a:t>
            </a:r>
            <a:r>
              <a:rPr lang="en-US" altLang="en-US" sz="1800" b="1" dirty="0">
                <a:solidFill>
                  <a:srgbClr val="060400"/>
                </a:solidFill>
                <a:latin typeface="Latha" panose="020B0604020202020204" pitchFamily="34" charset="0"/>
                <a:cs typeface="Latha" panose="020B0604020202020204" pitchFamily="34"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144"/>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GB"/>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GB"/>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GB"/>
            </a:p>
          </p:txBody>
        </p:sp>
      </p:grpSp>
      <p:sp>
        <p:nvSpPr>
          <p:cNvPr id="161799" name="Text Box 7"/>
          <p:cNvSpPr txBox="1">
            <a:spLocks noChangeArrowheads="1"/>
          </p:cNvSpPr>
          <p:nvPr/>
        </p:nvSpPr>
        <p:spPr bwMode="auto">
          <a:xfrm>
            <a:off x="457200" y="526033"/>
            <a:ext cx="4038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வெளிப்பிரகாரம்</a:t>
            </a:r>
            <a:endPar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endParaRPr>
          </a:p>
        </p:txBody>
      </p:sp>
      <p:sp>
        <p:nvSpPr>
          <p:cNvPr id="161800" name="Text Box 8"/>
          <p:cNvSpPr txBox="1">
            <a:spLocks noChangeArrowheads="1"/>
          </p:cNvSpPr>
          <p:nvPr/>
        </p:nvSpPr>
        <p:spPr bwMode="auto">
          <a:xfrm>
            <a:off x="4343400" y="1624583"/>
            <a:ext cx="4038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பரிசுத்த</a:t>
            </a:r>
            <a:r>
              <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 </a:t>
            </a: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ஸ்தலம்</a:t>
            </a:r>
            <a:r>
              <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 </a:t>
            </a:r>
          </a:p>
        </p:txBody>
      </p:sp>
      <p:sp>
        <p:nvSpPr>
          <p:cNvPr id="161801" name="Text Box 9"/>
          <p:cNvSpPr txBox="1">
            <a:spLocks noChangeArrowheads="1"/>
          </p:cNvSpPr>
          <p:nvPr/>
        </p:nvSpPr>
        <p:spPr bwMode="auto">
          <a:xfrm>
            <a:off x="7162800" y="2310383"/>
            <a:ext cx="19812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மகா</a:t>
            </a:r>
            <a:r>
              <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 </a:t>
            </a: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பரிசுத்த</a:t>
            </a:r>
            <a:r>
              <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 </a:t>
            </a:r>
            <a:r>
              <a:rPr lang="en-US" sz="2800" b="1" dirty="0" err="1">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ஸ்தலம்</a:t>
            </a:r>
            <a:r>
              <a:rPr lang="en-US" sz="2800" b="1" dirty="0">
                <a:solidFill>
                  <a:srgbClr val="FFFFFF"/>
                </a:solidFill>
                <a:effectLst>
                  <a:glow rad="254000">
                    <a:srgbClr val="000000">
                      <a:alpha val="75000"/>
                    </a:srgbClr>
                  </a:glow>
                </a:effectLst>
                <a:latin typeface="Latha" panose="020B0604020202020204" pitchFamily="34" charset="0"/>
                <a:ea typeface="Times New Roman" pitchFamily="-111" charset="0"/>
                <a:cs typeface="Latha" panose="020B0604020202020204" pitchFamily="34" charset="0"/>
              </a:rPr>
              <a:t> </a:t>
            </a: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en-US" altLang="en-US" sz="3200" b="1" dirty="0" err="1">
                <a:solidFill>
                  <a:schemeClr val="tx1"/>
                </a:solidFill>
                <a:latin typeface="Latha" panose="020B0604020202020204" pitchFamily="34" charset="0"/>
                <a:cs typeface="Latha" panose="020B0604020202020204" pitchFamily="34" charset="0"/>
              </a:rPr>
              <a:t>பாவ</a:t>
            </a:r>
            <a:r>
              <a:rPr lang="en-US" altLang="en-US" sz="3200" b="1" dirty="0">
                <a:solidFill>
                  <a:schemeClr val="tx1"/>
                </a:solidFill>
                <a:latin typeface="Latha" panose="020B0604020202020204" pitchFamily="34" charset="0"/>
                <a:cs typeface="Latha" panose="020B0604020202020204" pitchFamily="34" charset="0"/>
              </a:rPr>
              <a:t> </a:t>
            </a:r>
            <a:r>
              <a:rPr lang="en-US" altLang="en-US" sz="3200" b="1" dirty="0" err="1">
                <a:solidFill>
                  <a:schemeClr val="tx1"/>
                </a:solidFill>
                <a:latin typeface="Latha" panose="020B0604020202020204" pitchFamily="34" charset="0"/>
                <a:cs typeface="Latha" panose="020B0604020202020204" pitchFamily="34" charset="0"/>
              </a:rPr>
              <a:t>நிவாரண</a:t>
            </a:r>
            <a:r>
              <a:rPr lang="en-US" altLang="en-US" sz="3200" b="1" dirty="0">
                <a:solidFill>
                  <a:schemeClr val="tx1"/>
                </a:solidFill>
                <a:latin typeface="Latha" panose="020B0604020202020204" pitchFamily="34" charset="0"/>
                <a:cs typeface="Latha" panose="020B0604020202020204" pitchFamily="34" charset="0"/>
              </a:rPr>
              <a:t> </a:t>
            </a:r>
            <a:r>
              <a:rPr lang="en-US" altLang="en-US" sz="3200" b="1" dirty="0" err="1">
                <a:solidFill>
                  <a:schemeClr val="tx1"/>
                </a:solidFill>
                <a:latin typeface="Latha" panose="020B0604020202020204" pitchFamily="34" charset="0"/>
                <a:cs typeface="Latha" panose="020B0604020202020204" pitchFamily="34" charset="0"/>
              </a:rPr>
              <a:t>நாள்</a:t>
            </a:r>
            <a:r>
              <a:rPr lang="en-US" altLang="en-US" sz="3200" b="1" dirty="0">
                <a:solidFill>
                  <a:schemeClr val="tx1"/>
                </a:solidFill>
                <a:latin typeface="Latha" panose="020B0604020202020204" pitchFamily="34" charset="0"/>
                <a:cs typeface="Latha" panose="020B0604020202020204" pitchFamily="34" charset="0"/>
              </a:rPr>
              <a:t> (</a:t>
            </a:r>
            <a:r>
              <a:rPr lang="en-US" altLang="en-US" sz="3200" b="1" dirty="0" err="1">
                <a:solidFill>
                  <a:schemeClr val="tx1"/>
                </a:solidFill>
                <a:latin typeface="Latha" panose="020B0604020202020204" pitchFamily="34" charset="0"/>
                <a:cs typeface="Latha" panose="020B0604020202020204" pitchFamily="34" charset="0"/>
              </a:rPr>
              <a:t>லேவி</a:t>
            </a:r>
            <a:r>
              <a:rPr lang="en-US" altLang="en-US" sz="3200" b="1" dirty="0">
                <a:solidFill>
                  <a:schemeClr val="tx1"/>
                </a:solidFill>
                <a:latin typeface="Latha" panose="020B0604020202020204" pitchFamily="34" charset="0"/>
                <a:cs typeface="Latha" panose="020B0604020202020204" pitchFamily="34" charset="0"/>
              </a:rPr>
              <a:t>. 16:29-34)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26988"/>
            <a:ext cx="45593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லேவியராகமம்</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16:29-34</a:t>
            </a:r>
          </a:p>
        </p:txBody>
      </p:sp>
      <p:sp>
        <p:nvSpPr>
          <p:cNvPr id="162821" name="Text Box 5"/>
          <p:cNvSpPr txBox="1">
            <a:spLocks noChangeArrowheads="1"/>
          </p:cNvSpPr>
          <p:nvPr/>
        </p:nvSpPr>
        <p:spPr bwMode="auto">
          <a:xfrm>
            <a:off x="4616450" y="1473200"/>
            <a:ext cx="4527550" cy="39010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eaLnBrk="1" hangingPunct="1">
              <a:lnSpc>
                <a:spcPct val="150000"/>
              </a:lnSpc>
              <a:spcBef>
                <a:spcPct val="50000"/>
              </a:spcBef>
              <a:buFontTx/>
              <a:buChar char="•"/>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ஆசாரியரின்</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ஆயத்தம்</a:t>
            </a:r>
            <a:endParaRPr lang="en-US" sz="2000" b="1" dirty="0">
              <a:solidFill>
                <a:srgbClr val="FFFFFF"/>
              </a:solidFill>
              <a:latin typeface="Latha" panose="020B0604020202020204" pitchFamily="34" charset="0"/>
              <a:ea typeface="Times New Roman" pitchFamily="-111" charset="0"/>
              <a:cs typeface="Latha" panose="020B0604020202020204" pitchFamily="34" charset="0"/>
            </a:endParaRPr>
          </a:p>
          <a:p>
            <a:pPr marL="271463" indent="-271463" eaLnBrk="1" hangingPunct="1">
              <a:lnSpc>
                <a:spcPct val="150000"/>
              </a:lnSpc>
              <a:spcBef>
                <a:spcPct val="50000"/>
              </a:spcBef>
              <a:buFontTx/>
              <a:buChar char="•"/>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ஆசாரியரின்</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பாவ</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நிவாரண</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பலி</a:t>
            </a:r>
            <a:endParaRPr lang="en-US" sz="2000" b="1" dirty="0">
              <a:solidFill>
                <a:srgbClr val="FFFFFF"/>
              </a:solidFill>
              <a:latin typeface="Latha" panose="020B0604020202020204" pitchFamily="34" charset="0"/>
              <a:ea typeface="Times New Roman" pitchFamily="-111" charset="0"/>
              <a:cs typeface="Latha" panose="020B0604020202020204" pitchFamily="34" charset="0"/>
            </a:endParaRPr>
          </a:p>
          <a:p>
            <a:pPr marL="271463" indent="-271463" eaLnBrk="1" hangingPunct="1">
              <a:lnSpc>
                <a:spcPct val="150000"/>
              </a:lnSpc>
              <a:spcBef>
                <a:spcPct val="50000"/>
              </a:spcBef>
              <a:buFontTx/>
              <a:buChar char="•"/>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மக்களின்</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பாவ</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நிவாரண</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a:t>
            </a: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பலி</a:t>
            </a:r>
            <a:endParaRPr lang="en-US" sz="2000" b="1" dirty="0">
              <a:solidFill>
                <a:srgbClr val="FFFFFF"/>
              </a:solidFill>
              <a:latin typeface="Latha" panose="020B0604020202020204" pitchFamily="34" charset="0"/>
              <a:ea typeface="Times New Roman" pitchFamily="-111" charset="0"/>
              <a:cs typeface="Latha" panose="020B0604020202020204" pitchFamily="34" charset="0"/>
            </a:endParaRPr>
          </a:p>
          <a:p>
            <a:pPr marL="271463" indent="-271463" eaLnBrk="1" hangingPunct="1">
              <a:lnSpc>
                <a:spcPct val="150000"/>
              </a:lnSpc>
              <a:spcBef>
                <a:spcPct val="50000"/>
              </a:spcBef>
              <a:buFontTx/>
              <a:buChar char="•"/>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பலிக்கடா</a:t>
            </a:r>
            <a:endParaRPr lang="en-US" sz="2000" b="1" dirty="0">
              <a:solidFill>
                <a:srgbClr val="FFFFFF"/>
              </a:solidFill>
              <a:latin typeface="Latha" panose="020B0604020202020204" pitchFamily="34" charset="0"/>
              <a:ea typeface="Times New Roman" pitchFamily="-111" charset="0"/>
              <a:cs typeface="Latha" panose="020B0604020202020204" pitchFamily="34" charset="0"/>
            </a:endParaRPr>
          </a:p>
          <a:p>
            <a:pPr marL="271463" indent="-271463" eaLnBrk="1" hangingPunct="1">
              <a:lnSpc>
                <a:spcPct val="150000"/>
              </a:lnSpc>
              <a:spcBef>
                <a:spcPct val="50000"/>
              </a:spcBef>
              <a:buFontTx/>
              <a:buChar char="•"/>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சுத்திகரிப்பு</a:t>
            </a:r>
            <a:endParaRPr lang="en-US" sz="2000" b="1" dirty="0">
              <a:solidFill>
                <a:srgbClr val="FFFFFF"/>
              </a:solidFill>
              <a:latin typeface="Latha" panose="020B0604020202020204" pitchFamily="34" charset="0"/>
              <a:ea typeface="Times New Roman" pitchFamily="-111" charset="0"/>
              <a:cs typeface="Latha" panose="020B0604020202020204" pitchFamily="34" charset="0"/>
            </a:endParaRPr>
          </a:p>
        </p:txBody>
      </p:sp>
      <p:sp>
        <p:nvSpPr>
          <p:cNvPr id="162822" name="Rectangle 6"/>
          <p:cNvSpPr>
            <a:spLocks noGrp="1" noChangeArrowheads="1"/>
          </p:cNvSpPr>
          <p:nvPr>
            <p:ph type="title" idx="4294967295"/>
          </p:nvPr>
        </p:nvSpPr>
        <p:spPr>
          <a:xfrm>
            <a:off x="4724400" y="457200"/>
            <a:ext cx="4495800" cy="52322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2800" b="1" u="sng" dirty="0" err="1">
                <a:solidFill>
                  <a:schemeClr val="bg1"/>
                </a:solidFill>
                <a:latin typeface="Latha" panose="020B0604020202020204" pitchFamily="34" charset="0"/>
                <a:ea typeface="ＭＳ Ｐゴシック" pitchFamily="-111" charset="-128"/>
                <a:cs typeface="Latha" panose="020B0604020202020204" pitchFamily="34" charset="0"/>
              </a:rPr>
              <a:t>பாவ</a:t>
            </a:r>
            <a:r>
              <a:rPr lang="en-US" sz="2800" b="1" u="sng" dirty="0">
                <a:solidFill>
                  <a:schemeClr val="bg1"/>
                </a:solidFill>
                <a:latin typeface="Latha" panose="020B0604020202020204" pitchFamily="34" charset="0"/>
                <a:ea typeface="ＭＳ Ｐゴシック" pitchFamily="-111" charset="-128"/>
                <a:cs typeface="Latha" panose="020B0604020202020204" pitchFamily="34" charset="0"/>
              </a:rPr>
              <a:t> </a:t>
            </a:r>
            <a:r>
              <a:rPr lang="en-US" sz="2800" b="1" u="sng" dirty="0" err="1">
                <a:solidFill>
                  <a:schemeClr val="bg1"/>
                </a:solidFill>
                <a:latin typeface="Latha" panose="020B0604020202020204" pitchFamily="34" charset="0"/>
                <a:ea typeface="ＭＳ Ｐゴシック" pitchFamily="-111" charset="-128"/>
                <a:cs typeface="Latha" panose="020B0604020202020204" pitchFamily="34" charset="0"/>
              </a:rPr>
              <a:t>நிவாரண</a:t>
            </a:r>
            <a:r>
              <a:rPr lang="en-US" sz="2800" b="1" u="sng" dirty="0">
                <a:solidFill>
                  <a:schemeClr val="bg1"/>
                </a:solidFill>
                <a:latin typeface="Latha" panose="020B0604020202020204" pitchFamily="34" charset="0"/>
                <a:ea typeface="ＭＳ Ｐゴシック" pitchFamily="-111" charset="-128"/>
                <a:cs typeface="Latha" panose="020B0604020202020204" pitchFamily="34" charset="0"/>
              </a:rPr>
              <a:t> </a:t>
            </a:r>
            <a:r>
              <a:rPr lang="en-US" sz="2800" b="1" u="sng" dirty="0" err="1">
                <a:solidFill>
                  <a:schemeClr val="bg1"/>
                </a:solidFill>
                <a:latin typeface="Latha" panose="020B0604020202020204" pitchFamily="34" charset="0"/>
                <a:ea typeface="ＭＳ Ｐゴシック" pitchFamily="-111" charset="-128"/>
                <a:cs typeface="Latha" panose="020B0604020202020204" pitchFamily="34" charset="0"/>
              </a:rPr>
              <a:t>நாள்</a:t>
            </a:r>
            <a:r>
              <a:rPr lang="en-US" sz="2800" b="1" u="sng" dirty="0">
                <a:solidFill>
                  <a:schemeClr val="bg1"/>
                </a:solidFill>
                <a:latin typeface="Latha" panose="020B0604020202020204" pitchFamily="34" charset="0"/>
                <a:ea typeface="ＭＳ Ｐゴシック" pitchFamily="-111" charset="-128"/>
                <a:cs typeface="Latha" panose="020B0604020202020204" pitchFamily="34"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p:stCondLst>
                              <p:cond delay="32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p:stCondLst>
                              <p:cond delay="7925"/>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p:stCondLst>
                              <p:cond delay="13425"/>
                            </p:stCondLst>
                            <p:childTnLst>
                              <p:par>
                                <p:cTn id="17" presetID="9" presetClass="entr" presetSubtype="0" fill="hold" grpId="0" nodeType="afterEffect">
                                  <p:stCondLst>
                                    <p:cond delay="5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p:stCondLst>
                              <p:cond delay="19025"/>
                            </p:stCondLst>
                            <p:childTnLst>
                              <p:par>
                                <p:cTn id="21" presetID="9" presetClass="entr" presetSubtype="0" fill="hold" grpId="0" nodeType="afterEffect">
                                  <p:stCondLst>
                                    <p:cond delay="6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err="1">
                <a:solidFill>
                  <a:srgbClr val="FFFFFF"/>
                </a:solidFill>
                <a:latin typeface="Latha" panose="020B0604020202020204" pitchFamily="34" charset="0"/>
                <a:ea typeface="Times New Roman" pitchFamily="-111" charset="0"/>
                <a:cs typeface="Latha" panose="020B0604020202020204" pitchFamily="34" charset="0"/>
              </a:rPr>
              <a:t>எபிரேயர்</a:t>
            </a:r>
            <a:r>
              <a:rPr lang="en-US" sz="2400" b="1" dirty="0">
                <a:solidFill>
                  <a:srgbClr val="FFFFFF"/>
                </a:solidFill>
                <a:latin typeface="Latha" panose="020B0604020202020204" pitchFamily="34" charset="0"/>
                <a:ea typeface="Times New Roman" pitchFamily="-111" charset="0"/>
                <a:cs typeface="Latha" panose="020B0604020202020204" pitchFamily="34" charset="0"/>
              </a:rPr>
              <a:t> 9:11</a:t>
            </a:r>
          </a:p>
        </p:txBody>
      </p:sp>
      <p:sp>
        <p:nvSpPr>
          <p:cNvPr id="163845" name="Text Box 5"/>
          <p:cNvSpPr txBox="1">
            <a:spLocks noChangeArrowheads="1"/>
          </p:cNvSpPr>
          <p:nvPr/>
        </p:nvSpPr>
        <p:spPr bwMode="auto">
          <a:xfrm>
            <a:off x="381000" y="1812925"/>
            <a:ext cx="8153400" cy="337015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150000"/>
              </a:lnSpc>
              <a:spcBef>
                <a:spcPct val="50000"/>
              </a:spcBef>
            </a:pPr>
            <a:r>
              <a:rPr lang="x-none" altLang="en-US" b="1" i="1" dirty="0" err="1">
                <a:solidFill>
                  <a:srgbClr val="FFFFFF"/>
                </a:solidFill>
                <a:latin typeface="Latha" panose="020B0604020202020204" pitchFamily="34" charset="0"/>
                <a:cs typeface="Latha" panose="020B0604020202020204" pitchFamily="34" charset="0"/>
              </a:rPr>
              <a:t>கிறிஸ்துவானவர்</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வரப்போகிற</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நன்மைகளுக்குரிய</a:t>
            </a:r>
            <a:r>
              <a:rPr lang="x-none" altLang="en-US" b="1" i="1" dirty="0">
                <a:solidFill>
                  <a:srgbClr val="FFFFFF"/>
                </a:solidFill>
                <a:latin typeface="Latha" panose="020B0604020202020204" pitchFamily="34" charset="0"/>
                <a:cs typeface="Latha" panose="020B0604020202020204" pitchFamily="34" charset="0"/>
              </a:rPr>
              <a:t> பிரதான </a:t>
            </a:r>
            <a:r>
              <a:rPr lang="x-none" altLang="en-US" b="1" i="1" dirty="0" err="1">
                <a:solidFill>
                  <a:srgbClr val="FFFFFF"/>
                </a:solidFill>
                <a:latin typeface="Latha" panose="020B0604020202020204" pitchFamily="34" charset="0"/>
                <a:cs typeface="Latha" panose="020B0604020202020204" pitchFamily="34" charset="0"/>
              </a:rPr>
              <a:t>ஆசாரியராய்</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வெளிப்பட்டு</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கையினால்</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செய்யப்பட்டதாகிய</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இந்தச்</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சிருஷ்டிசம்பந்தமான</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கூடாரத்தின்</a:t>
            </a:r>
            <a:r>
              <a:rPr lang="x-none" altLang="en-US" b="1" i="1" dirty="0">
                <a:solidFill>
                  <a:srgbClr val="FFFFFF"/>
                </a:solidFill>
                <a:latin typeface="Latha" panose="020B0604020202020204" pitchFamily="34" charset="0"/>
                <a:cs typeface="Latha" panose="020B0604020202020204" pitchFamily="34" charset="0"/>
              </a:rPr>
              <a:t> வழியாக அல்ல, பெரிதும் </a:t>
            </a:r>
            <a:r>
              <a:rPr lang="x-none" altLang="en-US" b="1" i="1" dirty="0" err="1">
                <a:solidFill>
                  <a:srgbClr val="FFFFFF"/>
                </a:solidFill>
                <a:latin typeface="Latha" panose="020B0604020202020204" pitchFamily="34" charset="0"/>
                <a:cs typeface="Latha" panose="020B0604020202020204" pitchFamily="34" charset="0"/>
              </a:rPr>
              <a:t>உத்தமமுமான</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கூடாரத்தின்</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வழியாகவும்</a:t>
            </a:r>
            <a:r>
              <a:rPr lang="x-none" altLang="en-US" b="1" i="1" dirty="0">
                <a:solidFill>
                  <a:srgbClr val="FFFFFF"/>
                </a:solidFill>
                <a:latin typeface="Latha" panose="020B0604020202020204" pitchFamily="34" charset="0"/>
                <a:cs typeface="Latha" panose="020B0604020202020204" pitchFamily="34" charset="0"/>
              </a:rPr>
              <a:t>,</a:t>
            </a:r>
            <a:endParaRPr lang="en-US" altLang="en-US" b="1" i="1" dirty="0">
              <a:solidFill>
                <a:srgbClr val="FFFFFF"/>
              </a:solidFill>
              <a:latin typeface="Latha" panose="020B0604020202020204" pitchFamily="34" charset="0"/>
              <a:cs typeface="Latha" panose="020B0604020202020204"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en-US" altLang="en-US" sz="3200" b="1" u="sng" dirty="0" err="1">
                <a:solidFill>
                  <a:schemeClr val="bg1"/>
                </a:solidFill>
                <a:latin typeface="Latha" panose="020B0604020202020204" pitchFamily="34" charset="0"/>
                <a:cs typeface="Latha" panose="020B0604020202020204" pitchFamily="34" charset="0"/>
              </a:rPr>
              <a:t>பாவ</a:t>
            </a:r>
            <a:r>
              <a:rPr lang="en-US" altLang="en-US" sz="3200" b="1" u="sng" dirty="0">
                <a:solidFill>
                  <a:schemeClr val="bg1"/>
                </a:solidFill>
                <a:latin typeface="Latha" panose="020B0604020202020204" pitchFamily="34" charset="0"/>
                <a:cs typeface="Latha" panose="020B0604020202020204" pitchFamily="34" charset="0"/>
              </a:rPr>
              <a:t> </a:t>
            </a:r>
            <a:r>
              <a:rPr lang="en-US" altLang="en-US" sz="3200" b="1" u="sng" dirty="0" err="1">
                <a:solidFill>
                  <a:schemeClr val="bg1"/>
                </a:solidFill>
                <a:latin typeface="Latha" panose="020B0604020202020204" pitchFamily="34" charset="0"/>
                <a:cs typeface="Latha" panose="020B0604020202020204" pitchFamily="34" charset="0"/>
              </a:rPr>
              <a:t>நிவாரண</a:t>
            </a:r>
            <a:r>
              <a:rPr lang="en-US" altLang="en-US" sz="3200" b="1" u="sng" dirty="0">
                <a:solidFill>
                  <a:schemeClr val="bg1"/>
                </a:solidFill>
                <a:latin typeface="Latha" panose="020B0604020202020204" pitchFamily="34" charset="0"/>
                <a:cs typeface="Latha" panose="020B0604020202020204" pitchFamily="34" charset="0"/>
              </a:rPr>
              <a:t> </a:t>
            </a:r>
            <a:r>
              <a:rPr lang="en-US" altLang="en-US" sz="3200" b="1" u="sng" dirty="0" err="1">
                <a:solidFill>
                  <a:schemeClr val="bg1"/>
                </a:solidFill>
                <a:latin typeface="Latha" panose="020B0604020202020204" pitchFamily="34" charset="0"/>
                <a:cs typeface="Latha" panose="020B0604020202020204" pitchFamily="34" charset="0"/>
              </a:rPr>
              <a:t>நாளின்</a:t>
            </a:r>
            <a:r>
              <a:rPr lang="en-US" altLang="en-US" sz="3200" b="1" u="sng" dirty="0">
                <a:solidFill>
                  <a:schemeClr val="bg1"/>
                </a:solidFill>
                <a:latin typeface="Latha" panose="020B0604020202020204" pitchFamily="34" charset="0"/>
                <a:cs typeface="Latha" panose="020B0604020202020204" pitchFamily="34" charset="0"/>
              </a:rPr>
              <a:t> </a:t>
            </a:r>
            <a:r>
              <a:rPr lang="en-US" altLang="en-US" sz="3200" b="1" u="sng" dirty="0" err="1">
                <a:solidFill>
                  <a:schemeClr val="bg1"/>
                </a:solidFill>
                <a:latin typeface="Latha" panose="020B0604020202020204" pitchFamily="34" charset="0"/>
                <a:cs typeface="Latha" panose="020B0604020202020204" pitchFamily="34" charset="0"/>
              </a:rPr>
              <a:t>அடையாளம்</a:t>
            </a:r>
            <a:endParaRPr lang="en-US" altLang="en-US" sz="3200" dirty="0">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err="1">
                <a:solidFill>
                  <a:srgbClr val="FFFFFF"/>
                </a:solidFill>
                <a:latin typeface="Latha" panose="020B0604020202020204" pitchFamily="34" charset="0"/>
                <a:ea typeface="Times New Roman" pitchFamily="-111" charset="0"/>
                <a:cs typeface="Latha" panose="020B0604020202020204" pitchFamily="34" charset="0"/>
              </a:rPr>
              <a:t>எபிரேயர்</a:t>
            </a:r>
            <a:r>
              <a:rPr lang="en-US" sz="2400" b="1" dirty="0">
                <a:solidFill>
                  <a:srgbClr val="FFFFFF"/>
                </a:solidFill>
                <a:latin typeface="Latha" panose="020B0604020202020204" pitchFamily="34" charset="0"/>
                <a:ea typeface="Times New Roman" pitchFamily="-111" charset="0"/>
                <a:cs typeface="Latha" panose="020B0604020202020204" pitchFamily="34" charset="0"/>
              </a:rPr>
              <a:t> 9:12 </a:t>
            </a:r>
          </a:p>
        </p:txBody>
      </p:sp>
      <p:sp>
        <p:nvSpPr>
          <p:cNvPr id="164869" name="Text Box 5"/>
          <p:cNvSpPr txBox="1">
            <a:spLocks noChangeArrowheads="1"/>
          </p:cNvSpPr>
          <p:nvPr/>
        </p:nvSpPr>
        <p:spPr bwMode="auto">
          <a:xfrm>
            <a:off x="381000" y="1812925"/>
            <a:ext cx="81534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150000"/>
              </a:lnSpc>
              <a:spcBef>
                <a:spcPct val="50000"/>
              </a:spcBef>
            </a:pPr>
            <a:r>
              <a:rPr lang="x-none" altLang="en-US" b="1" i="1" dirty="0" err="1">
                <a:solidFill>
                  <a:srgbClr val="FFFFFF"/>
                </a:solidFill>
                <a:latin typeface="Latha" panose="020B0604020202020204" pitchFamily="34" charset="0"/>
                <a:cs typeface="Latha" panose="020B0604020202020204" pitchFamily="34" charset="0"/>
              </a:rPr>
              <a:t>வெள்ளாட்டுக்கடா</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இளங்காளை</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இவைகளுடைய</a:t>
            </a:r>
            <a:r>
              <a:rPr lang="x-none" altLang="en-US" b="1" i="1" dirty="0">
                <a:solidFill>
                  <a:srgbClr val="FFFFFF"/>
                </a:solidFill>
                <a:latin typeface="Latha" panose="020B0604020202020204" pitchFamily="34" charset="0"/>
                <a:cs typeface="Latha" panose="020B0604020202020204" pitchFamily="34" charset="0"/>
              </a:rPr>
              <a:t> </a:t>
            </a:r>
            <a:r>
              <a:rPr lang="x-none" altLang="en-US" b="1" i="1" dirty="0" err="1">
                <a:solidFill>
                  <a:srgbClr val="FFFFFF"/>
                </a:solidFill>
                <a:latin typeface="Latha" panose="020B0604020202020204" pitchFamily="34" charset="0"/>
                <a:cs typeface="Latha" panose="020B0604020202020204" pitchFamily="34" charset="0"/>
              </a:rPr>
              <a:t>இரத்தத்தினாலே</a:t>
            </a:r>
            <a:r>
              <a:rPr lang="x-none" altLang="en-US" b="1" i="1" dirty="0">
                <a:solidFill>
                  <a:srgbClr val="FFFFFF"/>
                </a:solidFill>
                <a:latin typeface="Latha" panose="020B0604020202020204" pitchFamily="34" charset="0"/>
                <a:cs typeface="Latha" panose="020B0604020202020204" pitchFamily="34" charset="0"/>
              </a:rPr>
              <a:t> அல்ல, தம்முடைய சொந்த </a:t>
            </a:r>
            <a:r>
              <a:rPr lang="x-none" altLang="en-US" b="1" i="1" dirty="0" err="1">
                <a:solidFill>
                  <a:srgbClr val="FFFFFF"/>
                </a:solidFill>
                <a:latin typeface="Latha" panose="020B0604020202020204" pitchFamily="34" charset="0"/>
                <a:cs typeface="Latha" panose="020B0604020202020204" pitchFamily="34" charset="0"/>
              </a:rPr>
              <a:t>இரத்தத்தினாலும்</a:t>
            </a:r>
            <a:r>
              <a:rPr lang="x-none" altLang="en-US" b="1" i="1" dirty="0">
                <a:solidFill>
                  <a:srgbClr val="FFFFFF"/>
                </a:solidFill>
                <a:latin typeface="Latha" panose="020B0604020202020204" pitchFamily="34" charset="0"/>
                <a:cs typeface="Latha" panose="020B0604020202020204" pitchFamily="34" charset="0"/>
              </a:rPr>
              <a:t> ஒரேதரம் மகா பரிசுத்த </a:t>
            </a:r>
            <a:r>
              <a:rPr lang="x-none" altLang="en-US" b="1" i="1" dirty="0" err="1">
                <a:solidFill>
                  <a:srgbClr val="FFFFFF"/>
                </a:solidFill>
                <a:latin typeface="Latha" panose="020B0604020202020204" pitchFamily="34" charset="0"/>
                <a:cs typeface="Latha" panose="020B0604020202020204" pitchFamily="34" charset="0"/>
              </a:rPr>
              <a:t>ஸ்தலத்திலே</a:t>
            </a:r>
            <a:r>
              <a:rPr lang="x-none" altLang="en-US" b="1" i="1" dirty="0">
                <a:solidFill>
                  <a:srgbClr val="FFFFFF"/>
                </a:solidFill>
                <a:latin typeface="Latha" panose="020B0604020202020204" pitchFamily="34" charset="0"/>
                <a:cs typeface="Latha" panose="020B0604020202020204" pitchFamily="34" charset="0"/>
              </a:rPr>
              <a:t> பிரவேசித்து, நித்திய </a:t>
            </a:r>
            <a:r>
              <a:rPr lang="x-none" altLang="en-US" b="1" i="1" dirty="0" err="1">
                <a:solidFill>
                  <a:srgbClr val="FFFFFF"/>
                </a:solidFill>
                <a:latin typeface="Latha" panose="020B0604020202020204" pitchFamily="34" charset="0"/>
                <a:cs typeface="Latha" panose="020B0604020202020204" pitchFamily="34" charset="0"/>
              </a:rPr>
              <a:t>மீட்பை</a:t>
            </a:r>
            <a:r>
              <a:rPr lang="x-none" altLang="en-US" b="1" i="1" dirty="0">
                <a:solidFill>
                  <a:srgbClr val="FFFFFF"/>
                </a:solidFill>
                <a:latin typeface="Latha" panose="020B0604020202020204" pitchFamily="34" charset="0"/>
                <a:cs typeface="Latha" panose="020B0604020202020204" pitchFamily="34" charset="0"/>
              </a:rPr>
              <a:t> உண்டுபண்ணினார்.</a:t>
            </a:r>
            <a:endParaRPr lang="en-US" altLang="en-US" b="1" i="1" dirty="0">
              <a:solidFill>
                <a:srgbClr val="FFFFFF"/>
              </a:solidFill>
              <a:latin typeface="Latha" panose="020B0604020202020204" pitchFamily="34" charset="0"/>
              <a:cs typeface="Latha" panose="020B0604020202020204" pitchFamily="34" charset="0"/>
            </a:endParaRPr>
          </a:p>
        </p:txBody>
      </p:sp>
      <p:sp>
        <p:nvSpPr>
          <p:cNvPr id="279556" name="Rectangle 6"/>
          <p:cNvSpPr>
            <a:spLocks noGrp="1" noChangeArrowheads="1"/>
          </p:cNvSpPr>
          <p:nvPr>
            <p:ph type="title" idx="4294967295"/>
          </p:nvPr>
        </p:nvSpPr>
        <p:spPr/>
        <p:txBody>
          <a:bodyPr/>
          <a:lstStyle/>
          <a:p>
            <a:pPr eaLnBrk="1" hangingPunct="1"/>
            <a:r>
              <a:rPr lang="en-US" altLang="en-US" sz="2400" b="1" u="sng" dirty="0" err="1">
                <a:solidFill>
                  <a:schemeClr val="bg1"/>
                </a:solidFill>
                <a:latin typeface="Latha" panose="020B0604020202020204" pitchFamily="34" charset="0"/>
                <a:cs typeface="Latha" panose="020B0604020202020204" pitchFamily="34" charset="0"/>
              </a:rPr>
              <a:t>அனைவருக்காகவும்</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ஒரேயொரு</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முறை</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தனது</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சொந்த</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இரத்தத்தினால்</a:t>
            </a:r>
            <a:r>
              <a:rPr lang="en-US" altLang="en-US" sz="2400" b="1" u="sng" dirty="0">
                <a:solidFill>
                  <a:schemeClr val="bg1"/>
                </a:solidFill>
                <a:latin typeface="Latha" panose="020B0604020202020204" pitchFamily="34" charset="0"/>
                <a:cs typeface="Latha" panose="020B0604020202020204" pitchFamily="34" charset="0"/>
              </a:rPr>
              <a:t>!</a:t>
            </a:r>
            <a:endParaRPr lang="en-US" altLang="en-US" sz="2400" dirty="0">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400" b="1" dirty="0" err="1">
                <a:solidFill>
                  <a:srgbClr val="FFFFFF"/>
                </a:solidFill>
                <a:latin typeface="Latha" panose="020B0604020202020204" pitchFamily="34" charset="0"/>
                <a:ea typeface="Times New Roman" pitchFamily="-111" charset="0"/>
                <a:cs typeface="Latha" panose="020B0604020202020204" pitchFamily="34" charset="0"/>
              </a:rPr>
              <a:t>எபிரேயர்</a:t>
            </a:r>
            <a:r>
              <a:rPr lang="en-US" sz="2400" b="1" dirty="0">
                <a:solidFill>
                  <a:srgbClr val="FFFFFF"/>
                </a:solidFill>
                <a:latin typeface="Latha" panose="020B0604020202020204" pitchFamily="34" charset="0"/>
                <a:ea typeface="Times New Roman" pitchFamily="-111" charset="0"/>
                <a:cs typeface="Latha" panose="020B0604020202020204" pitchFamily="34" charset="0"/>
              </a:rPr>
              <a:t> 9:25</a:t>
            </a:r>
          </a:p>
        </p:txBody>
      </p:sp>
      <p:sp>
        <p:nvSpPr>
          <p:cNvPr id="165893" name="Text Box 5"/>
          <p:cNvSpPr txBox="1">
            <a:spLocks noChangeArrowheads="1"/>
          </p:cNvSpPr>
          <p:nvPr/>
        </p:nvSpPr>
        <p:spPr bwMode="auto">
          <a:xfrm>
            <a:off x="381000" y="1812925"/>
            <a:ext cx="8153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lnSpc>
                <a:spcPct val="150000"/>
              </a:lnSpc>
              <a:spcBef>
                <a:spcPct val="50000"/>
              </a:spcBef>
              <a:defRPr/>
            </a:pPr>
            <a:r>
              <a:rPr lang="x-none" sz="2400" b="1" i="1" dirty="0">
                <a:solidFill>
                  <a:srgbClr val="FFFFFF"/>
                </a:solidFill>
                <a:latin typeface="Latha" panose="020B0604020202020204" pitchFamily="34" charset="0"/>
                <a:ea typeface="Times New Roman" pitchFamily="-111" charset="0"/>
                <a:cs typeface="Latha" panose="020B0604020202020204" pitchFamily="34" charset="0"/>
              </a:rPr>
              <a:t>பிரதான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ஆசாரியன்</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அந்நிய</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இரத்தத்தோடே</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வருஷந்தோறும்</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பரிசுத்த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ஸ்தலத்துக்குள்</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பிரவேசிக்கிறதுபோல</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அவர்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அநேகந்தரம்</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தம்மைப்</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பலியிடும்படிக்குப்</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பிரவேசிக்கவில்லை</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a:t>
            </a:r>
          </a:p>
        </p:txBody>
      </p:sp>
      <p:sp>
        <p:nvSpPr>
          <p:cNvPr id="165894" name="Rectangle 6"/>
          <p:cNvSpPr>
            <a:spLocks noGrp="1" noChangeArrowheads="1"/>
          </p:cNvSpPr>
          <p:nvPr>
            <p:ph type="title" idx="4294967295"/>
          </p:nvPr>
        </p:nvSpPr>
        <p:spPr>
          <a:xfrm>
            <a:off x="0" y="609600"/>
            <a:ext cx="8991600" cy="523220"/>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en-US" altLang="en-US" sz="2800" b="1" u="sng" dirty="0" err="1">
                <a:solidFill>
                  <a:schemeClr val="bg1"/>
                </a:solidFill>
                <a:latin typeface="Latha" panose="020B0604020202020204" pitchFamily="34" charset="0"/>
                <a:cs typeface="Latha" panose="020B0604020202020204" pitchFamily="34" charset="0"/>
              </a:rPr>
              <a:t>வேறு</a:t>
            </a:r>
            <a:r>
              <a:rPr lang="en-US" altLang="en-US" sz="2800" b="1" u="sng" dirty="0">
                <a:solidFill>
                  <a:schemeClr val="bg1"/>
                </a:solidFill>
                <a:latin typeface="Latha" panose="020B0604020202020204" pitchFamily="34" charset="0"/>
                <a:cs typeface="Latha" panose="020B0604020202020204" pitchFamily="34" charset="0"/>
              </a:rPr>
              <a:t> </a:t>
            </a:r>
            <a:r>
              <a:rPr lang="en-US" altLang="en-US" sz="2800" b="1" u="sng" dirty="0" err="1">
                <a:solidFill>
                  <a:schemeClr val="bg1"/>
                </a:solidFill>
                <a:latin typeface="Latha" panose="020B0604020202020204" pitchFamily="34" charset="0"/>
                <a:cs typeface="Latha" panose="020B0604020202020204" pitchFamily="34" charset="0"/>
              </a:rPr>
              <a:t>எந்த</a:t>
            </a:r>
            <a:r>
              <a:rPr lang="en-US" altLang="en-US" sz="2800" b="1" u="sng" dirty="0">
                <a:solidFill>
                  <a:schemeClr val="bg1"/>
                </a:solidFill>
                <a:latin typeface="Latha" panose="020B0604020202020204" pitchFamily="34" charset="0"/>
                <a:cs typeface="Latha" panose="020B0604020202020204" pitchFamily="34" charset="0"/>
              </a:rPr>
              <a:t> </a:t>
            </a:r>
            <a:r>
              <a:rPr lang="en-US" altLang="en-US" sz="2800" b="1" u="sng" dirty="0" err="1">
                <a:solidFill>
                  <a:schemeClr val="bg1"/>
                </a:solidFill>
                <a:latin typeface="Latha" panose="020B0604020202020204" pitchFamily="34" charset="0"/>
                <a:cs typeface="Latha" panose="020B0604020202020204" pitchFamily="34" charset="0"/>
              </a:rPr>
              <a:t>பரிகாரமும்</a:t>
            </a:r>
            <a:r>
              <a:rPr lang="en-US" altLang="en-US" sz="2800" b="1" u="sng" dirty="0">
                <a:solidFill>
                  <a:schemeClr val="bg1"/>
                </a:solidFill>
                <a:latin typeface="Latha" panose="020B0604020202020204" pitchFamily="34" charset="0"/>
                <a:cs typeface="Latha" panose="020B0604020202020204" pitchFamily="34" charset="0"/>
              </a:rPr>
              <a:t> </a:t>
            </a:r>
            <a:r>
              <a:rPr lang="en-US" altLang="en-US" sz="2800" b="1" u="sng" dirty="0" err="1">
                <a:solidFill>
                  <a:schemeClr val="bg1"/>
                </a:solidFill>
                <a:latin typeface="Latha" panose="020B0604020202020204" pitchFamily="34" charset="0"/>
                <a:cs typeface="Latha" panose="020B0604020202020204" pitchFamily="34" charset="0"/>
              </a:rPr>
              <a:t>தேவையில்லை</a:t>
            </a:r>
            <a:endParaRPr lang="en-US" altLang="en-US" sz="2800" b="1"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18932"/>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எபிரேயர்</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9:26 </a:t>
            </a:r>
          </a:p>
        </p:txBody>
      </p:sp>
      <p:sp>
        <p:nvSpPr>
          <p:cNvPr id="166917" name="Text Box 5"/>
          <p:cNvSpPr txBox="1">
            <a:spLocks noChangeArrowheads="1"/>
          </p:cNvSpPr>
          <p:nvPr/>
        </p:nvSpPr>
        <p:spPr bwMode="auto">
          <a:xfrm>
            <a:off x="381000" y="1812925"/>
            <a:ext cx="81534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lnSpc>
                <a:spcPct val="150000"/>
              </a:lnSpc>
              <a:spcBef>
                <a:spcPct val="50000"/>
              </a:spcBef>
              <a:defRPr/>
            </a:pP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அப்படியிருந்ததானால்</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உலகமுண்டானது</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முதற்கொண்டு</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அவர்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அநேகந்தரம்</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பாடுபடவேண்டியதாயிருக்குமே</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அப்படியல்ல, அவர்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தம்மைத்தாமே</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பலியிடுகிறதினாலே</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பாவங்களை</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நீக்கும்பொருட்டாக</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இந்தக்</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கடைசிக்காலத்தில்</a:t>
            </a:r>
            <a:r>
              <a:rPr lang="x-none" sz="2400" b="1" i="1" dirty="0">
                <a:solidFill>
                  <a:srgbClr val="FFFFFF"/>
                </a:solidFill>
                <a:latin typeface="Latha" panose="020B0604020202020204" pitchFamily="34" charset="0"/>
                <a:ea typeface="Times New Roman" pitchFamily="-111" charset="0"/>
                <a:cs typeface="Latha" panose="020B0604020202020204" pitchFamily="34" charset="0"/>
              </a:rPr>
              <a:t> ஒரேதரம் </a:t>
            </a:r>
            <a:r>
              <a:rPr lang="x-none" sz="2400" b="1" i="1" dirty="0" err="1">
                <a:solidFill>
                  <a:srgbClr val="FFFFFF"/>
                </a:solidFill>
                <a:latin typeface="Latha" panose="020B0604020202020204" pitchFamily="34" charset="0"/>
                <a:ea typeface="Times New Roman" pitchFamily="-111" charset="0"/>
                <a:cs typeface="Latha" panose="020B0604020202020204" pitchFamily="34" charset="0"/>
              </a:rPr>
              <a:t>வெளிப்பட்டார்</a:t>
            </a:r>
            <a:endParaRPr lang="en-US" sz="2400" b="1" i="1" dirty="0">
              <a:solidFill>
                <a:srgbClr val="FFFFFF"/>
              </a:solidFill>
              <a:latin typeface="Latha" panose="020B0604020202020204" pitchFamily="34" charset="0"/>
              <a:ea typeface="Times New Roman" pitchFamily="-111" charset="0"/>
              <a:cs typeface="Latha" panose="020B0604020202020204" pitchFamily="34" charset="0"/>
            </a:endParaRPr>
          </a:p>
        </p:txBody>
      </p:sp>
      <p:sp>
        <p:nvSpPr>
          <p:cNvPr id="166918" name="Rectangle 6"/>
          <p:cNvSpPr>
            <a:spLocks noGrp="1" noChangeArrowheads="1"/>
          </p:cNvSpPr>
          <p:nvPr>
            <p:ph type="title" idx="4294967295"/>
          </p:nvPr>
        </p:nvSpPr>
        <p:spPr>
          <a:xfrm>
            <a:off x="0" y="609600"/>
            <a:ext cx="9144000" cy="646331"/>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2400" b="1" u="sng" dirty="0" err="1">
                <a:solidFill>
                  <a:schemeClr val="bg1"/>
                </a:solidFill>
                <a:latin typeface="Latha" panose="020B0604020202020204" pitchFamily="34" charset="0"/>
                <a:cs typeface="Latha" panose="020B0604020202020204" pitchFamily="34" charset="0"/>
              </a:rPr>
              <a:t>பாவம்</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அகற்றப்பட்டது</a:t>
            </a:r>
            <a:r>
              <a:rPr lang="en-US" altLang="en-US" sz="2400" b="1" u="sng" dirty="0">
                <a:solidFill>
                  <a:schemeClr val="bg1"/>
                </a:solidFill>
                <a:latin typeface="Latha" panose="020B0604020202020204" pitchFamily="34" charset="0"/>
                <a:cs typeface="Latha" panose="020B0604020202020204" pitchFamily="34" charset="0"/>
              </a:rPr>
              <a:t> (</a:t>
            </a:r>
            <a:r>
              <a:rPr lang="en-US" altLang="en-US" sz="2400" b="1" u="sng" dirty="0" err="1">
                <a:solidFill>
                  <a:schemeClr val="bg1"/>
                </a:solidFill>
                <a:latin typeface="Latha" panose="020B0604020202020204" pitchFamily="34" charset="0"/>
                <a:cs typeface="Latha" panose="020B0604020202020204" pitchFamily="34" charset="0"/>
              </a:rPr>
              <a:t>மறைக்கப்படவில்லை</a:t>
            </a:r>
            <a:r>
              <a:rPr lang="en-US" altLang="en-US" sz="3600" b="1" u="sng" dirty="0">
                <a:solidFill>
                  <a:schemeClr val="bg1"/>
                </a:solidFill>
                <a:latin typeface="Arial" pitchFamily="34" charset="0"/>
              </a:rPr>
              <a:t>)</a:t>
            </a:r>
            <a:endParaRPr lang="en-US" altLang="en-US" sz="3600" b="1" dirty="0">
              <a:solidFill>
                <a:schemeClr val="bg1"/>
              </a:solidFill>
              <a:latin typeface="Arial" pitchFamily="34"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69643025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grpSp>
        <p:nvGrpSpPr>
          <p:cNvPr id="3" name="Group 2"/>
          <p:cNvGrpSpPr>
            <a:grpSpLocks/>
          </p:cNvGrpSpPr>
          <p:nvPr/>
        </p:nvGrpSpPr>
        <p:grpSpPr bwMode="auto">
          <a:xfrm>
            <a:off x="3827463" y="1562100"/>
            <a:ext cx="2567298" cy="15065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பரிசுத்த</a:t>
              </a:r>
              <a:r>
                <a:rPr kumimoji="1"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kumimoji="1"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நாட்காட்டியின்</a:t>
              </a:r>
              <a:r>
                <a:rPr kumimoji="1"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kumimoji="1"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ஆரம்பம்</a:t>
              </a:r>
              <a:endParaRPr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குடியியல்</a:t>
              </a:r>
              <a:r>
                <a:rPr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நாட்காட்டியின்</a:t>
              </a:r>
              <a:r>
                <a:rPr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lang="en-US" altLang="en-US" sz="18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ஆரம்பம்</a:t>
              </a:r>
              <a:endParaRPr lang="en-US" altLang="en-US" sz="18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grpSp>
      <p:sp>
        <p:nvSpPr>
          <p:cNvPr id="43" name="Rectangle 2"/>
          <p:cNvSpPr txBox="1">
            <a:spLocks noChangeArrowheads="1"/>
          </p:cNvSpPr>
          <p:nvPr/>
        </p:nvSpPr>
        <p:spPr bwMode="auto">
          <a:xfrm>
            <a:off x="-10103" y="6214"/>
            <a:ext cx="3903756" cy="4358889"/>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lnSpc>
                <a:spcPct val="150000"/>
              </a:lnSpc>
            </a:pPr>
            <a:r>
              <a:rPr lang="en-US"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விடுதலைப்</a:t>
            </a:r>
            <a:r>
              <a:rPr lang="en-US"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பயண</a:t>
            </a:r>
            <a:r>
              <a:rPr lang="en-US"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இராப்பொழுது</a:t>
            </a:r>
            <a:r>
              <a:rPr lang="en-US"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a:t>
            </a:r>
            <a:endPar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endParaRPr>
          </a:p>
          <a:p>
            <a:pPr algn="ctr" eaLnBrk="1" hangingPunct="1">
              <a:lnSpc>
                <a:spcPct val="150000"/>
              </a:lnSpc>
            </a:pP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இஸ்ரயேல்</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மக்கள்</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எகிப்தில்</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இருக்கும்போதே</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மோசேக்கும்</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ஆர்ரோனுக்கும்</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கடவுள்</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கூறியது</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a:t>
            </a:r>
            <a:endParaRPr lang="x-none"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endParaRPr>
          </a:p>
          <a:p>
            <a:pPr algn="ctr" eaLnBrk="1" hangingPunct="1">
              <a:lnSpc>
                <a:spcPct val="150000"/>
              </a:lnSpc>
            </a:pPr>
            <a:r>
              <a:rPr lang="x-none"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2. </a:t>
            </a:r>
            <a:r>
              <a:rPr lang="en-US"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a:t>
            </a:r>
            <a:r>
              <a:rPr lang="x-none"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இந்த மாதம் </a:t>
            </a:r>
            <a:r>
              <a:rPr lang="x-none"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உங்களுக்குப்</a:t>
            </a:r>
            <a:r>
              <a:rPr lang="x-none"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 பிரதான மாதம்; இது உங்களுக்கு </a:t>
            </a:r>
            <a:r>
              <a:rPr lang="x-none"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வருஷத்தின்</a:t>
            </a:r>
            <a:r>
              <a:rPr lang="x-none"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 முதலாம் </a:t>
            </a:r>
            <a:r>
              <a:rPr lang="x-none" altLang="en-US" sz="1600" b="1" dirty="0" err="1">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மாதமாய்</a:t>
            </a:r>
            <a:r>
              <a:rPr lang="x-none" altLang="en-US" sz="1600" b="1" dirty="0">
                <a:solidFill>
                  <a:srgbClr val="FFFF00"/>
                </a:solidFill>
                <a:effectLst>
                  <a:outerShdw blurRad="38100" dist="38100" dir="2700000" algn="tl">
                    <a:srgbClr val="000000"/>
                  </a:outerShdw>
                </a:effectLst>
                <a:latin typeface="Latha" panose="020B0604020202020204" pitchFamily="34" charset="0"/>
                <a:cs typeface="Latha" panose="020B0604020202020204" pitchFamily="34" charset="0"/>
              </a:rPr>
              <a:t> </a:t>
            </a:r>
            <a:r>
              <a:rPr lang="x-none"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இருப்பதாக.</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a:t>
            </a:r>
            <a:b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b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a:t>
            </a:r>
            <a:r>
              <a:rPr lang="en-US" altLang="en-US" sz="1600" b="1" dirty="0" err="1">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யாத்திராகமம்</a:t>
            </a:r>
            <a:r>
              <a:rPr lang="en-US" altLang="en-US" sz="1600" b="1" dirty="0">
                <a:solidFill>
                  <a:srgbClr val="FFFFFF"/>
                </a:solidFill>
                <a:effectLst>
                  <a:outerShdw blurRad="38100" dist="38100" dir="2700000" algn="tl">
                    <a:srgbClr val="000000"/>
                  </a:outerShdw>
                </a:effectLst>
                <a:latin typeface="Latha" panose="020B0604020202020204" pitchFamily="34" charset="0"/>
                <a:cs typeface="Latha" panose="020B0604020202020204" pitchFamily="34" charset="0"/>
              </a:rPr>
              <a:t>. 12:1-2)</a:t>
            </a:r>
          </a:p>
        </p:txBody>
      </p:sp>
      <p:sp>
        <p:nvSpPr>
          <p:cNvPr id="4" name="Title 3"/>
          <p:cNvSpPr>
            <a:spLocks noGrp="1"/>
          </p:cNvSpPr>
          <p:nvPr>
            <p:ph type="title"/>
          </p:nvPr>
        </p:nvSpPr>
        <p:spPr>
          <a:xfrm>
            <a:off x="3540224" y="2781300"/>
            <a:ext cx="3048000" cy="1409700"/>
          </a:xfrm>
        </p:spPr>
        <p:txBody>
          <a:bodyPr/>
          <a:lstStyle/>
          <a:p>
            <a:r>
              <a:rPr kumimoji="1" lang="en-US" altLang="en-US" sz="32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எபிரேய</a:t>
            </a:r>
            <a:r>
              <a:rPr kumimoji="1" lang="en-US" altLang="en-US" sz="32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kumimoji="1" lang="en-US" altLang="en-US" sz="32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நாட்காட்டி</a:t>
            </a:r>
            <a:endParaRPr lang="en-US" altLang="en-US" sz="32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sp>
        <p:nvSpPr>
          <p:cNvPr id="54" name="Title 3"/>
          <p:cNvSpPr txBox="1">
            <a:spLocks/>
          </p:cNvSpPr>
          <p:nvPr/>
        </p:nvSpPr>
        <p:spPr bwMode="auto">
          <a:xfrm rot="1628858">
            <a:off x="5536111" y="448732"/>
            <a:ext cx="2054360" cy="655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16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மார்ச்</a:t>
            </a:r>
            <a:r>
              <a:rPr kumimoji="1" lang="en-US" altLang="en-US" sz="16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 </a:t>
            </a:r>
            <a:r>
              <a:rPr kumimoji="1" lang="en-US" altLang="en-US" sz="16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ஏப்பிரல்</a:t>
            </a:r>
            <a:endParaRPr lang="en-US" altLang="en-US" sz="16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sp>
        <p:nvSpPr>
          <p:cNvPr id="55" name="Title 3"/>
          <p:cNvSpPr txBox="1">
            <a:spLocks/>
          </p:cNvSpPr>
          <p:nvPr/>
        </p:nvSpPr>
        <p:spPr bwMode="auto">
          <a:xfrm rot="1487614">
            <a:off x="746386" y="5726786"/>
            <a:ext cx="2626082" cy="496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16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செப்டெம்பர்</a:t>
            </a:r>
            <a:r>
              <a:rPr kumimoji="1" lang="en-US" altLang="en-US" sz="16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 </a:t>
            </a:r>
            <a:r>
              <a:rPr kumimoji="1" lang="en-US" altLang="en-US" sz="16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ஒக்டோபர்</a:t>
            </a:r>
            <a:endParaRPr lang="en-US" altLang="en-US" sz="16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000" b="1" dirty="0" err="1">
                <a:solidFill>
                  <a:srgbClr val="FFFFFF"/>
                </a:solidFill>
                <a:latin typeface="Latha" panose="020B0604020202020204" pitchFamily="34" charset="0"/>
                <a:ea typeface="Times New Roman" pitchFamily="-111" charset="0"/>
                <a:cs typeface="Latha" panose="020B0604020202020204" pitchFamily="34" charset="0"/>
              </a:rPr>
              <a:t>எபிரேயர்</a:t>
            </a:r>
            <a:r>
              <a:rPr lang="en-US" sz="2000" b="1" dirty="0">
                <a:solidFill>
                  <a:srgbClr val="FFFFFF"/>
                </a:solidFill>
                <a:latin typeface="Latha" panose="020B0604020202020204" pitchFamily="34" charset="0"/>
                <a:ea typeface="Times New Roman" pitchFamily="-111" charset="0"/>
                <a:cs typeface="Latha" panose="020B0604020202020204" pitchFamily="34" charset="0"/>
              </a:rPr>
              <a:t> 10:12</a:t>
            </a:r>
          </a:p>
        </p:txBody>
      </p:sp>
      <p:sp>
        <p:nvSpPr>
          <p:cNvPr id="167941" name="Text Box 5"/>
          <p:cNvSpPr txBox="1">
            <a:spLocks noChangeArrowheads="1"/>
          </p:cNvSpPr>
          <p:nvPr/>
        </p:nvSpPr>
        <p:spPr bwMode="auto">
          <a:xfrm>
            <a:off x="381000" y="1812925"/>
            <a:ext cx="8153400" cy="350865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150000"/>
              </a:lnSpc>
              <a:spcBef>
                <a:spcPct val="50000"/>
              </a:spcBef>
            </a:pPr>
            <a:r>
              <a:rPr lang="x-none" altLang="en-US" sz="2800" b="1" i="1" dirty="0" err="1">
                <a:solidFill>
                  <a:srgbClr val="FFFFFF"/>
                </a:solidFill>
                <a:latin typeface="Latha" panose="020B0604020202020204" pitchFamily="34" charset="0"/>
                <a:cs typeface="Latha" panose="020B0604020202020204" pitchFamily="34" charset="0"/>
              </a:rPr>
              <a:t>இவரோ</a:t>
            </a:r>
            <a:r>
              <a:rPr lang="x-none" altLang="en-US" sz="2800" b="1" i="1" dirty="0">
                <a:solidFill>
                  <a:srgbClr val="FFFFFF"/>
                </a:solidFill>
                <a:latin typeface="Latha" panose="020B0604020202020204" pitchFamily="34" charset="0"/>
                <a:cs typeface="Latha" panose="020B0604020202020204" pitchFamily="34" charset="0"/>
              </a:rPr>
              <a:t>, </a:t>
            </a:r>
            <a:r>
              <a:rPr lang="x-none" altLang="en-US" sz="2800" b="1" i="1" dirty="0" err="1">
                <a:solidFill>
                  <a:srgbClr val="FFFFFF"/>
                </a:solidFill>
                <a:latin typeface="Latha" panose="020B0604020202020204" pitchFamily="34" charset="0"/>
                <a:cs typeface="Latha" panose="020B0604020202020204" pitchFamily="34" charset="0"/>
              </a:rPr>
              <a:t>பாவங்களுக்காக</a:t>
            </a:r>
            <a:r>
              <a:rPr lang="x-none" altLang="en-US" sz="2800" b="1" i="1" dirty="0">
                <a:solidFill>
                  <a:srgbClr val="FFFFFF"/>
                </a:solidFill>
                <a:latin typeface="Latha" panose="020B0604020202020204" pitchFamily="34" charset="0"/>
                <a:cs typeface="Latha" panose="020B0604020202020204" pitchFamily="34" charset="0"/>
              </a:rPr>
              <a:t> ஒரே </a:t>
            </a:r>
            <a:r>
              <a:rPr lang="x-none" altLang="en-US" sz="2800" b="1" i="1" dirty="0" err="1">
                <a:solidFill>
                  <a:srgbClr val="FFFFFF"/>
                </a:solidFill>
                <a:latin typeface="Latha" panose="020B0604020202020204" pitchFamily="34" charset="0"/>
                <a:cs typeface="Latha" panose="020B0604020202020204" pitchFamily="34" charset="0"/>
              </a:rPr>
              <a:t>பலியைச்</a:t>
            </a:r>
            <a:r>
              <a:rPr lang="x-none" altLang="en-US" sz="2800" b="1" i="1" dirty="0">
                <a:solidFill>
                  <a:srgbClr val="FFFFFF"/>
                </a:solidFill>
                <a:latin typeface="Latha" panose="020B0604020202020204" pitchFamily="34" charset="0"/>
                <a:cs typeface="Latha" panose="020B0604020202020204" pitchFamily="34" charset="0"/>
              </a:rPr>
              <a:t> செலுத்தி, என்றென்றைக்கும் </a:t>
            </a:r>
            <a:r>
              <a:rPr lang="x-none" altLang="en-US" sz="2800" b="1" i="1" dirty="0" err="1">
                <a:solidFill>
                  <a:srgbClr val="FFFFFF"/>
                </a:solidFill>
                <a:latin typeface="Latha" panose="020B0604020202020204" pitchFamily="34" charset="0"/>
                <a:cs typeface="Latha" panose="020B0604020202020204" pitchFamily="34" charset="0"/>
              </a:rPr>
              <a:t>தேவனுடைய</a:t>
            </a:r>
            <a:r>
              <a:rPr lang="x-none" altLang="en-US" sz="2800" b="1" i="1" dirty="0">
                <a:solidFill>
                  <a:srgbClr val="FFFFFF"/>
                </a:solidFill>
                <a:latin typeface="Latha" panose="020B0604020202020204" pitchFamily="34" charset="0"/>
                <a:cs typeface="Latha" panose="020B0604020202020204" pitchFamily="34" charset="0"/>
              </a:rPr>
              <a:t> </a:t>
            </a:r>
            <a:r>
              <a:rPr lang="x-none" altLang="en-US" sz="2800" b="1" i="1" dirty="0" err="1">
                <a:solidFill>
                  <a:srgbClr val="FFFFFF"/>
                </a:solidFill>
                <a:latin typeface="Latha" panose="020B0604020202020204" pitchFamily="34" charset="0"/>
                <a:cs typeface="Latha" panose="020B0604020202020204" pitchFamily="34" charset="0"/>
              </a:rPr>
              <a:t>வலதுபாரிசத்தில்</a:t>
            </a:r>
            <a:r>
              <a:rPr lang="x-none" altLang="en-US" sz="2800" b="1" i="1" dirty="0">
                <a:solidFill>
                  <a:srgbClr val="FFFFFF"/>
                </a:solidFill>
                <a:latin typeface="Latha" panose="020B0604020202020204" pitchFamily="34" charset="0"/>
                <a:cs typeface="Latha" panose="020B0604020202020204" pitchFamily="34" charset="0"/>
              </a:rPr>
              <a:t> உட்கார்ந்து,</a:t>
            </a:r>
          </a:p>
          <a:p>
            <a:pPr eaLnBrk="1" hangingPunct="1">
              <a:spcBef>
                <a:spcPct val="50000"/>
              </a:spcBef>
            </a:pPr>
            <a:endParaRPr lang="en-US" altLang="en-US" sz="3600" b="1" i="1" dirty="0">
              <a:solidFill>
                <a:srgbClr val="FFFFFF"/>
              </a:solidFill>
              <a:latin typeface="Arial" pitchFamily="34" charset="0"/>
              <a:cs typeface="Arial" pitchFamily="34" charset="0"/>
            </a:endParaRPr>
          </a:p>
        </p:txBody>
      </p:sp>
      <p:sp>
        <p:nvSpPr>
          <p:cNvPr id="167942" name="Rectangle 6"/>
          <p:cNvSpPr>
            <a:spLocks noGrp="1" noChangeArrowheads="1"/>
          </p:cNvSpPr>
          <p:nvPr>
            <p:ph type="title" idx="4294967295"/>
          </p:nvPr>
        </p:nvSpPr>
        <p:spPr>
          <a:xfrm>
            <a:off x="0" y="609600"/>
            <a:ext cx="91440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dirty="0" err="1">
                <a:solidFill>
                  <a:schemeClr val="bg1"/>
                </a:solidFill>
                <a:latin typeface="Latha" panose="020B0604020202020204" pitchFamily="34" charset="0"/>
                <a:ea typeface="ＭＳ Ｐゴシック" pitchFamily="-111" charset="-128"/>
                <a:cs typeface="Latha" panose="020B0604020202020204" pitchFamily="34" charset="0"/>
              </a:rPr>
              <a:t>பரிசுத்த</a:t>
            </a:r>
            <a:r>
              <a:rPr lang="en-US" sz="3200" b="1" u="sng" dirty="0">
                <a:solidFill>
                  <a:schemeClr val="bg1"/>
                </a:solidFill>
                <a:latin typeface="Latha" panose="020B0604020202020204" pitchFamily="34" charset="0"/>
                <a:ea typeface="ＭＳ Ｐゴシック" pitchFamily="-111" charset="-128"/>
                <a:cs typeface="Latha" panose="020B0604020202020204" pitchFamily="34" charset="0"/>
              </a:rPr>
              <a:t> </a:t>
            </a:r>
            <a:r>
              <a:rPr lang="en-US" sz="3200" b="1" u="sng" dirty="0" err="1">
                <a:solidFill>
                  <a:schemeClr val="bg1"/>
                </a:solidFill>
                <a:latin typeface="Latha" panose="020B0604020202020204" pitchFamily="34" charset="0"/>
                <a:ea typeface="ＭＳ Ｐゴシック" pitchFamily="-111" charset="-128"/>
                <a:cs typeface="Latha" panose="020B0604020202020204" pitchFamily="34" charset="0"/>
              </a:rPr>
              <a:t>ஸ்தலத்தில்</a:t>
            </a:r>
            <a:r>
              <a:rPr lang="en-US" sz="3200" b="1" u="sng" dirty="0">
                <a:solidFill>
                  <a:schemeClr val="bg1"/>
                </a:solidFill>
                <a:latin typeface="Latha" panose="020B0604020202020204" pitchFamily="34" charset="0"/>
                <a:ea typeface="ＭＳ Ｐゴシック" pitchFamily="-111" charset="-128"/>
                <a:cs typeface="Latha" panose="020B0604020202020204" pitchFamily="34" charset="0"/>
              </a:rPr>
              <a:t> </a:t>
            </a:r>
            <a:r>
              <a:rPr lang="en-US" sz="3200" b="1" u="sng" dirty="0" err="1">
                <a:solidFill>
                  <a:schemeClr val="bg1"/>
                </a:solidFill>
                <a:latin typeface="Latha" panose="020B0604020202020204" pitchFamily="34" charset="0"/>
                <a:ea typeface="ＭＳ Ｐゴシック" pitchFamily="-111" charset="-128"/>
                <a:cs typeface="Latha" panose="020B0604020202020204" pitchFamily="34" charset="0"/>
              </a:rPr>
              <a:t>ஓர்</a:t>
            </a:r>
            <a:r>
              <a:rPr lang="en-US" sz="3200" b="1" u="sng" dirty="0">
                <a:solidFill>
                  <a:schemeClr val="bg1"/>
                </a:solidFill>
                <a:latin typeface="Latha" panose="020B0604020202020204" pitchFamily="34" charset="0"/>
                <a:ea typeface="ＭＳ Ｐゴシック" pitchFamily="-111" charset="-128"/>
                <a:cs typeface="Latha" panose="020B0604020202020204" pitchFamily="34" charset="0"/>
              </a:rPr>
              <a:t> </a:t>
            </a:r>
            <a:r>
              <a:rPr lang="en-US" sz="3200" b="1" u="sng" dirty="0" err="1">
                <a:solidFill>
                  <a:schemeClr val="bg1"/>
                </a:solidFill>
                <a:latin typeface="Latha" panose="020B0604020202020204" pitchFamily="34" charset="0"/>
                <a:ea typeface="ＭＳ Ｐゴシック" pitchFamily="-111" charset="-128"/>
                <a:cs typeface="Latha" panose="020B0604020202020204" pitchFamily="34" charset="0"/>
              </a:rPr>
              <a:t>ஆசனம்</a:t>
            </a:r>
            <a:r>
              <a:rPr lang="en-US" sz="3200" b="1" u="sng" dirty="0">
                <a:solidFill>
                  <a:schemeClr val="bg1"/>
                </a:solidFill>
                <a:latin typeface="Latha" panose="020B0604020202020204" pitchFamily="34" charset="0"/>
                <a:ea typeface="ＭＳ Ｐゴシック" pitchFamily="-111" charset="-128"/>
                <a:cs typeface="Latha" panose="020B0604020202020204" pitchFamily="34" charset="0"/>
              </a:rPr>
              <a:t>?</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98302096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2400" b="1" dirty="0" err="1">
                <a:solidFill>
                  <a:srgbClr val="FFFF00"/>
                </a:solidFill>
                <a:latin typeface="Latha" panose="020B0604020202020204" pitchFamily="34" charset="0"/>
                <a:cs typeface="Latha" panose="020B0604020202020204" pitchFamily="34" charset="0"/>
              </a:rPr>
              <a:t>கூடார</a:t>
            </a:r>
            <a:r>
              <a:rPr kumimoji="1" lang="en-US" altLang="en-US" sz="2400" b="1" dirty="0">
                <a:solidFill>
                  <a:srgbClr val="FFFF00"/>
                </a:solidFill>
                <a:latin typeface="Latha" panose="020B0604020202020204" pitchFamily="34" charset="0"/>
                <a:cs typeface="Latha" panose="020B0604020202020204" pitchFamily="34" charset="0"/>
              </a:rPr>
              <a:t> </a:t>
            </a:r>
            <a:r>
              <a:rPr kumimoji="1" lang="en-US" altLang="en-US" sz="2400" b="1" dirty="0" err="1">
                <a:solidFill>
                  <a:srgbClr val="FFFF00"/>
                </a:solidFill>
                <a:latin typeface="Latha" panose="020B0604020202020204" pitchFamily="34" charset="0"/>
                <a:cs typeface="Latha" panose="020B0604020202020204" pitchFamily="34" charset="0"/>
              </a:rPr>
              <a:t>யாத்திரைப்</a:t>
            </a:r>
            <a:r>
              <a:rPr kumimoji="1" lang="en-US" altLang="en-US" sz="2400" b="1" dirty="0">
                <a:solidFill>
                  <a:srgbClr val="FFFF00"/>
                </a:solidFill>
                <a:latin typeface="Latha" panose="020B0604020202020204" pitchFamily="34" charset="0"/>
                <a:cs typeface="Latha" panose="020B0604020202020204" pitchFamily="34" charset="0"/>
              </a:rPr>
              <a:t> </a:t>
            </a:r>
            <a:br>
              <a:rPr kumimoji="1" lang="en-US" altLang="en-US" sz="2400" b="1" dirty="0">
                <a:solidFill>
                  <a:srgbClr val="FFFF00"/>
                </a:solidFill>
                <a:latin typeface="Latha" panose="020B0604020202020204" pitchFamily="34" charset="0"/>
                <a:cs typeface="Latha" panose="020B0604020202020204" pitchFamily="34" charset="0"/>
              </a:rPr>
            </a:br>
            <a:r>
              <a:rPr kumimoji="1" lang="en-US" altLang="en-US" sz="2400" b="1" dirty="0" err="1">
                <a:solidFill>
                  <a:srgbClr val="FFFF00"/>
                </a:solidFill>
                <a:latin typeface="Latha" panose="020B0604020202020204" pitchFamily="34" charset="0"/>
                <a:cs typeface="Latha" panose="020B0604020202020204" pitchFamily="34" charset="0"/>
              </a:rPr>
              <a:t>பண்டிகை</a:t>
            </a:r>
            <a:r>
              <a:rPr kumimoji="1" lang="en-US" altLang="en-US" sz="2400" b="1" dirty="0">
                <a:solidFill>
                  <a:srgbClr val="FFFF00"/>
                </a:solidFill>
                <a:latin typeface="Latha" panose="020B0604020202020204" pitchFamily="34" charset="0"/>
                <a:cs typeface="Latha" panose="020B0604020202020204" pitchFamily="34" charset="0"/>
              </a:rPr>
              <a:t> #3</a:t>
            </a:r>
            <a:endParaRPr lang="en-US" altLang="en-US" sz="2400" b="1" dirty="0">
              <a:solidFill>
                <a:srgbClr val="FFFF00"/>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327263" y="6227516"/>
            <a:ext cx="27595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latin typeface="Latha" panose="020B0604020202020204" pitchFamily="34" charset="0"/>
                <a:cs typeface="Latha" panose="020B0604020202020204" pitchFamily="34"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பண்டிகைகள்</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287750" name="Text Box 9"/>
          <p:cNvSpPr txBox="1">
            <a:spLocks noChangeArrowheads="1"/>
          </p:cNvSpPr>
          <p:nvPr/>
        </p:nvSpPr>
        <p:spPr bwMode="auto">
          <a:xfrm>
            <a:off x="5348288" y="838200"/>
            <a:ext cx="102784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மீட்பு</a:t>
            </a:r>
            <a:endParaRPr lang="en-US" altLang="en-US" b="1" dirty="0">
              <a:solidFill>
                <a:srgbClr val="0000FF"/>
              </a:solidFill>
              <a:latin typeface="Latha" panose="020B0604020202020204" pitchFamily="34" charset="0"/>
              <a:cs typeface="Latha" panose="020B0604020202020204" pitchFamily="34" charset="0"/>
            </a:endParaRPr>
          </a:p>
        </p:txBody>
      </p:sp>
      <p:sp>
        <p:nvSpPr>
          <p:cNvPr id="287751" name="Text Box 10"/>
          <p:cNvSpPr txBox="1">
            <a:spLocks noChangeArrowheads="1"/>
          </p:cNvSpPr>
          <p:nvPr/>
        </p:nvSpPr>
        <p:spPr bwMode="auto">
          <a:xfrm>
            <a:off x="6462882" y="1283285"/>
            <a:ext cx="1156086"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பிரிவு</a:t>
            </a:r>
            <a:endParaRPr lang="en-US" altLang="en-US" b="1" dirty="0">
              <a:solidFill>
                <a:srgbClr val="0000FF"/>
              </a:solidFill>
              <a:latin typeface="Latha" panose="020B0604020202020204" pitchFamily="34" charset="0"/>
              <a:cs typeface="Latha" panose="020B0604020202020204" pitchFamily="34" charset="0"/>
            </a:endParaRPr>
          </a:p>
        </p:txBody>
      </p:sp>
      <p:sp>
        <p:nvSpPr>
          <p:cNvPr id="287752" name="Text Box 11"/>
          <p:cNvSpPr txBox="1">
            <a:spLocks noChangeArrowheads="1"/>
          </p:cNvSpPr>
          <p:nvPr/>
        </p:nvSpPr>
        <p:spPr bwMode="auto">
          <a:xfrm>
            <a:off x="6921500" y="1752600"/>
            <a:ext cx="2286203"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உயிர்த்தெழுதல்</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87753" name="Text Box 12"/>
          <p:cNvSpPr txBox="1">
            <a:spLocks noChangeArrowheads="1"/>
          </p:cNvSpPr>
          <p:nvPr/>
        </p:nvSpPr>
        <p:spPr bwMode="auto">
          <a:xfrm>
            <a:off x="228600" y="5939988"/>
            <a:ext cx="3143250"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87754" name="Text Box 13"/>
          <p:cNvSpPr txBox="1">
            <a:spLocks noChangeArrowheads="1"/>
          </p:cNvSpPr>
          <p:nvPr/>
        </p:nvSpPr>
        <p:spPr bwMode="auto">
          <a:xfrm>
            <a:off x="7675563" y="3276600"/>
            <a:ext cx="1519968"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பரிசுத்தாவி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40" name="Text Box 14"/>
          <p:cNvSpPr txBox="1">
            <a:spLocks noChangeArrowheads="1"/>
          </p:cNvSpPr>
          <p:nvPr/>
        </p:nvSpPr>
        <p:spPr bwMode="auto">
          <a:xfrm>
            <a:off x="899592" y="5492551"/>
            <a:ext cx="2311851"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மனந்திரும்புதல்</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287756" name="Text Box 16"/>
          <p:cNvSpPr txBox="1">
            <a:spLocks noChangeArrowheads="1"/>
          </p:cNvSpPr>
          <p:nvPr/>
        </p:nvSpPr>
        <p:spPr bwMode="auto">
          <a:xfrm>
            <a:off x="3429000" y="5909210"/>
            <a:ext cx="2172390"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எக்காளங்கள்</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692716" y="1363026"/>
            <a:ext cx="2794355"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புளிப்பிலா</a:t>
            </a:r>
            <a:r>
              <a:rPr lang="en-US" sz="2000" b="1" kern="0" dirty="0">
                <a:solidFill>
                  <a:srgbClr val="336600"/>
                </a:solidFill>
                <a:latin typeface="Latha" panose="020B0604020202020204" pitchFamily="34" charset="0"/>
                <a:ea typeface="Times New Roman" charset="0"/>
                <a:cs typeface="Latha" panose="020B0604020202020204" pitchFamily="34" charset="0"/>
              </a:rPr>
              <a:t> </a:t>
            </a:r>
            <a:r>
              <a:rPr lang="en-US" sz="20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771552" y="1765114"/>
            <a:ext cx="2149948"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594501" y="3408303"/>
            <a:ext cx="2000869"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583236" y="3276600"/>
            <a:ext cx="2081062" cy="64776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11977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292333" y="5029140"/>
            <a:ext cx="280076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2000" b="1" kern="0" dirty="0">
                <a:solidFill>
                  <a:srgbClr val="336600"/>
                </a:solidFill>
                <a:latin typeface="Latha" panose="020B0604020202020204" pitchFamily="34" charset="0"/>
                <a:ea typeface="Times New Roman" charset="0"/>
                <a:cs typeface="Latha" panose="020B0604020202020204" pitchFamily="34" charset="0"/>
              </a:rPr>
              <a:t> </a:t>
            </a:r>
            <a:r>
              <a:rPr lang="en-US" sz="2000" b="1" kern="0" dirty="0" err="1">
                <a:solidFill>
                  <a:srgbClr val="336600"/>
                </a:solidFill>
                <a:latin typeface="Latha" panose="020B0604020202020204" pitchFamily="34" charset="0"/>
                <a:ea typeface="Times New Roman" charset="0"/>
                <a:cs typeface="Latha" panose="020B0604020202020204" pitchFamily="34" charset="0"/>
              </a:rPr>
              <a:t>பன்டிகை</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287764" name="Text Box 16"/>
          <p:cNvSpPr txBox="1">
            <a:spLocks noChangeArrowheads="1"/>
          </p:cNvSpPr>
          <p:nvPr/>
        </p:nvSpPr>
        <p:spPr bwMode="auto">
          <a:xfrm>
            <a:off x="3284125" y="5477162"/>
            <a:ext cx="304442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பாவநிவாரண</a:t>
            </a:r>
            <a:r>
              <a:rPr lang="en-US" altLang="en-US" sz="2000" b="1" dirty="0">
                <a:solidFill>
                  <a:srgbClr val="336600"/>
                </a:solidFill>
                <a:latin typeface="Latha" panose="020B0604020202020204" pitchFamily="34" charset="0"/>
                <a:cs typeface="Latha" panose="020B0604020202020204" pitchFamily="34" charset="0"/>
              </a:rPr>
              <a:t> </a:t>
            </a:r>
            <a:r>
              <a:rPr lang="en-US" altLang="en-US" sz="2000" b="1" dirty="0" err="1">
                <a:solidFill>
                  <a:srgbClr val="336600"/>
                </a:solidFill>
                <a:latin typeface="Latha" panose="020B0604020202020204" pitchFamily="34" charset="0"/>
                <a:cs typeface="Latha" panose="020B0604020202020204" pitchFamily="34" charset="0"/>
              </a:rPr>
              <a:t>நாள்</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00200"/>
            <a:ext cx="5638800" cy="361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486150" y="407194"/>
            <a:ext cx="5410200" cy="1096963"/>
          </a:xfrm>
        </p:spPr>
        <p:txBody>
          <a:bodyPr/>
          <a:lstStyle/>
          <a:p>
            <a:pPr eaLnBrk="1" hangingPunct="1"/>
            <a:r>
              <a:rPr lang="en-US" altLang="en-US" sz="3200" dirty="0" err="1">
                <a:latin typeface="Latha" panose="020B0604020202020204" pitchFamily="34" charset="0"/>
                <a:cs typeface="Latha" panose="020B0604020202020204" pitchFamily="34" charset="0"/>
              </a:rPr>
              <a:t>கூடாரப்</a:t>
            </a:r>
            <a:r>
              <a:rPr lang="en-US" altLang="en-US" sz="3200" dirty="0">
                <a:latin typeface="Latha" panose="020B0604020202020204" pitchFamily="34" charset="0"/>
                <a:cs typeface="Latha" panose="020B0604020202020204" pitchFamily="34" charset="0"/>
              </a:rPr>
              <a:t> </a:t>
            </a:r>
            <a:r>
              <a:rPr lang="en-US" altLang="en-US" sz="3200" dirty="0" err="1">
                <a:latin typeface="Latha" panose="020B0604020202020204" pitchFamily="34" charset="0"/>
                <a:cs typeface="Latha" panose="020B0604020202020204" pitchFamily="34" charset="0"/>
              </a:rPr>
              <a:t>பண்டிகை</a:t>
            </a:r>
            <a:endParaRPr lang="en-US" altLang="en-US" sz="3200" dirty="0">
              <a:latin typeface="Latha" panose="020B0604020202020204" pitchFamily="34" charset="0"/>
              <a:cs typeface="Latha" panose="020B0604020202020204" pitchFamily="34" charset="0"/>
            </a:endParaRPr>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811838"/>
            <a:ext cx="1981200" cy="104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238750"/>
            <a:ext cx="17526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5195888"/>
            <a:ext cx="100647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4876800"/>
            <a:ext cx="13716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36525" y="304800"/>
            <a:ext cx="3349625" cy="5005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nSpc>
                <a:spcPct val="150000"/>
              </a:lnSpc>
            </a:pPr>
            <a:r>
              <a:rPr lang="en-US" altLang="en-US" sz="1800" b="1" u="sng" dirty="0" err="1">
                <a:latin typeface="Latha" panose="020B0604020202020204" pitchFamily="34" charset="0"/>
                <a:cs typeface="Latha" panose="020B0604020202020204" pitchFamily="34" charset="0"/>
              </a:rPr>
              <a:t>லேவியராகமம்</a:t>
            </a:r>
            <a:r>
              <a:rPr lang="en-US" altLang="en-US" sz="1800" b="1" u="sng" dirty="0">
                <a:latin typeface="Latha" panose="020B0604020202020204" pitchFamily="34" charset="0"/>
                <a:cs typeface="Latha" panose="020B0604020202020204" pitchFamily="34" charset="0"/>
              </a:rPr>
              <a:t> 23:42-43</a:t>
            </a:r>
            <a:r>
              <a:rPr lang="en-US" altLang="en-US" sz="1800" b="1" dirty="0">
                <a:latin typeface="Latha" panose="020B0604020202020204" pitchFamily="34" charset="0"/>
                <a:cs typeface="Latha" panose="020B0604020202020204" pitchFamily="34" charset="0"/>
              </a:rPr>
              <a:t>  </a:t>
            </a:r>
            <a:r>
              <a:rPr lang="en-US" altLang="ja-JP" sz="1400" b="1" dirty="0">
                <a:latin typeface="Latha" panose="020B0604020202020204" pitchFamily="34" charset="0"/>
                <a:cs typeface="Latha" panose="020B0604020202020204" pitchFamily="34" charset="0"/>
              </a:rPr>
              <a:t>"</a:t>
            </a:r>
            <a:r>
              <a:rPr lang="x-none" altLang="ja-JP" sz="1400" b="1" dirty="0">
                <a:solidFill>
                  <a:srgbClr val="FFFF00"/>
                </a:solidFill>
                <a:latin typeface="Latha" panose="020B0604020202020204" pitchFamily="34" charset="0"/>
                <a:cs typeface="Latha" panose="020B0604020202020204" pitchFamily="34" charset="0"/>
              </a:rPr>
              <a:t>நான் </a:t>
            </a:r>
            <a:r>
              <a:rPr lang="x-none" altLang="ja-JP" sz="1400" b="1" dirty="0" err="1">
                <a:solidFill>
                  <a:srgbClr val="FFFF00"/>
                </a:solidFill>
                <a:latin typeface="Latha" panose="020B0604020202020204" pitchFamily="34" charset="0"/>
                <a:cs typeface="Latha" panose="020B0604020202020204" pitchFamily="34" charset="0"/>
              </a:rPr>
              <a:t>இஸ்ரவேல்</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புத்திரரை</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எகிப்து</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தேசத்திலிருந்து</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புறப்படப்பண்ணினபோது</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அவர்களைக்</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கூடாரங்களில்</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குடியிருக்கப்பண்ணினதை</a:t>
            </a:r>
            <a:r>
              <a:rPr lang="x-none" altLang="ja-JP" sz="1400" b="1" dirty="0">
                <a:solidFill>
                  <a:srgbClr val="FFFF00"/>
                </a:solidFill>
                <a:latin typeface="Latha" panose="020B0604020202020204" pitchFamily="34" charset="0"/>
                <a:cs typeface="Latha" panose="020B0604020202020204" pitchFamily="34" charset="0"/>
              </a:rPr>
              <a:t> உங்கள் </a:t>
            </a:r>
            <a:r>
              <a:rPr lang="x-none" altLang="ja-JP" sz="1400" b="1" dirty="0" err="1">
                <a:solidFill>
                  <a:srgbClr val="FFFF00"/>
                </a:solidFill>
                <a:latin typeface="Latha" panose="020B0604020202020204" pitchFamily="34" charset="0"/>
                <a:cs typeface="Latha" panose="020B0604020202020204" pitchFamily="34" charset="0"/>
              </a:rPr>
              <a:t>சந்ததியார்</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அறியும்படிக்கு</a:t>
            </a:r>
            <a:r>
              <a:rPr lang="x-none" altLang="ja-JP" sz="1400" b="1" dirty="0">
                <a:solidFill>
                  <a:srgbClr val="FFFF00"/>
                </a:solidFill>
                <a:latin typeface="Latha" panose="020B0604020202020204" pitchFamily="34" charset="0"/>
                <a:cs typeface="Latha" panose="020B0604020202020204" pitchFamily="34" charset="0"/>
              </a:rPr>
              <a:t>,</a:t>
            </a:r>
          </a:p>
          <a:p>
            <a:pPr>
              <a:lnSpc>
                <a:spcPct val="150000"/>
              </a:lnSpc>
            </a:pPr>
            <a:r>
              <a:rPr lang="x-none" altLang="ja-JP" sz="1400" b="1" dirty="0" err="1">
                <a:solidFill>
                  <a:srgbClr val="FFFF00"/>
                </a:solidFill>
                <a:latin typeface="Latha" panose="020B0604020202020204" pitchFamily="34" charset="0"/>
                <a:cs typeface="Latha" panose="020B0604020202020204" pitchFamily="34" charset="0"/>
              </a:rPr>
              <a:t>ஏழுநாள்</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கூடாரங்களில்</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குடியிருக்கக்கடவீர்கள்</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இஸ்ரவேலில்</a:t>
            </a:r>
            <a:r>
              <a:rPr lang="x-none" altLang="ja-JP" sz="1400" b="1" dirty="0">
                <a:solidFill>
                  <a:srgbClr val="FFFF00"/>
                </a:solidFill>
                <a:latin typeface="Latha" panose="020B0604020202020204" pitchFamily="34" charset="0"/>
                <a:cs typeface="Latha" panose="020B0604020202020204" pitchFamily="34" charset="0"/>
              </a:rPr>
              <a:t> பிறந்தவர்கள் எல்லாரும் </a:t>
            </a:r>
            <a:r>
              <a:rPr lang="x-none" altLang="ja-JP" sz="1400" b="1" dirty="0" err="1">
                <a:solidFill>
                  <a:srgbClr val="FFFF00"/>
                </a:solidFill>
                <a:latin typeface="Latha" panose="020B0604020202020204" pitchFamily="34" charset="0"/>
                <a:cs typeface="Latha" panose="020B0604020202020204" pitchFamily="34" charset="0"/>
              </a:rPr>
              <a:t>கூடாரங்களில்</a:t>
            </a:r>
            <a:r>
              <a:rPr lang="x-none" altLang="ja-JP" sz="1400" b="1" dirty="0">
                <a:solidFill>
                  <a:srgbClr val="FFFF00"/>
                </a:solidFill>
                <a:latin typeface="Latha" panose="020B0604020202020204" pitchFamily="34" charset="0"/>
                <a:cs typeface="Latha" panose="020B0604020202020204" pitchFamily="34" charset="0"/>
              </a:rPr>
              <a:t> </a:t>
            </a:r>
            <a:r>
              <a:rPr lang="x-none" altLang="ja-JP" sz="1400" b="1" dirty="0" err="1">
                <a:solidFill>
                  <a:srgbClr val="FFFF00"/>
                </a:solidFill>
                <a:latin typeface="Latha" panose="020B0604020202020204" pitchFamily="34" charset="0"/>
                <a:cs typeface="Latha" panose="020B0604020202020204" pitchFamily="34" charset="0"/>
              </a:rPr>
              <a:t>வாசம்பண்ணவேண்டும்</a:t>
            </a:r>
            <a:r>
              <a:rPr lang="x-none" altLang="ja-JP" sz="1400" b="1" dirty="0">
                <a:solidFill>
                  <a:srgbClr val="FFFF00"/>
                </a:solidFill>
                <a:latin typeface="Latha" panose="020B0604020202020204" pitchFamily="34" charset="0"/>
                <a:cs typeface="Latha" panose="020B0604020202020204" pitchFamily="34" charset="0"/>
              </a:rPr>
              <a:t>; நான் உங்கள் </a:t>
            </a:r>
            <a:r>
              <a:rPr lang="x-none" altLang="ja-JP" sz="1400" b="1" dirty="0" err="1">
                <a:solidFill>
                  <a:srgbClr val="FFFF00"/>
                </a:solidFill>
                <a:latin typeface="Latha" panose="020B0604020202020204" pitchFamily="34" charset="0"/>
                <a:cs typeface="Latha" panose="020B0604020202020204" pitchFamily="34" charset="0"/>
              </a:rPr>
              <a:t>தேவனாகிய</a:t>
            </a:r>
            <a:r>
              <a:rPr lang="x-none" altLang="ja-JP" sz="1400" b="1" dirty="0">
                <a:solidFill>
                  <a:srgbClr val="FFFF00"/>
                </a:solidFill>
                <a:latin typeface="Latha" panose="020B0604020202020204" pitchFamily="34" charset="0"/>
                <a:cs typeface="Latha" panose="020B0604020202020204" pitchFamily="34" charset="0"/>
              </a:rPr>
              <a:t> கர்த்தர் என்று சொல் என்றார்.</a:t>
            </a:r>
            <a:r>
              <a:rPr lang="en-US" altLang="ja-JP" sz="1400" b="1" dirty="0">
                <a:latin typeface="Latha" panose="020B0604020202020204" pitchFamily="34" charset="0"/>
                <a:cs typeface="Latha" panose="020B0604020202020204" pitchFamily="34" charset="0"/>
              </a:rPr>
              <a:t>.</a:t>
            </a:r>
            <a:r>
              <a:rPr lang="fr-FR" altLang="ja-JP" sz="1400" b="1" dirty="0">
                <a:latin typeface="Latha" panose="020B0604020202020204" pitchFamily="34" charset="0"/>
                <a:cs typeface="Latha" panose="020B0604020202020204" pitchFamily="34" charset="0"/>
              </a:rPr>
              <a:t>"</a:t>
            </a:r>
            <a:endParaRPr lang="en-US" altLang="en-US" sz="1400" dirty="0">
              <a:latin typeface="Latha" panose="020B0604020202020204" pitchFamily="34" charset="0"/>
              <a:cs typeface="Latha" panose="020B0604020202020204" pitchFamily="34" charset="0"/>
            </a:endParaRPr>
          </a:p>
        </p:txBody>
      </p:sp>
      <p:sp>
        <p:nvSpPr>
          <p:cNvPr id="11"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
        <p:nvSpPr>
          <p:cNvPr id="12" name="Rectangle 2"/>
          <p:cNvSpPr txBox="1">
            <a:spLocks noChangeArrowheads="1"/>
          </p:cNvSpPr>
          <p:nvPr/>
        </p:nvSpPr>
        <p:spPr bwMode="auto">
          <a:xfrm>
            <a:off x="119857" y="5390391"/>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dirty="0" err="1">
                <a:solidFill>
                  <a:schemeClr val="tx2"/>
                </a:solidFill>
                <a:effectLst>
                  <a:outerShdw blurRad="38100" dist="38100" dir="2700000" algn="tl">
                    <a:srgbClr val="000000"/>
                  </a:outerShdw>
                </a:effectLst>
                <a:latin typeface="Latha" panose="020B0604020202020204" pitchFamily="34" charset="0"/>
                <a:cs typeface="Latha" panose="020B0604020202020204" pitchFamily="34" charset="0"/>
              </a:rPr>
              <a:t>கூடாரங்கள்</a:t>
            </a:r>
            <a:br>
              <a:rPr lang="en-US" altLang="en-US" sz="4000" dirty="0">
                <a:solidFill>
                  <a:schemeClr val="tx2"/>
                </a:solidFill>
                <a:effectLst>
                  <a:outerShdw blurRad="38100" dist="38100" dir="2700000" algn="tl">
                    <a:srgbClr val="000000"/>
                  </a:outerShdw>
                </a:effectLst>
              </a:rPr>
            </a:br>
            <a:endParaRPr lang="en-US" altLang="en-US" sz="4000" dirty="0">
              <a:solidFill>
                <a:schemeClr val="tx2"/>
              </a:solidFill>
              <a:effectLst>
                <a:outerShdw blurRad="38100" dist="38100" dir="2700000" algn="tl">
                  <a:srgbClr val="000000"/>
                </a:outerShd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en-US" altLang="en-US" sz="3600" dirty="0" err="1">
                <a:latin typeface="Latha" panose="020B0604020202020204" pitchFamily="34" charset="0"/>
                <a:cs typeface="Latha" panose="020B0604020202020204" pitchFamily="34" charset="0"/>
              </a:rPr>
              <a:t>கூடாரப்</a:t>
            </a:r>
            <a:r>
              <a:rPr lang="en-US" altLang="en-US" sz="3600" dirty="0">
                <a:latin typeface="Latha" panose="020B0604020202020204" pitchFamily="34" charset="0"/>
                <a:cs typeface="Latha" panose="020B0604020202020204" pitchFamily="34" charset="0"/>
              </a:rPr>
              <a:t> </a:t>
            </a:r>
            <a:r>
              <a:rPr lang="en-US" altLang="en-US" sz="3600" dirty="0" err="1">
                <a:latin typeface="Latha" panose="020B0604020202020204" pitchFamily="34" charset="0"/>
                <a:cs typeface="Latha" panose="020B0604020202020204" pitchFamily="34" charset="0"/>
              </a:rPr>
              <a:t>பண்டிகை</a:t>
            </a:r>
            <a:endParaRPr lang="en-US" altLang="en-US" sz="3600" dirty="0">
              <a:latin typeface="Latha" panose="020B0604020202020204" pitchFamily="34" charset="0"/>
              <a:cs typeface="Latha" panose="020B0604020202020204" pitchFamily="34" charset="0"/>
            </a:endParaRPr>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943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38600" y="3767138"/>
            <a:ext cx="5105400" cy="309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u="sng" dirty="0" err="1">
                <a:latin typeface="Latha" panose="020B0604020202020204" pitchFamily="34" charset="0"/>
                <a:cs typeface="Latha" panose="020B0604020202020204" pitchFamily="34" charset="0"/>
              </a:rPr>
              <a:t>உபாகமம்</a:t>
            </a:r>
            <a:r>
              <a:rPr lang="en-US" altLang="en-US" sz="2000" b="1" u="sng" dirty="0">
                <a:latin typeface="Latha" panose="020B0604020202020204" pitchFamily="34" charset="0"/>
                <a:cs typeface="Latha" panose="020B0604020202020204" pitchFamily="34" charset="0"/>
              </a:rPr>
              <a:t> 16:13</a:t>
            </a:r>
            <a:r>
              <a:rPr lang="en-US" altLang="en-US" sz="2000" b="1" dirty="0">
                <a:latin typeface="Latha" panose="020B0604020202020204" pitchFamily="34" charset="0"/>
                <a:cs typeface="Latha" panose="020B0604020202020204" pitchFamily="34" charset="0"/>
              </a:rPr>
              <a:t> </a:t>
            </a:r>
          </a:p>
          <a:p>
            <a:r>
              <a:rPr lang="en-US" altLang="ja-JP" sz="2000" b="1" dirty="0">
                <a:latin typeface="Latha" panose="020B0604020202020204" pitchFamily="34" charset="0"/>
                <a:cs typeface="Latha" panose="020B0604020202020204" pitchFamily="34" charset="0"/>
              </a:rPr>
              <a:t>"</a:t>
            </a:r>
            <a:r>
              <a:rPr lang="x-none" altLang="ja-JP" sz="2000" b="1" dirty="0">
                <a:latin typeface="Latha" panose="020B0604020202020204" pitchFamily="34" charset="0"/>
                <a:cs typeface="Latha" panose="020B0604020202020204" pitchFamily="34" charset="0"/>
              </a:rPr>
              <a:t>நீ உன் </a:t>
            </a:r>
            <a:r>
              <a:rPr lang="x-none" altLang="ja-JP" sz="2000" b="1" dirty="0" err="1">
                <a:latin typeface="Latha" panose="020B0604020202020204" pitchFamily="34" charset="0"/>
                <a:cs typeface="Latha" panose="020B0604020202020204" pitchFamily="34" charset="0"/>
              </a:rPr>
              <a:t>களத்தின்</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பலனையும்</a:t>
            </a:r>
            <a:r>
              <a:rPr lang="x-none" altLang="ja-JP" sz="2000" b="1" dirty="0">
                <a:latin typeface="Latha" panose="020B0604020202020204" pitchFamily="34" charset="0"/>
                <a:cs typeface="Latha" panose="020B0604020202020204" pitchFamily="34" charset="0"/>
              </a:rPr>
              <a:t> உன் </a:t>
            </a:r>
            <a:r>
              <a:rPr lang="x-none" altLang="ja-JP" sz="2000" b="1" dirty="0" err="1">
                <a:latin typeface="Latha" panose="020B0604020202020204" pitchFamily="34" charset="0"/>
                <a:cs typeface="Latha" panose="020B0604020202020204" pitchFamily="34" charset="0"/>
              </a:rPr>
              <a:t>ஆலையின்</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பலனையும்</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சேர்த்தபின்பு</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கூடாரப்பண்டிகையை</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ஏழுநாள்</a:t>
            </a:r>
            <a:r>
              <a:rPr lang="x-none" altLang="ja-JP" sz="2000" b="1" dirty="0">
                <a:latin typeface="Latha" panose="020B0604020202020204" pitchFamily="34" charset="0"/>
                <a:cs typeface="Latha" panose="020B0604020202020204" pitchFamily="34" charset="0"/>
              </a:rPr>
              <a:t> </a:t>
            </a:r>
            <a:r>
              <a:rPr lang="x-none" altLang="ja-JP" sz="2000" b="1" dirty="0" err="1">
                <a:latin typeface="Latha" panose="020B0604020202020204" pitchFamily="34" charset="0"/>
                <a:cs typeface="Latha" panose="020B0604020202020204" pitchFamily="34" charset="0"/>
              </a:rPr>
              <a:t>ஆசரித்து</a:t>
            </a:r>
            <a:r>
              <a:rPr lang="en-US" altLang="ja-JP" sz="2000" b="1" dirty="0">
                <a:latin typeface="Latha" panose="020B0604020202020204" pitchFamily="34" charset="0"/>
                <a:cs typeface="Latha" panose="020B0604020202020204" pitchFamily="34" charset="0"/>
              </a:rPr>
              <a:t>."</a:t>
            </a:r>
            <a:endParaRPr lang="en-US" altLang="en-US" sz="2000" dirty="0">
              <a:latin typeface="Latha" panose="020B0604020202020204" pitchFamily="34" charset="0"/>
              <a:cs typeface="Latha" panose="020B0604020202020204" pitchFamily="34" charset="0"/>
            </a:endParaRPr>
          </a:p>
        </p:txBody>
      </p:sp>
      <p:sp>
        <p:nvSpPr>
          <p:cNvPr id="20890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altLang="en-US" sz="3200" b="1" dirty="0" err="1">
                <a:latin typeface="Latha" panose="020B0604020202020204" pitchFamily="34" charset="0"/>
                <a:cs typeface="Latha" panose="020B0604020202020204" pitchFamily="34" charset="0"/>
              </a:rPr>
              <a:t>கூடாரங்கள்</a:t>
            </a:r>
            <a:r>
              <a:rPr lang="en-US" altLang="en-US" sz="3200" b="1" dirty="0">
                <a:latin typeface="Latha" panose="020B0604020202020204" pitchFamily="34" charset="0"/>
                <a:cs typeface="Latha" panose="020B0604020202020204" pitchFamily="34" charset="0"/>
              </a:rPr>
              <a:t> = </a:t>
            </a:r>
            <a:r>
              <a:rPr lang="en-US" altLang="en-US" sz="3200" b="1" dirty="0" err="1">
                <a:latin typeface="Latha" panose="020B0604020202020204" pitchFamily="34" charset="0"/>
                <a:cs typeface="Latha" panose="020B0604020202020204" pitchFamily="34" charset="0"/>
              </a:rPr>
              <a:t>இறுதி</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அறுவடை</a:t>
            </a:r>
            <a:endParaRPr lang="en-US" altLang="en-US" sz="3200" b="1" dirty="0">
              <a:latin typeface="Latha" panose="020B0604020202020204" pitchFamily="34" charset="0"/>
              <a:cs typeface="Latha" panose="020B0604020202020204" pitchFamily="34"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dirty="0">
              <a:latin typeface="Arial" panose="020B0604020202020204" pitchFamily="34" charset="0"/>
              <a:cs typeface="Times New Roman" pitchFamily="18" charset="0"/>
            </a:endParaRPr>
          </a:p>
        </p:txBody>
      </p:sp>
      <p:sp>
        <p:nvSpPr>
          <p:cNvPr id="214020" name="Text Box 4"/>
          <p:cNvSpPr txBox="1">
            <a:spLocks noChangeArrowheads="1"/>
          </p:cNvSpPr>
          <p:nvPr/>
        </p:nvSpPr>
        <p:spPr bwMode="auto">
          <a:xfrm>
            <a:off x="107504" y="3380839"/>
            <a:ext cx="4312096"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2000" b="1" dirty="0" err="1">
                <a:solidFill>
                  <a:schemeClr val="bg1"/>
                </a:solidFill>
                <a:latin typeface="Latha" panose="020B0604020202020204" pitchFamily="34" charset="0"/>
                <a:cs typeface="Latha" panose="020B0604020202020204" pitchFamily="34" charset="0"/>
              </a:rPr>
              <a:t>தேசங்கள்</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நியாயந்</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தீர்க்கப்படுதல்</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மத்</a:t>
            </a:r>
            <a:r>
              <a:rPr lang="en-US" altLang="en-US" sz="2000" b="1" dirty="0">
                <a:solidFill>
                  <a:schemeClr val="bg1"/>
                </a:solidFill>
                <a:latin typeface="Latha" panose="020B0604020202020204" pitchFamily="34" charset="0"/>
                <a:cs typeface="Latha" panose="020B0604020202020204" pitchFamily="34" charset="0"/>
              </a:rPr>
              <a:t>. 13:30, 39; </a:t>
            </a:r>
            <a:r>
              <a:rPr lang="en-US" altLang="en-US" sz="2000" b="1" dirty="0" err="1">
                <a:solidFill>
                  <a:schemeClr val="bg1"/>
                </a:solidFill>
                <a:latin typeface="Latha" panose="020B0604020202020204" pitchFamily="34" charset="0"/>
                <a:cs typeface="Latha" panose="020B0604020202020204" pitchFamily="34" charset="0"/>
              </a:rPr>
              <a:t>வெளி</a:t>
            </a:r>
            <a:r>
              <a:rPr lang="en-US" altLang="en-US" sz="2000" b="1" dirty="0">
                <a:solidFill>
                  <a:schemeClr val="bg1"/>
                </a:solidFill>
                <a:latin typeface="Latha" panose="020B0604020202020204" pitchFamily="34" charset="0"/>
                <a:cs typeface="Latha" panose="020B0604020202020204" pitchFamily="34" charset="0"/>
              </a:rPr>
              <a:t>. 14:15)</a:t>
            </a:r>
          </a:p>
          <a:p>
            <a:pPr eaLnBrk="1" hangingPunct="1">
              <a:spcBef>
                <a:spcPct val="50000"/>
              </a:spcBef>
              <a:buFontTx/>
              <a:buChar char="•"/>
            </a:pPr>
            <a:r>
              <a:rPr lang="en-US" altLang="en-US" sz="2000" b="1" dirty="0" err="1">
                <a:solidFill>
                  <a:schemeClr val="bg1"/>
                </a:solidFill>
                <a:latin typeface="Latha" panose="020B0604020202020204" pitchFamily="34" charset="0"/>
                <a:cs typeface="Latha" panose="020B0604020202020204" pitchFamily="34" charset="0"/>
              </a:rPr>
              <a:t>மறுரூபமாதல்</a:t>
            </a:r>
            <a:r>
              <a:rPr lang="en-US" altLang="en-US" sz="2000" b="1" dirty="0">
                <a:solidFill>
                  <a:schemeClr val="bg1"/>
                </a:solidFill>
                <a:latin typeface="Latha" panose="020B0604020202020204" pitchFamily="34" charset="0"/>
                <a:cs typeface="Latha" panose="020B0604020202020204" pitchFamily="34" charset="0"/>
              </a:rPr>
              <a:t> = </a:t>
            </a:r>
            <a:r>
              <a:rPr lang="en-US" altLang="en-US" sz="2000" b="1" dirty="0" err="1">
                <a:solidFill>
                  <a:schemeClr val="bg1"/>
                </a:solidFill>
                <a:latin typeface="Latha" panose="020B0604020202020204" pitchFamily="34" charset="0"/>
                <a:cs typeface="Latha" panose="020B0604020202020204" pitchFamily="34" charset="0"/>
              </a:rPr>
              <a:t>தொடரப்</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போகும்</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இராச்சியம்</a:t>
            </a:r>
            <a:r>
              <a:rPr lang="en-US" altLang="en-US" sz="2000" b="1" dirty="0">
                <a:solidFill>
                  <a:schemeClr val="bg1"/>
                </a:solidFill>
                <a:latin typeface="Latha" panose="020B0604020202020204" pitchFamily="34" charset="0"/>
                <a:cs typeface="Latha" panose="020B0604020202020204" pitchFamily="34" charset="0"/>
              </a:rPr>
              <a:t> (</a:t>
            </a:r>
            <a:r>
              <a:rPr lang="en-US" altLang="en-US" sz="2000" b="1" dirty="0" err="1">
                <a:solidFill>
                  <a:schemeClr val="bg1"/>
                </a:solidFill>
                <a:latin typeface="Latha" panose="020B0604020202020204" pitchFamily="34" charset="0"/>
                <a:cs typeface="Latha" panose="020B0604020202020204" pitchFamily="34" charset="0"/>
              </a:rPr>
              <a:t>மத்</a:t>
            </a:r>
            <a:r>
              <a:rPr lang="en-US" altLang="en-US" sz="2000" b="1" dirty="0">
                <a:solidFill>
                  <a:schemeClr val="bg1"/>
                </a:solidFill>
                <a:latin typeface="Latha" panose="020B0604020202020204" pitchFamily="34" charset="0"/>
                <a:cs typeface="Latha" panose="020B0604020202020204" pitchFamily="34" charset="0"/>
              </a:rPr>
              <a:t>. 17:4)</a:t>
            </a: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9624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768475"/>
            <a:ext cx="2362200"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24725" y="2438400"/>
            <a:ext cx="15906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ja-JP" sz="2000" b="1" dirty="0" err="1">
                <a:solidFill>
                  <a:schemeClr val="bg1"/>
                </a:solidFill>
                <a:latin typeface="Latha" panose="020B0604020202020204" pitchFamily="34" charset="0"/>
                <a:cs typeface="Latha" panose="020B0604020202020204" pitchFamily="34" charset="0"/>
              </a:rPr>
              <a:t>தூற்றுதல்</a:t>
            </a:r>
            <a:r>
              <a:rPr lang="en-US" altLang="ja-JP" sz="2000" b="1" dirty="0">
                <a:solidFill>
                  <a:schemeClr val="bg1"/>
                </a:solidFill>
                <a:latin typeface="Latha" panose="020B0604020202020204" pitchFamily="34" charset="0"/>
                <a:cs typeface="Latha" panose="020B0604020202020204" pitchFamily="34" charset="0"/>
              </a:rPr>
              <a:t> = </a:t>
            </a:r>
            <a:r>
              <a:rPr lang="en-US" altLang="ja-JP" sz="2000" b="1" dirty="0" err="1">
                <a:solidFill>
                  <a:schemeClr val="bg1"/>
                </a:solidFill>
                <a:latin typeface="Latha" panose="020B0604020202020204" pitchFamily="34" charset="0"/>
                <a:cs typeface="Latha" panose="020B0604020202020204" pitchFamily="34" charset="0"/>
              </a:rPr>
              <a:t>கிறிஸ்து</a:t>
            </a:r>
            <a:r>
              <a:rPr lang="en-US" altLang="ja-JP" sz="2000" b="1" dirty="0">
                <a:solidFill>
                  <a:schemeClr val="bg1"/>
                </a:solidFill>
                <a:latin typeface="Latha" panose="020B0604020202020204" pitchFamily="34" charset="0"/>
                <a:cs typeface="Latha" panose="020B0604020202020204" pitchFamily="34" charset="0"/>
              </a:rPr>
              <a:t> </a:t>
            </a:r>
            <a:r>
              <a:rPr lang="en-US" altLang="ja-JP" sz="2000" b="1" dirty="0" err="1">
                <a:solidFill>
                  <a:schemeClr val="bg1"/>
                </a:solidFill>
                <a:latin typeface="Latha" panose="020B0604020202020204" pitchFamily="34" charset="0"/>
                <a:cs typeface="Latha" panose="020B0604020202020204" pitchFamily="34" charset="0"/>
              </a:rPr>
              <a:t>பூமிக்குத்</a:t>
            </a:r>
            <a:r>
              <a:rPr lang="en-US" altLang="ja-JP" sz="2000" b="1" dirty="0">
                <a:solidFill>
                  <a:schemeClr val="bg1"/>
                </a:solidFill>
                <a:latin typeface="Latha" panose="020B0604020202020204" pitchFamily="34" charset="0"/>
                <a:cs typeface="Latha" panose="020B0604020202020204" pitchFamily="34" charset="0"/>
              </a:rPr>
              <a:t> </a:t>
            </a:r>
            <a:r>
              <a:rPr lang="en-US" altLang="ja-JP" sz="2000" b="1" dirty="0" err="1">
                <a:solidFill>
                  <a:schemeClr val="bg1"/>
                </a:solidFill>
                <a:latin typeface="Latha" panose="020B0604020202020204" pitchFamily="34" charset="0"/>
                <a:cs typeface="Latha" panose="020B0604020202020204" pitchFamily="34" charset="0"/>
              </a:rPr>
              <a:t>திரும்பும்</a:t>
            </a:r>
            <a:r>
              <a:rPr lang="en-US" altLang="ja-JP" sz="2000" b="1" dirty="0">
                <a:solidFill>
                  <a:schemeClr val="bg1"/>
                </a:solidFill>
                <a:latin typeface="Latha" panose="020B0604020202020204" pitchFamily="34" charset="0"/>
                <a:cs typeface="Latha" panose="020B0604020202020204" pitchFamily="34" charset="0"/>
              </a:rPr>
              <a:t> போது </a:t>
            </a:r>
            <a:r>
              <a:rPr lang="en-US" altLang="ja-JP" sz="2000" b="1" dirty="0" err="1">
                <a:solidFill>
                  <a:schemeClr val="bg1"/>
                </a:solidFill>
                <a:latin typeface="Latha" panose="020B0604020202020204" pitchFamily="34" charset="0"/>
                <a:cs typeface="Latha" panose="020B0604020202020204" pitchFamily="34" charset="0"/>
              </a:rPr>
              <a:t>நிகழக்கூடிய</a:t>
            </a:r>
            <a:r>
              <a:rPr lang="en-US" altLang="ja-JP" sz="2000" b="1" dirty="0">
                <a:solidFill>
                  <a:schemeClr val="bg1"/>
                </a:solidFill>
                <a:latin typeface="Latha" panose="020B0604020202020204" pitchFamily="34" charset="0"/>
                <a:cs typeface="Latha" panose="020B0604020202020204" pitchFamily="34" charset="0"/>
              </a:rPr>
              <a:t> </a:t>
            </a:r>
            <a:r>
              <a:rPr lang="en-US" altLang="ja-JP" sz="2000" b="1" dirty="0" err="1">
                <a:solidFill>
                  <a:schemeClr val="bg1"/>
                </a:solidFill>
                <a:latin typeface="Latha" panose="020B0604020202020204" pitchFamily="34" charset="0"/>
                <a:cs typeface="Latha" panose="020B0604020202020204" pitchFamily="34" charset="0"/>
              </a:rPr>
              <a:t>நிகழ்வுகள்</a:t>
            </a:r>
            <a:r>
              <a:rPr lang="en-US" altLang="ja-JP" sz="2000" b="1" dirty="0">
                <a:solidFill>
                  <a:schemeClr val="bg1"/>
                </a:solidFill>
                <a:latin typeface="Latha" panose="020B0604020202020204" pitchFamily="34" charset="0"/>
                <a:cs typeface="Latha" panose="020B0604020202020204" pitchFamily="34" charset="0"/>
              </a:rPr>
              <a:t>:</a:t>
            </a:r>
            <a:endParaRPr lang="en-US" altLang="en-US" sz="2000" b="1" dirty="0">
              <a:solidFill>
                <a:schemeClr val="bg1"/>
              </a:solidFill>
              <a:latin typeface="Latha" panose="020B0604020202020204" pitchFamily="34" charset="0"/>
              <a:cs typeface="Latha" panose="020B0604020202020204" pitchFamily="34" charset="0"/>
            </a:endParaRPr>
          </a:p>
        </p:txBody>
      </p:sp>
      <p:sp>
        <p:nvSpPr>
          <p:cNvPr id="214025" name="Text Box 9"/>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solidFill>
                  <a:schemeClr val="bg1"/>
                </a:solidFill>
                <a:latin typeface="Arial" panose="020B0604020202020204" pitchFamily="34" charset="0"/>
              </a:rPr>
              <a:t>184</a:t>
            </a:r>
            <a:endParaRPr lang="en-US" altLang="en-US" sz="1800" b="1" dirty="0">
              <a:solidFill>
                <a:schemeClr val="bg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21702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extLst>
            <a:ext uri="{FAA26D3D-D897-4be2-8F04-BA451C77F1D7}">
              <ma14:placeholderFlag xmlns="" xmlns:ma14="http://schemas.microsoft.com/office/mac/drawingml/2011/main" val="1"/>
            </a:ext>
          </a:extLst>
        </p:spPr>
        <p:txBody>
          <a:bodyPr/>
          <a:lstStyle/>
          <a:p>
            <a:pPr eaLnBrk="1" hangingPunct="1">
              <a:spcBef>
                <a:spcPct val="50000"/>
              </a:spcBef>
              <a:defRPr/>
            </a:pPr>
            <a:r>
              <a:rPr lang="en-US" sz="2400" b="1" dirty="0" err="1">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மறுரூபமடைதல்</a:t>
            </a:r>
            <a: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 = </a:t>
            </a:r>
            <a:r>
              <a:rPr lang="en-US" sz="2400" b="1" dirty="0" err="1">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கூடாரங்கள்</a:t>
            </a:r>
            <a: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 </a:t>
            </a:r>
            <a:r>
              <a:rPr lang="en-US" sz="2400" b="1" dirty="0" err="1">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இராச்சியம்</a:t>
            </a:r>
            <a: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 </a:t>
            </a:r>
            <a:b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br>
            <a: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a:t>
            </a:r>
            <a:r>
              <a:rPr lang="en-US" sz="2400" b="1" dirty="0" err="1">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மத்</a:t>
            </a:r>
            <a:r>
              <a:rPr lang="en-US" sz="2400" b="1" dirty="0">
                <a:solidFill>
                  <a:srgbClr val="FFFFFF"/>
                </a:solidFill>
                <a:effectLst>
                  <a:glow rad="228600">
                    <a:schemeClr val="tx1">
                      <a:alpha val="89000"/>
                    </a:schemeClr>
                  </a:glow>
                </a:effectLst>
                <a:latin typeface="Latha" panose="020B0604020202020204" pitchFamily="34" charset="0"/>
                <a:ea typeface="ＭＳ Ｐゴシック" charset="-128"/>
                <a:cs typeface="Latha" panose="020B0604020202020204" pitchFamily="34" charset="0"/>
              </a:rPr>
              <a:t>. 17:4)</a:t>
            </a: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dirty="0">
              <a:solidFill>
                <a:srgbClr val="000000"/>
              </a:solidFill>
              <a:latin typeface="Arial" panose="020B0604020202020204" pitchFamily="34"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83522481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3768" y="2684512"/>
            <a:ext cx="3048000" cy="1752600"/>
          </a:xfrm>
        </p:spPr>
        <p:txBody>
          <a:bodyPr/>
          <a:lstStyle/>
          <a:p>
            <a:r>
              <a:rPr kumimoji="1" lang="en-US" altLang="en-US" sz="2800" b="1" dirty="0" err="1">
                <a:solidFill>
                  <a:schemeClr val="bg1"/>
                </a:solidFill>
                <a:latin typeface="Latha" panose="020B0604020202020204" pitchFamily="34" charset="0"/>
                <a:cs typeface="Latha" panose="020B0604020202020204" pitchFamily="34" charset="0"/>
              </a:rPr>
              <a:t>கூடார</a:t>
            </a:r>
            <a:r>
              <a:rPr kumimoji="1" lang="en-US" altLang="en-US" sz="2800" b="1" dirty="0">
                <a:solidFill>
                  <a:schemeClr val="bg1"/>
                </a:solidFill>
                <a:latin typeface="Latha" panose="020B0604020202020204" pitchFamily="34" charset="0"/>
                <a:cs typeface="Latha" panose="020B0604020202020204" pitchFamily="34" charset="0"/>
              </a:rPr>
              <a:t> </a:t>
            </a:r>
            <a:r>
              <a:rPr kumimoji="1" lang="en-US" altLang="en-US" sz="2800" b="1" dirty="0" err="1">
                <a:solidFill>
                  <a:schemeClr val="bg1"/>
                </a:solidFill>
                <a:latin typeface="Latha" panose="020B0604020202020204" pitchFamily="34" charset="0"/>
                <a:cs typeface="Latha" panose="020B0604020202020204" pitchFamily="34" charset="0"/>
              </a:rPr>
              <a:t>யாத்திரை</a:t>
            </a:r>
            <a:r>
              <a:rPr kumimoji="1" lang="en-US" altLang="en-US" sz="2800" b="1" dirty="0">
                <a:solidFill>
                  <a:schemeClr val="bg1"/>
                </a:solidFill>
                <a:latin typeface="Latha" panose="020B0604020202020204" pitchFamily="34" charset="0"/>
                <a:cs typeface="Latha" panose="020B0604020202020204" pitchFamily="34" charset="0"/>
              </a:rPr>
              <a:t> </a:t>
            </a:r>
            <a:r>
              <a:rPr kumimoji="1" lang="en-US" altLang="en-US" sz="2800" b="1" dirty="0" err="1">
                <a:solidFill>
                  <a:schemeClr val="bg1"/>
                </a:solidFill>
                <a:latin typeface="Latha" panose="020B0604020202020204" pitchFamily="34" charset="0"/>
                <a:cs typeface="Latha" panose="020B0604020202020204" pitchFamily="34" charset="0"/>
              </a:rPr>
              <a:t>பண்டிகை</a:t>
            </a:r>
            <a:r>
              <a:rPr kumimoji="1" lang="en-US" altLang="en-US" sz="2800" b="1" dirty="0">
                <a:solidFill>
                  <a:schemeClr val="bg1"/>
                </a:solidFill>
                <a:latin typeface="Latha" panose="020B0604020202020204" pitchFamily="34" charset="0"/>
                <a:cs typeface="Latha" panose="020B0604020202020204" pitchFamily="34" charset="0"/>
              </a:rPr>
              <a:t> </a:t>
            </a:r>
            <a:r>
              <a:rPr kumimoji="1" lang="en-US" altLang="en-US" sz="2800" b="1" dirty="0">
                <a:solidFill>
                  <a:schemeClr val="bg1"/>
                </a:solidFill>
                <a:latin typeface="Arial" pitchFamily="34" charset="0"/>
              </a:rPr>
              <a:t>#3</a:t>
            </a:r>
            <a:endParaRPr lang="en-US" altLang="en-US" sz="28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65" name="Text Box 8"/>
          <p:cNvSpPr txBox="1">
            <a:spLocks noChangeArrowheads="1"/>
          </p:cNvSpPr>
          <p:nvPr/>
        </p:nvSpPr>
        <p:spPr bwMode="auto">
          <a:xfrm>
            <a:off x="6553200" y="6172200"/>
            <a:ext cx="23775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400" dirty="0">
                <a:solidFill>
                  <a:srgbClr val="FFFFFF"/>
                </a:solidFill>
                <a:latin typeface="Latha" panose="020B0604020202020204" pitchFamily="34" charset="0"/>
                <a:cs typeface="Latha" panose="020B0604020202020204" pitchFamily="34" charset="0"/>
              </a:rPr>
              <a:t>3 </a:t>
            </a:r>
            <a:r>
              <a:rPr lang="en-US" altLang="en-US" sz="1400" dirty="0" err="1">
                <a:solidFill>
                  <a:srgbClr val="FFFFFF"/>
                </a:solidFill>
                <a:latin typeface="Latha" panose="020B0604020202020204" pitchFamily="34" charset="0"/>
                <a:cs typeface="Latha" panose="020B0604020202020204" pitchFamily="34" charset="0"/>
              </a:rPr>
              <a:t>யாத்திரை</a:t>
            </a:r>
            <a:r>
              <a:rPr lang="en-US" altLang="en-US" sz="1400" dirty="0">
                <a:solidFill>
                  <a:srgbClr val="FFFFFF"/>
                </a:solidFill>
                <a:latin typeface="Latha" panose="020B0604020202020204" pitchFamily="34" charset="0"/>
                <a:cs typeface="Latha" panose="020B0604020202020204" pitchFamily="34" charset="0"/>
              </a:rPr>
              <a:t> </a:t>
            </a:r>
            <a:r>
              <a:rPr lang="en-US" altLang="en-US" sz="1400" dirty="0" err="1">
                <a:solidFill>
                  <a:srgbClr val="FFFFFF"/>
                </a:solidFill>
                <a:latin typeface="Latha" panose="020B0604020202020204" pitchFamily="34" charset="0"/>
                <a:cs typeface="Latha" panose="020B0604020202020204" pitchFamily="34" charset="0"/>
              </a:rPr>
              <a:t>பண்டிகை</a:t>
            </a:r>
            <a:endParaRPr lang="en-US" altLang="en-US" sz="1400" dirty="0">
              <a:solidFill>
                <a:srgbClr val="FFFFFF"/>
              </a:solidFill>
              <a:latin typeface="Latha" panose="020B0604020202020204" pitchFamily="34" charset="0"/>
              <a:cs typeface="Latha" panose="020B0604020202020204" pitchFamily="34" charset="0"/>
            </a:endParaRPr>
          </a:p>
        </p:txBody>
      </p:sp>
      <p:sp>
        <p:nvSpPr>
          <p:cNvPr id="296966" name="Text Box 9"/>
          <p:cNvSpPr txBox="1">
            <a:spLocks noChangeArrowheads="1"/>
          </p:cNvSpPr>
          <p:nvPr/>
        </p:nvSpPr>
        <p:spPr bwMode="auto">
          <a:xfrm>
            <a:off x="5348288" y="838200"/>
            <a:ext cx="102784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மீட்பு</a:t>
            </a:r>
            <a:endParaRPr lang="en-US" altLang="en-US" b="1" dirty="0">
              <a:solidFill>
                <a:srgbClr val="0000FF"/>
              </a:solidFill>
              <a:latin typeface="Latha" panose="020B0604020202020204" pitchFamily="34" charset="0"/>
              <a:cs typeface="Latha" panose="020B0604020202020204" pitchFamily="34" charset="0"/>
            </a:endParaRPr>
          </a:p>
        </p:txBody>
      </p:sp>
      <p:sp>
        <p:nvSpPr>
          <p:cNvPr id="296967" name="Text Box 10"/>
          <p:cNvSpPr txBox="1">
            <a:spLocks noChangeArrowheads="1"/>
          </p:cNvSpPr>
          <p:nvPr/>
        </p:nvSpPr>
        <p:spPr bwMode="auto">
          <a:xfrm>
            <a:off x="6519477" y="1281812"/>
            <a:ext cx="1156086"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Latha" panose="020B0604020202020204" pitchFamily="34" charset="0"/>
                <a:cs typeface="Latha" panose="020B0604020202020204" pitchFamily="34" charset="0"/>
              </a:rPr>
              <a:t>பிரிவு</a:t>
            </a:r>
            <a:endParaRPr lang="en-US" altLang="en-US" b="1" dirty="0">
              <a:solidFill>
                <a:srgbClr val="0000FF"/>
              </a:solidFill>
              <a:latin typeface="Latha" panose="020B0604020202020204" pitchFamily="34" charset="0"/>
              <a:cs typeface="Latha" panose="020B0604020202020204" pitchFamily="34" charset="0"/>
            </a:endParaRPr>
          </a:p>
        </p:txBody>
      </p:sp>
      <p:sp>
        <p:nvSpPr>
          <p:cNvPr id="296968" name="Text Box 11"/>
          <p:cNvSpPr txBox="1">
            <a:spLocks noChangeArrowheads="1"/>
          </p:cNvSpPr>
          <p:nvPr/>
        </p:nvSpPr>
        <p:spPr bwMode="auto">
          <a:xfrm>
            <a:off x="6273218" y="1752600"/>
            <a:ext cx="2520242"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உயிர்த்தெழுதல்</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296970" name="Text Box 13"/>
          <p:cNvSpPr txBox="1">
            <a:spLocks noChangeArrowheads="1"/>
          </p:cNvSpPr>
          <p:nvPr/>
        </p:nvSpPr>
        <p:spPr bwMode="auto">
          <a:xfrm>
            <a:off x="7447722" y="3371374"/>
            <a:ext cx="1685077"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பரிசுத்தாவி</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429000" y="1327364"/>
            <a:ext cx="309411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2000" b="1" kern="0" dirty="0">
                <a:solidFill>
                  <a:srgbClr val="336600"/>
                </a:solidFill>
                <a:latin typeface="Latha" panose="020B0604020202020204" pitchFamily="34" charset="0"/>
                <a:ea typeface="Times New Roman" charset="0"/>
                <a:cs typeface="Latha" panose="020B0604020202020204" pitchFamily="34" charset="0"/>
              </a:rPr>
              <a:t> </a:t>
            </a:r>
            <a:r>
              <a:rPr lang="en-US" sz="20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067944" y="1793578"/>
            <a:ext cx="2149948"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4941908" y="3374241"/>
            <a:ext cx="2505814"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4939129" y="3238500"/>
            <a:ext cx="2547938"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78" name="Text Box 18"/>
          <p:cNvSpPr txBox="1">
            <a:spLocks noChangeArrowheads="1"/>
          </p:cNvSpPr>
          <p:nvPr/>
        </p:nvSpPr>
        <p:spPr bwMode="auto">
          <a:xfrm>
            <a:off x="4037905" y="913398"/>
            <a:ext cx="126829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r>
              <a:rPr lang="en-US" altLang="en-US" sz="2000" b="1" dirty="0">
                <a:solidFill>
                  <a:srgbClr val="336600"/>
                </a:solidFill>
                <a:latin typeface="Arial" pitchFamily="34" charset="0"/>
                <a:cs typeface="Times New Roman" pitchFamily="18" charset="0"/>
              </a:rPr>
              <a:t> </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6" name="Text Box 12"/>
          <p:cNvSpPr txBox="1">
            <a:spLocks noChangeArrowheads="1"/>
          </p:cNvSpPr>
          <p:nvPr/>
        </p:nvSpPr>
        <p:spPr bwMode="auto">
          <a:xfrm>
            <a:off x="107504" y="5857739"/>
            <a:ext cx="323678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a:t>
            </a:r>
            <a:r>
              <a:rPr lang="en-US" altLang="en-US" sz="1600" b="1" dirty="0">
                <a:solidFill>
                  <a:srgbClr val="0000FF"/>
                </a:solidFill>
                <a:latin typeface="Latha" panose="020B0604020202020204" pitchFamily="34" charset="0"/>
                <a:cs typeface="Latha" panose="020B0604020202020204" pitchFamily="34" charset="0"/>
              </a:rPr>
              <a:t> </a:t>
            </a:r>
            <a:r>
              <a:rPr lang="en-US" altLang="en-US" sz="1600" b="1" dirty="0" err="1">
                <a:solidFill>
                  <a:srgbClr val="0000FF"/>
                </a:solidFill>
                <a:latin typeface="Latha" panose="020B0604020202020204" pitchFamily="34" charset="0"/>
                <a:cs typeface="Latha" panose="020B0604020202020204" pitchFamily="34" charset="0"/>
              </a:rPr>
              <a:t>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7" name="Text Box 14"/>
          <p:cNvSpPr txBox="1">
            <a:spLocks noChangeArrowheads="1"/>
          </p:cNvSpPr>
          <p:nvPr/>
        </p:nvSpPr>
        <p:spPr bwMode="auto">
          <a:xfrm>
            <a:off x="395536" y="5451377"/>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8" name="Text Box 15"/>
          <p:cNvSpPr txBox="1">
            <a:spLocks noChangeArrowheads="1"/>
          </p:cNvSpPr>
          <p:nvPr/>
        </p:nvSpPr>
        <p:spPr bwMode="auto">
          <a:xfrm>
            <a:off x="539552" y="5045014"/>
            <a:ext cx="1484702"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இராச்சியம்</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29" name="Text Box 16"/>
          <p:cNvSpPr txBox="1">
            <a:spLocks noChangeArrowheads="1"/>
          </p:cNvSpPr>
          <p:nvPr/>
        </p:nvSpPr>
        <p:spPr bwMode="auto">
          <a:xfrm>
            <a:off x="3429000" y="5867400"/>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2" name="Text Box 16"/>
          <p:cNvSpPr txBox="1">
            <a:spLocks noChangeArrowheads="1"/>
          </p:cNvSpPr>
          <p:nvPr/>
        </p:nvSpPr>
        <p:spPr bwMode="auto">
          <a:xfrm>
            <a:off x="2130433" y="5028347"/>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33" name="Text Box 16"/>
          <p:cNvSpPr txBox="1">
            <a:spLocks noChangeArrowheads="1"/>
          </p:cNvSpPr>
          <p:nvPr/>
        </p:nvSpPr>
        <p:spPr bwMode="auto">
          <a:xfrm>
            <a:off x="2514600" y="5446713"/>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922463" y="497205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7298"/>
            <a:ext cx="914400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p:txBody>
          <a:bodyPr/>
          <a:lstStyle/>
          <a:p>
            <a:pPr eaLnBrk="1" hangingPunct="1"/>
            <a:r>
              <a:rPr lang="en-US" altLang="en-US" sz="3200" b="1" dirty="0" err="1">
                <a:latin typeface="Latha" panose="020B0604020202020204" pitchFamily="34" charset="0"/>
                <a:cs typeface="Latha" panose="020B0604020202020204" pitchFamily="34" charset="0"/>
              </a:rPr>
              <a:t>இஸ்ரயேலின்</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பண்டிகைகள்</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பற்றிய</a:t>
            </a:r>
            <a:r>
              <a:rPr lang="en-US" altLang="en-US" sz="3200" b="1" dirty="0">
                <a:latin typeface="Latha" panose="020B0604020202020204" pitchFamily="34" charset="0"/>
                <a:cs typeface="Latha" panose="020B0604020202020204" pitchFamily="34" charset="0"/>
              </a:rPr>
              <a:t> </a:t>
            </a:r>
            <a:r>
              <a:rPr lang="en-US" altLang="en-US" sz="3200" b="1" dirty="0" err="1">
                <a:latin typeface="Latha" panose="020B0604020202020204" pitchFamily="34" charset="0"/>
                <a:cs typeface="Latha" panose="020B0604020202020204" pitchFamily="34" charset="0"/>
              </a:rPr>
              <a:t>சுருக்கம்</a:t>
            </a:r>
            <a:endParaRPr lang="en-US" altLang="en-US" sz="3200" b="1" dirty="0">
              <a:latin typeface="Latha" panose="020B0604020202020204" pitchFamily="34" charset="0"/>
              <a:cs typeface="Latha" panose="020B0604020202020204" pitchFamily="34" charset="0"/>
            </a:endParaRPr>
          </a:p>
        </p:txBody>
      </p:sp>
      <p:sp>
        <p:nvSpPr>
          <p:cNvPr id="11267" name="Rectangle 3"/>
          <p:cNvSpPr>
            <a:spLocks noGrp="1" noChangeArrowheads="1"/>
          </p:cNvSpPr>
          <p:nvPr>
            <p:ph type="body" sz="half" idx="1"/>
          </p:nvPr>
        </p:nvSpPr>
        <p:spPr>
          <a:xfrm>
            <a:off x="152400" y="1600200"/>
            <a:ext cx="7772400" cy="4648200"/>
          </a:xfrm>
        </p:spPr>
        <p:txBody>
          <a:bodyPr/>
          <a:lstStyle/>
          <a:p>
            <a:pPr marL="457200" indent="-457200" eaLnBrk="1" hangingPunct="1">
              <a:lnSpc>
                <a:spcPct val="150000"/>
              </a:lnSpc>
              <a:buFont typeface="Arial" pitchFamily="34" charset="0"/>
              <a:buAutoNum type="arabicPeriod"/>
            </a:pPr>
            <a:r>
              <a:rPr lang="en-US" altLang="en-US" sz="2400" b="1" dirty="0" err="1">
                <a:latin typeface="Latha" panose="020B0604020202020204" pitchFamily="34" charset="0"/>
                <a:cs typeface="Latha" panose="020B0604020202020204" pitchFamily="34" charset="0"/>
              </a:rPr>
              <a:t>பெரும்பாலும்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இரண்டு</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மாதங்களுக்குள்</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உள்ளடக்கமுடியும்</a:t>
            </a:r>
            <a:endParaRPr lang="en-US" altLang="en-US" sz="24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400" b="1" dirty="0" err="1">
                <a:latin typeface="Latha" panose="020B0604020202020204" pitchFamily="34" charset="0"/>
                <a:cs typeface="Latha" panose="020B0604020202020204" pitchFamily="34" charset="0"/>
              </a:rPr>
              <a:t>மகிழ்ச்சிகரமானதும்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பயபக்தி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மிக்கதுமானவை</a:t>
            </a:r>
            <a:endParaRPr lang="en-US" altLang="en-US" sz="24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400" b="1" dirty="0" err="1">
                <a:latin typeface="Latha" panose="020B0604020202020204" pitchFamily="34" charset="0"/>
                <a:cs typeface="Latha" panose="020B0604020202020204" pitchFamily="34" charset="0"/>
              </a:rPr>
              <a:t>எருசலேமிலும்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வீடுகளிலும்</a:t>
            </a:r>
            <a:endParaRPr lang="en-US" altLang="en-US" sz="24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400" b="1" dirty="0" err="1">
                <a:latin typeface="Latha" panose="020B0604020202020204" pitchFamily="34" charset="0"/>
                <a:cs typeface="Latha" panose="020B0604020202020204" pitchFamily="34" charset="0"/>
              </a:rPr>
              <a:t>விவசாயத்தை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மையமாகக்</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கொண்டவை</a:t>
            </a:r>
            <a:endParaRPr lang="en-US" altLang="en-US" sz="2400" b="1" dirty="0">
              <a:latin typeface="Latha" panose="020B0604020202020204" pitchFamily="34" charset="0"/>
              <a:cs typeface="Latha" panose="020B0604020202020204" pitchFamily="34" charset="0"/>
            </a:endParaRPr>
          </a:p>
        </p:txBody>
      </p:sp>
      <p:pic>
        <p:nvPicPr>
          <p:cNvPr id="297988" name="Picture 5" descr="feast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851775" y="1828800"/>
            <a:ext cx="1289050" cy="2459038"/>
          </a:xfrm>
        </p:spPr>
      </p:pic>
      <p:pic>
        <p:nvPicPr>
          <p:cNvPr id="297989" name="Picture 12" descr="prophecyfeast">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7848600" y="4572000"/>
            <a:ext cx="1295400" cy="2286000"/>
          </a:xfrm>
        </p:spPr>
      </p:pic>
      <p:sp>
        <p:nvSpPr>
          <p:cNvPr id="11277" name="Text Box 13"/>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2400" b="1" dirty="0" err="1">
                <a:latin typeface="Latha" panose="020B0604020202020204" pitchFamily="34" charset="0"/>
                <a:cs typeface="Latha" panose="020B0604020202020204" pitchFamily="34" charset="0"/>
              </a:rPr>
              <a:t>ஏப்ரல்</a:t>
            </a:r>
            <a:r>
              <a:rPr lang="en-US" altLang="en-US" sz="2400" b="1" dirty="0">
                <a:latin typeface="Latha" panose="020B0604020202020204" pitchFamily="34" charset="0"/>
                <a:cs typeface="Latha" panose="020B0604020202020204" pitchFamily="34" charset="0"/>
              </a:rPr>
              <a:t> – </a:t>
            </a:r>
            <a:r>
              <a:rPr lang="en-US" altLang="en-US" sz="2400" b="1" dirty="0" err="1">
                <a:latin typeface="Latha" panose="020B0604020202020204" pitchFamily="34" charset="0"/>
                <a:cs typeface="Latha" panose="020B0604020202020204" pitchFamily="34" charset="0"/>
              </a:rPr>
              <a:t>நொவம்பர்</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அறுவடை</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நீடித்தல்</a:t>
            </a:r>
            <a:endParaRPr lang="en-US" altLang="en-US" sz="2400" b="1" dirty="0">
              <a:latin typeface="Latha" panose="020B0604020202020204" pitchFamily="34" charset="0"/>
              <a:cs typeface="Latha" panose="020B0604020202020204" pitchFamily="34" charset="0"/>
            </a:endParaRP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rPr>
              <a:t>183</a:t>
            </a:r>
            <a:endParaRPr lang="en-US" altLang="en-US" sz="18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75954181"/>
              </p:ext>
            </p:extLst>
          </p:nvPr>
        </p:nvGraphicFramePr>
        <p:xfrm>
          <a:off x="0" y="1250950"/>
          <a:ext cx="9180513" cy="5572125"/>
        </p:xfrm>
        <a:graphic>
          <a:graphicData uri="http://schemas.openxmlformats.org/drawingml/2006/table">
            <a:tbl>
              <a:tblPr/>
              <a:tblGrid>
                <a:gridCol w="18356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792088">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936105">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மார்ச்</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ஏப்பிரல்</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மே</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ஜுன்</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ஜுலை</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ஆகஸ்ட்</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Arial" pitchFamily="34" charset="0"/>
                          <a:ea typeface="MS PGothic" pitchFamily="34" charset="-128"/>
                          <a:cs typeface="Arial" pitchFamily="34" charset="0"/>
                        </a:rPr>
                        <a:t>செப்ட்</a:t>
                      </a:r>
                      <a:endParaRPr kumimoji="0" lang="en-US" altLang="en-US" sz="12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ஒக்ட்</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FFFF"/>
                          </a:solidFill>
                          <a:effectLst/>
                          <a:latin typeface="Latha" panose="020B0604020202020204" pitchFamily="34" charset="0"/>
                          <a:ea typeface="MS PGothic" pitchFamily="34" charset="-128"/>
                          <a:cs typeface="Latha" panose="020B0604020202020204" pitchFamily="34" charset="0"/>
                        </a:rPr>
                        <a:t>நொவம்</a:t>
                      </a:r>
                      <a:endParaRPr kumimoji="0" lang="en-US" altLang="en-US" sz="1200" b="1" i="0" u="none" strike="noStrike" cap="none" normalizeH="0" baseline="0" dirty="0">
                        <a:ln>
                          <a:noFill/>
                        </a:ln>
                        <a:solidFill>
                          <a:srgbClr val="FFFFFF"/>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கோதுமை</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பார்லி</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ஓட்ஸ்</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பச்சைப்</a:t>
                      </a:r>
                      <a:r>
                        <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rPr>
                        <a:t> </a:t>
                      </a: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பட்டாணி</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கடலை</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பயறு</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பட்டாணிக்கடலை</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எள்ளு</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சணல்</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திணை</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திராட்சை</a:t>
                      </a:r>
                      <a:endParaRPr kumimoji="0" lang="en-US" altLang="en-US" sz="11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அத்தி</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மாதுளை</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8C0000"/>
                          </a:solidFill>
                          <a:effectLst/>
                          <a:latin typeface="Latha" panose="020B0604020202020204" pitchFamily="34" charset="0"/>
                          <a:ea typeface="MS PGothic" pitchFamily="34" charset="-128"/>
                          <a:cs typeface="Latha" panose="020B0604020202020204" pitchFamily="34" charset="0"/>
                        </a:rPr>
                        <a:t>ஆலிவ்</a:t>
                      </a:r>
                      <a:endParaRPr kumimoji="0" lang="en-US" altLang="en-US" sz="1200" b="1" i="0" u="none" strike="noStrike" cap="none" normalizeH="0" baseline="0" dirty="0">
                        <a:ln>
                          <a:noFill/>
                        </a:ln>
                        <a:solidFill>
                          <a:srgbClr val="8C0000"/>
                        </a:solidFill>
                        <a:effectLst/>
                        <a:latin typeface="Latha" panose="020B0604020202020204" pitchFamily="34" charset="0"/>
                        <a:ea typeface="MS PGothic" pitchFamily="34" charset="-128"/>
                        <a:cs typeface="Latha"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400" dirty="0">
                <a:solidFill>
                  <a:schemeClr val="accent4">
                    <a:lumMod val="10000"/>
                  </a:schemeClr>
                </a:solidFill>
                <a:latin typeface="Arial"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dirty="0" err="1">
                <a:solidFill>
                  <a:srgbClr val="FFFFFF"/>
                </a:solidFill>
                <a:latin typeface="Arial" charset="0"/>
              </a:rPr>
              <a:t>இஸ்ரயேலின்</a:t>
            </a:r>
            <a:r>
              <a:rPr lang="en-US" sz="2000" b="1" dirty="0">
                <a:solidFill>
                  <a:srgbClr val="FFFFFF"/>
                </a:solidFill>
                <a:latin typeface="Arial" charset="0"/>
              </a:rPr>
              <a:t> </a:t>
            </a:r>
            <a:r>
              <a:rPr lang="en-US" sz="2000" b="1" dirty="0" err="1">
                <a:solidFill>
                  <a:srgbClr val="FFFFFF"/>
                </a:solidFill>
                <a:latin typeface="Arial" charset="0"/>
              </a:rPr>
              <a:t>நவீன</a:t>
            </a:r>
            <a:r>
              <a:rPr lang="en-US" sz="2000" b="1" dirty="0">
                <a:solidFill>
                  <a:srgbClr val="FFFFFF"/>
                </a:solidFill>
                <a:latin typeface="Arial" charset="0"/>
              </a:rPr>
              <a:t> </a:t>
            </a:r>
            <a:r>
              <a:rPr lang="en-US" sz="2000" b="1" dirty="0" err="1">
                <a:solidFill>
                  <a:srgbClr val="FFFFFF"/>
                </a:solidFill>
                <a:latin typeface="Arial" charset="0"/>
              </a:rPr>
              <a:t>விவசாய</a:t>
            </a:r>
            <a:r>
              <a:rPr lang="en-US" sz="2000" b="1" dirty="0">
                <a:solidFill>
                  <a:srgbClr val="FFFFFF"/>
                </a:solidFill>
                <a:latin typeface="Arial" charset="0"/>
              </a:rPr>
              <a:t> </a:t>
            </a:r>
            <a:r>
              <a:rPr lang="en-US" sz="2000" b="1" dirty="0" err="1">
                <a:solidFill>
                  <a:srgbClr val="FFFFFF"/>
                </a:solidFill>
                <a:latin typeface="Arial" charset="0"/>
              </a:rPr>
              <a:t>முறையை</a:t>
            </a:r>
            <a:r>
              <a:rPr lang="en-US" sz="2000" b="1" dirty="0">
                <a:solidFill>
                  <a:srgbClr val="FFFFFF"/>
                </a:solidFill>
                <a:latin typeface="Arial" charset="0"/>
              </a:rPr>
              <a:t> </a:t>
            </a:r>
            <a:r>
              <a:rPr lang="en-US" sz="2000" b="1" dirty="0" err="1">
                <a:solidFill>
                  <a:srgbClr val="FFFFFF"/>
                </a:solidFill>
                <a:latin typeface="Arial" charset="0"/>
              </a:rPr>
              <a:t>அடிப்படயாகக்</a:t>
            </a:r>
            <a:r>
              <a:rPr lang="en-US" sz="2000" b="1" dirty="0">
                <a:solidFill>
                  <a:srgbClr val="FFFFFF"/>
                </a:solidFill>
                <a:latin typeface="Arial" charset="0"/>
              </a:rPr>
              <a:t> </a:t>
            </a:r>
            <a:r>
              <a:rPr lang="en-US" sz="2000" b="1" dirty="0" err="1">
                <a:solidFill>
                  <a:srgbClr val="FFFFFF"/>
                </a:solidFill>
                <a:latin typeface="Arial" charset="0"/>
              </a:rPr>
              <a:t>கொண்ட</a:t>
            </a:r>
            <a:r>
              <a:rPr lang="en-US" sz="2000" b="1" dirty="0">
                <a:solidFill>
                  <a:srgbClr val="FFFFFF"/>
                </a:solidFill>
                <a:latin typeface="Arial" charset="0"/>
              </a:rPr>
              <a:t> </a:t>
            </a:r>
            <a:r>
              <a:rPr lang="en-US" sz="2000" b="1" dirty="0" err="1">
                <a:solidFill>
                  <a:srgbClr val="FFFFFF"/>
                </a:solidFill>
                <a:latin typeface="Arial" charset="0"/>
              </a:rPr>
              <a:t>அறுவடயும்</a:t>
            </a:r>
            <a:r>
              <a:rPr lang="en-US" sz="2000" b="1" dirty="0">
                <a:solidFill>
                  <a:srgbClr val="FFFFFF"/>
                </a:solidFill>
                <a:latin typeface="Arial" charset="0"/>
              </a:rPr>
              <a:t> </a:t>
            </a:r>
            <a:r>
              <a:rPr lang="en-US" sz="2000" b="1" dirty="0" err="1">
                <a:solidFill>
                  <a:srgbClr val="FFFFFF"/>
                </a:solidFill>
                <a:latin typeface="Arial" charset="0"/>
              </a:rPr>
              <a:t>சேர்ப்பும்</a:t>
            </a:r>
            <a:endParaRPr lang="en-US" sz="2000" b="1" dirty="0">
              <a:solidFill>
                <a:srgbClr val="FFFFFF"/>
              </a:solidFill>
              <a:latin typeface="Arial" charset="0"/>
            </a:endParaRPr>
          </a:p>
        </p:txBody>
      </p:sp>
      <p:sp>
        <p:nvSpPr>
          <p:cNvPr id="7" name="Text Box 16"/>
          <p:cNvSpPr txBox="1">
            <a:spLocks noChangeArrowheads="1"/>
          </p:cNvSpPr>
          <p:nvPr/>
        </p:nvSpPr>
        <p:spPr bwMode="auto">
          <a:xfrm>
            <a:off x="6916903" y="4941168"/>
            <a:ext cx="2237465" cy="400110"/>
          </a:xfrm>
          <a:prstGeom prst="rect">
            <a:avLst/>
          </a:prstGeom>
          <a:solidFill>
            <a:schemeClr val="bg1"/>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FFFFFF"/>
                </a:solidFill>
                <a:latin typeface="Arial" charset="0"/>
                <a:ea typeface="Times New Roman" charset="0"/>
                <a:cs typeface="Times New Roman" charset="0"/>
              </a:rPr>
              <a:t>கூடாரப் பண்டிகை</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en-US" altLang="en-US" sz="2800" b="1" dirty="0" err="1">
                <a:latin typeface="Latha" panose="020B0604020202020204" pitchFamily="34" charset="0"/>
                <a:cs typeface="Latha" panose="020B0604020202020204" pitchFamily="34" charset="0"/>
              </a:rPr>
              <a:t>இஸ்ரயேலின்</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பண்டிகைகள்</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பற்றிய</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சுருக்கம்</a:t>
            </a:r>
            <a:endParaRPr lang="en-US" altLang="en-US" sz="2800" b="1" dirty="0">
              <a:latin typeface="Latha" panose="020B0604020202020204" pitchFamily="34" charset="0"/>
              <a:cs typeface="Latha" panose="020B0604020202020204" pitchFamily="34" charset="0"/>
            </a:endParaRPr>
          </a:p>
        </p:txBody>
      </p:sp>
      <p:sp>
        <p:nvSpPr>
          <p:cNvPr id="264195" name="Rectangle 3"/>
          <p:cNvSpPr>
            <a:spLocks noGrp="1" noChangeArrowheads="1"/>
          </p:cNvSpPr>
          <p:nvPr>
            <p:ph type="body" sz="half" idx="1"/>
          </p:nvPr>
        </p:nvSpPr>
        <p:spPr>
          <a:xfrm>
            <a:off x="152400" y="1600200"/>
            <a:ext cx="7924800" cy="5257800"/>
          </a:xfrm>
        </p:spPr>
        <p:txBody>
          <a:bodyPr/>
          <a:lstStyle/>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பெரும்பாலும்</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இரண்டு</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மாதங்களுக்குள்</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உள்ளடக்கமுடியும்</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மகிழ்ச்சிகரமானதும்</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பயபக்தி</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மிக்கதுமானவை</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எருசலேமிலும்</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வீடுகளிலும்</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விவசாயத்தை</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மையமாகக்</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கொண்டவை</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ஐக்கிய</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நாட்டை</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உருவாக்குதல்</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ஒய்வை</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வழங்கியது</a:t>
            </a:r>
            <a:endParaRPr lang="en-US" altLang="en-US" sz="2000" b="1" dirty="0">
              <a:latin typeface="Latha" panose="020B0604020202020204" pitchFamily="34" charset="0"/>
              <a:cs typeface="Latha" panose="020B0604020202020204" pitchFamily="34" charset="0"/>
            </a:endParaRPr>
          </a:p>
          <a:p>
            <a:pPr marL="457200" indent="-457200" eaLnBrk="1" hangingPunct="1">
              <a:lnSpc>
                <a:spcPct val="150000"/>
              </a:lnSpc>
              <a:buFont typeface="Arial" pitchFamily="34" charset="0"/>
              <a:buAutoNum type="arabicPeriod"/>
            </a:pPr>
            <a:r>
              <a:rPr lang="en-US" altLang="en-US" sz="2000" b="1" dirty="0" err="1">
                <a:latin typeface="Latha" panose="020B0604020202020204" pitchFamily="34" charset="0"/>
                <a:cs typeface="Latha" panose="020B0604020202020204" pitchFamily="34" charset="0"/>
              </a:rPr>
              <a:t>கடந்த</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காலத்தையும்</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வருங்காலத்தையும்</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சுட்டிக்காட்டுகிறது</a:t>
            </a:r>
            <a:r>
              <a:rPr lang="en-US" altLang="en-US" sz="2000" b="1" dirty="0">
                <a:latin typeface="Latha" panose="020B0604020202020204" pitchFamily="34" charset="0"/>
                <a:cs typeface="Latha" panose="020B0604020202020204" pitchFamily="34" charset="0"/>
              </a:rPr>
              <a:t>  </a:t>
            </a:r>
          </a:p>
        </p:txBody>
      </p:sp>
      <p:pic>
        <p:nvPicPr>
          <p:cNvPr id="302084" name="Picture 4" descr="feast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851775" y="1828800"/>
            <a:ext cx="1289050" cy="2459038"/>
          </a:xfrm>
        </p:spPr>
      </p:pic>
      <p:pic>
        <p:nvPicPr>
          <p:cNvPr id="302085" name="Picture 5" descr="prophecyfeast">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7848600" y="4572000"/>
            <a:ext cx="1295400" cy="2286000"/>
          </a:xfrm>
        </p:spPr>
      </p:pic>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4" end="4"/>
                                            </p:txEl>
                                          </p:spTgt>
                                        </p:tgtEl>
                                        <p:attrNameLst>
                                          <p:attrName>style.visibility</p:attrName>
                                        </p:attrNameLst>
                                      </p:cBhvr>
                                      <p:to>
                                        <p:strVal val="visible"/>
                                      </p:to>
                                    </p:set>
                                    <p:animEffect transition="in" filter="dissolve">
                                      <p:cBhvr>
                                        <p:cTn id="7" dur="500"/>
                                        <p:tgtEl>
                                          <p:spTgt spid="264195">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5" end="5"/>
                                            </p:txEl>
                                          </p:spTgt>
                                        </p:tgtEl>
                                        <p:attrNameLst>
                                          <p:attrName>style.visibility</p:attrName>
                                        </p:attrNameLst>
                                      </p:cBhvr>
                                      <p:to>
                                        <p:strVal val="visible"/>
                                      </p:to>
                                    </p:set>
                                    <p:animEffect transition="in" filter="dissolve">
                                      <p:cBhvr>
                                        <p:cTn id="12" dur="500"/>
                                        <p:tgtEl>
                                          <p:spTgt spid="26419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6" end="6"/>
                                            </p:txEl>
                                          </p:spTgt>
                                        </p:tgtEl>
                                        <p:attrNameLst>
                                          <p:attrName>style.visibility</p:attrName>
                                        </p:attrNameLst>
                                      </p:cBhvr>
                                      <p:to>
                                        <p:strVal val="visible"/>
                                      </p:to>
                                    </p:set>
                                    <p:animEffect transition="in" filter="dissolve">
                                      <p:cBhvr>
                                        <p:cTn id="17" dur="500"/>
                                        <p:tgtEl>
                                          <p:spTgt spid="264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rotWithShape="1">
          <a:blip r:embed="rId4">
            <a:extLst>
              <a:ext uri="{28A0092B-C50C-407E-A947-70E740481C1C}">
                <a14:useLocalDpi xmlns:a14="http://schemas.microsoft.com/office/drawing/2010/main" val="0"/>
              </a:ext>
            </a:extLst>
          </a:blip>
          <a:srcRect b="1432"/>
          <a:stretch/>
        </p:blipFill>
        <p:spPr bwMode="auto">
          <a:xfrm>
            <a:off x="23813" y="-26987"/>
            <a:ext cx="9120187"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173488" y="4038600"/>
            <a:ext cx="4343400" cy="914400"/>
          </a:xfrm>
        </p:spPr>
        <p:txBody>
          <a:bodyPr/>
          <a:lstStyle/>
          <a:p>
            <a:pPr eaLnBrk="1" hangingPunct="1"/>
            <a:r>
              <a:rPr lang="en-US" altLang="en-US" sz="2800" dirty="0" err="1">
                <a:solidFill>
                  <a:schemeClr val="hlink"/>
                </a:solidFill>
                <a:latin typeface="Latha" panose="020B0604020202020204" pitchFamily="34" charset="0"/>
                <a:cs typeface="Latha" panose="020B0604020202020204" pitchFamily="34" charset="0"/>
              </a:rPr>
              <a:t>வேதாகம</a:t>
            </a:r>
            <a:r>
              <a:rPr lang="en-US" altLang="en-US" sz="2800" dirty="0">
                <a:solidFill>
                  <a:schemeClr val="hlink"/>
                </a:solidFill>
                <a:latin typeface="Latha" panose="020B0604020202020204" pitchFamily="34" charset="0"/>
                <a:cs typeface="Latha" panose="020B0604020202020204" pitchFamily="34" charset="0"/>
              </a:rPr>
              <a:t> </a:t>
            </a:r>
            <a:r>
              <a:rPr lang="en-US" altLang="en-US" sz="2800" dirty="0" err="1">
                <a:solidFill>
                  <a:schemeClr val="hlink"/>
                </a:solidFill>
                <a:latin typeface="Latha" panose="020B0604020202020204" pitchFamily="34" charset="0"/>
                <a:cs typeface="Latha" panose="020B0604020202020204" pitchFamily="34" charset="0"/>
              </a:rPr>
              <a:t>பண்டிகைகள்</a:t>
            </a:r>
            <a:endParaRPr lang="en-US" altLang="en-US" sz="2800" dirty="0">
              <a:solidFill>
                <a:schemeClr val="hlink"/>
              </a:solidFill>
              <a:latin typeface="Latha" panose="020B0604020202020204" pitchFamily="34" charset="0"/>
              <a:cs typeface="Latha" panose="020B0604020202020204" pitchFamily="34" charset="0"/>
            </a:endParaRPr>
          </a:p>
        </p:txBody>
      </p:sp>
      <p:sp>
        <p:nvSpPr>
          <p:cNvPr id="2051" name="Rectangle 3"/>
          <p:cNvSpPr>
            <a:spLocks noGrp="1" noChangeArrowheads="1"/>
          </p:cNvSpPr>
          <p:nvPr>
            <p:ph type="subTitle" idx="1"/>
          </p:nvPr>
        </p:nvSpPr>
        <p:spPr>
          <a:xfrm>
            <a:off x="3563888" y="5301209"/>
            <a:ext cx="5562600" cy="1384936"/>
          </a:xfrm>
        </p:spPr>
        <p:txBody>
          <a:bodyPr/>
          <a:lstStyle/>
          <a:p>
            <a:pPr eaLnBrk="1" hangingPunct="1">
              <a:buFont typeface="Wingdings" pitchFamily="2" charset="2"/>
              <a:buNone/>
            </a:pPr>
            <a:r>
              <a:rPr lang="en-US" altLang="en-US" sz="2800" dirty="0" err="1">
                <a:latin typeface="Latha" panose="020B0604020202020204" pitchFamily="34" charset="0"/>
                <a:cs typeface="Latha" panose="020B0604020202020204" pitchFamily="34" charset="0"/>
              </a:rPr>
              <a:t>பழைய</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ஏற்பாட்டின்</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பரிசுத்த</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நாள்</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பண்டிகைகள்</a:t>
            </a:r>
            <a:endParaRPr lang="en-US" altLang="en-US" sz="2800" dirty="0">
              <a:latin typeface="Latha" panose="020B0604020202020204" pitchFamily="34" charset="0"/>
              <a:cs typeface="Latha"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27463"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30" name="Picture 7" descr="081180704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263" y="685800"/>
            <a:ext cx="211613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181</a:t>
            </a: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lnSpc>
                <a:spcPct val="150000"/>
              </a:lnSpc>
              <a:defRPr/>
            </a:pPr>
            <a:r>
              <a:rPr lang="en-US" dirty="0">
                <a:solidFill>
                  <a:srgbClr val="FFFFFF"/>
                </a:solidFill>
                <a:effectLst>
                  <a:glow rad="203200">
                    <a:schemeClr val="tx1">
                      <a:alpha val="91000"/>
                    </a:schemeClr>
                  </a:glow>
                </a:effectLst>
                <a:latin typeface="Latha" panose="020B0604020202020204" pitchFamily="34" charset="0"/>
                <a:cs typeface="Latha" panose="020B0604020202020204" pitchFamily="34" charset="0"/>
              </a:rPr>
              <a:t>வேதாகமத்தில் </a:t>
            </a:r>
            <a:r>
              <a:rPr lang="en-US" dirty="0" err="1">
                <a:solidFill>
                  <a:srgbClr val="FFFFFF"/>
                </a:solidFill>
                <a:effectLst>
                  <a:glow rad="203200">
                    <a:schemeClr val="tx1">
                      <a:alpha val="91000"/>
                    </a:schemeClr>
                  </a:glow>
                </a:effectLst>
                <a:latin typeface="Latha" panose="020B0604020202020204" pitchFamily="34" charset="0"/>
                <a:cs typeface="Latha" panose="020B0604020202020204" pitchFamily="34" charset="0"/>
              </a:rPr>
              <a:t>கட்டளையிடப்படாத</a:t>
            </a:r>
            <a:r>
              <a:rPr lang="en-US" dirty="0">
                <a:solidFill>
                  <a:srgbClr val="FFFFFF"/>
                </a:solidFill>
                <a:effectLst>
                  <a:glow rad="203200">
                    <a:schemeClr val="tx1">
                      <a:alpha val="91000"/>
                    </a:schemeClr>
                  </a:glow>
                </a:effectLst>
                <a:latin typeface="Latha" panose="020B0604020202020204" pitchFamily="34" charset="0"/>
                <a:cs typeface="Latha" panose="020B0604020202020204" pitchFamily="34" charset="0"/>
              </a:rPr>
              <a:t> </a:t>
            </a:r>
            <a:r>
              <a:rPr lang="en-US" dirty="0" err="1">
                <a:solidFill>
                  <a:srgbClr val="FFFFFF"/>
                </a:solidFill>
                <a:effectLst>
                  <a:glow rad="203200">
                    <a:schemeClr val="tx1">
                      <a:alpha val="91000"/>
                    </a:schemeClr>
                  </a:glow>
                </a:effectLst>
                <a:latin typeface="Latha" panose="020B0604020202020204" pitchFamily="34" charset="0"/>
                <a:cs typeface="Latha" panose="020B0604020202020204" pitchFamily="34" charset="0"/>
              </a:rPr>
              <a:t>ஏனைய</a:t>
            </a:r>
            <a:r>
              <a:rPr lang="en-US" dirty="0">
                <a:solidFill>
                  <a:srgbClr val="FFFFFF"/>
                </a:solidFill>
                <a:effectLst>
                  <a:glow rad="203200">
                    <a:schemeClr val="tx1">
                      <a:alpha val="91000"/>
                    </a:schemeClr>
                  </a:glow>
                </a:effectLst>
                <a:latin typeface="Latha" panose="020B0604020202020204" pitchFamily="34" charset="0"/>
                <a:cs typeface="Latha" panose="020B0604020202020204" pitchFamily="34" charset="0"/>
              </a:rPr>
              <a:t> </a:t>
            </a:r>
            <a:r>
              <a:rPr lang="en-US" dirty="0" err="1">
                <a:solidFill>
                  <a:srgbClr val="FFFFFF"/>
                </a:solidFill>
                <a:effectLst>
                  <a:glow rad="203200">
                    <a:schemeClr val="tx1">
                      <a:alpha val="91000"/>
                    </a:schemeClr>
                  </a:glow>
                </a:effectLst>
                <a:latin typeface="Latha" panose="020B0604020202020204" pitchFamily="34" charset="0"/>
                <a:cs typeface="Latha" panose="020B0604020202020204" pitchFamily="34" charset="0"/>
              </a:rPr>
              <a:t>மூன்று</a:t>
            </a:r>
            <a:r>
              <a:rPr lang="en-US" dirty="0">
                <a:solidFill>
                  <a:srgbClr val="FFFFFF"/>
                </a:solidFill>
                <a:effectLst>
                  <a:glow rad="203200">
                    <a:schemeClr val="tx1">
                      <a:alpha val="91000"/>
                    </a:schemeClr>
                  </a:glow>
                </a:effectLst>
                <a:latin typeface="Latha" panose="020B0604020202020204" pitchFamily="34" charset="0"/>
                <a:cs typeface="Latha" panose="020B0604020202020204" pitchFamily="34" charset="0"/>
              </a:rPr>
              <a:t> </a:t>
            </a:r>
            <a:r>
              <a:rPr lang="en-US" dirty="0" err="1">
                <a:solidFill>
                  <a:srgbClr val="FFFFFF"/>
                </a:solidFill>
                <a:effectLst>
                  <a:glow rad="203200">
                    <a:schemeClr val="tx1">
                      <a:alpha val="91000"/>
                    </a:schemeClr>
                  </a:glow>
                </a:effectLst>
                <a:latin typeface="Latha" panose="020B0604020202020204" pitchFamily="34" charset="0"/>
                <a:cs typeface="Latha" panose="020B0604020202020204" pitchFamily="34" charset="0"/>
              </a:rPr>
              <a:t>பண்டிகைகள்</a:t>
            </a:r>
            <a:r>
              <a:rPr lang="en-US" dirty="0">
                <a:solidFill>
                  <a:srgbClr val="FFFFFF"/>
                </a:solidFill>
                <a:effectLst>
                  <a:glow rad="203200">
                    <a:schemeClr val="tx1">
                      <a:alpha val="91000"/>
                    </a:schemeClr>
                  </a:glow>
                </a:effectLst>
                <a:latin typeface="Latha" panose="020B0604020202020204" pitchFamily="34" charset="0"/>
                <a:cs typeface="Latha" panose="020B0604020202020204" pitchFamily="34" charset="0"/>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04723560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2400" b="1" dirty="0" err="1">
                <a:solidFill>
                  <a:schemeClr val="bg1"/>
                </a:solidFill>
                <a:latin typeface="Latha" panose="020B0604020202020204" pitchFamily="34" charset="0"/>
                <a:cs typeface="Latha" panose="020B0604020202020204" pitchFamily="34" charset="0"/>
              </a:rPr>
              <a:t>மேலதிக</a:t>
            </a:r>
            <a:r>
              <a:rPr kumimoji="1" lang="en-US" altLang="en-US" sz="2400" b="1" dirty="0">
                <a:solidFill>
                  <a:schemeClr val="bg1"/>
                </a:solidFill>
                <a:latin typeface="Latha" panose="020B0604020202020204" pitchFamily="34" charset="0"/>
                <a:cs typeface="Latha" panose="020B0604020202020204" pitchFamily="34" charset="0"/>
              </a:rPr>
              <a:t> </a:t>
            </a:r>
            <a:r>
              <a:rPr kumimoji="1" lang="en-US" altLang="en-US" sz="2400" b="1" dirty="0" err="1">
                <a:solidFill>
                  <a:schemeClr val="bg1"/>
                </a:solidFill>
                <a:latin typeface="Latha" panose="020B0604020202020204" pitchFamily="34" charset="0"/>
                <a:cs typeface="Latha" panose="020B0604020202020204" pitchFamily="34" charset="0"/>
              </a:rPr>
              <a:t>வேதாகம</a:t>
            </a:r>
            <a:r>
              <a:rPr kumimoji="1" lang="en-US" altLang="en-US" sz="2400" b="1" dirty="0">
                <a:solidFill>
                  <a:schemeClr val="bg1"/>
                </a:solidFill>
                <a:latin typeface="Latha" panose="020B0604020202020204" pitchFamily="34" charset="0"/>
                <a:cs typeface="Latha" panose="020B0604020202020204" pitchFamily="34" charset="0"/>
              </a:rPr>
              <a:t> </a:t>
            </a:r>
            <a:r>
              <a:rPr kumimoji="1" lang="en-US" altLang="en-US" sz="2400" b="1" dirty="0" err="1">
                <a:solidFill>
                  <a:schemeClr val="bg1"/>
                </a:solidFill>
                <a:latin typeface="Latha" panose="020B0604020202020204" pitchFamily="34" charset="0"/>
                <a:cs typeface="Latha" panose="020B0604020202020204" pitchFamily="34" charset="0"/>
              </a:rPr>
              <a:t>பண்டிகைகள்</a:t>
            </a:r>
            <a:r>
              <a:rPr kumimoji="1" lang="en-US" altLang="en-US" sz="2400" b="1" dirty="0">
                <a:solidFill>
                  <a:schemeClr val="bg1"/>
                </a:solidFill>
                <a:latin typeface="Latha" panose="020B0604020202020204" pitchFamily="34" charset="0"/>
                <a:cs typeface="Latha" panose="020B0604020202020204" pitchFamily="34" charset="0"/>
              </a:rPr>
              <a:t> #1</a:t>
            </a:r>
            <a:endParaRPr lang="en-US" altLang="en-US" sz="24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57" name="Text Box 8"/>
          <p:cNvSpPr txBox="1">
            <a:spLocks noChangeArrowheads="1"/>
          </p:cNvSpPr>
          <p:nvPr/>
        </p:nvSpPr>
        <p:spPr bwMode="auto">
          <a:xfrm>
            <a:off x="6553200" y="6172200"/>
            <a:ext cx="216597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100" dirty="0">
                <a:solidFill>
                  <a:srgbClr val="FFFFFF"/>
                </a:solidFill>
                <a:latin typeface="Latha" panose="020B0604020202020204" pitchFamily="34" charset="0"/>
                <a:cs typeface="Latha" panose="020B0604020202020204" pitchFamily="34" charset="0"/>
              </a:rPr>
              <a:t>3 </a:t>
            </a:r>
            <a:r>
              <a:rPr lang="en-US" altLang="en-US" sz="1100" dirty="0" err="1">
                <a:solidFill>
                  <a:srgbClr val="FFFFFF"/>
                </a:solidFill>
                <a:latin typeface="Latha" panose="020B0604020202020204" pitchFamily="34" charset="0"/>
                <a:cs typeface="Latha" panose="020B0604020202020204" pitchFamily="34" charset="0"/>
              </a:rPr>
              <a:t>யாத்திரை</a:t>
            </a:r>
            <a:r>
              <a:rPr lang="en-US" altLang="en-US" sz="1100" dirty="0">
                <a:solidFill>
                  <a:srgbClr val="FFFFFF"/>
                </a:solidFill>
                <a:latin typeface="Latha" panose="020B0604020202020204" pitchFamily="34" charset="0"/>
                <a:cs typeface="Latha" panose="020B0604020202020204" pitchFamily="34" charset="0"/>
              </a:rPr>
              <a:t> </a:t>
            </a:r>
            <a:r>
              <a:rPr lang="en-US" altLang="en-US" sz="1100" dirty="0" err="1">
                <a:solidFill>
                  <a:srgbClr val="FFFFFF"/>
                </a:solidFill>
                <a:latin typeface="Latha" panose="020B0604020202020204" pitchFamily="34" charset="0"/>
                <a:cs typeface="Latha" panose="020B0604020202020204" pitchFamily="34" charset="0"/>
              </a:rPr>
              <a:t>பண்டிகைகள்</a:t>
            </a:r>
            <a:endParaRPr lang="en-US" altLang="en-US" sz="1100" dirty="0">
              <a:solidFill>
                <a:srgbClr val="FFFFFF"/>
              </a:solidFill>
              <a:latin typeface="Latha" panose="020B0604020202020204" pitchFamily="34" charset="0"/>
              <a:cs typeface="Latha" panose="020B0604020202020204" pitchFamily="34" charset="0"/>
            </a:endParaRPr>
          </a:p>
        </p:txBody>
      </p:sp>
      <p:sp>
        <p:nvSpPr>
          <p:cNvPr id="305158" name="Text Box 9"/>
          <p:cNvSpPr txBox="1">
            <a:spLocks noChangeArrowheads="1"/>
          </p:cNvSpPr>
          <p:nvPr/>
        </p:nvSpPr>
        <p:spPr bwMode="auto">
          <a:xfrm>
            <a:off x="5348288" y="838200"/>
            <a:ext cx="74571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மீட்பு</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59" name="Text Box 10"/>
          <p:cNvSpPr txBox="1">
            <a:spLocks noChangeArrowheads="1"/>
          </p:cNvSpPr>
          <p:nvPr/>
        </p:nvSpPr>
        <p:spPr bwMode="auto">
          <a:xfrm>
            <a:off x="7207894" y="874921"/>
            <a:ext cx="833883"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0" name="Text Box 11"/>
          <p:cNvSpPr txBox="1">
            <a:spLocks noChangeArrowheads="1"/>
          </p:cNvSpPr>
          <p:nvPr/>
        </p:nvSpPr>
        <p:spPr bwMode="auto">
          <a:xfrm>
            <a:off x="7090233" y="1753355"/>
            <a:ext cx="205376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உயிர்த்தெழுதல்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1" name="Text Box 12"/>
          <p:cNvSpPr txBox="1">
            <a:spLocks noChangeArrowheads="1"/>
          </p:cNvSpPr>
          <p:nvPr/>
        </p:nvSpPr>
        <p:spPr bwMode="auto">
          <a:xfrm>
            <a:off x="228600" y="5857739"/>
            <a:ext cx="323678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a:t>
            </a:r>
            <a:r>
              <a:rPr lang="en-US" altLang="en-US" sz="1600" b="1" dirty="0">
                <a:solidFill>
                  <a:srgbClr val="0000FF"/>
                </a:solidFill>
                <a:latin typeface="Latha" panose="020B0604020202020204" pitchFamily="34" charset="0"/>
                <a:cs typeface="Latha" panose="020B0604020202020204" pitchFamily="34" charset="0"/>
              </a:rPr>
              <a:t> </a:t>
            </a:r>
            <a:r>
              <a:rPr lang="en-US" altLang="en-US" sz="1600" b="1" dirty="0" err="1">
                <a:solidFill>
                  <a:srgbClr val="0000FF"/>
                </a:solidFill>
                <a:latin typeface="Latha" panose="020B0604020202020204" pitchFamily="34" charset="0"/>
                <a:cs typeface="Latha" panose="020B0604020202020204" pitchFamily="34" charset="0"/>
              </a:rPr>
              <a:t>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2" name="Text Box 13"/>
          <p:cNvSpPr txBox="1">
            <a:spLocks noChangeArrowheads="1"/>
          </p:cNvSpPr>
          <p:nvPr/>
        </p:nvSpPr>
        <p:spPr bwMode="auto">
          <a:xfrm>
            <a:off x="7675563" y="3276600"/>
            <a:ext cx="1519968"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பரிசுத்தாவி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3" name="Text Box 14"/>
          <p:cNvSpPr txBox="1">
            <a:spLocks noChangeArrowheads="1"/>
          </p:cNvSpPr>
          <p:nvPr/>
        </p:nvSpPr>
        <p:spPr bwMode="auto">
          <a:xfrm>
            <a:off x="533400" y="5410200"/>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4" name="Text Box 15"/>
          <p:cNvSpPr txBox="1">
            <a:spLocks noChangeArrowheads="1"/>
          </p:cNvSpPr>
          <p:nvPr/>
        </p:nvSpPr>
        <p:spPr bwMode="auto">
          <a:xfrm>
            <a:off x="368180" y="5045014"/>
            <a:ext cx="1484702"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இராச்சியம்</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05165" name="Text Box 16"/>
          <p:cNvSpPr txBox="1">
            <a:spLocks noChangeArrowheads="1"/>
          </p:cNvSpPr>
          <p:nvPr/>
        </p:nvSpPr>
        <p:spPr bwMode="auto">
          <a:xfrm>
            <a:off x="3429000" y="5867400"/>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223686"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400" b="1" kern="0" dirty="0">
                <a:solidFill>
                  <a:srgbClr val="336600"/>
                </a:solidFill>
                <a:latin typeface="Latha" panose="020B0604020202020204" pitchFamily="34" charset="0"/>
                <a:ea typeface="Times New Roman" charset="0"/>
                <a:cs typeface="Latha" panose="020B0604020202020204" pitchFamily="34" charset="0"/>
              </a:rPr>
              <a:t> </a:t>
            </a:r>
            <a:r>
              <a:rPr lang="en-US" sz="14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5279887" y="1737426"/>
            <a:ext cx="175881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595536" y="3367504"/>
            <a:ext cx="224452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70" name="Text Box 18"/>
          <p:cNvSpPr txBox="1">
            <a:spLocks noChangeArrowheads="1"/>
          </p:cNvSpPr>
          <p:nvPr/>
        </p:nvSpPr>
        <p:spPr bwMode="auto">
          <a:xfrm>
            <a:off x="4081236" y="901626"/>
            <a:ext cx="99578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பஸ்கா</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098725" y="5028347"/>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305173" name="Text Box 16"/>
          <p:cNvSpPr txBox="1">
            <a:spLocks noChangeArrowheads="1"/>
          </p:cNvSpPr>
          <p:nvPr/>
        </p:nvSpPr>
        <p:spPr bwMode="auto">
          <a:xfrm>
            <a:off x="2514600" y="5446713"/>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2265364" cy="276999"/>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200" b="1" kern="0" dirty="0" err="1">
                <a:solidFill>
                  <a:srgbClr val="060400"/>
                </a:solidFill>
                <a:latin typeface="Latha" panose="020B0604020202020204" pitchFamily="34" charset="0"/>
                <a:ea typeface="Times New Roman" charset="0"/>
                <a:cs typeface="Latha" panose="020B0604020202020204" pitchFamily="34" charset="0"/>
              </a:rPr>
              <a:t>ஆவ்</a:t>
            </a:r>
            <a:r>
              <a:rPr lang="en-US" sz="1200" b="1" kern="0" dirty="0">
                <a:solidFill>
                  <a:srgbClr val="060400"/>
                </a:solidFill>
                <a:latin typeface="Latha" panose="020B0604020202020204" pitchFamily="34" charset="0"/>
                <a:ea typeface="Times New Roman" charset="0"/>
                <a:cs typeface="Latha" panose="020B0604020202020204" pitchFamily="34" charset="0"/>
              </a:rPr>
              <a:t> </a:t>
            </a:r>
            <a:r>
              <a:rPr lang="en-US" sz="1200" b="1" kern="0" dirty="0" err="1">
                <a:solidFill>
                  <a:srgbClr val="060400"/>
                </a:solidFill>
                <a:latin typeface="Latha" panose="020B0604020202020204" pitchFamily="34" charset="0"/>
                <a:ea typeface="Times New Roman" charset="0"/>
                <a:cs typeface="Latha" panose="020B0604020202020204" pitchFamily="34" charset="0"/>
              </a:rPr>
              <a:t>மாதம்</a:t>
            </a:r>
            <a:r>
              <a:rPr lang="en-US" sz="1200" b="1" kern="0" dirty="0">
                <a:solidFill>
                  <a:srgbClr val="060400"/>
                </a:solidFill>
                <a:latin typeface="Latha" panose="020B0604020202020204" pitchFamily="34" charset="0"/>
                <a:ea typeface="Times New Roman" charset="0"/>
                <a:cs typeface="Latha" panose="020B0604020202020204" pitchFamily="34" charset="0"/>
              </a:rPr>
              <a:t> 9ஆந் </a:t>
            </a:r>
            <a:r>
              <a:rPr lang="en-US" sz="1200" b="1" kern="0" dirty="0" err="1">
                <a:solidFill>
                  <a:srgbClr val="060400"/>
                </a:solidFill>
                <a:latin typeface="Latha" panose="020B0604020202020204" pitchFamily="34" charset="0"/>
                <a:ea typeface="Times New Roman" charset="0"/>
                <a:cs typeface="Latha" panose="020B0604020202020204" pitchFamily="34" charset="0"/>
              </a:rPr>
              <a:t>திகதி</a:t>
            </a:r>
            <a:endParaRPr lang="en-US" sz="1200"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dirty="0">
              <a:latin typeface="Arial" panose="020B0604020202020204" pitchFamily="34" charset="0"/>
            </a:endParaRPr>
          </a:p>
        </p:txBody>
      </p:sp>
      <p:sp>
        <p:nvSpPr>
          <p:cNvPr id="188420" name="Rectangle 4"/>
          <p:cNvSpPr>
            <a:spLocks noGrp="1" noChangeArrowheads="1"/>
          </p:cNvSpPr>
          <p:nvPr>
            <p:ph type="title"/>
          </p:nvPr>
        </p:nvSpPr>
        <p:spPr>
          <a:xfrm>
            <a:off x="999254" y="5710065"/>
            <a:ext cx="8153400" cy="1143000"/>
          </a:xfrm>
          <a:solidFill>
            <a:srgbClr val="336600"/>
          </a:solidFill>
        </p:spPr>
        <p:txBody>
          <a:bodyPr/>
          <a:lstStyle/>
          <a:p>
            <a:pPr eaLnBrk="1" hangingPunct="1"/>
            <a:r>
              <a:rPr lang="en-US" altLang="en-US" sz="2400" dirty="0" err="1">
                <a:latin typeface="Latha" panose="020B0604020202020204" pitchFamily="34" charset="0"/>
                <a:cs typeface="Latha" panose="020B0604020202020204" pitchFamily="34" charset="0"/>
              </a:rPr>
              <a:t>யூத</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இனத்தின்</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வாழ்வு</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சாலமோனின்</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ஆலயத்தை</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மையமாகக்</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கொண்டதாக</a:t>
            </a:r>
            <a:r>
              <a:rPr lang="en-US" altLang="en-US" sz="2400" dirty="0">
                <a:latin typeface="Latha" panose="020B0604020202020204" pitchFamily="34" charset="0"/>
                <a:cs typeface="Latha" panose="020B0604020202020204" pitchFamily="34" charset="0"/>
              </a:rPr>
              <a:t> 400 </a:t>
            </a:r>
            <a:r>
              <a:rPr lang="en-US" altLang="en-US" sz="2400" dirty="0" err="1">
                <a:latin typeface="Latha" panose="020B0604020202020204" pitchFamily="34" charset="0"/>
                <a:cs typeface="Latha" panose="020B0604020202020204" pitchFamily="34" charset="0"/>
              </a:rPr>
              <a:t>ஆண்டுகள்</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நீடித்தது</a:t>
            </a:r>
            <a:r>
              <a:rPr lang="en-US" altLang="en-US" sz="2400" dirty="0">
                <a:latin typeface="Latha" panose="020B0604020202020204" pitchFamily="34" charset="0"/>
                <a:cs typeface="Latha" panose="020B0604020202020204" pitchFamily="34" charset="0"/>
              </a:rPr>
              <a:t> (</a:t>
            </a:r>
            <a:r>
              <a:rPr lang="en-US" altLang="en-US" sz="2400" dirty="0" err="1">
                <a:latin typeface="Latha" panose="020B0604020202020204" pitchFamily="34" charset="0"/>
                <a:cs typeface="Latha" panose="020B0604020202020204" pitchFamily="34" charset="0"/>
              </a:rPr>
              <a:t>கிமு</a:t>
            </a:r>
            <a:r>
              <a:rPr lang="en-US" altLang="en-US" sz="2400" dirty="0">
                <a:latin typeface="Latha" panose="020B0604020202020204" pitchFamily="34" charset="0"/>
                <a:cs typeface="Latha" panose="020B0604020202020204" pitchFamily="34" charset="0"/>
              </a:rPr>
              <a:t> 959-586)</a:t>
            </a:r>
          </a:p>
        </p:txBody>
      </p:sp>
      <p:sp>
        <p:nvSpPr>
          <p:cNvPr id="306180" name="Text Box 5"/>
          <p:cNvSpPr txBox="1">
            <a:spLocks noChangeArrowheads="1"/>
          </p:cNvSpPr>
          <p:nvPr/>
        </p:nvSpPr>
        <p:spPr bwMode="auto">
          <a:xfrm>
            <a:off x="76200" y="76200"/>
            <a:ext cx="95510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60400"/>
                </a:solidFill>
                <a:latin typeface="Arial" panose="020B0604020202020204" pitchFamily="34" charset="0"/>
              </a:rPr>
              <a:t>இஸ்ரயேலில்</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யூத</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மார்க்கமும்</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புலம்</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பெயர்ந்த</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யூதரும்</a:t>
            </a:r>
            <a:r>
              <a:rPr lang="en-US" altLang="en-US" sz="1800" b="1" dirty="0">
                <a:solidFill>
                  <a:srgbClr val="060400"/>
                </a:solidFill>
                <a:latin typeface="Arial" panose="020B0604020202020204" pitchFamily="34" charset="0"/>
              </a:rPr>
              <a:t> (</a:t>
            </a:r>
            <a:r>
              <a:rPr lang="en-US" altLang="en-US" sz="1800" b="1" dirty="0" err="1">
                <a:solidFill>
                  <a:srgbClr val="060400"/>
                </a:solidFill>
                <a:latin typeface="Arial" panose="020B0604020202020204" pitchFamily="34" charset="0"/>
              </a:rPr>
              <a:t>தொடர்ந்தது</a:t>
            </a:r>
            <a:r>
              <a:rPr lang="en-US" altLang="en-US" sz="1800" b="1" dirty="0">
                <a:solidFill>
                  <a:srgbClr val="060400"/>
                </a:solidFill>
                <a:latin typeface="Arial" panose="020B0604020202020204" pitchFamily="34" charset="0"/>
              </a:rPr>
              <a:t>)</a:t>
            </a: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latin typeface="Arial" panose="020B0604020202020204" pitchFamily="34" charset="0"/>
              </a:rPr>
              <a:t>184</a:t>
            </a:r>
            <a:endParaRPr lang="en-US" altLang="en-US" sz="1800" b="1" dirty="0">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r="-217"/>
          <a:stretch>
            <a:fillRect/>
          </a:stretch>
        </p:blipFill>
        <p:spPr bwMode="auto">
          <a:xfrm>
            <a:off x="0" y="0"/>
            <a:ext cx="93932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en-US" altLang="en-US" sz="2000" b="1" dirty="0" err="1">
                <a:latin typeface="Latha" panose="020B0604020202020204" pitchFamily="34" charset="0"/>
                <a:cs typeface="Latha" panose="020B0604020202020204" pitchFamily="34" charset="0"/>
              </a:rPr>
              <a:t>யூதர்கள்</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தமது</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புனிதத்தன்மையை</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கழுவு</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தொட்டியை</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அண்டியே</a:t>
            </a:r>
            <a:r>
              <a:rPr lang="en-US" altLang="en-US" sz="2000" b="1" dirty="0">
                <a:latin typeface="Latha" panose="020B0604020202020204" pitchFamily="34" charset="0"/>
                <a:cs typeface="Latha" panose="020B0604020202020204" pitchFamily="34" charset="0"/>
              </a:rPr>
              <a:t> </a:t>
            </a:r>
            <a:r>
              <a:rPr lang="en-US" altLang="en-US" sz="2000" b="1" dirty="0" err="1">
                <a:latin typeface="Latha" panose="020B0604020202020204" pitchFamily="34" charset="0"/>
                <a:cs typeface="Latha" panose="020B0604020202020204" pitchFamily="34" charset="0"/>
              </a:rPr>
              <a:t>பேணிக்கொண்டனர்</a:t>
            </a:r>
            <a:endParaRPr lang="en-US" altLang="en-US" sz="2000" b="1" dirty="0">
              <a:latin typeface="Latha" panose="020B0604020202020204" pitchFamily="34" charset="0"/>
              <a:cs typeface="Latha" panose="020B0604020202020204"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90469" name="Line 5"/>
          <p:cNvSpPr>
            <a:spLocks noChangeShapeType="1"/>
          </p:cNvSpPr>
          <p:nvPr/>
        </p:nvSpPr>
        <p:spPr bwMode="auto">
          <a:xfrm rot="5400000">
            <a:off x="1220631" y="-1106488"/>
            <a:ext cx="6858000" cy="91440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90470" name="Rectangle 6"/>
          <p:cNvSpPr>
            <a:spLocks noChangeArrowheads="1"/>
          </p:cNvSpPr>
          <p:nvPr/>
        </p:nvSpPr>
        <p:spPr bwMode="auto">
          <a:xfrm rot="-929834">
            <a:off x="14262" y="2418025"/>
            <a:ext cx="8990196" cy="2848881"/>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6000" dirty="0" err="1">
                <a:effectLst>
                  <a:outerShdw blurRad="38100" dist="38100" dir="2700000" algn="tl">
                    <a:srgbClr val="000000"/>
                  </a:outerShdw>
                </a:effectLst>
              </a:rPr>
              <a:t>ஆலயம்</a:t>
            </a:r>
            <a:r>
              <a:rPr lang="en-US" altLang="en-US" sz="6000" dirty="0">
                <a:effectLst>
                  <a:outerShdw blurRad="38100" dist="38100" dir="2700000" algn="tl">
                    <a:srgbClr val="000000"/>
                  </a:outerShdw>
                </a:effectLst>
              </a:rPr>
              <a:t> </a:t>
            </a:r>
            <a:r>
              <a:rPr lang="en-US" altLang="en-US" sz="6000" dirty="0" err="1">
                <a:effectLst>
                  <a:outerShdw blurRad="38100" dist="38100" dir="2700000" algn="tl">
                    <a:srgbClr val="000000"/>
                  </a:outerShdw>
                </a:effectLst>
              </a:rPr>
              <a:t>தகர்க்கப்படுதல்</a:t>
            </a:r>
            <a:r>
              <a:rPr lang="en-US" altLang="en-US" sz="6000" dirty="0">
                <a:effectLst>
                  <a:outerShdw blurRad="38100" dist="38100" dir="2700000" algn="tl">
                    <a:srgbClr val="000000"/>
                  </a:outerShdw>
                </a:effectLst>
              </a:rPr>
              <a:t>!</a:t>
            </a:r>
          </a:p>
        </p:txBody>
      </p:sp>
      <p:sp>
        <p:nvSpPr>
          <p:cNvPr id="190471" name="Text Box 7"/>
          <p:cNvSpPr txBox="1">
            <a:spLocks noChangeArrowheads="1"/>
          </p:cNvSpPr>
          <p:nvPr/>
        </p:nvSpPr>
        <p:spPr bwMode="auto">
          <a:xfrm>
            <a:off x="6248400" y="4876800"/>
            <a:ext cx="3124200" cy="1631216"/>
          </a:xfrm>
          <a:prstGeom prst="rect">
            <a:avLst/>
          </a:prstGeom>
          <a:solidFill>
            <a:schemeClr val="tx1"/>
          </a:solidFill>
          <a:ln>
            <a:noFill/>
          </a:ln>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1600" b="1" dirty="0" err="1">
                <a:solidFill>
                  <a:srgbClr val="060400"/>
                </a:solidFill>
                <a:latin typeface="Latha" panose="020B0604020202020204" pitchFamily="34" charset="0"/>
                <a:cs typeface="Latha" panose="020B0604020202020204" pitchFamily="34" charset="0"/>
              </a:rPr>
              <a:t>ஆவ்</a:t>
            </a:r>
            <a:r>
              <a:rPr lang="en-US" altLang="en-US" sz="1600" b="1" dirty="0">
                <a:solidFill>
                  <a:srgbClr val="060400"/>
                </a:solidFill>
                <a:latin typeface="Latha" panose="020B0604020202020204" pitchFamily="34" charset="0"/>
                <a:cs typeface="Latha" panose="020B0604020202020204" pitchFamily="34" charset="0"/>
              </a:rPr>
              <a:t> </a:t>
            </a:r>
            <a:r>
              <a:rPr lang="en-US" altLang="en-US" sz="1600" b="1" dirty="0" err="1">
                <a:solidFill>
                  <a:srgbClr val="060400"/>
                </a:solidFill>
                <a:latin typeface="Latha" panose="020B0604020202020204" pitchFamily="34" charset="0"/>
                <a:cs typeface="Latha" panose="020B0604020202020204" pitchFamily="34" charset="0"/>
              </a:rPr>
              <a:t>மாதம்</a:t>
            </a:r>
            <a:r>
              <a:rPr lang="en-US" altLang="en-US" sz="1600" b="1" dirty="0">
                <a:solidFill>
                  <a:srgbClr val="060400"/>
                </a:solidFill>
                <a:latin typeface="Latha" panose="020B0604020202020204" pitchFamily="34" charset="0"/>
                <a:cs typeface="Latha" panose="020B0604020202020204" pitchFamily="34" charset="0"/>
              </a:rPr>
              <a:t> 9ஆந் </a:t>
            </a:r>
            <a:r>
              <a:rPr lang="en-US" altLang="en-US" sz="1600" b="1" dirty="0" err="1">
                <a:solidFill>
                  <a:srgbClr val="060400"/>
                </a:solidFill>
                <a:latin typeface="Latha" panose="020B0604020202020204" pitchFamily="34" charset="0"/>
                <a:cs typeface="Latha" panose="020B0604020202020204" pitchFamily="34" charset="0"/>
              </a:rPr>
              <a:t>திகதி</a:t>
            </a:r>
            <a:endParaRPr lang="en-US" altLang="en-US" sz="1600" b="1" dirty="0">
              <a:solidFill>
                <a:srgbClr val="060400"/>
              </a:solidFill>
              <a:latin typeface="Latha" panose="020B0604020202020204" pitchFamily="34" charset="0"/>
              <a:cs typeface="Latha" panose="020B0604020202020204" pitchFamily="34" charset="0"/>
            </a:endParaRPr>
          </a:p>
          <a:p>
            <a:pPr>
              <a:spcBef>
                <a:spcPct val="50000"/>
              </a:spcBef>
            </a:pPr>
            <a:r>
              <a:rPr lang="en-US" altLang="en-US" sz="2800" b="1" dirty="0">
                <a:solidFill>
                  <a:srgbClr val="060400"/>
                </a:solidFill>
              </a:rPr>
              <a:t>• </a:t>
            </a:r>
            <a:r>
              <a:rPr lang="en-US" altLang="en-US" sz="2800" b="1" dirty="0" err="1">
                <a:solidFill>
                  <a:srgbClr val="060400"/>
                </a:solidFill>
              </a:rPr>
              <a:t>கிமு</a:t>
            </a:r>
            <a:r>
              <a:rPr lang="en-US" altLang="en-US" sz="2800" b="1" dirty="0">
                <a:solidFill>
                  <a:srgbClr val="060400"/>
                </a:solidFill>
              </a:rPr>
              <a:t> 586 </a:t>
            </a:r>
          </a:p>
          <a:p>
            <a:pPr>
              <a:spcBef>
                <a:spcPct val="50000"/>
              </a:spcBef>
            </a:pPr>
            <a:r>
              <a:rPr lang="en-US" altLang="en-US" sz="2800" b="1" dirty="0">
                <a:solidFill>
                  <a:srgbClr val="060400"/>
                </a:solidFill>
              </a:rPr>
              <a:t>  • </a:t>
            </a:r>
            <a:r>
              <a:rPr lang="en-US" altLang="en-US" sz="2800" b="1" dirty="0" err="1">
                <a:solidFill>
                  <a:srgbClr val="060400"/>
                </a:solidFill>
              </a:rPr>
              <a:t>கிபி</a:t>
            </a:r>
            <a:r>
              <a:rPr lang="en-US" altLang="en-US" sz="2800" b="1" dirty="0">
                <a:solidFill>
                  <a:srgbClr val="060400"/>
                </a:solidFill>
              </a:rPr>
              <a:t> 70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60247477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37302" y="2577646"/>
            <a:ext cx="3048000" cy="1752600"/>
          </a:xfrm>
        </p:spPr>
        <p:txBody>
          <a:bodyPr/>
          <a:lstStyle/>
          <a:p>
            <a:pPr>
              <a:lnSpc>
                <a:spcPct val="150000"/>
              </a:lnSpc>
            </a:pPr>
            <a:r>
              <a:rPr kumimoji="1" lang="en-US" altLang="en-US" sz="24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ஏனைய</a:t>
            </a:r>
            <a:r>
              <a:rPr kumimoji="1"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kumimoji="1" lang="en-US" altLang="en-US" sz="24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வேதாகம</a:t>
            </a:r>
            <a:r>
              <a:rPr kumimoji="1"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a:t>
            </a:r>
            <a:r>
              <a:rPr kumimoji="1" lang="en-US" altLang="en-US" sz="2400" b="1" dirty="0" err="1">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பண்டிகைகள்</a:t>
            </a:r>
            <a:r>
              <a:rPr kumimoji="1"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rPr>
              <a:t> #2</a:t>
            </a:r>
            <a:endParaRPr lang="en-US" altLang="en-US" sz="2400" b="1" dirty="0">
              <a:solidFill>
                <a:schemeClr val="bg1"/>
              </a:solidFill>
              <a:effectLst>
                <a:outerShdw blurRad="38100" dist="38100" dir="2700000" algn="tl">
                  <a:srgbClr val="808080"/>
                </a:outerShdw>
              </a:effectLst>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77" name="Text Box 8"/>
          <p:cNvSpPr txBox="1">
            <a:spLocks noChangeArrowheads="1"/>
          </p:cNvSpPr>
          <p:nvPr/>
        </p:nvSpPr>
        <p:spPr bwMode="auto">
          <a:xfrm>
            <a:off x="6553200" y="6172200"/>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310278" name="Text Box 9"/>
          <p:cNvSpPr txBox="1">
            <a:spLocks noChangeArrowheads="1"/>
          </p:cNvSpPr>
          <p:nvPr/>
        </p:nvSpPr>
        <p:spPr bwMode="auto">
          <a:xfrm>
            <a:off x="5348288" y="838200"/>
            <a:ext cx="885179" cy="40011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dirty="0" err="1">
                <a:solidFill>
                  <a:srgbClr val="0000FF"/>
                </a:solidFill>
                <a:latin typeface="Latha" panose="020B0604020202020204" pitchFamily="34" charset="0"/>
                <a:cs typeface="Latha" panose="020B0604020202020204" pitchFamily="34" charset="0"/>
              </a:rPr>
              <a:t>மீட்பு</a:t>
            </a:r>
            <a:endParaRPr lang="en-US" altLang="en-US" sz="2000" b="1" dirty="0">
              <a:solidFill>
                <a:srgbClr val="0000FF"/>
              </a:solidFill>
              <a:latin typeface="Latha" panose="020B0604020202020204" pitchFamily="34" charset="0"/>
              <a:cs typeface="Latha" panose="020B0604020202020204" pitchFamily="34" charset="0"/>
            </a:endParaRPr>
          </a:p>
        </p:txBody>
      </p:sp>
      <p:sp>
        <p:nvSpPr>
          <p:cNvPr id="310279" name="Text Box 10"/>
          <p:cNvSpPr txBox="1">
            <a:spLocks noChangeArrowheads="1"/>
          </p:cNvSpPr>
          <p:nvPr/>
        </p:nvSpPr>
        <p:spPr bwMode="auto">
          <a:xfrm>
            <a:off x="6532563" y="1295400"/>
            <a:ext cx="91242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பிரிவு</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10280" name="Text Box 11"/>
          <p:cNvSpPr txBox="1">
            <a:spLocks noChangeArrowheads="1"/>
          </p:cNvSpPr>
          <p:nvPr/>
        </p:nvSpPr>
        <p:spPr bwMode="auto">
          <a:xfrm>
            <a:off x="6921500" y="1752600"/>
            <a:ext cx="205376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உயிர்த்தெழுதல்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0281" name="Text Box 12"/>
          <p:cNvSpPr txBox="1">
            <a:spLocks noChangeArrowheads="1"/>
          </p:cNvSpPr>
          <p:nvPr/>
        </p:nvSpPr>
        <p:spPr bwMode="auto">
          <a:xfrm>
            <a:off x="287337" y="5827067"/>
            <a:ext cx="323678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a:t>
            </a:r>
            <a:r>
              <a:rPr lang="en-US" altLang="en-US" sz="1600" b="1" dirty="0">
                <a:solidFill>
                  <a:srgbClr val="0000FF"/>
                </a:solidFill>
                <a:latin typeface="Latha" panose="020B0604020202020204" pitchFamily="34" charset="0"/>
                <a:cs typeface="Latha" panose="020B0604020202020204" pitchFamily="34" charset="0"/>
              </a:rPr>
              <a:t> </a:t>
            </a:r>
            <a:r>
              <a:rPr lang="en-US" altLang="en-US" sz="1600" b="1" dirty="0" err="1">
                <a:solidFill>
                  <a:srgbClr val="0000FF"/>
                </a:solidFill>
                <a:latin typeface="Latha" panose="020B0604020202020204" pitchFamily="34" charset="0"/>
                <a:cs typeface="Latha" panose="020B0604020202020204" pitchFamily="34" charset="0"/>
              </a:rPr>
              <a:t>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0282" name="Text Box 13"/>
          <p:cNvSpPr txBox="1">
            <a:spLocks noChangeArrowheads="1"/>
          </p:cNvSpPr>
          <p:nvPr/>
        </p:nvSpPr>
        <p:spPr bwMode="auto">
          <a:xfrm>
            <a:off x="7502433" y="3276600"/>
            <a:ext cx="154241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cs typeface="Times New Roman" pitchFamily="18" charset="0"/>
              </a:rPr>
              <a:t>பரிசுத்தாவி</a:t>
            </a:r>
            <a:endParaRPr lang="en-US" altLang="en-US" b="1" dirty="0">
              <a:solidFill>
                <a:srgbClr val="0000FF"/>
              </a:solidFill>
              <a:cs typeface="Times New Roman" pitchFamily="18" charset="0"/>
            </a:endParaRPr>
          </a:p>
        </p:txBody>
      </p:sp>
      <p:sp>
        <p:nvSpPr>
          <p:cNvPr id="310283" name="Text Box 14"/>
          <p:cNvSpPr txBox="1">
            <a:spLocks noChangeArrowheads="1"/>
          </p:cNvSpPr>
          <p:nvPr/>
        </p:nvSpPr>
        <p:spPr bwMode="auto">
          <a:xfrm>
            <a:off x="533400" y="5410200"/>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0284" name="Text Box 15"/>
          <p:cNvSpPr txBox="1">
            <a:spLocks noChangeArrowheads="1"/>
          </p:cNvSpPr>
          <p:nvPr/>
        </p:nvSpPr>
        <p:spPr bwMode="auto">
          <a:xfrm>
            <a:off x="818225" y="5052908"/>
            <a:ext cx="1484702"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இராச்சியம்</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0285" name="Text Box 16"/>
          <p:cNvSpPr txBox="1">
            <a:spLocks noChangeArrowheads="1"/>
          </p:cNvSpPr>
          <p:nvPr/>
        </p:nvSpPr>
        <p:spPr bwMode="auto">
          <a:xfrm>
            <a:off x="3681904" y="5880698"/>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4013734" y="1274345"/>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764699" y="1711233"/>
            <a:ext cx="2149948"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20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580112" y="3284097"/>
            <a:ext cx="192232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பெந்தெகொஸ்து</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595108" y="3178143"/>
            <a:ext cx="1845831"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90" name="Text Box 18"/>
          <p:cNvSpPr txBox="1">
            <a:spLocks noChangeArrowheads="1"/>
          </p:cNvSpPr>
          <p:nvPr/>
        </p:nvSpPr>
        <p:spPr bwMode="auto">
          <a:xfrm>
            <a:off x="3836988" y="914400"/>
            <a:ext cx="11977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Latha" panose="020B0604020202020204" pitchFamily="34" charset="0"/>
                <a:cs typeface="Latha" panose="020B0604020202020204" pitchFamily="34" charset="0"/>
              </a:rPr>
              <a:t>பஸ்கா</a:t>
            </a:r>
            <a:endParaRPr lang="en-US" altLang="en-US" sz="20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166226" y="5068945"/>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310293" name="Text Box 16"/>
          <p:cNvSpPr txBox="1">
            <a:spLocks noChangeArrowheads="1"/>
          </p:cNvSpPr>
          <p:nvPr/>
        </p:nvSpPr>
        <p:spPr bwMode="auto">
          <a:xfrm>
            <a:off x="2514600" y="5446713"/>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905000" y="4927024"/>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600" dirty="0">
              <a:solidFill>
                <a:srgbClr val="000000"/>
              </a:solidFill>
              <a:latin typeface="Latha" panose="020B0604020202020204" pitchFamily="34" charset="0"/>
              <a:cs typeface="Latha" panose="020B0604020202020204" pitchFamily="34" charset="0"/>
            </a:endParaRPr>
          </a:p>
        </p:txBody>
      </p:sp>
      <p:sp>
        <p:nvSpPr>
          <p:cNvPr id="25" name="Text Box 21"/>
          <p:cNvSpPr txBox="1">
            <a:spLocks noChangeArrowheads="1"/>
          </p:cNvSpPr>
          <p:nvPr/>
        </p:nvSpPr>
        <p:spPr bwMode="auto">
          <a:xfrm>
            <a:off x="5584825" y="4983163"/>
            <a:ext cx="2957861"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060400"/>
                </a:solidFill>
                <a:latin typeface="Latha" panose="020B0604020202020204" pitchFamily="34" charset="0"/>
                <a:ea typeface="Times New Roman" charset="0"/>
                <a:cs typeface="Latha" panose="020B0604020202020204" pitchFamily="34" charset="0"/>
              </a:rPr>
              <a:t>ஆவ்</a:t>
            </a:r>
            <a:r>
              <a:rPr lang="en-US" sz="1600" b="1" kern="0" dirty="0">
                <a:solidFill>
                  <a:srgbClr val="060400"/>
                </a:solidFill>
                <a:latin typeface="Latha" panose="020B0604020202020204" pitchFamily="34" charset="0"/>
                <a:ea typeface="Times New Roman" charset="0"/>
                <a:cs typeface="Latha" panose="020B0604020202020204" pitchFamily="34" charset="0"/>
              </a:rPr>
              <a:t> </a:t>
            </a:r>
            <a:r>
              <a:rPr lang="en-US" sz="1600" b="1" kern="0" dirty="0" err="1">
                <a:solidFill>
                  <a:srgbClr val="060400"/>
                </a:solidFill>
                <a:latin typeface="Latha" panose="020B0604020202020204" pitchFamily="34" charset="0"/>
                <a:ea typeface="Times New Roman" charset="0"/>
                <a:cs typeface="Latha" panose="020B0604020202020204" pitchFamily="34" charset="0"/>
              </a:rPr>
              <a:t>மாதம்</a:t>
            </a:r>
            <a:r>
              <a:rPr lang="en-US" sz="1600" b="1" kern="0" dirty="0">
                <a:solidFill>
                  <a:srgbClr val="060400"/>
                </a:solidFill>
                <a:latin typeface="Latha" panose="020B0604020202020204" pitchFamily="34" charset="0"/>
                <a:ea typeface="Times New Roman" charset="0"/>
                <a:cs typeface="Latha" panose="020B0604020202020204" pitchFamily="34" charset="0"/>
              </a:rPr>
              <a:t> 9ஆந் </a:t>
            </a:r>
            <a:r>
              <a:rPr lang="en-US" sz="1600" b="1" kern="0" dirty="0" err="1">
                <a:solidFill>
                  <a:srgbClr val="060400"/>
                </a:solidFill>
                <a:latin typeface="Latha" panose="020B0604020202020204" pitchFamily="34" charset="0"/>
                <a:ea typeface="Times New Roman" charset="0"/>
                <a:cs typeface="Latha" panose="020B0604020202020204" pitchFamily="34" charset="0"/>
              </a:rPr>
              <a:t>திகதி</a:t>
            </a:r>
            <a:endParaRPr lang="en-US" sz="1600"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7" name="Text Box 21"/>
          <p:cNvSpPr txBox="1">
            <a:spLocks noChangeArrowheads="1"/>
          </p:cNvSpPr>
          <p:nvPr/>
        </p:nvSpPr>
        <p:spPr bwMode="auto">
          <a:xfrm>
            <a:off x="1331913" y="3429000"/>
            <a:ext cx="1524776"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060400"/>
                </a:solidFill>
                <a:latin typeface="Latha" panose="020B0604020202020204" pitchFamily="34" charset="0"/>
                <a:ea typeface="Times New Roman" charset="0"/>
                <a:cs typeface="Latha" panose="020B0604020202020204" pitchFamily="34" charset="0"/>
              </a:rPr>
              <a:t>ஹனுக்கா</a:t>
            </a:r>
            <a:endParaRPr lang="en-US"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0" fill="hold"/>
                                        <p:tgtEl>
                                          <p:spTgt spid="27"/>
                                        </p:tgtEl>
                                        <p:attrNameLst>
                                          <p:attrName>ppt_w</p:attrName>
                                        </p:attrNameLst>
                                      </p:cBhvr>
                                      <p:tavLst>
                                        <p:tav tm="0" fmla="#ppt_w*sin(2.5*pi*$)">
                                          <p:val>
                                            <p:fltVal val="0"/>
                                          </p:val>
                                        </p:tav>
                                        <p:tav tm="100000">
                                          <p:val>
                                            <p:fltVal val="1"/>
                                          </p:val>
                                        </p:tav>
                                      </p:tavLst>
                                    </p:anim>
                                    <p:anim calcmode="lin" valueType="num">
                                      <p:cBhvr>
                                        <p:cTn id="8" dur="5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830997"/>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1600" b="1" dirty="0">
                <a:latin typeface="Latha" panose="020B0604020202020204" pitchFamily="34" charset="0"/>
                <a:ea typeface="+mn-ea"/>
                <a:cs typeface="Latha" panose="020B0604020202020204" pitchFamily="34" charset="0"/>
              </a:rPr>
              <a:t>9-கிளை </a:t>
            </a:r>
            <a:r>
              <a:rPr lang="en-US" sz="1600" b="1" dirty="0" err="1">
                <a:latin typeface="Latha" panose="020B0604020202020204" pitchFamily="34" charset="0"/>
                <a:ea typeface="+mn-ea"/>
                <a:cs typeface="Latha" panose="020B0604020202020204" pitchFamily="34" charset="0"/>
              </a:rPr>
              <a:t>விளக்கு</a:t>
            </a:r>
            <a:r>
              <a:rPr lang="en-US" sz="1600" b="1" dirty="0">
                <a:latin typeface="Latha" panose="020B0604020202020204" pitchFamily="34" charset="0"/>
                <a:ea typeface="+mn-ea"/>
                <a:cs typeface="Latha" panose="020B0604020202020204" pitchFamily="34" charset="0"/>
              </a:rPr>
              <a:t> (</a:t>
            </a:r>
            <a:r>
              <a:rPr lang="en-US" sz="1600" b="1" dirty="0" err="1">
                <a:latin typeface="Latha" panose="020B0604020202020204" pitchFamily="34" charset="0"/>
                <a:ea typeface="+mn-ea"/>
                <a:cs typeface="Latha" panose="020B0604020202020204" pitchFamily="34" charset="0"/>
              </a:rPr>
              <a:t>ஹனுக்கா</a:t>
            </a:r>
            <a:r>
              <a:rPr lang="en-US" sz="1600" b="1" dirty="0">
                <a:latin typeface="Latha" panose="020B0604020202020204" pitchFamily="34" charset="0"/>
                <a:ea typeface="+mn-ea"/>
                <a:cs typeface="Latha" panose="020B0604020202020204" pitchFamily="34" charset="0"/>
              </a:rPr>
              <a:t>)</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2800" dirty="0" err="1">
                <a:latin typeface="Latha" panose="020B0604020202020204" pitchFamily="34" charset="0"/>
                <a:cs typeface="Latha" panose="020B0604020202020204" pitchFamily="34" charset="0"/>
              </a:rPr>
              <a:t>ஹனுக்கா</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தீபங்களின்</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பண்டிகை</a:t>
            </a:r>
            <a:r>
              <a:rPr lang="en-US" altLang="en-US" sz="2800" dirty="0">
                <a:latin typeface="Latha" panose="020B0604020202020204" pitchFamily="34" charset="0"/>
                <a:cs typeface="Latha" panose="020B0604020202020204" pitchFamily="34" charset="0"/>
              </a:rPr>
              <a:t>) </a:t>
            </a:r>
            <a:br>
              <a:rPr lang="en-US" altLang="en-US" sz="2800" dirty="0">
                <a:latin typeface="Latha" panose="020B0604020202020204" pitchFamily="34" charset="0"/>
                <a:cs typeface="Latha" panose="020B0604020202020204" pitchFamily="34" charset="0"/>
              </a:rPr>
            </a:br>
            <a:r>
              <a:rPr lang="en-US" altLang="en-US" sz="2800" dirty="0">
                <a:latin typeface="Latha" panose="020B0604020202020204" pitchFamily="34" charset="0"/>
                <a:cs typeface="Latha" panose="020B0604020202020204" pitchFamily="34" charset="0"/>
              </a:rPr>
              <a:t>கிமு164ல் </a:t>
            </a:r>
            <a:r>
              <a:rPr lang="en-US" altLang="en-US" sz="2800" dirty="0" err="1">
                <a:latin typeface="Latha" panose="020B0604020202020204" pitchFamily="34" charset="0"/>
                <a:cs typeface="Latha" panose="020B0604020202020204" pitchFamily="34" charset="0"/>
              </a:rPr>
              <a:t>மக்கபேயன்</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யூதாஸ்</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செலூஸிட்</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மீது</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பெற்ற</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வெற்றியின்</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நினைவாக</a:t>
            </a:r>
            <a:r>
              <a:rPr lang="en-US" altLang="en-US" sz="2800" dirty="0">
                <a:latin typeface="Latha" panose="020B0604020202020204" pitchFamily="34" charset="0"/>
                <a:cs typeface="Latha" panose="020B0604020202020204" pitchFamily="34" charset="0"/>
              </a:rPr>
              <a:t> </a:t>
            </a:r>
            <a:r>
              <a:rPr lang="en-US" altLang="en-US" sz="2800" dirty="0" err="1">
                <a:latin typeface="Latha" panose="020B0604020202020204" pitchFamily="34" charset="0"/>
                <a:cs typeface="Latha" panose="020B0604020202020204" pitchFamily="34" charset="0"/>
              </a:rPr>
              <a:t>அனுசரிக்கப்படுகின்றது</a:t>
            </a:r>
            <a:endParaRPr lang="en-US" altLang="en-US" sz="2800" dirty="0">
              <a:latin typeface="Latha" panose="020B0604020202020204" pitchFamily="34" charset="0"/>
              <a:cs typeface="Latha" panose="020B0604020202020204" pitchFamily="34" charset="0"/>
            </a:endParaRPr>
          </a:p>
        </p:txBody>
      </p:sp>
      <p:sp>
        <p:nvSpPr>
          <p:cNvPr id="184328" name="Text Box 8"/>
          <p:cNvSpPr txBox="1">
            <a:spLocks noChangeArrowheads="1"/>
          </p:cNvSpPr>
          <p:nvPr/>
        </p:nvSpPr>
        <p:spPr bwMode="auto">
          <a:xfrm>
            <a:off x="5070202" y="2886035"/>
            <a:ext cx="1950070" cy="830997"/>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defRPr/>
            </a:pPr>
            <a:r>
              <a:rPr lang="en-US" sz="1600" b="1" dirty="0">
                <a:latin typeface="Latha" panose="020B0604020202020204" pitchFamily="34" charset="0"/>
                <a:ea typeface="+mn-ea"/>
                <a:cs typeface="Latha" panose="020B0604020202020204" pitchFamily="34" charset="0"/>
              </a:rPr>
              <a:t>7-கிளை </a:t>
            </a:r>
            <a:r>
              <a:rPr lang="en-US" sz="1600" b="1" dirty="0" err="1">
                <a:latin typeface="Latha" panose="020B0604020202020204" pitchFamily="34" charset="0"/>
                <a:ea typeface="+mn-ea"/>
                <a:cs typeface="Latha" panose="020B0604020202020204" pitchFamily="34" charset="0"/>
              </a:rPr>
              <a:t>மெனோரா</a:t>
            </a:r>
            <a:r>
              <a:rPr lang="en-US" sz="1600" b="1" dirty="0">
                <a:latin typeface="Latha" panose="020B0604020202020204" pitchFamily="34" charset="0"/>
                <a:ea typeface="+mn-ea"/>
                <a:cs typeface="Latha" panose="020B0604020202020204" pitchFamily="34" charset="0"/>
              </a:rPr>
              <a:t> (</a:t>
            </a:r>
            <a:r>
              <a:rPr lang="en-US" sz="1600" b="1" dirty="0" err="1">
                <a:latin typeface="Latha" panose="020B0604020202020204" pitchFamily="34" charset="0"/>
                <a:ea typeface="+mn-ea"/>
                <a:cs typeface="Latha" panose="020B0604020202020204" pitchFamily="34" charset="0"/>
              </a:rPr>
              <a:t>வழக்கமானது</a:t>
            </a:r>
            <a:r>
              <a:rPr lang="en-US" sz="1600" b="1" dirty="0">
                <a:latin typeface="Latha" panose="020B0604020202020204" pitchFamily="34" charset="0"/>
                <a:ea typeface="+mn-ea"/>
                <a:cs typeface="Latha" panose="020B0604020202020204" pitchFamily="34" charset="0"/>
              </a:rPr>
              <a:t>)</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73467695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pPr>
              <a:lnSpc>
                <a:spcPct val="150000"/>
              </a:lnSpc>
            </a:pPr>
            <a:r>
              <a:rPr kumimoji="1" lang="en-US" altLang="en-US" sz="2400" b="1" dirty="0" err="1">
                <a:solidFill>
                  <a:schemeClr val="bg1"/>
                </a:solidFill>
                <a:latin typeface="Latha" panose="020B0604020202020204" pitchFamily="34" charset="0"/>
                <a:cs typeface="Latha" panose="020B0604020202020204" pitchFamily="34" charset="0"/>
              </a:rPr>
              <a:t>ஏனைய</a:t>
            </a:r>
            <a:r>
              <a:rPr kumimoji="1" lang="en-US" altLang="en-US" sz="2400" b="1" dirty="0">
                <a:solidFill>
                  <a:schemeClr val="bg1"/>
                </a:solidFill>
                <a:latin typeface="Latha" panose="020B0604020202020204" pitchFamily="34" charset="0"/>
                <a:cs typeface="Latha" panose="020B0604020202020204" pitchFamily="34" charset="0"/>
              </a:rPr>
              <a:t> </a:t>
            </a:r>
            <a:r>
              <a:rPr kumimoji="1" lang="en-US" altLang="en-US" sz="2400" b="1" dirty="0" err="1">
                <a:solidFill>
                  <a:schemeClr val="bg1"/>
                </a:solidFill>
                <a:latin typeface="Latha" panose="020B0604020202020204" pitchFamily="34" charset="0"/>
                <a:cs typeface="Latha" panose="020B0604020202020204" pitchFamily="34" charset="0"/>
              </a:rPr>
              <a:t>வேதாகமப்</a:t>
            </a:r>
            <a:r>
              <a:rPr kumimoji="1" lang="en-US" altLang="en-US" sz="2400" b="1" dirty="0">
                <a:solidFill>
                  <a:schemeClr val="bg1"/>
                </a:solidFill>
                <a:latin typeface="Latha" panose="020B0604020202020204" pitchFamily="34" charset="0"/>
                <a:cs typeface="Latha" panose="020B0604020202020204" pitchFamily="34" charset="0"/>
              </a:rPr>
              <a:t> </a:t>
            </a:r>
            <a:r>
              <a:rPr kumimoji="1" lang="en-US" altLang="en-US" sz="2400" b="1" dirty="0" err="1">
                <a:solidFill>
                  <a:schemeClr val="bg1"/>
                </a:solidFill>
                <a:latin typeface="Latha" panose="020B0604020202020204" pitchFamily="34" charset="0"/>
                <a:cs typeface="Latha" panose="020B0604020202020204" pitchFamily="34" charset="0"/>
              </a:rPr>
              <a:t>பண்டிகைகள்</a:t>
            </a:r>
            <a:r>
              <a:rPr kumimoji="1" lang="en-US" altLang="en-US" sz="2400" b="1" dirty="0">
                <a:solidFill>
                  <a:schemeClr val="bg1"/>
                </a:solidFill>
                <a:latin typeface="Latha" panose="020B0604020202020204" pitchFamily="34" charset="0"/>
                <a:cs typeface="Latha" panose="020B0604020202020204" pitchFamily="34" charset="0"/>
              </a:rPr>
              <a:t> #3</a:t>
            </a:r>
            <a:endParaRPr lang="en-US" altLang="en-US" sz="2400" b="1" dirty="0">
              <a:solidFill>
                <a:schemeClr val="bg1"/>
              </a:solidFill>
              <a:latin typeface="Latha" panose="020B0604020202020204" pitchFamily="34" charset="0"/>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49" name="Text Box 8"/>
          <p:cNvSpPr txBox="1">
            <a:spLocks noChangeArrowheads="1"/>
          </p:cNvSpPr>
          <p:nvPr/>
        </p:nvSpPr>
        <p:spPr bwMode="auto">
          <a:xfrm>
            <a:off x="6501676" y="6233080"/>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313350" name="Text Box 9"/>
          <p:cNvSpPr txBox="1">
            <a:spLocks noChangeArrowheads="1"/>
          </p:cNvSpPr>
          <p:nvPr/>
        </p:nvSpPr>
        <p:spPr bwMode="auto">
          <a:xfrm>
            <a:off x="5518354" y="882134"/>
            <a:ext cx="74571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மீட்பு</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1" name="Text Box 10"/>
          <p:cNvSpPr txBox="1">
            <a:spLocks noChangeArrowheads="1"/>
          </p:cNvSpPr>
          <p:nvPr/>
        </p:nvSpPr>
        <p:spPr bwMode="auto">
          <a:xfrm>
            <a:off x="6564159" y="1319687"/>
            <a:ext cx="833883"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பிரிவு</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2" name="Text Box 11"/>
          <p:cNvSpPr txBox="1">
            <a:spLocks noChangeArrowheads="1"/>
          </p:cNvSpPr>
          <p:nvPr/>
        </p:nvSpPr>
        <p:spPr bwMode="auto">
          <a:xfrm>
            <a:off x="6921500" y="1752600"/>
            <a:ext cx="205376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உயிர்த்தெழுதல்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3" name="Text Box 12"/>
          <p:cNvSpPr txBox="1">
            <a:spLocks noChangeArrowheads="1"/>
          </p:cNvSpPr>
          <p:nvPr/>
        </p:nvSpPr>
        <p:spPr bwMode="auto">
          <a:xfrm>
            <a:off x="348526" y="5909640"/>
            <a:ext cx="3134191"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4" name="Text Box 13"/>
          <p:cNvSpPr txBox="1">
            <a:spLocks noChangeArrowheads="1"/>
          </p:cNvSpPr>
          <p:nvPr/>
        </p:nvSpPr>
        <p:spPr bwMode="auto">
          <a:xfrm>
            <a:off x="7675563" y="3276600"/>
            <a:ext cx="1351652" cy="307777"/>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400" b="1" dirty="0" err="1">
                <a:solidFill>
                  <a:srgbClr val="0000FF"/>
                </a:solidFill>
                <a:latin typeface="Latha" panose="020B0604020202020204" pitchFamily="34" charset="0"/>
                <a:cs typeface="Latha" panose="020B0604020202020204" pitchFamily="34" charset="0"/>
              </a:rPr>
              <a:t>பரிசுத்தாவி</a:t>
            </a:r>
            <a:endParaRPr lang="en-US" altLang="en-US" sz="1400" b="1" dirty="0">
              <a:solidFill>
                <a:srgbClr val="0000FF"/>
              </a:solidFill>
              <a:latin typeface="Latha" panose="020B0604020202020204" pitchFamily="34" charset="0"/>
              <a:cs typeface="Latha" panose="020B0604020202020204" pitchFamily="34" charset="0"/>
            </a:endParaRPr>
          </a:p>
        </p:txBody>
      </p:sp>
      <p:sp>
        <p:nvSpPr>
          <p:cNvPr id="313355" name="Text Box 14"/>
          <p:cNvSpPr txBox="1">
            <a:spLocks noChangeArrowheads="1"/>
          </p:cNvSpPr>
          <p:nvPr/>
        </p:nvSpPr>
        <p:spPr bwMode="auto">
          <a:xfrm>
            <a:off x="533400" y="5410200"/>
            <a:ext cx="2074607"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மனந்திரும்புதல்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6" name="Text Box 15"/>
          <p:cNvSpPr txBox="1">
            <a:spLocks noChangeArrowheads="1"/>
          </p:cNvSpPr>
          <p:nvPr/>
        </p:nvSpPr>
        <p:spPr bwMode="auto">
          <a:xfrm>
            <a:off x="358775" y="4953000"/>
            <a:ext cx="1484702"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இராச்சியம்</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13357" name="Text Box 16"/>
          <p:cNvSpPr txBox="1">
            <a:spLocks noChangeArrowheads="1"/>
          </p:cNvSpPr>
          <p:nvPr/>
        </p:nvSpPr>
        <p:spPr bwMode="auto">
          <a:xfrm>
            <a:off x="3467512" y="5918751"/>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5088712" y="1750804"/>
            <a:ext cx="175881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613737" y="3365708"/>
            <a:ext cx="1988045" cy="30777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4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4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791199" y="3260963"/>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62" name="Text Box 18"/>
          <p:cNvSpPr txBox="1">
            <a:spLocks noChangeArrowheads="1"/>
          </p:cNvSpPr>
          <p:nvPr/>
        </p:nvSpPr>
        <p:spPr bwMode="auto">
          <a:xfrm>
            <a:off x="4367213" y="913398"/>
            <a:ext cx="99578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பஸ்கா</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4104447" y="837069"/>
            <a:ext cx="1280672" cy="456496"/>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313365" name="Text Box 16"/>
          <p:cNvSpPr txBox="1">
            <a:spLocks noChangeArrowheads="1"/>
          </p:cNvSpPr>
          <p:nvPr/>
        </p:nvSpPr>
        <p:spPr bwMode="auto">
          <a:xfrm>
            <a:off x="2514600" y="5446713"/>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688306" y="4913313"/>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2957861"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060400"/>
                </a:solidFill>
                <a:latin typeface="Latha" panose="020B0604020202020204" pitchFamily="34" charset="0"/>
                <a:ea typeface="Times New Roman" charset="0"/>
                <a:cs typeface="Latha" panose="020B0604020202020204" pitchFamily="34" charset="0"/>
              </a:rPr>
              <a:t>ஆவ்</a:t>
            </a:r>
            <a:r>
              <a:rPr lang="en-US" sz="1600" b="1" kern="0" dirty="0">
                <a:solidFill>
                  <a:srgbClr val="060400"/>
                </a:solidFill>
                <a:latin typeface="Latha" panose="020B0604020202020204" pitchFamily="34" charset="0"/>
                <a:ea typeface="Times New Roman" charset="0"/>
                <a:cs typeface="Latha" panose="020B0604020202020204" pitchFamily="34" charset="0"/>
              </a:rPr>
              <a:t> </a:t>
            </a:r>
            <a:r>
              <a:rPr lang="en-US" sz="1600" b="1" kern="0" dirty="0" err="1">
                <a:solidFill>
                  <a:srgbClr val="060400"/>
                </a:solidFill>
                <a:latin typeface="Latha" panose="020B0604020202020204" pitchFamily="34" charset="0"/>
                <a:ea typeface="Times New Roman" charset="0"/>
                <a:cs typeface="Latha" panose="020B0604020202020204" pitchFamily="34" charset="0"/>
              </a:rPr>
              <a:t>மாதம்</a:t>
            </a:r>
            <a:r>
              <a:rPr lang="en-US" sz="1600" b="1" kern="0" dirty="0">
                <a:solidFill>
                  <a:srgbClr val="060400"/>
                </a:solidFill>
                <a:latin typeface="Latha" panose="020B0604020202020204" pitchFamily="34" charset="0"/>
                <a:ea typeface="Times New Roman" charset="0"/>
                <a:cs typeface="Latha" panose="020B0604020202020204" pitchFamily="34" charset="0"/>
              </a:rPr>
              <a:t> 9ஆந் </a:t>
            </a:r>
            <a:r>
              <a:rPr lang="en-US" sz="1600" b="1" kern="0" dirty="0" err="1">
                <a:solidFill>
                  <a:srgbClr val="060400"/>
                </a:solidFill>
                <a:latin typeface="Latha" panose="020B0604020202020204" pitchFamily="34" charset="0"/>
                <a:ea typeface="Times New Roman" charset="0"/>
                <a:cs typeface="Latha" panose="020B0604020202020204" pitchFamily="34" charset="0"/>
              </a:rPr>
              <a:t>திகதி</a:t>
            </a:r>
            <a:endParaRPr lang="en-US" sz="1600"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7" name="Text Box 21"/>
          <p:cNvSpPr txBox="1">
            <a:spLocks noChangeArrowheads="1"/>
          </p:cNvSpPr>
          <p:nvPr/>
        </p:nvSpPr>
        <p:spPr bwMode="auto">
          <a:xfrm>
            <a:off x="1331913" y="3429000"/>
            <a:ext cx="1524776"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060400"/>
                </a:solidFill>
                <a:latin typeface="Latha" panose="020B0604020202020204" pitchFamily="34" charset="0"/>
                <a:ea typeface="Times New Roman" charset="0"/>
                <a:cs typeface="Latha" panose="020B0604020202020204" pitchFamily="34" charset="0"/>
              </a:rPr>
              <a:t>ஹனுக்கா</a:t>
            </a:r>
            <a:endParaRPr lang="en-US"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8" name="Text Box 21"/>
          <p:cNvSpPr txBox="1">
            <a:spLocks noChangeArrowheads="1"/>
          </p:cNvSpPr>
          <p:nvPr/>
        </p:nvSpPr>
        <p:spPr bwMode="auto">
          <a:xfrm>
            <a:off x="4140200" y="115888"/>
            <a:ext cx="86433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060400"/>
                </a:solidFill>
                <a:latin typeface="Latha" panose="020B0604020202020204" pitchFamily="34" charset="0"/>
                <a:ea typeface="Times New Roman" charset="0"/>
                <a:cs typeface="Latha" panose="020B0604020202020204" pitchFamily="34" charset="0"/>
              </a:rPr>
              <a:t>பூரிம்</a:t>
            </a:r>
            <a:endParaRPr lang="en-US"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0" fill="hold"/>
                                        <p:tgtEl>
                                          <p:spTgt spid="28"/>
                                        </p:tgtEl>
                                        <p:attrNameLst>
                                          <p:attrName>ppt_w</p:attrName>
                                        </p:attrNameLst>
                                      </p:cBhvr>
                                      <p:tavLst>
                                        <p:tav tm="0" fmla="#ppt_w*sin(2.5*pi*$)">
                                          <p:val>
                                            <p:fltVal val="0"/>
                                          </p:val>
                                        </p:tav>
                                        <p:tav tm="100000">
                                          <p:val>
                                            <p:fltVal val="1"/>
                                          </p:val>
                                        </p:tav>
                                      </p:tavLst>
                                    </p:anim>
                                    <p:anim calcmode="lin" valueType="num">
                                      <p:cBhvr>
                                        <p:cTn id="8" dur="5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6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en-US" altLang="en-US" sz="2800" dirty="0" err="1">
                <a:solidFill>
                  <a:schemeClr val="tx1"/>
                </a:solidFill>
                <a:latin typeface="Latha" panose="020B0604020202020204" pitchFamily="34" charset="0"/>
                <a:cs typeface="Latha" panose="020B0604020202020204" pitchFamily="34" charset="0"/>
              </a:rPr>
              <a:t>பூரிம்</a:t>
            </a:r>
            <a:r>
              <a:rPr lang="en-US" altLang="en-US" sz="2800" dirty="0">
                <a:solidFill>
                  <a:schemeClr val="tx1"/>
                </a:solidFill>
                <a:latin typeface="Latha" panose="020B0604020202020204" pitchFamily="34" charset="0"/>
                <a:cs typeface="Latha" panose="020B0604020202020204" pitchFamily="34" charset="0"/>
              </a:rPr>
              <a:t>: </a:t>
            </a:r>
            <a:r>
              <a:rPr lang="en-US" altLang="en-US" sz="2800" dirty="0" err="1">
                <a:solidFill>
                  <a:schemeClr val="tx1"/>
                </a:solidFill>
                <a:latin typeface="Latha" panose="020B0604020202020204" pitchFamily="34" charset="0"/>
                <a:cs typeface="Latha" panose="020B0604020202020204" pitchFamily="34" charset="0"/>
              </a:rPr>
              <a:t>அதிக</a:t>
            </a:r>
            <a:r>
              <a:rPr lang="en-US" altLang="en-US" sz="2800" dirty="0">
                <a:solidFill>
                  <a:schemeClr val="tx1"/>
                </a:solidFill>
                <a:latin typeface="Latha" panose="020B0604020202020204" pitchFamily="34" charset="0"/>
                <a:cs typeface="Latha" panose="020B0604020202020204" pitchFamily="34" charset="0"/>
              </a:rPr>
              <a:t> </a:t>
            </a:r>
            <a:r>
              <a:rPr lang="en-US" altLang="en-US" sz="2800" dirty="0" err="1">
                <a:solidFill>
                  <a:schemeClr val="tx1"/>
                </a:solidFill>
                <a:latin typeface="Latha" panose="020B0604020202020204" pitchFamily="34" charset="0"/>
                <a:cs typeface="Latha" panose="020B0604020202020204" pitchFamily="34" charset="0"/>
              </a:rPr>
              <a:t>வெற்றி</a:t>
            </a:r>
            <a:endParaRPr lang="en-US" altLang="en-US" sz="2800" dirty="0">
              <a:solidFill>
                <a:schemeClr val="tx1"/>
              </a:solidFill>
              <a:latin typeface="Latha" panose="020B0604020202020204" pitchFamily="34" charset="0"/>
              <a:cs typeface="Latha" panose="020B0604020202020204" pitchFamily="34" charset="0"/>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400" b="1" dirty="0">
                <a:latin typeface="Arial"/>
                <a:ea typeface="+mn-ea"/>
                <a:cs typeface="Arial"/>
              </a:rPr>
              <a:t>184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457200" y="277812"/>
            <a:ext cx="8153400" cy="1422996"/>
          </a:xfrm>
        </p:spPr>
        <p:txBody>
          <a:bodyPr/>
          <a:lstStyle/>
          <a:p>
            <a:pPr marL="914400" indent="-914400" algn="l" eaLnBrk="1" hangingPunct="1">
              <a:tabLst>
                <a:tab pos="914400" algn="l"/>
              </a:tabLst>
            </a:pPr>
            <a:r>
              <a:rPr lang="en-US" altLang="en-US" sz="4000" b="1" dirty="0">
                <a:cs typeface="Arial" pitchFamily="34" charset="0"/>
              </a:rPr>
              <a:t>I. 	</a:t>
            </a:r>
            <a:r>
              <a:rPr lang="x-none" altLang="en-US" sz="2400" b="1" dirty="0" err="1">
                <a:latin typeface="Latha" panose="020B0604020202020204" pitchFamily="34" charset="0"/>
                <a:cs typeface="Latha" panose="020B0604020202020204" pitchFamily="34" charset="0"/>
              </a:rPr>
              <a:t>இஸ்ரயேல்</a:t>
            </a:r>
            <a:r>
              <a:rPr lang="en-US" altLang="en-US" sz="2400" b="1" dirty="0">
                <a:latin typeface="Latha" panose="020B0604020202020204" pitchFamily="34" charset="0"/>
                <a:cs typeface="Latha" panose="020B0604020202020204" pitchFamily="34" charset="0"/>
              </a:rPr>
              <a:t> </a:t>
            </a:r>
            <a:r>
              <a:rPr lang="x-none" altLang="en-US" sz="2400" b="1" dirty="0" err="1">
                <a:latin typeface="Latha" panose="020B0604020202020204" pitchFamily="34" charset="0"/>
                <a:cs typeface="Latha" panose="020B0604020202020204" pitchFamily="34" charset="0"/>
              </a:rPr>
              <a:t>கடவுளுடனான</a:t>
            </a:r>
            <a:r>
              <a:rPr lang="x-none" altLang="en-US" sz="2400" b="1" dirty="0">
                <a:latin typeface="Latha" panose="020B0604020202020204" pitchFamily="34" charset="0"/>
                <a:cs typeface="Latha" panose="020B0604020202020204" pitchFamily="34" charset="0"/>
              </a:rPr>
              <a:t> பரிசுத்த நடையைக் </a:t>
            </a:r>
            <a:r>
              <a:rPr lang="x-none" altLang="en-US" sz="2400" b="1" dirty="0" err="1">
                <a:latin typeface="Latha" panose="020B0604020202020204" pitchFamily="34" charset="0"/>
                <a:cs typeface="Latha" panose="020B0604020202020204" pitchFamily="34" charset="0"/>
              </a:rPr>
              <a:t>காப்பதற்காக</a:t>
            </a:r>
            <a:r>
              <a:rPr lang="x-none" altLang="en-US" sz="2400" b="1" dirty="0">
                <a:latin typeface="Latha" panose="020B0604020202020204" pitchFamily="34" charset="0"/>
                <a:cs typeface="Latha" panose="020B0604020202020204" pitchFamily="34" charset="0"/>
              </a:rPr>
              <a:t> </a:t>
            </a:r>
            <a:r>
              <a:rPr lang="x-none" altLang="en-US" sz="2400" b="1" dirty="0" err="1">
                <a:latin typeface="Latha" panose="020B0604020202020204" pitchFamily="34" charset="0"/>
                <a:cs typeface="Latha" panose="020B0604020202020204" pitchFamily="34" charset="0"/>
              </a:rPr>
              <a:t>ஓய்வை</a:t>
            </a:r>
            <a:r>
              <a:rPr lang="x-none" altLang="en-US" sz="2400" b="1" dirty="0">
                <a:latin typeface="Latha" panose="020B0604020202020204" pitchFamily="34" charset="0"/>
                <a:cs typeface="Latha" panose="020B0604020202020204" pitchFamily="34" charset="0"/>
              </a:rPr>
              <a:t> அனுசரித்தது</a:t>
            </a:r>
            <a:r>
              <a:rPr lang="en-US" altLang="en-US" sz="2400" b="1" dirty="0">
                <a:latin typeface="Latha" panose="020B0604020202020204" pitchFamily="34" charset="0"/>
                <a:cs typeface="Latha" panose="020B0604020202020204" pitchFamily="34" charset="0"/>
              </a:rPr>
              <a:t>.</a:t>
            </a:r>
          </a:p>
        </p:txBody>
      </p:sp>
      <p:sp>
        <p:nvSpPr>
          <p:cNvPr id="52227" name="Rectangle 3"/>
          <p:cNvSpPr>
            <a:spLocks noGrp="1" noChangeArrowheads="1"/>
          </p:cNvSpPr>
          <p:nvPr>
            <p:ph type="body" idx="1"/>
          </p:nvPr>
        </p:nvSpPr>
        <p:spPr>
          <a:xfrm>
            <a:off x="1447800" y="1600200"/>
            <a:ext cx="7162800" cy="4953000"/>
          </a:xfrm>
        </p:spPr>
        <p:txBody>
          <a:bodyPr/>
          <a:lstStyle/>
          <a:p>
            <a:pPr marL="609600" indent="-609600" eaLnBrk="1" hangingPunct="1">
              <a:lnSpc>
                <a:spcPct val="150000"/>
              </a:lnSpc>
              <a:buSzTx/>
              <a:buFontTx/>
              <a:buAutoNum type="alphaUcPeriod"/>
            </a:pPr>
            <a:r>
              <a:rPr lang="en-US" altLang="zh-CN" sz="2000" b="1" dirty="0" err="1">
                <a:latin typeface="Latha" panose="020B0604020202020204" pitchFamily="34" charset="0"/>
                <a:cs typeface="Latha" panose="020B0604020202020204" pitchFamily="34" charset="0"/>
              </a:rPr>
              <a:t>கடவுளின்</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ஆசீர்வாதங்களை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நினைவுகூறுமுகமாக</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யூதர்கள்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யாவரும்</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மூன்று</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பண்டிகைகளுக்கு</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வருடந்தோறும்</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சமூகமளித்தனர்</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யாத்திராகமம்</a:t>
            </a:r>
            <a:r>
              <a:rPr lang="en-US" altLang="zh-CN" sz="2000" b="1" dirty="0">
                <a:latin typeface="Latha" panose="020B0604020202020204" pitchFamily="34" charset="0"/>
                <a:cs typeface="Latha" panose="020B0604020202020204" pitchFamily="34" charset="0"/>
              </a:rPr>
              <a:t>. 23:14-19).</a:t>
            </a:r>
            <a:endParaRPr lang="en-US" altLang="zh-CN" b="1" dirty="0">
              <a:latin typeface="Arial" pitchFamily="34" charset="0"/>
              <a:cs typeface="Arial" pitchFamily="34" charset="0"/>
            </a:endParaRPr>
          </a:p>
          <a:p>
            <a:pPr marL="609600" indent="-609600" eaLnBrk="1" hangingPunct="1">
              <a:lnSpc>
                <a:spcPct val="150000"/>
              </a:lnSpc>
              <a:buSzTx/>
              <a:buFontTx/>
              <a:buAutoNum type="alphaUcPeriod"/>
            </a:pPr>
            <a:r>
              <a:rPr lang="en-US" altLang="zh-CN" sz="2000" b="1" dirty="0" err="1">
                <a:latin typeface="Latha" panose="020B0604020202020204" pitchFamily="34" charset="0"/>
                <a:cs typeface="Latha" panose="020B0604020202020204" pitchFamily="34" charset="0"/>
              </a:rPr>
              <a:t>ஓய்வு</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நாளை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ஆசரிப்பது</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கடவுளின்</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முக்கிய</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கட்டளை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ஏனெனில்</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அது</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கடவுளுடனான</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உடன்படிக்கைய</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அடையாளப்படுதுகிறது</a:t>
            </a:r>
            <a:r>
              <a:rPr lang="en-US" altLang="zh-CN" sz="2000" b="1" dirty="0">
                <a:latin typeface="Latha" panose="020B0604020202020204" pitchFamily="34" charset="0"/>
                <a:cs typeface="Latha" panose="020B0604020202020204" pitchFamily="34" charset="0"/>
              </a:rPr>
              <a:t>. (31:12-17)</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en-US" sz="3200" b="1" i="1" dirty="0" err="1">
                <a:solidFill>
                  <a:schemeClr val="tx1"/>
                </a:solidFill>
                <a:effectLst/>
                <a:latin typeface="Latha" panose="020B0604020202020204" pitchFamily="34" charset="0"/>
                <a:ea typeface="+mj-ea"/>
                <a:cs typeface="Latha" panose="020B0604020202020204" pitchFamily="34" charset="0"/>
              </a:rPr>
              <a:t>ஓய்வு</a:t>
            </a:r>
            <a:r>
              <a:rPr lang="en-US" sz="3200" b="1" i="1" dirty="0">
                <a:solidFill>
                  <a:schemeClr val="tx1"/>
                </a:solidFill>
                <a:effectLst/>
                <a:latin typeface="Latha" panose="020B0604020202020204" pitchFamily="34" charset="0"/>
                <a:ea typeface="+mj-ea"/>
                <a:cs typeface="Latha" panose="020B0604020202020204" pitchFamily="34" charset="0"/>
              </a:rPr>
              <a:t> </a:t>
            </a:r>
            <a:r>
              <a:rPr lang="en-US" sz="3200" b="1" i="1" dirty="0" err="1">
                <a:solidFill>
                  <a:schemeClr val="tx1"/>
                </a:solidFill>
                <a:effectLst/>
                <a:latin typeface="Latha" panose="020B0604020202020204" pitchFamily="34" charset="0"/>
                <a:ea typeface="+mj-ea"/>
                <a:cs typeface="Latha" panose="020B0604020202020204" pitchFamily="34" charset="0"/>
              </a:rPr>
              <a:t>நாள்</a:t>
            </a:r>
            <a:endParaRPr lang="en-US" sz="3200" b="1" i="1" dirty="0">
              <a:solidFill>
                <a:schemeClr val="tx1"/>
              </a:solidFill>
              <a:effectLst/>
              <a:latin typeface="Latha" panose="020B0604020202020204" pitchFamily="34" charset="0"/>
              <a:ea typeface="+mj-ea"/>
              <a:cs typeface="Latha" panose="020B0604020202020204" pitchFamily="34" charset="0"/>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
        <p:nvSpPr>
          <p:cNvPr id="207875" name="Text Box 5"/>
          <p:cNvSpPr>
            <a:spLocks noGrp="1" noChangeArrowheads="1"/>
          </p:cNvSpPr>
          <p:nvPr>
            <p:ph type="title"/>
          </p:nvPr>
        </p:nvSpPr>
        <p:spPr>
          <a:xfrm>
            <a:off x="323528" y="142964"/>
            <a:ext cx="7772400" cy="533400"/>
          </a:xfrm>
          <a:solidFill>
            <a:srgbClr val="000000"/>
          </a:solidFill>
        </p:spPr>
        <p:txBody>
          <a:bodyPr/>
          <a:lstStyle/>
          <a:p>
            <a:r>
              <a:rPr kumimoji="0" lang="en-US" altLang="zh-CN" sz="1800" b="1" dirty="0" err="1">
                <a:solidFill>
                  <a:schemeClr val="tx1"/>
                </a:solidFill>
                <a:latin typeface="Latha" panose="020B0604020202020204" pitchFamily="34" charset="0"/>
                <a:cs typeface="Latha" panose="020B0604020202020204" pitchFamily="34" charset="0"/>
              </a:rPr>
              <a:t>இஸ்ரயேலின்</a:t>
            </a:r>
            <a:r>
              <a:rPr kumimoji="0" lang="en-US" altLang="zh-CN" sz="1800" b="1" dirty="0">
                <a:solidFill>
                  <a:schemeClr val="tx1"/>
                </a:solidFill>
                <a:latin typeface="Latha" panose="020B0604020202020204" pitchFamily="34" charset="0"/>
                <a:cs typeface="Latha" panose="020B0604020202020204" pitchFamily="34" charset="0"/>
              </a:rPr>
              <a:t> </a:t>
            </a:r>
            <a:r>
              <a:rPr kumimoji="0" lang="en-US" altLang="zh-CN" sz="1800" b="1" dirty="0" err="1">
                <a:solidFill>
                  <a:schemeClr val="tx1"/>
                </a:solidFill>
                <a:latin typeface="Latha" panose="020B0604020202020204" pitchFamily="34" charset="0"/>
                <a:cs typeface="Latha" panose="020B0604020202020204" pitchFamily="34" charset="0"/>
              </a:rPr>
              <a:t>பண்டிகைகளும்</a:t>
            </a:r>
            <a:r>
              <a:rPr kumimoji="0" lang="en-US" altLang="zh-CN" sz="1800" b="1" dirty="0">
                <a:solidFill>
                  <a:schemeClr val="tx1"/>
                </a:solidFill>
                <a:latin typeface="Latha" panose="020B0604020202020204" pitchFamily="34" charset="0"/>
                <a:cs typeface="Latha" panose="020B0604020202020204" pitchFamily="34" charset="0"/>
              </a:rPr>
              <a:t> </a:t>
            </a:r>
            <a:r>
              <a:rPr kumimoji="0" lang="en-US" altLang="zh-CN" sz="1800" b="1" dirty="0" err="1">
                <a:solidFill>
                  <a:schemeClr val="tx1"/>
                </a:solidFill>
                <a:latin typeface="Latha" panose="020B0604020202020204" pitchFamily="34" charset="0"/>
                <a:cs typeface="Latha" panose="020B0604020202020204" pitchFamily="34" charset="0"/>
              </a:rPr>
              <a:t>இறுதியியலும்</a:t>
            </a:r>
            <a:r>
              <a:rPr kumimoji="0" lang="en-US" altLang="zh-CN" sz="1800" b="1" dirty="0">
                <a:solidFill>
                  <a:schemeClr val="tx1"/>
                </a:solidFill>
                <a:latin typeface="Latha" panose="020B0604020202020204" pitchFamily="34" charset="0"/>
                <a:cs typeface="Latha" panose="020B0604020202020204" pitchFamily="34" charset="0"/>
              </a:rPr>
              <a:t> (</a:t>
            </a:r>
            <a:r>
              <a:rPr kumimoji="0" lang="en-US" altLang="zh-CN" sz="1800" b="1" dirty="0" err="1">
                <a:solidFill>
                  <a:schemeClr val="tx1"/>
                </a:solidFill>
                <a:latin typeface="Latha" panose="020B0604020202020204" pitchFamily="34" charset="0"/>
                <a:cs typeface="Latha" panose="020B0604020202020204" pitchFamily="34" charset="0"/>
              </a:rPr>
              <a:t>லேவி</a:t>
            </a:r>
            <a:r>
              <a:rPr kumimoji="0" lang="en-US" altLang="zh-CN" sz="1800" b="1" dirty="0">
                <a:solidFill>
                  <a:schemeClr val="tx1"/>
                </a:solidFill>
                <a:latin typeface="Latha" panose="020B0604020202020204" pitchFamily="34" charset="0"/>
                <a:cs typeface="Latha" panose="020B0604020202020204" pitchFamily="34" charset="0"/>
              </a:rPr>
              <a:t>. 23) </a:t>
            </a:r>
            <a:endParaRPr kumimoji="0" lang="en-US" altLang="en-US" sz="1800" b="1" dirty="0">
              <a:solidFill>
                <a:schemeClr val="tx1"/>
              </a:solidFill>
              <a:latin typeface="Latha" panose="020B0604020202020204" pitchFamily="34" charset="0"/>
              <a:cs typeface="Latha" panose="020B0604020202020204" pitchFamily="34" charset="0"/>
            </a:endParaRPr>
          </a:p>
        </p:txBody>
      </p:sp>
      <p:grpSp>
        <p:nvGrpSpPr>
          <p:cNvPr id="207876" name="Group 36"/>
          <p:cNvGrpSpPr>
            <a:grpSpLocks/>
          </p:cNvGrpSpPr>
          <p:nvPr/>
        </p:nvGrpSpPr>
        <p:grpSpPr bwMode="auto">
          <a:xfrm>
            <a:off x="0" y="686146"/>
            <a:ext cx="9144000" cy="6171854"/>
            <a:chOff x="32" y="-63"/>
            <a:chExt cx="3720" cy="5126"/>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திகதி</a:t>
              </a:r>
              <a:endParaRPr lang="en-US" altLang="en-US" sz="1400" b="1" u="sng" dirty="0">
                <a:solidFill>
                  <a:srgbClr val="000000"/>
                </a:solidFill>
                <a:latin typeface="Latha" panose="020B0604020202020204" pitchFamily="34" charset="0"/>
                <a:cs typeface="Latha" panose="020B0604020202020204" pitchFamily="34" charset="0"/>
              </a:endParaRPr>
            </a:p>
          </p:txBody>
        </p:sp>
        <p:sp>
          <p:nvSpPr>
            <p:cNvPr id="207878" name="Rectangle 7"/>
            <p:cNvSpPr>
              <a:spLocks noChangeArrowheads="1"/>
            </p:cNvSpPr>
            <p:nvPr/>
          </p:nvSpPr>
          <p:spPr bwMode="auto">
            <a:xfrm>
              <a:off x="548" y="0"/>
              <a:ext cx="58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காலம்</a:t>
              </a:r>
              <a:endParaRPr lang="en-US" altLang="en-US" sz="1400" b="1" u="sng" dirty="0">
                <a:solidFill>
                  <a:srgbClr val="000000"/>
                </a:solidFill>
                <a:latin typeface="Latha" panose="020B0604020202020204" pitchFamily="34" charset="0"/>
                <a:cs typeface="Latha" panose="020B0604020202020204" pitchFamily="34" charset="0"/>
              </a:endParaRPr>
            </a:p>
          </p:txBody>
        </p:sp>
        <p:sp>
          <p:nvSpPr>
            <p:cNvPr id="207879" name="Rectangle 8"/>
            <p:cNvSpPr>
              <a:spLocks noChangeArrowheads="1"/>
            </p:cNvSpPr>
            <p:nvPr/>
          </p:nvSpPr>
          <p:spPr bwMode="auto">
            <a:xfrm>
              <a:off x="1044" y="0"/>
              <a:ext cx="61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பண்டிகை</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80" name="Rectangle 9"/>
            <p:cNvSpPr>
              <a:spLocks noChangeArrowheads="1"/>
            </p:cNvSpPr>
            <p:nvPr/>
          </p:nvSpPr>
          <p:spPr bwMode="auto">
            <a:xfrm>
              <a:off x="1628" y="-63"/>
              <a:ext cx="107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முக்கியத்துவம்</a:t>
              </a:r>
              <a:endParaRPr lang="en-US" altLang="en-US" sz="1400" b="1" u="sng" dirty="0">
                <a:solidFill>
                  <a:srgbClr val="000000"/>
                </a:solidFill>
                <a:latin typeface="Latha" panose="020B0604020202020204" pitchFamily="34" charset="0"/>
                <a:cs typeface="Latha" panose="020B0604020202020204" pitchFamily="34" charset="0"/>
              </a:endParaRPr>
            </a:p>
            <a:p>
              <a:pPr algn="ctr" eaLnBrk="1" hangingPunct="1"/>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கடந்த</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காலம்</a:t>
              </a:r>
              <a:r>
                <a:rPr lang="en-US" altLang="en-US" sz="1400" b="1" u="sng" dirty="0">
                  <a:solidFill>
                    <a:srgbClr val="000000"/>
                  </a:solidFill>
                  <a:latin typeface="Latha" panose="020B0604020202020204" pitchFamily="34" charset="0"/>
                  <a:cs typeface="Latha" panose="020B0604020202020204" pitchFamily="34" charset="0"/>
                </a:rPr>
                <a:t>)</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எதன்</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அடையாளம்</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எதிர்காலம்</a:t>
              </a:r>
              <a:r>
                <a:rPr lang="en-US" altLang="en-US" sz="1400" b="1" u="sng" dirty="0">
                  <a:solidFill>
                    <a:srgbClr val="000000"/>
                  </a:solidFill>
                  <a:latin typeface="Latha" panose="020B0604020202020204" pitchFamily="34" charset="0"/>
                  <a:cs typeface="Latha" panose="020B0604020202020204" pitchFamily="34" charset="0"/>
                </a:rPr>
                <a:t>)</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வாராந்தம்</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ஒரு</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ஓய்வு</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நாள்</a:t>
              </a:r>
              <a:r>
                <a:rPr lang="en-US" altLang="en-US" sz="1400" b="1" dirty="0">
                  <a:solidFill>
                    <a:srgbClr val="000000"/>
                  </a:solidFill>
                  <a:latin typeface="Latha" panose="020B0604020202020204" pitchFamily="34" charset="0"/>
                  <a:cs typeface="Latha" panose="020B0604020202020204" pitchFamily="34" charset="0"/>
                </a:rPr>
                <a:t>*</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ஷபாத்</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7885" name="Rectangle 14"/>
            <p:cNvSpPr>
              <a:spLocks noChangeArrowheads="1"/>
            </p:cNvSpPr>
            <p:nvPr/>
          </p:nvSpPr>
          <p:spPr bwMode="auto">
            <a:xfrm>
              <a:off x="1560" y="518"/>
              <a:ext cx="1219"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நினைவூட்டல்</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சிருஷ்டிப்பில்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தேவனின்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ஓய்வு</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எகிப்திலிருந்து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விடுதலை</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err="1">
                  <a:solidFill>
                    <a:srgbClr val="000000"/>
                  </a:solidFill>
                  <a:latin typeface="Latha" panose="020B0604020202020204" pitchFamily="34" charset="0"/>
                  <a:cs typeface="Latha" panose="020B0604020202020204" pitchFamily="34" charset="0"/>
                </a:rPr>
                <a:t>மோசேயின்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உடன்படிக்கையின்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அடையாளம்</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600" b="1" dirty="0">
                  <a:solidFill>
                    <a:srgbClr val="000000"/>
                  </a:solidFill>
                  <a:latin typeface="Arial Narrow" pitchFamily="34" charset="0"/>
                </a:rPr>
                <a:t>(</a:t>
              </a:r>
              <a:r>
                <a:rPr lang="en-US" altLang="en-US" sz="1600" b="1" dirty="0" err="1">
                  <a:solidFill>
                    <a:srgbClr val="000000"/>
                  </a:solidFill>
                  <a:latin typeface="Arial Narrow" pitchFamily="34" charset="0"/>
                </a:rPr>
                <a:t>யாத்திரை</a:t>
              </a:r>
              <a:r>
                <a:rPr lang="en-US" altLang="en-US" sz="1600" b="1" dirty="0">
                  <a:solidFill>
                    <a:srgbClr val="000000"/>
                  </a:solidFill>
                  <a:latin typeface="Arial Narrow" pitchFamily="34" charset="0"/>
                </a:rPr>
                <a:t>. </a:t>
              </a:r>
              <a:r>
                <a:rPr lang="en-US" altLang="en-US" sz="1200" b="1" dirty="0">
                  <a:solidFill>
                    <a:srgbClr val="000000"/>
                  </a:solidFill>
                  <a:latin typeface="Latha" panose="020B0604020202020204" pitchFamily="34" charset="0"/>
                  <a:cs typeface="Latha" panose="020B0604020202020204" pitchFamily="34" charset="0"/>
                </a:rPr>
                <a:t>20, 31; </a:t>
              </a:r>
              <a:r>
                <a:rPr lang="en-US" altLang="en-US" sz="1600" b="1" dirty="0" err="1">
                  <a:solidFill>
                    <a:srgbClr val="000000"/>
                  </a:solidFill>
                  <a:latin typeface="Arial Narrow" pitchFamily="34" charset="0"/>
                </a:rPr>
                <a:t>உபாகமம்</a:t>
              </a:r>
              <a:r>
                <a:rPr lang="en-US" altLang="en-US" sz="1600" b="1" dirty="0">
                  <a:solidFill>
                    <a:srgbClr val="000000"/>
                  </a:solidFill>
                  <a:latin typeface="Arial Narrow" pitchFamily="34" charset="0"/>
                </a:rPr>
                <a:t> </a:t>
              </a:r>
              <a:r>
                <a:rPr lang="en-US" altLang="en-US" sz="1200" b="1" dirty="0">
                  <a:solidFill>
                    <a:srgbClr val="000000"/>
                  </a:solidFill>
                  <a:latin typeface="Latha" panose="020B0604020202020204" pitchFamily="34" charset="0"/>
                  <a:cs typeface="Latha" panose="020B0604020202020204" pitchFamily="34" charset="0"/>
                </a:rPr>
                <a:t>5)</a:t>
              </a: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1400" b="1" dirty="0" err="1">
                  <a:solidFill>
                    <a:srgbClr val="000000"/>
                  </a:solidFill>
                  <a:latin typeface="Latha" panose="020B0604020202020204" pitchFamily="34" charset="0"/>
                  <a:cs typeface="Latha" panose="020B0604020202020204" pitchFamily="34" charset="0"/>
                </a:rPr>
                <a:t>ஆயிர</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வருட</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ஓய்வு</a:t>
              </a:r>
              <a:endParaRPr lang="en-US" altLang="en-US" sz="1400" b="1" dirty="0">
                <a:solidFill>
                  <a:srgbClr val="000000"/>
                </a:solidFill>
                <a:latin typeface="Latha" panose="020B0604020202020204" pitchFamily="34" charset="0"/>
                <a:cs typeface="Latha" panose="020B0604020202020204" pitchFamily="34" charset="0"/>
              </a:endParaRP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எபிரேயர்</a:t>
              </a:r>
              <a:r>
                <a:rPr lang="en-US" altLang="en-US" sz="1400" b="1" dirty="0">
                  <a:solidFill>
                    <a:srgbClr val="000000"/>
                  </a:solidFill>
                  <a:latin typeface="Latha" panose="020B0604020202020204" pitchFamily="34" charset="0"/>
                  <a:cs typeface="Latha" panose="020B0604020202020204" pitchFamily="34" charset="0"/>
                </a:rPr>
                <a:t>. 4:1-11)</a:t>
              </a: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1-14</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நிசான்</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7888" name="Rectangle 17"/>
            <p:cNvSpPr>
              <a:spLocks noChangeArrowheads="1"/>
            </p:cNvSpPr>
            <p:nvPr/>
          </p:nvSpPr>
          <p:spPr bwMode="auto">
            <a:xfrm>
              <a:off x="561" y="1740"/>
              <a:ext cx="49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ஒரு</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உன்னதப்</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பாட்டு</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வாசிக்கப்படும்</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பஸ்கா</a:t>
              </a:r>
              <a:r>
                <a:rPr lang="en-US" altLang="en-US" sz="1400" b="1" dirty="0">
                  <a:solidFill>
                    <a:srgbClr val="000000"/>
                  </a:solidFill>
                  <a:latin typeface="Latha" panose="020B0604020202020204" pitchFamily="34" charset="0"/>
                  <a:cs typeface="Latha" panose="020B0604020202020204" pitchFamily="34" charset="0"/>
                </a:rPr>
                <a:t>*†</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பெசாச்</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ஆட்டுக்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குட்டியின்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இரத்தத்தினால்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எகிப்திலிருந்து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மீட்பு</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யாத்திராகமம்</a:t>
              </a:r>
              <a:r>
                <a:rPr lang="en-US" altLang="en-US" sz="1200" b="1" dirty="0">
                  <a:solidFill>
                    <a:srgbClr val="000000"/>
                  </a:solidFill>
                  <a:latin typeface="Latha" panose="020B0604020202020204" pitchFamily="34" charset="0"/>
                  <a:cs typeface="Latha" panose="020B0604020202020204" pitchFamily="34" charset="0"/>
                </a:rPr>
                <a:t>. 12)</a:t>
              </a: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ஆட்டிக்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குட்டியாக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மரித்த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இயேசுவின்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இரத்தத்தினால்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பாவத்திலிருந்து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மீட்பு</a:t>
              </a:r>
              <a:r>
                <a:rPr lang="en-US" altLang="en-US" sz="1200" b="1" dirty="0">
                  <a:solidFill>
                    <a:srgbClr val="000000"/>
                  </a:solidFill>
                  <a:latin typeface="Latha" panose="020B0604020202020204" pitchFamily="34" charset="0"/>
                  <a:cs typeface="Latha" panose="020B0604020202020204" pitchFamily="34" charset="0"/>
                </a:rPr>
                <a:t> </a:t>
              </a:r>
            </a:p>
            <a:p>
              <a:pPr algn="ctr"/>
              <a:r>
                <a:rPr lang="en-US" altLang="en-US" sz="1200" b="1" dirty="0">
                  <a:solidFill>
                    <a:srgbClr val="000000"/>
                  </a:solidFill>
                  <a:latin typeface="Latha" panose="020B0604020202020204" pitchFamily="34" charset="0"/>
                  <a:cs typeface="Latha" panose="020B0604020202020204" pitchFamily="34" charset="0"/>
                </a:rPr>
                <a:t>(1 </a:t>
              </a:r>
              <a:r>
                <a:rPr lang="en-US" altLang="en-US" sz="1200" b="1" dirty="0" err="1">
                  <a:solidFill>
                    <a:srgbClr val="000000"/>
                  </a:solidFill>
                  <a:latin typeface="Latha" panose="020B0604020202020204" pitchFamily="34" charset="0"/>
                  <a:cs typeface="Latha" panose="020B0604020202020204" pitchFamily="34" charset="0"/>
                </a:rPr>
                <a:t>கொரி</a:t>
              </a:r>
              <a:r>
                <a:rPr lang="en-US" altLang="en-US" sz="1200" b="1" dirty="0">
                  <a:solidFill>
                    <a:srgbClr val="000000"/>
                  </a:solidFill>
                  <a:latin typeface="Latha" panose="020B0604020202020204" pitchFamily="34" charset="0"/>
                  <a:cs typeface="Latha" panose="020B0604020202020204" pitchFamily="34" charset="0"/>
                </a:rPr>
                <a:t>. 5:7b)</a:t>
              </a:r>
            </a:p>
          </p:txBody>
        </p:sp>
        <p:sp>
          <p:nvSpPr>
            <p:cNvPr id="207892" name="Rectangle 21"/>
            <p:cNvSpPr>
              <a:spLocks noChangeArrowheads="1"/>
            </p:cNvSpPr>
            <p:nvPr/>
          </p:nvSpPr>
          <p:spPr bwMode="auto">
            <a:xfrm>
              <a:off x="64" y="2560"/>
              <a:ext cx="51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1-15</a:t>
              </a:r>
            </a:p>
            <a:p>
              <a:pPr algn="ctr"/>
              <a:r>
                <a:rPr lang="en-US" altLang="en-US" sz="1200" b="1" dirty="0" err="1">
                  <a:solidFill>
                    <a:srgbClr val="000000"/>
                  </a:solidFill>
                  <a:latin typeface="Latha" panose="020B0604020202020204" pitchFamily="34" charset="0"/>
                  <a:cs typeface="Latha" panose="020B0604020202020204" pitchFamily="34" charset="0"/>
                </a:rPr>
                <a:t>இலிருந்து</a:t>
              </a:r>
              <a:r>
                <a:rPr lang="en-US" altLang="en-US" sz="1200" b="1" dirty="0">
                  <a:solidFill>
                    <a:srgbClr val="000000"/>
                  </a:solidFill>
                  <a:latin typeface="Latha" panose="020B0604020202020204" pitchFamily="34" charset="0"/>
                  <a:cs typeface="Latha" panose="020B0604020202020204" pitchFamily="34" charset="0"/>
                </a:rPr>
                <a:t> 1-21</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நிசான்</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 </a:t>
              </a:r>
              <a:r>
                <a:rPr lang="en-US" altLang="en-US" sz="1400" b="1" dirty="0" err="1">
                  <a:solidFill>
                    <a:srgbClr val="000000"/>
                  </a:solidFill>
                  <a:latin typeface="Latha" panose="020B0604020202020204" pitchFamily="34" charset="0"/>
                  <a:cs typeface="Latha" panose="020B0604020202020204" pitchFamily="34" charset="0"/>
                </a:rPr>
                <a:t>நாட்கள்</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புளிப்பில்லா</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அப்ப</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பண்டிகை</a:t>
              </a:r>
              <a:r>
                <a:rPr lang="en-US" altLang="en-US" sz="1400" b="1" dirty="0">
                  <a:solidFill>
                    <a:srgbClr val="000000"/>
                  </a:solidFill>
                  <a:latin typeface="Latha" panose="020B0604020202020204" pitchFamily="34" charset="0"/>
                  <a:cs typeface="Latha" panose="020B0604020202020204" pitchFamily="34" charset="0"/>
                </a:rPr>
                <a:t>*† </a:t>
              </a: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பிரிவு</a:t>
              </a: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எகிப்தில்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சார்ந்திருப்பதை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கைவிட்டு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கடவுளைச்</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சார்ந்திருத்தல்</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1200" b="1" dirty="0" err="1">
                  <a:solidFill>
                    <a:srgbClr val="000000"/>
                  </a:solidFill>
                  <a:latin typeface="Latha" panose="020B0604020202020204" pitchFamily="34" charset="0"/>
                  <a:cs typeface="Latha" panose="020B0604020202020204" pitchFamily="34" charset="0"/>
                </a:rPr>
                <a:t>மீட்கப்பட்டவர்களின்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வேறுபிரிக்கப்பட்ட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வாழ்வு</a:t>
              </a:r>
              <a:r>
                <a:rPr lang="en-US" altLang="en-US" sz="1200" b="1" dirty="0">
                  <a:solidFill>
                    <a:srgbClr val="000000"/>
                  </a:solidFill>
                  <a:latin typeface="Latha" panose="020B0604020202020204" pitchFamily="34" charset="0"/>
                  <a:cs typeface="Latha" panose="020B0604020202020204" pitchFamily="34" charset="0"/>
                </a:rPr>
                <a:t> (1 </a:t>
              </a:r>
              <a:r>
                <a:rPr lang="en-US" altLang="en-US" sz="1200" b="1" dirty="0" err="1">
                  <a:solidFill>
                    <a:srgbClr val="000000"/>
                  </a:solidFill>
                  <a:latin typeface="Latha" panose="020B0604020202020204" pitchFamily="34" charset="0"/>
                  <a:cs typeface="Latha" panose="020B0604020202020204" pitchFamily="34" charset="0"/>
                </a:rPr>
                <a:t>கொரி</a:t>
              </a:r>
              <a:r>
                <a:rPr lang="en-US" altLang="en-US" sz="1200" b="1" dirty="0">
                  <a:solidFill>
                    <a:srgbClr val="000000"/>
                  </a:solidFill>
                  <a:latin typeface="Latha" panose="020B0604020202020204" pitchFamily="34" charset="0"/>
                  <a:cs typeface="Latha" panose="020B0604020202020204" pitchFamily="34" charset="0"/>
                </a:rPr>
                <a:t>. 5:7அ, 8)</a:t>
              </a: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1-16 (</a:t>
              </a:r>
              <a:r>
                <a:rPr lang="en-US" altLang="en-US" sz="1200" b="1" dirty="0" err="1">
                  <a:solidFill>
                    <a:srgbClr val="000000"/>
                  </a:solidFill>
                  <a:latin typeface="Latha" panose="020B0604020202020204" pitchFamily="34" charset="0"/>
                  <a:cs typeface="Latha" panose="020B0604020202020204" pitchFamily="34" charset="0"/>
                </a:rPr>
                <a:t>அறுவடை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ஓய்வு</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நாளுக்கு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அடுத்த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நாள்</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ஒரு</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முதற்கனிகள்</a:t>
              </a:r>
              <a:r>
                <a:rPr lang="en-US" altLang="en-US" sz="1400" b="1" dirty="0">
                  <a:solidFill>
                    <a:srgbClr val="000000"/>
                  </a:solidFill>
                  <a:latin typeface="Arial Narrow" pitchFamily="34" charset="0"/>
                </a:rPr>
                <a:t> </a:t>
              </a:r>
            </a:p>
            <a:p>
              <a:pPr algn="ctr"/>
              <a:r>
                <a:rPr lang="en-US" altLang="en-US" sz="1400" b="1" dirty="0">
                  <a:solidFill>
                    <a:srgbClr val="000000"/>
                  </a:solidFill>
                  <a:latin typeface="Arial Narrow" pitchFamily="34" charset="0"/>
                </a:rPr>
                <a:t>(</a:t>
              </a:r>
              <a:r>
                <a:rPr lang="en-US" altLang="en-US" sz="1200" b="1" dirty="0" err="1">
                  <a:solidFill>
                    <a:srgbClr val="000000"/>
                  </a:solidFill>
                  <a:latin typeface="Latha" panose="020B0604020202020204" pitchFamily="34" charset="0"/>
                  <a:cs typeface="Latha" panose="020B0604020202020204" pitchFamily="34" charset="0"/>
                </a:rPr>
                <a:t>பார்லி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கதிர்</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விழா</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கடவுளின்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எதிர்காலத்தை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எதிர்பார்த்தல்</a:t>
              </a:r>
              <a:endParaRPr lang="en-US" altLang="en-US" sz="1200" b="1" dirty="0">
                <a:solidFill>
                  <a:srgbClr val="000000"/>
                </a:solidFill>
                <a:latin typeface="Latha" panose="020B0604020202020204" pitchFamily="34" charset="0"/>
                <a:cs typeface="Latha" panose="020B0604020202020204" pitchFamily="34" charset="0"/>
              </a:endParaRPr>
            </a:p>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பொருளாதாரம்</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தானிய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அறுவடையின்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ஆரம்பம்</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கிறிஸ்துவின் </a:t>
              </a:r>
              <a:r>
                <a:rPr lang="en-US" altLang="en-US" sz="1200" b="1" dirty="0" err="1">
                  <a:solidFill>
                    <a:srgbClr val="000000"/>
                  </a:solidFill>
                  <a:latin typeface="Latha" panose="020B0604020202020204" pitchFamily="34" charset="0"/>
                  <a:cs typeface="Latha" panose="020B0604020202020204" pitchFamily="34" charset="0"/>
                </a:rPr>
                <a:t>உயிர்தெழுதல்</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(1 </a:t>
              </a:r>
              <a:r>
                <a:rPr lang="en-US" altLang="en-US" sz="1200" b="1" dirty="0" err="1">
                  <a:solidFill>
                    <a:srgbClr val="000000"/>
                  </a:solidFill>
                  <a:latin typeface="Latha" panose="020B0604020202020204" pitchFamily="34" charset="0"/>
                  <a:cs typeface="Latha" panose="020B0604020202020204" pitchFamily="34" charset="0"/>
                </a:rPr>
                <a:t>கொரி</a:t>
              </a:r>
              <a:r>
                <a:rPr lang="en-US" altLang="en-US" sz="1200" b="1" dirty="0">
                  <a:solidFill>
                    <a:srgbClr val="000000"/>
                  </a:solidFill>
                  <a:latin typeface="Latha" panose="020B0604020202020204" pitchFamily="34" charset="0"/>
                  <a:cs typeface="Latha" panose="020B0604020202020204" pitchFamily="34" charset="0"/>
                </a:rPr>
                <a:t>. 15:20)</a:t>
              </a: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3-6</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சிவான்</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ஒரு</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ரூத்தின்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புத்தகம்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வாசிக்க்கப்படும்</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பெந்தகோஸ்து</a:t>
              </a:r>
              <a:r>
                <a:rPr lang="en-US" altLang="en-US" sz="1800" b="1" dirty="0">
                  <a:solidFill>
                    <a:srgbClr val="000000"/>
                  </a:solidFill>
                  <a:latin typeface="Latha" panose="020B0604020202020204" pitchFamily="34" charset="0"/>
                  <a:cs typeface="Latha" panose="020B0604020202020204" pitchFamily="34" charset="0"/>
                </a:rPr>
                <a:t>†</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ஷவோத்</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வாரங்கள்</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அறுவடை</a:t>
              </a:r>
              <a:r>
                <a:rPr lang="en-US" altLang="en-US" sz="1800" b="1" dirty="0">
                  <a:solidFill>
                    <a:srgbClr val="000000"/>
                  </a:solidFill>
                  <a:latin typeface="Latha" panose="020B0604020202020204" pitchFamily="34" charset="0"/>
                  <a:cs typeface="Latha" panose="020B0604020202020204" pitchFamily="34" charset="0"/>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கடவுளின்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கடந்த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காலத்திற்காக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நன்றி</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செலுத்துதல்</a:t>
              </a:r>
              <a:endParaRPr lang="en-US" altLang="en-US" sz="1200" b="1" dirty="0">
                <a:solidFill>
                  <a:srgbClr val="000000"/>
                </a:solidFill>
                <a:latin typeface="Latha" panose="020B0604020202020204" pitchFamily="34" charset="0"/>
                <a:cs typeface="Latha" panose="020B0604020202020204" pitchFamily="34" charset="0"/>
              </a:endParaRPr>
            </a:p>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பொருளாரதாரம்</a:t>
              </a:r>
              <a:r>
                <a:rPr lang="en-US" altLang="en-US" sz="1800" b="1" dirty="0">
                  <a:solidFill>
                    <a:srgbClr val="000000"/>
                  </a:solidFill>
                  <a:latin typeface="Arial Narrow"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அறுவடை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முடிவு</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உபாகமம்</a:t>
              </a:r>
              <a:r>
                <a:rPr lang="en-US" altLang="en-US" sz="1200" b="1" dirty="0">
                  <a:solidFill>
                    <a:srgbClr val="000000"/>
                  </a:solidFill>
                  <a:latin typeface="Latha" panose="020B0604020202020204" pitchFamily="34" charset="0"/>
                  <a:cs typeface="Latha" panose="020B0604020202020204" pitchFamily="34" charset="0"/>
                </a:rPr>
                <a:t>. 16:9-12)</a:t>
              </a: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கிறிஸ்துவின் </a:t>
              </a:r>
              <a:r>
                <a:rPr lang="en-US" altLang="en-US" sz="1200" b="1" dirty="0" err="1">
                  <a:solidFill>
                    <a:srgbClr val="000000"/>
                  </a:solidFill>
                  <a:latin typeface="Latha" panose="020B0604020202020204" pitchFamily="34" charset="0"/>
                  <a:cs typeface="Latha" panose="020B0604020202020204" pitchFamily="34" charset="0"/>
                </a:rPr>
                <a:t>வருகையின்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நிறைவேறுதலாக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பரிசுத்தாவியானவரின்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வருகை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அப்போஸ்தலர்</a:t>
              </a:r>
              <a:r>
                <a:rPr lang="en-US" altLang="en-US" sz="1200" b="1" dirty="0">
                  <a:solidFill>
                    <a:srgbClr val="000000"/>
                  </a:solidFill>
                  <a:latin typeface="Latha" panose="020B0604020202020204" pitchFamily="34" charset="0"/>
                  <a:cs typeface="Latha" panose="020B0604020202020204" pitchFamily="34" charset="0"/>
                </a:rPr>
                <a:t> 2)</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eaLnBrk="1" hangingPunct="1"/>
            <a:r>
              <a:rPr lang="en-US" altLang="en-US" sz="4000" b="1" dirty="0">
                <a:effectLst>
                  <a:outerShdw blurRad="38100" dist="38100" dir="2700000" algn="tl">
                    <a:srgbClr val="000000"/>
                  </a:outerShdw>
                </a:effectLst>
                <a:latin typeface="Arial" pitchFamily="34" charset="0"/>
                <a:cs typeface="Arial" pitchFamily="34" charset="0"/>
              </a:rPr>
              <a:t>I. 	</a:t>
            </a:r>
            <a:r>
              <a:rPr lang="x-none" altLang="en-US" b="1" dirty="0" err="1">
                <a:latin typeface="Latha" panose="020B0604020202020204" pitchFamily="34" charset="0"/>
                <a:cs typeface="Latha" panose="020B0604020202020204" pitchFamily="34" charset="0"/>
              </a:rPr>
              <a:t>இஸ்ரயேல்</a:t>
            </a:r>
            <a:r>
              <a:rPr lang="en-US" altLang="en-US" b="1" dirty="0">
                <a:latin typeface="Latha" panose="020B0604020202020204" pitchFamily="34" charset="0"/>
                <a:cs typeface="Latha" panose="020B0604020202020204" pitchFamily="34" charset="0"/>
              </a:rPr>
              <a:t> </a:t>
            </a:r>
            <a:r>
              <a:rPr lang="x-none" altLang="en-US" b="1" dirty="0" err="1">
                <a:latin typeface="Latha" panose="020B0604020202020204" pitchFamily="34" charset="0"/>
                <a:cs typeface="Latha" panose="020B0604020202020204" pitchFamily="34" charset="0"/>
              </a:rPr>
              <a:t>கடவுளுடனான</a:t>
            </a:r>
            <a:r>
              <a:rPr lang="x-none" altLang="en-US" b="1" dirty="0">
                <a:latin typeface="Latha" panose="020B0604020202020204" pitchFamily="34" charset="0"/>
                <a:cs typeface="Latha" panose="020B0604020202020204" pitchFamily="34" charset="0"/>
              </a:rPr>
              <a:t> பரிசுத்த நடையைக் </a:t>
            </a:r>
            <a:r>
              <a:rPr lang="x-none" altLang="en-US" b="1" dirty="0" err="1">
                <a:latin typeface="Latha" panose="020B0604020202020204" pitchFamily="34" charset="0"/>
                <a:cs typeface="Latha" panose="020B0604020202020204" pitchFamily="34" charset="0"/>
              </a:rPr>
              <a:t>காப்பதற்காக</a:t>
            </a:r>
            <a:r>
              <a:rPr lang="x-none" altLang="en-US" b="1" dirty="0">
                <a:latin typeface="Latha" panose="020B0604020202020204" pitchFamily="34" charset="0"/>
                <a:cs typeface="Latha" panose="020B0604020202020204" pitchFamily="34" charset="0"/>
              </a:rPr>
              <a:t> </a:t>
            </a:r>
            <a:r>
              <a:rPr lang="x-none" altLang="en-US" b="1" dirty="0" err="1">
                <a:latin typeface="Latha" panose="020B0604020202020204" pitchFamily="34" charset="0"/>
                <a:cs typeface="Latha" panose="020B0604020202020204" pitchFamily="34" charset="0"/>
              </a:rPr>
              <a:t>ஓய்வை</a:t>
            </a:r>
            <a:r>
              <a:rPr lang="x-none" altLang="en-US" b="1" dirty="0">
                <a:latin typeface="Latha" panose="020B0604020202020204" pitchFamily="34" charset="0"/>
                <a:cs typeface="Latha" panose="020B0604020202020204" pitchFamily="34" charset="0"/>
              </a:rPr>
              <a:t> அனுசரித்தது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a:t>
            </a:r>
          </a:p>
        </p:txBody>
      </p:sp>
      <p:sp>
        <p:nvSpPr>
          <p:cNvPr id="62470" name="Rectangle 6"/>
          <p:cNvSpPr>
            <a:spLocks noChangeArrowheads="1"/>
          </p:cNvSpPr>
          <p:nvPr/>
        </p:nvSpPr>
        <p:spPr bwMode="auto">
          <a:xfrm>
            <a:off x="990600" y="1600200"/>
            <a:ext cx="7696200"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457200" indent="-457200" eaLnBrk="1" hangingPunct="1">
              <a:lnSpc>
                <a:spcPct val="150000"/>
              </a:lnSpc>
              <a:buFont typeface="+mj-lt"/>
              <a:buAutoNum type="alphaUcPeriod"/>
            </a:pPr>
            <a:r>
              <a:rPr lang="en-US" altLang="zh-CN" sz="2000" b="1" dirty="0" err="1">
                <a:latin typeface="Latha" panose="020B0604020202020204" pitchFamily="34" charset="0"/>
                <a:cs typeface="Latha" panose="020B0604020202020204" pitchFamily="34" charset="0"/>
              </a:rPr>
              <a:t>கடவுளின்</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ஆசீர்வாதங்களை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நினைவுகூறுமுகமாக</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யூதர்கள்</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யாவரும்</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மூன்று</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பண்டிகைகளுக்கு</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வருடந்தோறும்</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சமூகமளித்தனர்</a:t>
            </a:r>
            <a:r>
              <a:rPr lang="en-US" altLang="zh-CN" sz="2000" b="1" dirty="0">
                <a:latin typeface="Latha" panose="020B0604020202020204" pitchFamily="34" charset="0"/>
                <a:cs typeface="Latha" panose="020B0604020202020204" pitchFamily="34" charset="0"/>
              </a:rPr>
              <a:t>. (</a:t>
            </a:r>
            <a:r>
              <a:rPr lang="en-US" altLang="zh-CN" sz="2000" b="1" dirty="0" err="1">
                <a:latin typeface="Latha" panose="020B0604020202020204" pitchFamily="34" charset="0"/>
                <a:cs typeface="Latha" panose="020B0604020202020204" pitchFamily="34" charset="0"/>
              </a:rPr>
              <a:t>யாத்திராகமம்</a:t>
            </a:r>
            <a:r>
              <a:rPr lang="en-US" altLang="zh-CN" sz="2000" b="1" dirty="0">
                <a:latin typeface="Latha" panose="020B0604020202020204" pitchFamily="34" charset="0"/>
                <a:cs typeface="Latha" panose="020B0604020202020204" pitchFamily="34" charset="0"/>
              </a:rPr>
              <a:t>. 23:14-19).</a:t>
            </a:r>
          </a:p>
          <a:p>
            <a:pPr eaLnBrk="1" hangingPunct="1">
              <a:lnSpc>
                <a:spcPct val="150000"/>
              </a:lnSpc>
              <a:buFontTx/>
              <a:buAutoNum type="alphaUcPeriod"/>
            </a:pP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ஓய்வு</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நாளை</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ஆசரிப்பது</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கடவுளின்</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முக்கிய</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கட்டளை</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ஏனெனில்</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அது</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கடவுளுடனான</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உடன்படிக்கைய</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a:t>
            </a:r>
            <a:r>
              <a:rPr lang="en-US" altLang="zh-CN" sz="1800" b="1" dirty="0" err="1">
                <a:solidFill>
                  <a:schemeClr val="bg1">
                    <a:lumMod val="40000"/>
                    <a:lumOff val="60000"/>
                  </a:schemeClr>
                </a:solidFill>
                <a:latin typeface="Latha" panose="020B0604020202020204" pitchFamily="34" charset="0"/>
                <a:cs typeface="Latha" panose="020B0604020202020204" pitchFamily="34" charset="0"/>
              </a:rPr>
              <a:t>அடையாளப்படுதுகிறது</a:t>
            </a:r>
            <a:r>
              <a:rPr lang="en-US" altLang="zh-CN" sz="1800" b="1" dirty="0">
                <a:solidFill>
                  <a:schemeClr val="bg1">
                    <a:lumMod val="40000"/>
                    <a:lumOff val="60000"/>
                  </a:schemeClr>
                </a:solidFill>
                <a:latin typeface="Latha" panose="020B0604020202020204" pitchFamily="34" charset="0"/>
                <a:cs typeface="Latha" panose="020B0604020202020204" pitchFamily="34" charset="0"/>
              </a:rPr>
              <a:t>. (31:12-17)</a:t>
            </a:r>
          </a:p>
          <a:p>
            <a:pPr algn="just" eaLnBrk="1" hangingPunct="1">
              <a:lnSpc>
                <a:spcPct val="150000"/>
              </a:lnSpc>
              <a:spcBef>
                <a:spcPct val="20000"/>
              </a:spcBef>
              <a:buClr>
                <a:schemeClr val="hlink"/>
              </a:buClr>
              <a:buFontTx/>
              <a:buAutoNum type="alphaUcPeriod"/>
            </a:pP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ஒய்வு</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நாளில்</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நெருப்பு</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மூட்டுவது</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ஓய்வுநாளின்</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கட்டளை</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மீறல்</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sz="1800" b="1" dirty="0" err="1">
                <a:effectLst>
                  <a:outerShdw blurRad="38100" dist="38100" dir="2700000" algn="tl">
                    <a:srgbClr val="000000"/>
                  </a:outerShdw>
                </a:effectLst>
                <a:latin typeface="Latha" panose="020B0604020202020204" pitchFamily="34" charset="0"/>
                <a:cs typeface="Latha" panose="020B0604020202020204" pitchFamily="34" charset="0"/>
              </a:rPr>
              <a:t>ஆகும்</a:t>
            </a:r>
            <a:r>
              <a:rPr lang="en-US" altLang="zh-CN" sz="1800" b="1" dirty="0">
                <a:effectLst>
                  <a:outerShdw blurRad="38100" dist="38100" dir="2700000" algn="tl">
                    <a:srgbClr val="000000"/>
                  </a:outerShdw>
                </a:effectLst>
                <a:latin typeface="Latha" panose="020B0604020202020204" pitchFamily="34" charset="0"/>
                <a:cs typeface="Latha" panose="020B0604020202020204" pitchFamily="34" charset="0"/>
              </a:rPr>
              <a:t> (35:1-3).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323528" y="264319"/>
            <a:ext cx="93726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150000"/>
              </a:lnSpc>
            </a:pPr>
            <a:r>
              <a:rPr lang="en-US" altLang="en-US" sz="3600" b="1" dirty="0">
                <a:effectLst>
                  <a:outerShdw blurRad="38100" dist="38100" dir="2700000" algn="tl">
                    <a:srgbClr val="000000"/>
                  </a:outerShdw>
                </a:effectLst>
                <a:latin typeface="Arial" pitchFamily="34" charset="0"/>
                <a:cs typeface="Arial" pitchFamily="34" charset="0"/>
              </a:rPr>
              <a:t>II.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ஒய்வுக்காகவும்</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எமது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வாழ்வில்</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கடவுளது</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கிரியைகள்</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பிரதிபலிக்கவும்</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எமக்கு</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பரிசுத்த</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நேரம்</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zh-CN" b="1" dirty="0" err="1">
                <a:effectLst>
                  <a:outerShdw blurRad="38100" dist="38100" dir="2700000" algn="tl">
                    <a:srgbClr val="000000"/>
                  </a:outerShdw>
                </a:effectLst>
                <a:latin typeface="Latha" panose="020B0604020202020204" pitchFamily="34" charset="0"/>
                <a:cs typeface="Latha" panose="020B0604020202020204" pitchFamily="34" charset="0"/>
              </a:rPr>
              <a:t>தேவைப்படுகின்றது</a:t>
            </a:r>
            <a:r>
              <a:rPr lang="en-US" altLang="zh-CN" b="1" dirty="0">
                <a:effectLst>
                  <a:outerShdw blurRad="38100" dist="38100" dir="2700000" algn="tl">
                    <a:srgbClr val="000000"/>
                  </a:outerShdw>
                </a:effectLst>
                <a:latin typeface="Latha" panose="020B0604020202020204" pitchFamily="34" charset="0"/>
                <a:cs typeface="Latha" panose="020B0604020202020204" pitchFamily="34" charset="0"/>
              </a:rPr>
              <a:t>. </a:t>
            </a:r>
          </a:p>
        </p:txBody>
      </p:sp>
      <p:sp>
        <p:nvSpPr>
          <p:cNvPr id="68614" name="Rectangle 1030"/>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Tx/>
              <a:buAutoNum type="alphaUcPeriod"/>
            </a:pP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பரிசுத்த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நேரம்</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a:t>
            </a:r>
          </a:p>
          <a:p>
            <a:pPr eaLnBrk="1" hangingPunct="1">
              <a:lnSpc>
                <a:spcPct val="150000"/>
              </a:lnSpc>
              <a:spcBef>
                <a:spcPct val="20000"/>
              </a:spcBef>
              <a:buClr>
                <a:schemeClr val="hlink"/>
              </a:buClr>
              <a:buFontTx/>
              <a:buAutoNum type="alphaUcPeriod"/>
            </a:pP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இஸ்ரயேலைப்</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போல</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எமக்கும்</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பரிசுத்த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ஒய்வெடுப்பதற்கு</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வருடாந்த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பண்டிகைகள்</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தேவைப்படுகின்றது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a:t>
            </a:r>
          </a:p>
          <a:p>
            <a:pPr eaLnBrk="1" hangingPunct="1">
              <a:lnSpc>
                <a:spcPct val="150000"/>
              </a:lnSpc>
              <a:spcBef>
                <a:spcPct val="20000"/>
              </a:spcBef>
              <a:buClr>
                <a:schemeClr val="hlink"/>
              </a:buClr>
              <a:buFontTx/>
              <a:buAutoNum type="alphaUcPeriod"/>
            </a:pP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இஸ்ரயேலைப்</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போல</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எமக்கும்</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பரிசுத்த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ஓய்வெடுப்பதற்காக</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வாராந்த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பண்டிகைகள்</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 </a:t>
            </a:r>
            <a:r>
              <a:rPr lang="en-US" altLang="en-US" b="1" dirty="0" err="1">
                <a:effectLst>
                  <a:outerShdw blurRad="38100" dist="38100" dir="2700000" algn="tl">
                    <a:srgbClr val="000000"/>
                  </a:outerShdw>
                </a:effectLst>
                <a:latin typeface="Latha" panose="020B0604020202020204" pitchFamily="34" charset="0"/>
                <a:cs typeface="Latha" panose="020B0604020202020204" pitchFamily="34" charset="0"/>
              </a:rPr>
              <a:t>தேவைப்படுகின்றது</a:t>
            </a:r>
            <a:r>
              <a:rPr lang="en-US" altLang="en-US" b="1" dirty="0">
                <a:effectLst>
                  <a:outerShdw blurRad="38100" dist="38100" dir="2700000" algn="tl">
                    <a:srgbClr val="000000"/>
                  </a:outerShdw>
                </a:effectLst>
                <a:latin typeface="Latha" panose="020B0604020202020204" pitchFamily="34" charset="0"/>
                <a:cs typeface="Latha"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000" dirty="0" err="1">
                <a:effectLst>
                  <a:outerShdw blurRad="38100" dist="38100" dir="2700000" algn="tl">
                    <a:srgbClr val="000000"/>
                  </a:outerShdw>
                </a:effectLst>
                <a:latin typeface="Arial" pitchFamily="34" charset="0"/>
              </a:rPr>
              <a:t>பிரதான</a:t>
            </a:r>
            <a:r>
              <a:rPr lang="en-US" altLang="en-US" sz="4000" dirty="0">
                <a:effectLst>
                  <a:outerShdw blurRad="38100" dist="38100" dir="2700000" algn="tl">
                    <a:srgbClr val="000000"/>
                  </a:outerShdw>
                </a:effectLst>
                <a:latin typeface="Arial" pitchFamily="34" charset="0"/>
              </a:rPr>
              <a:t> </a:t>
            </a:r>
            <a:r>
              <a:rPr lang="en-US" altLang="en-US" sz="4000" dirty="0" err="1">
                <a:effectLst>
                  <a:outerShdw blurRad="38100" dist="38100" dir="2700000" algn="tl">
                    <a:srgbClr val="000000"/>
                  </a:outerShdw>
                </a:effectLst>
                <a:latin typeface="Arial" pitchFamily="34" charset="0"/>
              </a:rPr>
              <a:t>கருத்து</a:t>
            </a:r>
            <a:r>
              <a:rPr lang="en-US" altLang="en-US" sz="4000" dirty="0">
                <a:effectLst>
                  <a:outerShdw blurRad="38100" dist="38100" dir="2700000" algn="tl">
                    <a:srgbClr val="000000"/>
                  </a:outerShdw>
                </a:effectLst>
                <a:latin typeface="Arial" pitchFamily="34" charset="0"/>
              </a:rPr>
              <a:t>: </a:t>
            </a:r>
            <a:r>
              <a:rPr lang="en-US" altLang="en-US" sz="4000" dirty="0" err="1">
                <a:effectLst>
                  <a:outerShdw blurRad="38100" dist="38100" dir="2700000" algn="tl">
                    <a:srgbClr val="000000"/>
                  </a:outerShdw>
                </a:effectLst>
                <a:latin typeface="Arial" pitchFamily="34" charset="0"/>
                <a:ea typeface="SimSun" pitchFamily="2" charset="-122"/>
              </a:rPr>
              <a:t>ப</a:t>
            </a:r>
            <a:r>
              <a:rPr lang="en-US" altLang="zh-CN" sz="4000" dirty="0" err="1">
                <a:effectLst>
                  <a:outerShdw blurRad="38100" dist="38100" dir="2700000" algn="tl">
                    <a:srgbClr val="000000"/>
                  </a:outerShdw>
                </a:effectLst>
                <a:latin typeface="Arial" pitchFamily="34" charset="0"/>
                <a:ea typeface="SimSun" pitchFamily="2" charset="-122"/>
              </a:rPr>
              <a:t>ரிசுத்த</a:t>
            </a:r>
            <a:r>
              <a:rPr lang="en-US" altLang="zh-CN" sz="4000" dirty="0">
                <a:effectLst>
                  <a:outerShdw blurRad="38100" dist="38100" dir="2700000" algn="tl">
                    <a:srgbClr val="000000"/>
                  </a:outerShdw>
                </a:effectLst>
                <a:latin typeface="Arial" pitchFamily="34" charset="0"/>
                <a:ea typeface="SimSun" pitchFamily="2" charset="-122"/>
              </a:rPr>
              <a:t> </a:t>
            </a:r>
            <a:r>
              <a:rPr lang="en-US" altLang="zh-CN" sz="4000" dirty="0" err="1">
                <a:effectLst>
                  <a:outerShdw blurRad="38100" dist="38100" dir="2700000" algn="tl">
                    <a:srgbClr val="000000"/>
                  </a:outerShdw>
                </a:effectLst>
                <a:latin typeface="Arial" pitchFamily="34" charset="0"/>
                <a:ea typeface="SimSun" pitchFamily="2" charset="-122"/>
              </a:rPr>
              <a:t>ஓய்வு</a:t>
            </a:r>
            <a:r>
              <a:rPr lang="en-US" altLang="zh-CN" sz="4000" dirty="0">
                <a:effectLst>
                  <a:outerShdw blurRad="38100" dist="38100" dir="2700000" algn="tl">
                    <a:srgbClr val="000000"/>
                  </a:outerShdw>
                </a:effectLst>
                <a:latin typeface="Arial" pitchFamily="34" charset="0"/>
                <a:ea typeface="SimSun" pitchFamily="2" charset="-122"/>
              </a:rPr>
              <a:t> </a:t>
            </a:r>
            <a:r>
              <a:rPr lang="en-US" altLang="zh-CN" sz="4000" dirty="0" err="1">
                <a:effectLst>
                  <a:outerShdw blurRad="38100" dist="38100" dir="2700000" algn="tl">
                    <a:srgbClr val="000000"/>
                  </a:outerShdw>
                </a:effectLst>
                <a:latin typeface="Arial" pitchFamily="34" charset="0"/>
                <a:ea typeface="SimSun" pitchFamily="2" charset="-122"/>
              </a:rPr>
              <a:t>எடுத்தல்</a:t>
            </a:r>
            <a:r>
              <a:rPr lang="en-US" altLang="zh-CN" sz="4000" dirty="0">
                <a:effectLst>
                  <a:outerShdw blurRad="38100" dist="38100" dir="2700000" algn="tl">
                    <a:srgbClr val="000000"/>
                  </a:outerShdw>
                </a:effectLst>
                <a:latin typeface="Arial" pitchFamily="34" charset="0"/>
                <a:ea typeface="SimSun" pitchFamily="2" charset="-122"/>
              </a:rPr>
              <a:t> !</a:t>
            </a:r>
          </a:p>
        </p:txBody>
      </p:sp>
    </p:spTree>
  </p:cSld>
  <p:clrMapOvr>
    <a:masterClrMapping/>
  </p:clrMapOvr>
  <p:transition>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latin typeface="Arial" pitchFamily="34" charset="0"/>
              <a:cs typeface="Arial" pitchFamily="34" charset="0"/>
            </a:endParaRPr>
          </a:p>
        </p:txBody>
      </p:sp>
      <p:sp>
        <p:nvSpPr>
          <p:cNvPr id="71682" name="Rectangle 2"/>
          <p:cNvSpPr>
            <a:spLocks noGrp="1" noChangeArrowheads="1"/>
          </p:cNvSpPr>
          <p:nvPr>
            <p:ph type="title"/>
          </p:nvPr>
        </p:nvSpPr>
        <p:spPr/>
        <p:txBody>
          <a:bodyPr/>
          <a:lstStyle/>
          <a:p>
            <a:pPr eaLnBrk="1" hangingPunct="1"/>
            <a:r>
              <a:rPr lang="en-US" altLang="en-US" sz="2800" b="1" dirty="0" err="1">
                <a:latin typeface="Latha" panose="020B0604020202020204" pitchFamily="34" charset="0"/>
                <a:cs typeface="Latha" panose="020B0604020202020204" pitchFamily="34" charset="0"/>
              </a:rPr>
              <a:t>இன்று</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மீண்டும்</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மீண்டும்</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வருகின்ற</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கிறிஸ்தவ</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பண்டிகைகள்</a:t>
            </a:r>
            <a:r>
              <a:rPr lang="en-US" altLang="en-US" sz="2800" b="1" dirty="0">
                <a:latin typeface="Latha" panose="020B0604020202020204" pitchFamily="34" charset="0"/>
                <a:cs typeface="Latha" panose="020B0604020202020204" pitchFamily="34" charset="0"/>
              </a:rPr>
              <a:t> </a:t>
            </a:r>
            <a:r>
              <a:rPr lang="en-US" altLang="en-US" sz="2800" b="1" dirty="0" err="1">
                <a:latin typeface="Latha" panose="020B0604020202020204" pitchFamily="34" charset="0"/>
                <a:cs typeface="Latha" panose="020B0604020202020204" pitchFamily="34" charset="0"/>
              </a:rPr>
              <a:t>எவை</a:t>
            </a:r>
            <a:r>
              <a:rPr lang="en-US" altLang="en-US" sz="2800" b="1" dirty="0">
                <a:latin typeface="Latha" panose="020B0604020202020204" pitchFamily="34" charset="0"/>
                <a:cs typeface="Latha" panose="020B0604020202020204" pitchFamily="34" charset="0"/>
              </a:rPr>
              <a:t>?</a:t>
            </a:r>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lnSpc>
                <a:spcPct val="150000"/>
              </a:lnSpc>
            </a:pPr>
            <a:r>
              <a:rPr lang="en-US" altLang="en-US" sz="2400" b="1" dirty="0" err="1">
                <a:latin typeface="Latha" panose="020B0604020202020204" pitchFamily="34" charset="0"/>
                <a:cs typeface="Latha" panose="020B0604020202020204" pitchFamily="34" charset="0"/>
              </a:rPr>
              <a:t>தபசு</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காலம்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லெந்து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காலம்</a:t>
            </a:r>
            <a:r>
              <a:rPr lang="en-US" altLang="en-US" sz="2400" b="1" dirty="0">
                <a:latin typeface="Latha" panose="020B0604020202020204" pitchFamily="34" charset="0"/>
                <a:cs typeface="Latha" panose="020B0604020202020204" pitchFamily="34" charset="0"/>
              </a:rPr>
              <a:t>)</a:t>
            </a:r>
          </a:p>
          <a:p>
            <a:pPr eaLnBrk="1" hangingPunct="1">
              <a:lnSpc>
                <a:spcPct val="150000"/>
              </a:lnSpc>
            </a:pPr>
            <a:r>
              <a:rPr lang="en-US" altLang="en-US" sz="2400" b="1" dirty="0" err="1">
                <a:latin typeface="Latha" panose="020B0604020202020204" pitchFamily="34" charset="0"/>
                <a:cs typeface="Latha" panose="020B0604020202020204" pitchFamily="34" charset="0"/>
              </a:rPr>
              <a:t>உயிர்த்தெழுந்த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திருநாள்</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ஈஸ்டர்</a:t>
            </a:r>
            <a:r>
              <a:rPr lang="en-US" altLang="en-US" sz="2400" b="1" dirty="0">
                <a:latin typeface="Latha" panose="020B0604020202020204" pitchFamily="34" charset="0"/>
                <a:cs typeface="Latha" panose="020B0604020202020204" pitchFamily="34" charset="0"/>
              </a:rPr>
              <a:t>)</a:t>
            </a:r>
          </a:p>
          <a:p>
            <a:pPr eaLnBrk="1" hangingPunct="1">
              <a:lnSpc>
                <a:spcPct val="150000"/>
              </a:lnSpc>
            </a:pPr>
            <a:r>
              <a:rPr lang="en-US" altLang="en-US" sz="2400" b="1" dirty="0" err="1">
                <a:latin typeface="Latha" panose="020B0604020202020204" pitchFamily="34" charset="0"/>
                <a:cs typeface="Latha" panose="020B0604020202020204" pitchFamily="34" charset="0"/>
              </a:rPr>
              <a:t>கிறிஸ்து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பிறப்பு</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விழா</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கிறிஸ்மஸ்</a:t>
            </a:r>
            <a:r>
              <a:rPr lang="en-US" altLang="en-US" sz="2400" b="1" dirty="0">
                <a:latin typeface="Latha" panose="020B0604020202020204" pitchFamily="34" charset="0"/>
                <a:cs typeface="Latha" panose="020B0604020202020204" pitchFamily="34" charset="0"/>
              </a:rPr>
              <a:t>)</a:t>
            </a:r>
          </a:p>
          <a:p>
            <a:pPr eaLnBrk="1" hangingPunct="1">
              <a:lnSpc>
                <a:spcPct val="150000"/>
              </a:lnSpc>
            </a:pPr>
            <a:r>
              <a:rPr lang="en-US" altLang="en-US" sz="2400" b="1" dirty="0" err="1">
                <a:latin typeface="Latha" panose="020B0604020202020204" pitchFamily="34" charset="0"/>
                <a:cs typeface="Latha" panose="020B0604020202020204" pitchFamily="34" charset="0"/>
              </a:rPr>
              <a:t>திருவிருந்து</a:t>
            </a:r>
            <a:endParaRPr lang="en-US" altLang="en-US" sz="2400" b="1" dirty="0">
              <a:latin typeface="Latha" panose="020B0604020202020204" pitchFamily="34" charset="0"/>
              <a:cs typeface="Latha" panose="020B0604020202020204" pitchFamily="34" charset="0"/>
            </a:endParaRPr>
          </a:p>
          <a:p>
            <a:pPr eaLnBrk="1" hangingPunct="1">
              <a:lnSpc>
                <a:spcPct val="150000"/>
              </a:lnSpc>
            </a:pPr>
            <a:r>
              <a:rPr lang="en-US" altLang="en-US" sz="2400" b="1" dirty="0" err="1">
                <a:latin typeface="Latha" panose="020B0604020202020204" pitchFamily="34" charset="0"/>
                <a:cs typeface="Latha" panose="020B0604020202020204" pitchFamily="34" charset="0"/>
              </a:rPr>
              <a:t>ஞானஸ்நானம்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ஆனால்</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இது</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ஒருவருக்கு</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ஒரு</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முறை</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மட்டுமே</a:t>
            </a:r>
            <a:r>
              <a:rPr lang="en-US" altLang="en-US" sz="2400" b="1" dirty="0">
                <a:latin typeface="Latha" panose="020B0604020202020204" pitchFamily="34" charset="0"/>
                <a:cs typeface="Latha" panose="020B0604020202020204" pitchFamily="34" charset="0"/>
              </a:rPr>
              <a:t> </a:t>
            </a:r>
            <a:r>
              <a:rPr lang="en-US" altLang="en-US" sz="2400" b="1" dirty="0" err="1">
                <a:latin typeface="Latha" panose="020B0604020202020204" pitchFamily="34" charset="0"/>
                <a:cs typeface="Latha" panose="020B0604020202020204" pitchFamily="34" charset="0"/>
              </a:rPr>
              <a:t>நிகழும்</a:t>
            </a:r>
            <a:r>
              <a:rPr lang="en-US" altLang="en-US" sz="2400" b="1" dirty="0">
                <a:latin typeface="Latha" panose="020B0604020202020204" pitchFamily="34" charset="0"/>
                <a:cs typeface="Latha"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3765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0" y="277813"/>
            <a:ext cx="8970963" cy="1143000"/>
          </a:xfrm>
          <a:effectLst/>
        </p:spPr>
        <p:txBody>
          <a:bodyPr/>
          <a:lstStyle/>
          <a:p>
            <a:pPr eaLnBrk="1" hangingPunct="1"/>
            <a:r>
              <a:rPr lang="en-US" altLang="en-US" sz="3200" b="1" dirty="0" err="1">
                <a:effectLst>
                  <a:glow rad="228600">
                    <a:srgbClr val="060400"/>
                  </a:glow>
                </a:effectLst>
                <a:latin typeface="Latha" panose="020B0604020202020204" pitchFamily="34" charset="0"/>
                <a:cs typeface="Latha" panose="020B0604020202020204" pitchFamily="34" charset="0"/>
              </a:rPr>
              <a:t>கலந்துரையாடலுக்கான</a:t>
            </a:r>
            <a:r>
              <a:rPr lang="en-US" altLang="en-US" sz="3200" b="1" dirty="0">
                <a:effectLst>
                  <a:glow rad="228600">
                    <a:srgbClr val="060400"/>
                  </a:glow>
                </a:effectLst>
                <a:latin typeface="Latha" panose="020B0604020202020204" pitchFamily="34" charset="0"/>
                <a:cs typeface="Latha" panose="020B0604020202020204" pitchFamily="34" charset="0"/>
              </a:rPr>
              <a:t> </a:t>
            </a:r>
            <a:r>
              <a:rPr lang="en-US" altLang="en-US" sz="3200" b="1" dirty="0" err="1">
                <a:effectLst>
                  <a:glow rad="228600">
                    <a:srgbClr val="060400"/>
                  </a:glow>
                </a:effectLst>
                <a:latin typeface="Latha" panose="020B0604020202020204" pitchFamily="34" charset="0"/>
                <a:cs typeface="Latha" panose="020B0604020202020204" pitchFamily="34" charset="0"/>
              </a:rPr>
              <a:t>வினாக்கள்</a:t>
            </a:r>
            <a:endParaRPr lang="en-US" altLang="en-US" sz="3200" b="1" dirty="0">
              <a:effectLst>
                <a:glow rad="228600">
                  <a:srgbClr val="060400"/>
                </a:glow>
              </a:effectLst>
              <a:latin typeface="Latha" panose="020B0604020202020204" pitchFamily="34" charset="0"/>
              <a:cs typeface="Latha" panose="020B0604020202020204" pitchFamily="34" charset="0"/>
            </a:endParaRPr>
          </a:p>
        </p:txBody>
      </p:sp>
      <p:sp>
        <p:nvSpPr>
          <p:cNvPr id="54275" name="Rectangle 3"/>
          <p:cNvSpPr>
            <a:spLocks noGrp="1" noChangeArrowheads="1"/>
          </p:cNvSpPr>
          <p:nvPr>
            <p:ph type="body" idx="1"/>
          </p:nvPr>
        </p:nvSpPr>
        <p:spPr>
          <a:xfrm>
            <a:off x="107504" y="1600201"/>
            <a:ext cx="8863459" cy="4349079"/>
          </a:xfrm>
          <a:effectLst/>
        </p:spPr>
        <p:txBody>
          <a:bodyPr/>
          <a:lstStyle/>
          <a:p>
            <a:pPr marL="609600" indent="-609600" eaLnBrk="1" hangingPunct="1">
              <a:buFont typeface="Arial" pitchFamily="34" charset="0"/>
              <a:buAutoNum type="arabicPeriod"/>
            </a:pPr>
            <a:r>
              <a:rPr lang="en-US" altLang="zh-CN" sz="2400" b="1" dirty="0" err="1">
                <a:effectLst>
                  <a:glow rad="228600">
                    <a:srgbClr val="060400"/>
                  </a:glow>
                </a:effectLst>
                <a:latin typeface="Latha" panose="020B0604020202020204" pitchFamily="34" charset="0"/>
                <a:cs typeface="Latha" panose="020B0604020202020204" pitchFamily="34" charset="0"/>
              </a:rPr>
              <a:t>நாங்கள்</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ஓய்வெடுக்க</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நேரமில்லை</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என்று</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முறையிடும்போது</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உண்மையாக</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எதைச்</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சொல்கிறோம்</a:t>
            </a:r>
            <a:r>
              <a:rPr lang="en-US" altLang="zh-CN" sz="2400" b="1" dirty="0">
                <a:effectLst>
                  <a:glow rad="228600">
                    <a:srgbClr val="060400"/>
                  </a:glow>
                </a:effectLst>
                <a:latin typeface="Latha" panose="020B0604020202020204" pitchFamily="34" charset="0"/>
                <a:cs typeface="Latha" panose="020B0604020202020204" pitchFamily="34" charset="0"/>
              </a:rPr>
              <a:t>?</a:t>
            </a:r>
          </a:p>
          <a:p>
            <a:pPr marL="609600" indent="-609600" eaLnBrk="1" hangingPunct="1">
              <a:buFont typeface="Arial" pitchFamily="34" charset="0"/>
              <a:buAutoNum type="arabicPeriod"/>
            </a:pPr>
            <a:endParaRPr lang="en-US" altLang="zh-CN" sz="2400" b="1" dirty="0">
              <a:effectLst>
                <a:glow rad="228600">
                  <a:srgbClr val="060400"/>
                </a:glow>
              </a:effectLst>
              <a:latin typeface="Latha" panose="020B0604020202020204" pitchFamily="34" charset="0"/>
              <a:cs typeface="Latha" panose="020B0604020202020204" pitchFamily="34" charset="0"/>
            </a:endParaRPr>
          </a:p>
          <a:p>
            <a:pPr marL="609600" indent="-609600" eaLnBrk="1" hangingPunct="1">
              <a:buFont typeface="Arial" pitchFamily="34" charset="0"/>
              <a:buAutoNum type="arabicPeriod"/>
            </a:pPr>
            <a:r>
              <a:rPr lang="en-US" altLang="zh-CN" sz="2400" b="1" dirty="0" err="1">
                <a:effectLst>
                  <a:glow rad="228600">
                    <a:srgbClr val="060400"/>
                  </a:glow>
                </a:effectLst>
                <a:latin typeface="Latha" panose="020B0604020202020204" pitchFamily="34" charset="0"/>
                <a:cs typeface="Latha" panose="020B0604020202020204" pitchFamily="34" charset="0"/>
              </a:rPr>
              <a:t>உங்களுடைய</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அடுத்த</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கிறிஸ்தவ</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பண்டிகை</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எவ்வாறு</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ஆவிக்குரியதும்</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ஓயவுக்குரியதுமாக</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இருக்க</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முடியும்</a:t>
            </a:r>
            <a:r>
              <a:rPr lang="en-US" altLang="zh-CN" sz="2400" b="1" dirty="0">
                <a:effectLst>
                  <a:glow rad="228600">
                    <a:srgbClr val="060400"/>
                  </a:glow>
                </a:effectLst>
                <a:latin typeface="Latha" panose="020B0604020202020204" pitchFamily="34" charset="0"/>
                <a:cs typeface="Latha" panose="020B0604020202020204" pitchFamily="34" charset="0"/>
              </a:rPr>
              <a:t>?</a:t>
            </a:r>
          </a:p>
          <a:p>
            <a:pPr marL="609600" indent="-609600" eaLnBrk="1" hangingPunct="1">
              <a:buFont typeface="Arial" pitchFamily="34" charset="0"/>
              <a:buAutoNum type="arabicPeriod"/>
            </a:pPr>
            <a:endParaRPr lang="en-US" altLang="zh-CN" sz="2400" b="1" dirty="0">
              <a:effectLst>
                <a:glow rad="228600">
                  <a:srgbClr val="060400"/>
                </a:glow>
              </a:effectLst>
              <a:latin typeface="Latha" panose="020B0604020202020204" pitchFamily="34" charset="0"/>
              <a:cs typeface="Latha" panose="020B0604020202020204" pitchFamily="34" charset="0"/>
            </a:endParaRPr>
          </a:p>
          <a:p>
            <a:pPr marL="609600" indent="-609600" eaLnBrk="1" hangingPunct="1">
              <a:buFont typeface="Arial" pitchFamily="34" charset="0"/>
              <a:buAutoNum type="arabicPeriod"/>
            </a:pPr>
            <a:r>
              <a:rPr lang="en-US" altLang="zh-CN" sz="2400" b="1" dirty="0" err="1">
                <a:effectLst>
                  <a:glow rad="228600">
                    <a:srgbClr val="060400"/>
                  </a:glow>
                </a:effectLst>
                <a:latin typeface="Latha" panose="020B0604020202020204" pitchFamily="34" charset="0"/>
                <a:cs typeface="Latha" panose="020B0604020202020204" pitchFamily="34" charset="0"/>
              </a:rPr>
              <a:t>கடவுள்</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எவ்விதத்தில்</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உங்களிடம்</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நேரத்தை</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பரிசுத்தப்படுத்துமாறு</a:t>
            </a:r>
            <a:r>
              <a:rPr lang="en-US" altLang="zh-CN" sz="2400" b="1" dirty="0">
                <a:effectLst>
                  <a:glow rad="228600">
                    <a:srgbClr val="060400"/>
                  </a:glow>
                </a:effectLst>
                <a:latin typeface="Latha" panose="020B0604020202020204" pitchFamily="34" charset="0"/>
                <a:cs typeface="Latha" panose="020B0604020202020204" pitchFamily="34" charset="0"/>
              </a:rPr>
              <a:t> </a:t>
            </a:r>
            <a:r>
              <a:rPr lang="en-US" altLang="zh-CN" sz="2400" b="1" dirty="0" err="1">
                <a:effectLst>
                  <a:glow rad="228600">
                    <a:srgbClr val="060400"/>
                  </a:glow>
                </a:effectLst>
                <a:latin typeface="Latha" panose="020B0604020202020204" pitchFamily="34" charset="0"/>
                <a:cs typeface="Latha" panose="020B0604020202020204" pitchFamily="34" charset="0"/>
              </a:rPr>
              <a:t>கூறுகின்றார்</a:t>
            </a:r>
            <a:r>
              <a:rPr lang="en-US" altLang="zh-CN" sz="2400" b="1" dirty="0">
                <a:effectLst>
                  <a:glow rad="228600">
                    <a:srgbClr val="060400"/>
                  </a:glow>
                </a:effectLst>
                <a:latin typeface="Latha" panose="020B0604020202020204" pitchFamily="34" charset="0"/>
                <a:cs typeface="Latha"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wipe(down)">
                                      <p:cBhvr>
                                        <p:cTn id="7" dur="580">
                                          <p:stCondLst>
                                            <p:cond delay="0"/>
                                          </p:stCondLst>
                                        </p:cTn>
                                        <p:tgtEl>
                                          <p:spTgt spid="54275">
                                            <p:txEl>
                                              <p:pRg st="0" end="0"/>
                                            </p:txEl>
                                          </p:spTgt>
                                        </p:tgtEl>
                                      </p:cBhvr>
                                    </p:animEffect>
                                    <p:anim calcmode="lin" valueType="num">
                                      <p:cBhvr>
                                        <p:cTn id="8" dur="1822" tmFilter="0,0; 0.14,0.36; 0.43,0.73; 0.71,0.91; 1.0,1.0">
                                          <p:stCondLst>
                                            <p:cond delay="0"/>
                                          </p:stCondLst>
                                        </p:cTn>
                                        <p:tgtEl>
                                          <p:spTgt spid="5427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27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27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27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27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4275">
                                            <p:txEl>
                                              <p:pRg st="0" end="0"/>
                                            </p:txEl>
                                          </p:spTgt>
                                        </p:tgtEl>
                                      </p:cBhvr>
                                      <p:to x="100000" y="60000"/>
                                    </p:animScale>
                                    <p:animScale>
                                      <p:cBhvr>
                                        <p:cTn id="14" dur="166" decel="50000">
                                          <p:stCondLst>
                                            <p:cond delay="676"/>
                                          </p:stCondLst>
                                        </p:cTn>
                                        <p:tgtEl>
                                          <p:spTgt spid="54275">
                                            <p:txEl>
                                              <p:pRg st="0" end="0"/>
                                            </p:txEl>
                                          </p:spTgt>
                                        </p:tgtEl>
                                      </p:cBhvr>
                                      <p:to x="100000" y="100000"/>
                                    </p:animScale>
                                    <p:animScale>
                                      <p:cBhvr>
                                        <p:cTn id="15" dur="26">
                                          <p:stCondLst>
                                            <p:cond delay="1312"/>
                                          </p:stCondLst>
                                        </p:cTn>
                                        <p:tgtEl>
                                          <p:spTgt spid="54275">
                                            <p:txEl>
                                              <p:pRg st="0" end="0"/>
                                            </p:txEl>
                                          </p:spTgt>
                                        </p:tgtEl>
                                      </p:cBhvr>
                                      <p:to x="100000" y="80000"/>
                                    </p:animScale>
                                    <p:animScale>
                                      <p:cBhvr>
                                        <p:cTn id="16" dur="166" decel="50000">
                                          <p:stCondLst>
                                            <p:cond delay="1338"/>
                                          </p:stCondLst>
                                        </p:cTn>
                                        <p:tgtEl>
                                          <p:spTgt spid="54275">
                                            <p:txEl>
                                              <p:pRg st="0" end="0"/>
                                            </p:txEl>
                                          </p:spTgt>
                                        </p:tgtEl>
                                      </p:cBhvr>
                                      <p:to x="100000" y="100000"/>
                                    </p:animScale>
                                    <p:animScale>
                                      <p:cBhvr>
                                        <p:cTn id="17" dur="26">
                                          <p:stCondLst>
                                            <p:cond delay="1642"/>
                                          </p:stCondLst>
                                        </p:cTn>
                                        <p:tgtEl>
                                          <p:spTgt spid="54275">
                                            <p:txEl>
                                              <p:pRg st="0" end="0"/>
                                            </p:txEl>
                                          </p:spTgt>
                                        </p:tgtEl>
                                      </p:cBhvr>
                                      <p:to x="100000" y="90000"/>
                                    </p:animScale>
                                    <p:animScale>
                                      <p:cBhvr>
                                        <p:cTn id="18" dur="166" decel="50000">
                                          <p:stCondLst>
                                            <p:cond delay="1668"/>
                                          </p:stCondLst>
                                        </p:cTn>
                                        <p:tgtEl>
                                          <p:spTgt spid="54275">
                                            <p:txEl>
                                              <p:pRg st="0" end="0"/>
                                            </p:txEl>
                                          </p:spTgt>
                                        </p:tgtEl>
                                      </p:cBhvr>
                                      <p:to x="100000" y="100000"/>
                                    </p:animScale>
                                    <p:animScale>
                                      <p:cBhvr>
                                        <p:cTn id="19" dur="26">
                                          <p:stCondLst>
                                            <p:cond delay="1808"/>
                                          </p:stCondLst>
                                        </p:cTn>
                                        <p:tgtEl>
                                          <p:spTgt spid="54275">
                                            <p:txEl>
                                              <p:pRg st="0" end="0"/>
                                            </p:txEl>
                                          </p:spTgt>
                                        </p:tgtEl>
                                      </p:cBhvr>
                                      <p:to x="100000" y="95000"/>
                                    </p:animScale>
                                    <p:animScale>
                                      <p:cBhvr>
                                        <p:cTn id="20" dur="166" decel="50000">
                                          <p:stCondLst>
                                            <p:cond delay="1834"/>
                                          </p:stCondLst>
                                        </p:cTn>
                                        <p:tgtEl>
                                          <p:spTgt spid="5427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4275">
                                            <p:txEl>
                                              <p:pRg st="2" end="2"/>
                                            </p:txEl>
                                          </p:spTgt>
                                        </p:tgtEl>
                                        <p:attrNameLst>
                                          <p:attrName>style.visibility</p:attrName>
                                        </p:attrNameLst>
                                      </p:cBhvr>
                                      <p:to>
                                        <p:strVal val="visible"/>
                                      </p:to>
                                    </p:set>
                                    <p:animEffect transition="in" filter="wipe(down)">
                                      <p:cBhvr>
                                        <p:cTn id="25" dur="580">
                                          <p:stCondLst>
                                            <p:cond delay="0"/>
                                          </p:stCondLst>
                                        </p:cTn>
                                        <p:tgtEl>
                                          <p:spTgt spid="54275">
                                            <p:txEl>
                                              <p:pRg st="2" end="2"/>
                                            </p:txEl>
                                          </p:spTgt>
                                        </p:tgtEl>
                                      </p:cBhvr>
                                    </p:animEffect>
                                    <p:anim calcmode="lin" valueType="num">
                                      <p:cBhvr>
                                        <p:cTn id="26" dur="1822" tmFilter="0,0; 0.14,0.36; 0.43,0.73; 0.71,0.91; 1.0,1.0">
                                          <p:stCondLst>
                                            <p:cond delay="0"/>
                                          </p:stCondLst>
                                        </p:cTn>
                                        <p:tgtEl>
                                          <p:spTgt spid="54275">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4275">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4275">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4275">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4275">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4275">
                                            <p:txEl>
                                              <p:pRg st="2" end="2"/>
                                            </p:txEl>
                                          </p:spTgt>
                                        </p:tgtEl>
                                      </p:cBhvr>
                                      <p:to x="100000" y="60000"/>
                                    </p:animScale>
                                    <p:animScale>
                                      <p:cBhvr>
                                        <p:cTn id="32" dur="166" decel="50000">
                                          <p:stCondLst>
                                            <p:cond delay="676"/>
                                          </p:stCondLst>
                                        </p:cTn>
                                        <p:tgtEl>
                                          <p:spTgt spid="54275">
                                            <p:txEl>
                                              <p:pRg st="2" end="2"/>
                                            </p:txEl>
                                          </p:spTgt>
                                        </p:tgtEl>
                                      </p:cBhvr>
                                      <p:to x="100000" y="100000"/>
                                    </p:animScale>
                                    <p:animScale>
                                      <p:cBhvr>
                                        <p:cTn id="33" dur="26">
                                          <p:stCondLst>
                                            <p:cond delay="1312"/>
                                          </p:stCondLst>
                                        </p:cTn>
                                        <p:tgtEl>
                                          <p:spTgt spid="54275">
                                            <p:txEl>
                                              <p:pRg st="2" end="2"/>
                                            </p:txEl>
                                          </p:spTgt>
                                        </p:tgtEl>
                                      </p:cBhvr>
                                      <p:to x="100000" y="80000"/>
                                    </p:animScale>
                                    <p:animScale>
                                      <p:cBhvr>
                                        <p:cTn id="34" dur="166" decel="50000">
                                          <p:stCondLst>
                                            <p:cond delay="1338"/>
                                          </p:stCondLst>
                                        </p:cTn>
                                        <p:tgtEl>
                                          <p:spTgt spid="54275">
                                            <p:txEl>
                                              <p:pRg st="2" end="2"/>
                                            </p:txEl>
                                          </p:spTgt>
                                        </p:tgtEl>
                                      </p:cBhvr>
                                      <p:to x="100000" y="100000"/>
                                    </p:animScale>
                                    <p:animScale>
                                      <p:cBhvr>
                                        <p:cTn id="35" dur="26">
                                          <p:stCondLst>
                                            <p:cond delay="1642"/>
                                          </p:stCondLst>
                                        </p:cTn>
                                        <p:tgtEl>
                                          <p:spTgt spid="54275">
                                            <p:txEl>
                                              <p:pRg st="2" end="2"/>
                                            </p:txEl>
                                          </p:spTgt>
                                        </p:tgtEl>
                                      </p:cBhvr>
                                      <p:to x="100000" y="90000"/>
                                    </p:animScale>
                                    <p:animScale>
                                      <p:cBhvr>
                                        <p:cTn id="36" dur="166" decel="50000">
                                          <p:stCondLst>
                                            <p:cond delay="1668"/>
                                          </p:stCondLst>
                                        </p:cTn>
                                        <p:tgtEl>
                                          <p:spTgt spid="54275">
                                            <p:txEl>
                                              <p:pRg st="2" end="2"/>
                                            </p:txEl>
                                          </p:spTgt>
                                        </p:tgtEl>
                                      </p:cBhvr>
                                      <p:to x="100000" y="100000"/>
                                    </p:animScale>
                                    <p:animScale>
                                      <p:cBhvr>
                                        <p:cTn id="37" dur="26">
                                          <p:stCondLst>
                                            <p:cond delay="1808"/>
                                          </p:stCondLst>
                                        </p:cTn>
                                        <p:tgtEl>
                                          <p:spTgt spid="54275">
                                            <p:txEl>
                                              <p:pRg st="2" end="2"/>
                                            </p:txEl>
                                          </p:spTgt>
                                        </p:tgtEl>
                                      </p:cBhvr>
                                      <p:to x="100000" y="95000"/>
                                    </p:animScale>
                                    <p:animScale>
                                      <p:cBhvr>
                                        <p:cTn id="38" dur="166" decel="50000">
                                          <p:stCondLst>
                                            <p:cond delay="1834"/>
                                          </p:stCondLst>
                                        </p:cTn>
                                        <p:tgtEl>
                                          <p:spTgt spid="54275">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4275">
                                            <p:txEl>
                                              <p:pRg st="4" end="4"/>
                                            </p:txEl>
                                          </p:spTgt>
                                        </p:tgtEl>
                                        <p:attrNameLst>
                                          <p:attrName>style.visibility</p:attrName>
                                        </p:attrNameLst>
                                      </p:cBhvr>
                                      <p:to>
                                        <p:strVal val="visible"/>
                                      </p:to>
                                    </p:set>
                                    <p:animEffect transition="in" filter="wipe(down)">
                                      <p:cBhvr>
                                        <p:cTn id="43" dur="580">
                                          <p:stCondLst>
                                            <p:cond delay="0"/>
                                          </p:stCondLst>
                                        </p:cTn>
                                        <p:tgtEl>
                                          <p:spTgt spid="54275">
                                            <p:txEl>
                                              <p:pRg st="4" end="4"/>
                                            </p:txEl>
                                          </p:spTgt>
                                        </p:tgtEl>
                                      </p:cBhvr>
                                    </p:animEffect>
                                    <p:anim calcmode="lin" valueType="num">
                                      <p:cBhvr>
                                        <p:cTn id="44" dur="1822" tmFilter="0,0; 0.14,0.36; 0.43,0.73; 0.71,0.91; 1.0,1.0">
                                          <p:stCondLst>
                                            <p:cond delay="0"/>
                                          </p:stCondLst>
                                        </p:cTn>
                                        <p:tgtEl>
                                          <p:spTgt spid="54275">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275">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275">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275">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275">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4275">
                                            <p:txEl>
                                              <p:pRg st="4" end="4"/>
                                            </p:txEl>
                                          </p:spTgt>
                                        </p:tgtEl>
                                      </p:cBhvr>
                                      <p:to x="100000" y="60000"/>
                                    </p:animScale>
                                    <p:animScale>
                                      <p:cBhvr>
                                        <p:cTn id="50" dur="166" decel="50000">
                                          <p:stCondLst>
                                            <p:cond delay="676"/>
                                          </p:stCondLst>
                                        </p:cTn>
                                        <p:tgtEl>
                                          <p:spTgt spid="54275">
                                            <p:txEl>
                                              <p:pRg st="4" end="4"/>
                                            </p:txEl>
                                          </p:spTgt>
                                        </p:tgtEl>
                                      </p:cBhvr>
                                      <p:to x="100000" y="100000"/>
                                    </p:animScale>
                                    <p:animScale>
                                      <p:cBhvr>
                                        <p:cTn id="51" dur="26">
                                          <p:stCondLst>
                                            <p:cond delay="1312"/>
                                          </p:stCondLst>
                                        </p:cTn>
                                        <p:tgtEl>
                                          <p:spTgt spid="54275">
                                            <p:txEl>
                                              <p:pRg st="4" end="4"/>
                                            </p:txEl>
                                          </p:spTgt>
                                        </p:tgtEl>
                                      </p:cBhvr>
                                      <p:to x="100000" y="80000"/>
                                    </p:animScale>
                                    <p:animScale>
                                      <p:cBhvr>
                                        <p:cTn id="52" dur="166" decel="50000">
                                          <p:stCondLst>
                                            <p:cond delay="1338"/>
                                          </p:stCondLst>
                                        </p:cTn>
                                        <p:tgtEl>
                                          <p:spTgt spid="54275">
                                            <p:txEl>
                                              <p:pRg st="4" end="4"/>
                                            </p:txEl>
                                          </p:spTgt>
                                        </p:tgtEl>
                                      </p:cBhvr>
                                      <p:to x="100000" y="100000"/>
                                    </p:animScale>
                                    <p:animScale>
                                      <p:cBhvr>
                                        <p:cTn id="53" dur="26">
                                          <p:stCondLst>
                                            <p:cond delay="1642"/>
                                          </p:stCondLst>
                                        </p:cTn>
                                        <p:tgtEl>
                                          <p:spTgt spid="54275">
                                            <p:txEl>
                                              <p:pRg st="4" end="4"/>
                                            </p:txEl>
                                          </p:spTgt>
                                        </p:tgtEl>
                                      </p:cBhvr>
                                      <p:to x="100000" y="90000"/>
                                    </p:animScale>
                                    <p:animScale>
                                      <p:cBhvr>
                                        <p:cTn id="54" dur="166" decel="50000">
                                          <p:stCondLst>
                                            <p:cond delay="1668"/>
                                          </p:stCondLst>
                                        </p:cTn>
                                        <p:tgtEl>
                                          <p:spTgt spid="54275">
                                            <p:txEl>
                                              <p:pRg st="4" end="4"/>
                                            </p:txEl>
                                          </p:spTgt>
                                        </p:tgtEl>
                                      </p:cBhvr>
                                      <p:to x="100000" y="100000"/>
                                    </p:animScale>
                                    <p:animScale>
                                      <p:cBhvr>
                                        <p:cTn id="55" dur="26">
                                          <p:stCondLst>
                                            <p:cond delay="1808"/>
                                          </p:stCondLst>
                                        </p:cTn>
                                        <p:tgtEl>
                                          <p:spTgt spid="54275">
                                            <p:txEl>
                                              <p:pRg st="4" end="4"/>
                                            </p:txEl>
                                          </p:spTgt>
                                        </p:tgtEl>
                                      </p:cBhvr>
                                      <p:to x="100000" y="95000"/>
                                    </p:animScale>
                                    <p:animScale>
                                      <p:cBhvr>
                                        <p:cTn id="56" dur="166" decel="50000">
                                          <p:stCondLst>
                                            <p:cond delay="1834"/>
                                          </p:stCondLst>
                                        </p:cTn>
                                        <p:tgtEl>
                                          <p:spTgt spid="5427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988"/>
            <a:ext cx="925195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70911704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59113" y="2613025"/>
            <a:ext cx="2808287" cy="1752600"/>
          </a:xfrm>
        </p:spPr>
        <p:txBody>
          <a:bodyPr/>
          <a:lstStyle/>
          <a:p>
            <a:pPr>
              <a:lnSpc>
                <a:spcPct val="150000"/>
              </a:lnSpc>
            </a:pPr>
            <a:r>
              <a:rPr kumimoji="1" lang="en-US" altLang="en-US" sz="2400" b="1" dirty="0" err="1">
                <a:solidFill>
                  <a:schemeClr val="bg1"/>
                </a:solidFill>
                <a:latin typeface="Latha" panose="020B0604020202020204" pitchFamily="34" charset="0"/>
                <a:ea typeface="MS PGothic" pitchFamily="34" charset="-128"/>
                <a:cs typeface="Latha" panose="020B0604020202020204" pitchFamily="34" charset="0"/>
              </a:rPr>
              <a:t>இஸ்ரயேலின்</a:t>
            </a:r>
            <a:r>
              <a:rPr kumimoji="1" lang="en-US" altLang="en-US" sz="2400" b="1" dirty="0">
                <a:solidFill>
                  <a:schemeClr val="bg1"/>
                </a:solidFill>
                <a:latin typeface="Latha" panose="020B0604020202020204" pitchFamily="34" charset="0"/>
                <a:ea typeface="MS PGothic" pitchFamily="34" charset="-128"/>
                <a:cs typeface="Latha" panose="020B0604020202020204" pitchFamily="34" charset="0"/>
              </a:rPr>
              <a:t> </a:t>
            </a:r>
            <a:r>
              <a:rPr kumimoji="1" lang="en-US" altLang="en-US" sz="2400" b="1" dirty="0" err="1">
                <a:solidFill>
                  <a:schemeClr val="bg1"/>
                </a:solidFill>
                <a:latin typeface="Latha" panose="020B0604020202020204" pitchFamily="34" charset="0"/>
                <a:ea typeface="MS PGothic" pitchFamily="34" charset="-128"/>
                <a:cs typeface="Latha" panose="020B0604020202020204" pitchFamily="34" charset="0"/>
              </a:rPr>
              <a:t>புனித</a:t>
            </a:r>
            <a:r>
              <a:rPr kumimoji="1" lang="en-US" altLang="en-US" sz="2400" b="1" dirty="0">
                <a:solidFill>
                  <a:schemeClr val="bg1"/>
                </a:solidFill>
                <a:latin typeface="Latha" panose="020B0604020202020204" pitchFamily="34" charset="0"/>
                <a:ea typeface="MS PGothic" pitchFamily="34" charset="-128"/>
                <a:cs typeface="Latha" panose="020B0604020202020204" pitchFamily="34" charset="0"/>
              </a:rPr>
              <a:t> </a:t>
            </a:r>
            <a:r>
              <a:rPr kumimoji="1" lang="en-US" altLang="en-US" sz="2400" b="1" dirty="0" err="1">
                <a:solidFill>
                  <a:schemeClr val="bg1"/>
                </a:solidFill>
                <a:latin typeface="Latha" panose="020B0604020202020204" pitchFamily="34" charset="0"/>
                <a:ea typeface="MS PGothic" pitchFamily="34" charset="-128"/>
                <a:cs typeface="Latha" panose="020B0604020202020204" pitchFamily="34" charset="0"/>
              </a:rPr>
              <a:t>நாட்காட்டி</a:t>
            </a:r>
            <a:endParaRPr lang="en-US" altLang="en-US" sz="2400" b="1" dirty="0">
              <a:solidFill>
                <a:schemeClr val="bg1"/>
              </a:solidFill>
              <a:latin typeface="Latha" panose="020B0604020202020204" pitchFamily="34" charset="0"/>
              <a:ea typeface="MS PGothic" pitchFamily="34" charset="-128"/>
              <a:cs typeface="Latha"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57" name="Text Box 8"/>
          <p:cNvSpPr txBox="1">
            <a:spLocks noChangeArrowheads="1"/>
          </p:cNvSpPr>
          <p:nvPr/>
        </p:nvSpPr>
        <p:spPr bwMode="auto">
          <a:xfrm>
            <a:off x="6521057" y="6209913"/>
            <a:ext cx="23439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200" dirty="0">
                <a:solidFill>
                  <a:srgbClr val="FFFFFF"/>
                </a:solidFill>
                <a:latin typeface="Latha" panose="020B0604020202020204" pitchFamily="34" charset="0"/>
                <a:cs typeface="Latha" panose="020B0604020202020204" pitchFamily="34" charset="0"/>
              </a:rPr>
              <a:t>3 </a:t>
            </a:r>
            <a:r>
              <a:rPr lang="en-US" altLang="en-US" sz="1200" dirty="0" err="1">
                <a:solidFill>
                  <a:srgbClr val="FFFFFF"/>
                </a:solidFill>
                <a:latin typeface="Latha" panose="020B0604020202020204" pitchFamily="34" charset="0"/>
                <a:cs typeface="Latha" panose="020B0604020202020204" pitchFamily="34" charset="0"/>
              </a:rPr>
              <a:t>யாத்திரை</a:t>
            </a:r>
            <a:r>
              <a:rPr lang="en-US" altLang="en-US" sz="1200" dirty="0">
                <a:solidFill>
                  <a:srgbClr val="FFFFFF"/>
                </a:solidFill>
                <a:latin typeface="Latha" panose="020B0604020202020204" pitchFamily="34" charset="0"/>
                <a:cs typeface="Latha" panose="020B0604020202020204" pitchFamily="34" charset="0"/>
              </a:rPr>
              <a:t> </a:t>
            </a:r>
            <a:r>
              <a:rPr lang="en-US" altLang="en-US" sz="1200" dirty="0" err="1">
                <a:solidFill>
                  <a:srgbClr val="FFFFFF"/>
                </a:solidFill>
                <a:latin typeface="Latha" panose="020B0604020202020204" pitchFamily="34" charset="0"/>
                <a:cs typeface="Latha" panose="020B0604020202020204" pitchFamily="34" charset="0"/>
              </a:rPr>
              <a:t>பண்டிகைகள்</a:t>
            </a:r>
            <a:endParaRPr lang="en-US" altLang="en-US" sz="1200" dirty="0">
              <a:solidFill>
                <a:srgbClr val="FFFFFF"/>
              </a:solidFill>
              <a:latin typeface="Latha" panose="020B0604020202020204" pitchFamily="34" charset="0"/>
              <a:cs typeface="Latha" panose="020B0604020202020204" pitchFamily="34" charset="0"/>
            </a:endParaRPr>
          </a:p>
        </p:txBody>
      </p:sp>
      <p:sp>
        <p:nvSpPr>
          <p:cNvPr id="330758" name="Text Box 9"/>
          <p:cNvSpPr txBox="1">
            <a:spLocks noChangeArrowheads="1"/>
          </p:cNvSpPr>
          <p:nvPr/>
        </p:nvSpPr>
        <p:spPr bwMode="auto">
          <a:xfrm>
            <a:off x="5225645" y="931347"/>
            <a:ext cx="81624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மீட்பு</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59" name="Text Box 10"/>
          <p:cNvSpPr txBox="1">
            <a:spLocks noChangeArrowheads="1"/>
          </p:cNvSpPr>
          <p:nvPr/>
        </p:nvSpPr>
        <p:spPr bwMode="auto">
          <a:xfrm>
            <a:off x="6501676" y="1299646"/>
            <a:ext cx="912429"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பிரிவு</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60" name="Text Box 11"/>
          <p:cNvSpPr txBox="1">
            <a:spLocks noChangeArrowheads="1"/>
          </p:cNvSpPr>
          <p:nvPr/>
        </p:nvSpPr>
        <p:spPr bwMode="auto">
          <a:xfrm>
            <a:off x="6921500" y="1752600"/>
            <a:ext cx="2286203"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உயிர்த்தெழுதல்</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61" name="Text Box 12"/>
          <p:cNvSpPr txBox="1">
            <a:spLocks noChangeArrowheads="1"/>
          </p:cNvSpPr>
          <p:nvPr/>
        </p:nvSpPr>
        <p:spPr bwMode="auto">
          <a:xfrm>
            <a:off x="171583" y="5886123"/>
            <a:ext cx="3236784" cy="338554"/>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600" b="1" dirty="0" err="1">
                <a:solidFill>
                  <a:srgbClr val="0000FF"/>
                </a:solidFill>
                <a:latin typeface="Latha" panose="020B0604020202020204" pitchFamily="34" charset="0"/>
                <a:cs typeface="Latha" panose="020B0604020202020204" pitchFamily="34" charset="0"/>
              </a:rPr>
              <a:t>எடுத்துக்</a:t>
            </a:r>
            <a:r>
              <a:rPr lang="en-US" altLang="en-US" sz="1600" b="1" dirty="0">
                <a:solidFill>
                  <a:srgbClr val="0000FF"/>
                </a:solidFill>
                <a:latin typeface="Latha" panose="020B0604020202020204" pitchFamily="34" charset="0"/>
                <a:cs typeface="Latha" panose="020B0604020202020204" pitchFamily="34" charset="0"/>
              </a:rPr>
              <a:t> </a:t>
            </a:r>
            <a:r>
              <a:rPr lang="en-US" altLang="en-US" sz="1600" b="1" dirty="0" err="1">
                <a:solidFill>
                  <a:srgbClr val="0000FF"/>
                </a:solidFill>
                <a:latin typeface="Latha" panose="020B0604020202020204" pitchFamily="34" charset="0"/>
                <a:cs typeface="Latha" panose="020B0604020202020204" pitchFamily="34" charset="0"/>
              </a:rPr>
              <a:t>கொள்ளப்படுதல்</a:t>
            </a:r>
            <a:endParaRPr lang="en-US" altLang="en-US" sz="1600" b="1" dirty="0">
              <a:solidFill>
                <a:srgbClr val="0000FF"/>
              </a:solidFill>
              <a:latin typeface="Latha" panose="020B0604020202020204" pitchFamily="34" charset="0"/>
              <a:cs typeface="Latha" panose="020B0604020202020204" pitchFamily="34" charset="0"/>
            </a:endParaRPr>
          </a:p>
        </p:txBody>
      </p:sp>
      <p:sp>
        <p:nvSpPr>
          <p:cNvPr id="330762" name="Text Box 13"/>
          <p:cNvSpPr txBox="1">
            <a:spLocks noChangeArrowheads="1"/>
          </p:cNvSpPr>
          <p:nvPr/>
        </p:nvSpPr>
        <p:spPr bwMode="auto">
          <a:xfrm>
            <a:off x="7444290" y="3276600"/>
            <a:ext cx="1685077"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பரிசுத்தாவி</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63" name="Text Box 14"/>
          <p:cNvSpPr txBox="1">
            <a:spLocks noChangeArrowheads="1"/>
          </p:cNvSpPr>
          <p:nvPr/>
        </p:nvSpPr>
        <p:spPr bwMode="auto">
          <a:xfrm>
            <a:off x="1000934" y="5466539"/>
            <a:ext cx="2311851"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மனந்திரும்புதல்</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64" name="Text Box 15"/>
          <p:cNvSpPr txBox="1">
            <a:spLocks noChangeArrowheads="1"/>
          </p:cNvSpPr>
          <p:nvPr/>
        </p:nvSpPr>
        <p:spPr bwMode="auto">
          <a:xfrm>
            <a:off x="358775" y="4953000"/>
            <a:ext cx="1645002" cy="36933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dirty="0" err="1">
                <a:solidFill>
                  <a:srgbClr val="0000FF"/>
                </a:solidFill>
                <a:latin typeface="Latha" panose="020B0604020202020204" pitchFamily="34" charset="0"/>
                <a:cs typeface="Latha" panose="020B0604020202020204" pitchFamily="34" charset="0"/>
              </a:rPr>
              <a:t>இராச்சியம்</a:t>
            </a:r>
            <a:endParaRPr lang="en-US" altLang="en-US" sz="1800" b="1" dirty="0">
              <a:solidFill>
                <a:srgbClr val="0000FF"/>
              </a:solidFill>
              <a:latin typeface="Latha" panose="020B0604020202020204" pitchFamily="34" charset="0"/>
              <a:cs typeface="Latha" panose="020B0604020202020204" pitchFamily="34" charset="0"/>
            </a:endParaRPr>
          </a:p>
        </p:txBody>
      </p:sp>
      <p:sp>
        <p:nvSpPr>
          <p:cNvPr id="330765" name="Text Box 16"/>
          <p:cNvSpPr txBox="1">
            <a:spLocks noChangeArrowheads="1"/>
          </p:cNvSpPr>
          <p:nvPr/>
        </p:nvSpPr>
        <p:spPr bwMode="auto">
          <a:xfrm>
            <a:off x="3429000" y="5867400"/>
            <a:ext cx="177484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எக்காளங்கள்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44" name="Text Box 18"/>
          <p:cNvSpPr txBox="1">
            <a:spLocks noChangeArrowheads="1"/>
          </p:cNvSpPr>
          <p:nvPr/>
        </p:nvSpPr>
        <p:spPr bwMode="auto">
          <a:xfrm>
            <a:off x="3983038" y="1327150"/>
            <a:ext cx="2518638"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புளிப்பில்லா</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அப்பம்</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6" name="Text Box 20"/>
          <p:cNvSpPr txBox="1">
            <a:spLocks noChangeArrowheads="1"/>
          </p:cNvSpPr>
          <p:nvPr/>
        </p:nvSpPr>
        <p:spPr bwMode="auto">
          <a:xfrm>
            <a:off x="4933533" y="1749325"/>
            <a:ext cx="195277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336600"/>
                </a:solidFill>
                <a:latin typeface="Latha" panose="020B0604020202020204" pitchFamily="34" charset="0"/>
                <a:ea typeface="Times New Roman" charset="0"/>
                <a:cs typeface="Latha" panose="020B0604020202020204" pitchFamily="34" charset="0"/>
              </a:rPr>
              <a:t>முதற்கனிகள்</a:t>
            </a:r>
            <a:endParaRPr lang="en-US"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7" name="Text Box 21"/>
          <p:cNvSpPr txBox="1">
            <a:spLocks noChangeArrowheads="1"/>
          </p:cNvSpPr>
          <p:nvPr/>
        </p:nvSpPr>
        <p:spPr bwMode="auto">
          <a:xfrm>
            <a:off x="5076056" y="3317617"/>
            <a:ext cx="2244525"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பெந்தெகொஸ்தே</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48" name="Oval 22"/>
          <p:cNvSpPr>
            <a:spLocks noChangeArrowheads="1"/>
          </p:cNvSpPr>
          <p:nvPr/>
        </p:nvSpPr>
        <p:spPr bwMode="auto">
          <a:xfrm>
            <a:off x="5084738" y="3185807"/>
            <a:ext cx="2107525" cy="55245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70" name="Text Box 18"/>
          <p:cNvSpPr txBox="1">
            <a:spLocks noChangeArrowheads="1"/>
          </p:cNvSpPr>
          <p:nvPr/>
        </p:nvSpPr>
        <p:spPr bwMode="auto">
          <a:xfrm>
            <a:off x="4128604" y="942420"/>
            <a:ext cx="1096775"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b="1" dirty="0" err="1">
                <a:solidFill>
                  <a:srgbClr val="336600"/>
                </a:solidFill>
                <a:latin typeface="Latha" panose="020B0604020202020204" pitchFamily="34" charset="0"/>
                <a:cs typeface="Latha" panose="020B0604020202020204" pitchFamily="34" charset="0"/>
              </a:rPr>
              <a:t>பஸ்கா</a:t>
            </a:r>
            <a:endParaRPr lang="en-US" altLang="en-US" sz="1800" b="1" dirty="0">
              <a:solidFill>
                <a:srgbClr val="336600"/>
              </a:solidFill>
              <a:latin typeface="Latha" panose="020B0604020202020204" pitchFamily="34" charset="0"/>
              <a:cs typeface="Latha"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997506" y="5054959"/>
            <a:ext cx="2369559"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336600"/>
                </a:solidFill>
                <a:latin typeface="Latha" panose="020B0604020202020204" pitchFamily="34" charset="0"/>
                <a:ea typeface="Times New Roman" charset="0"/>
                <a:cs typeface="Latha" panose="020B0604020202020204" pitchFamily="34" charset="0"/>
              </a:rPr>
              <a:t>கூடாரப்</a:t>
            </a:r>
            <a:r>
              <a:rPr lang="en-US" sz="1600" b="1" kern="0" dirty="0">
                <a:solidFill>
                  <a:srgbClr val="336600"/>
                </a:solidFill>
                <a:latin typeface="Latha" panose="020B0604020202020204" pitchFamily="34" charset="0"/>
                <a:ea typeface="Times New Roman" charset="0"/>
                <a:cs typeface="Latha" panose="020B0604020202020204" pitchFamily="34" charset="0"/>
              </a:rPr>
              <a:t> </a:t>
            </a:r>
            <a:r>
              <a:rPr lang="en-US" sz="1600" b="1" kern="0" dirty="0" err="1">
                <a:solidFill>
                  <a:srgbClr val="336600"/>
                </a:solidFill>
                <a:latin typeface="Latha" panose="020B0604020202020204" pitchFamily="34" charset="0"/>
                <a:ea typeface="Times New Roman" charset="0"/>
                <a:cs typeface="Latha" panose="020B0604020202020204" pitchFamily="34" charset="0"/>
              </a:rPr>
              <a:t>பண்டிகை</a:t>
            </a:r>
            <a:endParaRPr lang="en-US" sz="1600" b="1" kern="0" dirty="0">
              <a:solidFill>
                <a:srgbClr val="336600"/>
              </a:solidFill>
              <a:latin typeface="Latha" panose="020B0604020202020204" pitchFamily="34" charset="0"/>
              <a:ea typeface="Times New Roman" charset="0"/>
              <a:cs typeface="Latha" panose="020B0604020202020204" pitchFamily="34" charset="0"/>
            </a:endParaRPr>
          </a:p>
        </p:txBody>
      </p:sp>
      <p:sp>
        <p:nvSpPr>
          <p:cNvPr id="330773" name="Text Box 16"/>
          <p:cNvSpPr txBox="1">
            <a:spLocks noChangeArrowheads="1"/>
          </p:cNvSpPr>
          <p:nvPr/>
        </p:nvSpPr>
        <p:spPr bwMode="auto">
          <a:xfrm>
            <a:off x="3276600" y="5459611"/>
            <a:ext cx="2577950"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600" b="1" dirty="0" err="1">
                <a:solidFill>
                  <a:srgbClr val="336600"/>
                </a:solidFill>
                <a:latin typeface="Latha" panose="020B0604020202020204" pitchFamily="34" charset="0"/>
                <a:cs typeface="Latha" panose="020B0604020202020204" pitchFamily="34" charset="0"/>
              </a:rPr>
              <a:t>பாவ</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நிவாரண</a:t>
            </a:r>
            <a:r>
              <a:rPr lang="en-US" altLang="en-US" sz="1600" b="1" dirty="0">
                <a:solidFill>
                  <a:srgbClr val="336600"/>
                </a:solidFill>
                <a:latin typeface="Latha" panose="020B0604020202020204" pitchFamily="34" charset="0"/>
                <a:cs typeface="Latha" panose="020B0604020202020204" pitchFamily="34" charset="0"/>
              </a:rPr>
              <a:t> </a:t>
            </a:r>
            <a:r>
              <a:rPr lang="en-US" altLang="en-US" sz="1600" b="1" dirty="0" err="1">
                <a:solidFill>
                  <a:srgbClr val="336600"/>
                </a:solidFill>
                <a:latin typeface="Latha" panose="020B0604020202020204" pitchFamily="34" charset="0"/>
                <a:cs typeface="Latha" panose="020B0604020202020204" pitchFamily="34" charset="0"/>
              </a:rPr>
              <a:t>நாள்</a:t>
            </a:r>
            <a:endParaRPr lang="en-US" altLang="en-US" sz="1600" b="1" dirty="0">
              <a:solidFill>
                <a:srgbClr val="336600"/>
              </a:solidFill>
              <a:latin typeface="Latha" panose="020B0604020202020204" pitchFamily="34" charset="0"/>
              <a:cs typeface="Latha"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371492" y="4752945"/>
            <a:ext cx="2957861" cy="338554"/>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1600" b="1" kern="0" dirty="0" err="1">
                <a:solidFill>
                  <a:srgbClr val="060400"/>
                </a:solidFill>
                <a:latin typeface="Latha" panose="020B0604020202020204" pitchFamily="34" charset="0"/>
                <a:ea typeface="Times New Roman" charset="0"/>
                <a:cs typeface="Latha" panose="020B0604020202020204" pitchFamily="34" charset="0"/>
              </a:rPr>
              <a:t>ஆவ்</a:t>
            </a:r>
            <a:r>
              <a:rPr lang="en-US" sz="1600" b="1" kern="0" dirty="0">
                <a:solidFill>
                  <a:srgbClr val="060400"/>
                </a:solidFill>
                <a:latin typeface="Latha" panose="020B0604020202020204" pitchFamily="34" charset="0"/>
                <a:ea typeface="Times New Roman" charset="0"/>
                <a:cs typeface="Latha" panose="020B0604020202020204" pitchFamily="34" charset="0"/>
              </a:rPr>
              <a:t> </a:t>
            </a:r>
            <a:r>
              <a:rPr lang="en-US" sz="1600" b="1" kern="0" dirty="0" err="1">
                <a:solidFill>
                  <a:srgbClr val="060400"/>
                </a:solidFill>
                <a:latin typeface="Latha" panose="020B0604020202020204" pitchFamily="34" charset="0"/>
                <a:ea typeface="Times New Roman" charset="0"/>
                <a:cs typeface="Latha" panose="020B0604020202020204" pitchFamily="34" charset="0"/>
              </a:rPr>
              <a:t>மாதம்</a:t>
            </a:r>
            <a:r>
              <a:rPr lang="en-US" sz="1600" b="1" kern="0" dirty="0">
                <a:solidFill>
                  <a:srgbClr val="060400"/>
                </a:solidFill>
                <a:latin typeface="Latha" panose="020B0604020202020204" pitchFamily="34" charset="0"/>
                <a:ea typeface="Times New Roman" charset="0"/>
                <a:cs typeface="Latha" panose="020B0604020202020204" pitchFamily="34" charset="0"/>
              </a:rPr>
              <a:t> 9ஆந் </a:t>
            </a:r>
            <a:r>
              <a:rPr lang="en-US" sz="1600" b="1" kern="0" dirty="0" err="1">
                <a:solidFill>
                  <a:srgbClr val="060400"/>
                </a:solidFill>
                <a:latin typeface="Latha" panose="020B0604020202020204" pitchFamily="34" charset="0"/>
                <a:ea typeface="Times New Roman" charset="0"/>
                <a:cs typeface="Latha" panose="020B0604020202020204" pitchFamily="34" charset="0"/>
              </a:rPr>
              <a:t>திகதி</a:t>
            </a:r>
            <a:endParaRPr lang="en-US" sz="1600"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7" name="Text Box 21"/>
          <p:cNvSpPr txBox="1">
            <a:spLocks noChangeArrowheads="1"/>
          </p:cNvSpPr>
          <p:nvPr/>
        </p:nvSpPr>
        <p:spPr bwMode="auto">
          <a:xfrm>
            <a:off x="1331913" y="3429000"/>
            <a:ext cx="1524776"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060400"/>
                </a:solidFill>
                <a:latin typeface="Latha" panose="020B0604020202020204" pitchFamily="34" charset="0"/>
                <a:ea typeface="Times New Roman" charset="0"/>
                <a:cs typeface="Latha" panose="020B0604020202020204" pitchFamily="34" charset="0"/>
              </a:rPr>
              <a:t>ஹனுக்கா</a:t>
            </a:r>
            <a:endParaRPr lang="en-US"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8" name="Text Box 21"/>
          <p:cNvSpPr txBox="1">
            <a:spLocks noChangeArrowheads="1"/>
          </p:cNvSpPr>
          <p:nvPr/>
        </p:nvSpPr>
        <p:spPr bwMode="auto">
          <a:xfrm>
            <a:off x="4140200" y="115888"/>
            <a:ext cx="864339" cy="369332"/>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b="1" kern="0" dirty="0" err="1">
                <a:solidFill>
                  <a:srgbClr val="060400"/>
                </a:solidFill>
                <a:latin typeface="Latha" panose="020B0604020202020204" pitchFamily="34" charset="0"/>
                <a:ea typeface="Times New Roman" charset="0"/>
                <a:cs typeface="Latha" panose="020B0604020202020204" pitchFamily="34" charset="0"/>
              </a:rPr>
              <a:t>பூரிம்</a:t>
            </a:r>
            <a:endParaRPr lang="en-US" b="1" kern="0" dirty="0">
              <a:solidFill>
                <a:srgbClr val="060400"/>
              </a:solidFill>
              <a:latin typeface="Latha" panose="020B0604020202020204" pitchFamily="34" charset="0"/>
              <a:ea typeface="Times New Roman" charset="0"/>
              <a:cs typeface="Latha" panose="020B0604020202020204" pitchFamily="34" charset="0"/>
            </a:endParaRPr>
          </a:p>
        </p:txBody>
      </p:sp>
      <p:sp>
        <p:nvSpPr>
          <p:cNvPr id="29" name="Text Box 23"/>
          <p:cNvSpPr txBox="1">
            <a:spLocks noChangeArrowheads="1"/>
          </p:cNvSpPr>
          <p:nvPr/>
        </p:nvSpPr>
        <p:spPr bwMode="auto">
          <a:xfrm>
            <a:off x="9251950" y="0"/>
            <a:ext cx="698500" cy="461963"/>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itle 3"/>
          <p:cNvSpPr txBox="1">
            <a:spLocks/>
          </p:cNvSpPr>
          <p:nvPr/>
        </p:nvSpPr>
        <p:spPr bwMode="auto">
          <a:xfrm>
            <a:off x="323850" y="549275"/>
            <a:ext cx="2016125"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3200" b="1" dirty="0" err="1">
                <a:solidFill>
                  <a:schemeClr val="bg1"/>
                </a:solidFill>
                <a:latin typeface="Latha" panose="020B0604020202020204" pitchFamily="34" charset="0"/>
                <a:cs typeface="Latha" panose="020B0604020202020204" pitchFamily="34" charset="0"/>
              </a:rPr>
              <a:t>மாரி</a:t>
            </a:r>
            <a:endParaRPr lang="en-US" altLang="en-US" sz="3200" b="1" dirty="0">
              <a:solidFill>
                <a:schemeClr val="bg1"/>
              </a:solidFill>
              <a:latin typeface="Latha" panose="020B0604020202020204" pitchFamily="34" charset="0"/>
              <a:cs typeface="Latha" panose="020B0604020202020204" pitchFamily="34" charset="0"/>
            </a:endParaRPr>
          </a:p>
        </p:txBody>
      </p:sp>
      <p:sp>
        <p:nvSpPr>
          <p:cNvPr id="33" name="Title 3"/>
          <p:cNvSpPr txBox="1">
            <a:spLocks/>
          </p:cNvSpPr>
          <p:nvPr/>
        </p:nvSpPr>
        <p:spPr bwMode="auto">
          <a:xfrm>
            <a:off x="7127875" y="4797425"/>
            <a:ext cx="2016125"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dirty="0" err="1">
                <a:solidFill>
                  <a:schemeClr val="bg1"/>
                </a:solidFill>
                <a:latin typeface="Latha" panose="020B0604020202020204" pitchFamily="34" charset="0"/>
                <a:cs typeface="Latha" panose="020B0604020202020204" pitchFamily="34" charset="0"/>
              </a:rPr>
              <a:t>கோடை</a:t>
            </a:r>
            <a:endParaRPr lang="en-US" altLang="en-US" sz="2800" b="1" dirty="0">
              <a:solidFill>
                <a:schemeClr val="bg1"/>
              </a:solidFill>
              <a:latin typeface="Latha" panose="020B0604020202020204" pitchFamily="34" charset="0"/>
              <a:cs typeface="Latha" panose="020B0604020202020204" pitchFamily="34" charset="0"/>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1600" b="1" dirty="0" err="1">
                <a:solidFill>
                  <a:srgbClr val="FFFFFF"/>
                </a:solidFill>
                <a:latin typeface="Latha" panose="020B0604020202020204" pitchFamily="34" charset="0"/>
                <a:ea typeface="ＭＳ Ｐゴシック" charset="0"/>
                <a:cs typeface="Latha" panose="020B0604020202020204" pitchFamily="34" charset="0"/>
              </a:rPr>
              <a:t>பழைய</a:t>
            </a:r>
            <a:r>
              <a:rPr lang="en-US" sz="1600" b="1" dirty="0">
                <a:solidFill>
                  <a:srgbClr val="FFFFFF"/>
                </a:solidFill>
                <a:latin typeface="Latha" panose="020B0604020202020204" pitchFamily="34" charset="0"/>
                <a:ea typeface="ＭＳ Ｐゴシック" charset="0"/>
                <a:cs typeface="Latha" panose="020B0604020202020204" pitchFamily="34" charset="0"/>
              </a:rPr>
              <a:t> </a:t>
            </a:r>
            <a:r>
              <a:rPr lang="en-US" sz="1600" b="1" dirty="0" err="1">
                <a:solidFill>
                  <a:srgbClr val="FFFFFF"/>
                </a:solidFill>
                <a:latin typeface="Latha" panose="020B0604020202020204" pitchFamily="34" charset="0"/>
                <a:ea typeface="ＭＳ Ｐゴシック" charset="0"/>
                <a:cs typeface="Latha" panose="020B0604020202020204" pitchFamily="34" charset="0"/>
              </a:rPr>
              <a:t>ஏற்பாட்டு</a:t>
            </a:r>
            <a:r>
              <a:rPr lang="en-US" sz="1600" b="1" dirty="0">
                <a:solidFill>
                  <a:srgbClr val="FFFFFF"/>
                </a:solidFill>
                <a:latin typeface="Latha" panose="020B0604020202020204" pitchFamily="34" charset="0"/>
                <a:ea typeface="ＭＳ Ｐゴシック" charset="0"/>
                <a:cs typeface="Latha" panose="020B0604020202020204" pitchFamily="34" charset="0"/>
              </a:rPr>
              <a:t> </a:t>
            </a:r>
            <a:r>
              <a:rPr lang="en-US" sz="1600" b="1" dirty="0" err="1">
                <a:solidFill>
                  <a:srgbClr val="FFFFFF"/>
                </a:solidFill>
                <a:latin typeface="Latha" panose="020B0604020202020204" pitchFamily="34" charset="0"/>
                <a:ea typeface="ＭＳ Ｐゴシック" charset="0"/>
                <a:cs typeface="Latha" panose="020B0604020202020204" pitchFamily="34" charset="0"/>
              </a:rPr>
              <a:t>பின்னணி</a:t>
            </a:r>
            <a:r>
              <a:rPr lang="en-US" sz="1600" b="1" dirty="0">
                <a:solidFill>
                  <a:srgbClr val="FFFFFF"/>
                </a:solidFill>
                <a:latin typeface="Latha" panose="020B0604020202020204" pitchFamily="34" charset="0"/>
                <a:ea typeface="ＭＳ Ｐゴシック" charset="0"/>
                <a:cs typeface="Latha" panose="020B0604020202020204" pitchFamily="34" charset="0"/>
              </a:rPr>
              <a:t> </a:t>
            </a:r>
            <a:r>
              <a:rPr lang="en-US" sz="1600" b="1" dirty="0" err="1">
                <a:solidFill>
                  <a:srgbClr val="FFFFFF"/>
                </a:solidFill>
                <a:latin typeface="Latha" panose="020B0604020202020204" pitchFamily="34" charset="0"/>
                <a:ea typeface="ＭＳ Ｐゴシック" charset="0"/>
                <a:cs typeface="Latha" panose="020B0604020202020204" pitchFamily="34" charset="0"/>
              </a:rPr>
              <a:t>இணைப்பு</a:t>
            </a:r>
            <a:r>
              <a:rPr lang="en-US" sz="1600" b="1" dirty="0">
                <a:solidFill>
                  <a:srgbClr val="FFFFFF"/>
                </a:solidFill>
                <a:latin typeface="Latha" panose="020B0604020202020204" pitchFamily="34" charset="0"/>
                <a:ea typeface="ＭＳ Ｐゴシック" charset="0"/>
                <a:cs typeface="Latha" panose="020B0604020202020204" pitchFamily="34" charset="0"/>
              </a:rPr>
              <a:t> </a:t>
            </a:r>
            <a:r>
              <a:rPr lang="en-US" sz="1600" b="1" dirty="0">
                <a:solidFill>
                  <a:srgbClr val="FFFFFF"/>
                </a:solidFill>
                <a:latin typeface="Arial" charset="0"/>
                <a:ea typeface="ＭＳ Ｐゴシック" charset="0"/>
              </a:rPr>
              <a:t>BibleStudyDownloads</a:t>
            </a:r>
            <a:r>
              <a:rPr lang="en-US" sz="1600" b="1" dirty="0">
                <a:solidFill>
                  <a:srgbClr val="FFFFFF"/>
                </a:solidFill>
                <a:latin typeface="Latha" panose="020B0604020202020204" pitchFamily="34" charset="0"/>
                <a:ea typeface="ＭＳ Ｐゴシック" charset="0"/>
                <a:cs typeface="Latha" panose="020B0604020202020204" pitchFamily="34" charset="0"/>
              </a:rPr>
              <a:t>.org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en-US" sz="2000" b="1" dirty="0" err="1">
                <a:solidFill>
                  <a:srgbClr val="FFFFFF"/>
                </a:solidFill>
                <a:latin typeface="Latha" panose="020B0604020202020204" pitchFamily="34" charset="0"/>
                <a:cs typeface="Latha" panose="020B0604020202020204" pitchFamily="34" charset="0"/>
              </a:rPr>
              <a:t>இந்த</a:t>
            </a:r>
            <a:r>
              <a:rPr lang="en-US" sz="2000" b="1" dirty="0">
                <a:solidFill>
                  <a:srgbClr val="FFFFFF"/>
                </a:solidFill>
                <a:latin typeface="Latha" panose="020B0604020202020204" pitchFamily="34" charset="0"/>
                <a:cs typeface="Latha" panose="020B0604020202020204" pitchFamily="34" charset="0"/>
              </a:rPr>
              <a:t> </a:t>
            </a:r>
            <a:r>
              <a:rPr lang="en-US" sz="2000" b="1" dirty="0" err="1">
                <a:solidFill>
                  <a:srgbClr val="FFFFFF"/>
                </a:solidFill>
                <a:latin typeface="Latha" panose="020B0604020202020204" pitchFamily="34" charset="0"/>
                <a:cs typeface="Latha" panose="020B0604020202020204" pitchFamily="34" charset="0"/>
              </a:rPr>
              <a:t>விளக்கக்</a:t>
            </a:r>
            <a:r>
              <a:rPr lang="en-US" sz="2000" b="1" dirty="0">
                <a:solidFill>
                  <a:srgbClr val="FFFFFF"/>
                </a:solidFill>
                <a:latin typeface="Latha" panose="020B0604020202020204" pitchFamily="34" charset="0"/>
                <a:cs typeface="Latha" panose="020B0604020202020204" pitchFamily="34" charset="0"/>
              </a:rPr>
              <a:t> </a:t>
            </a:r>
            <a:r>
              <a:rPr lang="en-US" sz="2000" b="1" dirty="0" err="1">
                <a:solidFill>
                  <a:srgbClr val="FFFFFF"/>
                </a:solidFill>
                <a:latin typeface="Latha" panose="020B0604020202020204" pitchFamily="34" charset="0"/>
                <a:cs typeface="Latha" panose="020B0604020202020204" pitchFamily="34" charset="0"/>
              </a:rPr>
              <a:t>காட்சியை</a:t>
            </a:r>
            <a:r>
              <a:rPr lang="en-US" sz="2000" b="1" dirty="0">
                <a:solidFill>
                  <a:srgbClr val="FFFFFF"/>
                </a:solidFill>
                <a:latin typeface="Latha" panose="020B0604020202020204" pitchFamily="34" charset="0"/>
                <a:cs typeface="Latha" panose="020B0604020202020204" pitchFamily="34" charset="0"/>
              </a:rPr>
              <a:t> </a:t>
            </a:r>
            <a:r>
              <a:rPr lang="en-US" sz="2000" b="1" dirty="0" err="1">
                <a:solidFill>
                  <a:srgbClr val="FFFFFF"/>
                </a:solidFill>
                <a:latin typeface="Latha" panose="020B0604020202020204" pitchFamily="34" charset="0"/>
                <a:cs typeface="Latha" panose="020B0604020202020204" pitchFamily="34" charset="0"/>
              </a:rPr>
              <a:t>இலவசமாகப்</a:t>
            </a:r>
            <a:r>
              <a:rPr lang="en-US" sz="2000" b="1" dirty="0">
                <a:solidFill>
                  <a:srgbClr val="FFFFFF"/>
                </a:solidFill>
                <a:latin typeface="Latha" panose="020B0604020202020204" pitchFamily="34" charset="0"/>
                <a:cs typeface="Latha" panose="020B0604020202020204" pitchFamily="34" charset="0"/>
              </a:rPr>
              <a:t> </a:t>
            </a:r>
            <a:r>
              <a:rPr lang="en-US" sz="2000" b="1" dirty="0" err="1">
                <a:solidFill>
                  <a:srgbClr val="FFFFFF"/>
                </a:solidFill>
                <a:latin typeface="Latha" panose="020B0604020202020204" pitchFamily="34" charset="0"/>
                <a:cs typeface="Latha" panose="020B0604020202020204" pitchFamily="34" charset="0"/>
              </a:rPr>
              <a:t>பெற</a:t>
            </a:r>
            <a:r>
              <a:rPr lang="en-US" sz="2000" b="1" dirty="0">
                <a:solidFill>
                  <a:srgbClr val="FFFFFF"/>
                </a:solidFill>
                <a:latin typeface="Latha" panose="020B0604020202020204" pitchFamily="34" charset="0"/>
                <a:cs typeface="Latha" panose="020B0604020202020204" pitchFamily="34" charset="0"/>
              </a:rPr>
              <a:t> </a:t>
            </a:r>
            <a:r>
              <a:rPr lang="en-US" sz="2000" b="1" dirty="0" err="1">
                <a:solidFill>
                  <a:srgbClr val="FFFFFF"/>
                </a:solidFill>
                <a:latin typeface="Latha" panose="020B0604020202020204" pitchFamily="34" charset="0"/>
                <a:cs typeface="Latha" panose="020B0604020202020204" pitchFamily="34" charset="0"/>
              </a:rPr>
              <a:t>முடியும்</a:t>
            </a:r>
            <a:r>
              <a:rPr lang="en-US" sz="2000" b="1" dirty="0">
                <a:solidFill>
                  <a:srgbClr val="FFFFFF"/>
                </a:solidFill>
                <a:latin typeface="Latha" panose="020B0604020202020204" pitchFamily="34" charset="0"/>
                <a:cs typeface="Latha" panose="020B0604020202020204" pitchFamily="34"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277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1800" b="1" dirty="0" err="1">
                <a:solidFill>
                  <a:srgbClr val="FFFFFF"/>
                </a:solidFill>
                <a:latin typeface="Latha" panose="020B0604020202020204" pitchFamily="34" charset="0"/>
                <a:cs typeface="Latha" panose="020B0604020202020204" pitchFamily="34" charset="0"/>
              </a:rPr>
              <a:t>இஸ்ரயேலின்</a:t>
            </a:r>
            <a:r>
              <a:rPr kumimoji="0" lang="en-US" altLang="zh-CN" sz="1800" b="1" dirty="0">
                <a:solidFill>
                  <a:srgbClr val="FFFFFF"/>
                </a:solidFill>
                <a:latin typeface="Latha" panose="020B0604020202020204" pitchFamily="34" charset="0"/>
                <a:cs typeface="Latha" panose="020B0604020202020204" pitchFamily="34" charset="0"/>
              </a:rPr>
              <a:t> </a:t>
            </a:r>
            <a:r>
              <a:rPr kumimoji="0" lang="en-US" altLang="zh-CN" sz="1800" b="1" dirty="0" err="1">
                <a:solidFill>
                  <a:srgbClr val="FFFFFF"/>
                </a:solidFill>
                <a:latin typeface="Latha" panose="020B0604020202020204" pitchFamily="34" charset="0"/>
                <a:cs typeface="Latha" panose="020B0604020202020204" pitchFamily="34" charset="0"/>
              </a:rPr>
              <a:t>பண்டிகைகளும்</a:t>
            </a:r>
            <a:r>
              <a:rPr kumimoji="0" lang="en-US" altLang="zh-CN" sz="1800" b="1" dirty="0">
                <a:solidFill>
                  <a:srgbClr val="FFFFFF"/>
                </a:solidFill>
                <a:latin typeface="Latha" panose="020B0604020202020204" pitchFamily="34" charset="0"/>
                <a:cs typeface="Latha" panose="020B0604020202020204" pitchFamily="34" charset="0"/>
              </a:rPr>
              <a:t> </a:t>
            </a:r>
            <a:r>
              <a:rPr kumimoji="0" lang="en-US" altLang="zh-CN" sz="1800" b="1" dirty="0" err="1">
                <a:solidFill>
                  <a:srgbClr val="FFFFFF"/>
                </a:solidFill>
                <a:latin typeface="Latha" panose="020B0604020202020204" pitchFamily="34" charset="0"/>
                <a:cs typeface="Latha" panose="020B0604020202020204" pitchFamily="34" charset="0"/>
              </a:rPr>
              <a:t>இறுதியியலும்</a:t>
            </a:r>
            <a:r>
              <a:rPr kumimoji="0" lang="en-US" altLang="zh-CN" sz="1800" b="1" dirty="0">
                <a:solidFill>
                  <a:srgbClr val="FFFFFF"/>
                </a:solidFill>
                <a:latin typeface="Latha" panose="020B0604020202020204" pitchFamily="34" charset="0"/>
                <a:cs typeface="Latha" panose="020B0604020202020204" pitchFamily="34" charset="0"/>
              </a:rPr>
              <a:t> (</a:t>
            </a:r>
            <a:r>
              <a:rPr kumimoji="0" lang="en-US" altLang="zh-CN" sz="1800" b="1" dirty="0" err="1">
                <a:solidFill>
                  <a:srgbClr val="FFFFFF"/>
                </a:solidFill>
                <a:latin typeface="Latha" panose="020B0604020202020204" pitchFamily="34" charset="0"/>
                <a:cs typeface="Latha" panose="020B0604020202020204" pitchFamily="34" charset="0"/>
              </a:rPr>
              <a:t>லேவி</a:t>
            </a:r>
            <a:r>
              <a:rPr kumimoji="0" lang="en-US" altLang="zh-CN" sz="1800" b="1" dirty="0">
                <a:solidFill>
                  <a:srgbClr val="FFFFFF"/>
                </a:solidFill>
                <a:latin typeface="Latha" panose="020B0604020202020204" pitchFamily="34" charset="0"/>
                <a:cs typeface="Latha" panose="020B0604020202020204" pitchFamily="34" charset="0"/>
              </a:rPr>
              <a:t>. 23) </a:t>
            </a:r>
            <a:endParaRPr kumimoji="0" lang="en-US" altLang="en-US" sz="1800" dirty="0">
              <a:solidFill>
                <a:schemeClr val="tx1"/>
              </a:solidFill>
              <a:latin typeface="Latha" panose="020B0604020202020204" pitchFamily="34" charset="0"/>
              <a:ea typeface="SimSun" pitchFamily="2" charset="-122"/>
              <a:cs typeface="Latha" panose="020B0604020202020204" pitchFamily="34" charset="0"/>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திகதி</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காலம்</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பண்டிகை</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முக்கியத்துவம்</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கடந்த</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காலத்தில்</a:t>
              </a:r>
              <a:r>
                <a:rPr lang="en-US" altLang="en-US" sz="1400" b="1" u="sng" dirty="0">
                  <a:solidFill>
                    <a:srgbClr val="000000"/>
                  </a:solidFill>
                  <a:latin typeface="Latha" panose="020B0604020202020204" pitchFamily="34" charset="0"/>
                  <a:cs typeface="Latha" panose="020B0604020202020204" pitchFamily="34" charset="0"/>
                </a:rPr>
                <a:t>)</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அடையாளம்</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200" b="1" u="sng" dirty="0">
                  <a:solidFill>
                    <a:srgbClr val="000000"/>
                  </a:solidFill>
                  <a:latin typeface="Latha" panose="020B0604020202020204" pitchFamily="34" charset="0"/>
                  <a:cs typeface="Latha" panose="020B0604020202020204" pitchFamily="34" charset="0"/>
                </a:rPr>
                <a:t>(</a:t>
              </a:r>
              <a:r>
                <a:rPr lang="en-US" altLang="en-US" sz="1200" b="1" u="sng" dirty="0" err="1">
                  <a:solidFill>
                    <a:srgbClr val="000000"/>
                  </a:solidFill>
                  <a:latin typeface="Latha" panose="020B0604020202020204" pitchFamily="34" charset="0"/>
                  <a:cs typeface="Latha" panose="020B0604020202020204" pitchFamily="34" charset="0"/>
                </a:rPr>
                <a:t>எதிர்காலத்தில்</a:t>
              </a:r>
              <a:r>
                <a:rPr lang="en-US" altLang="en-US" sz="1200" b="1" u="sng" dirty="0">
                  <a:solidFill>
                    <a:srgbClr val="000000"/>
                  </a:solidFill>
                  <a:latin typeface="Latha" panose="020B0604020202020204" pitchFamily="34" charset="0"/>
                  <a:cs typeface="Latha" panose="020B0604020202020204" pitchFamily="34" charset="0"/>
                </a:rPr>
                <a:t>)</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rial Narrow" pitchFamily="34" charset="0"/>
                </a:rPr>
                <a:t>வசந்தம்</a:t>
              </a:r>
              <a:r>
                <a:rPr lang="en-US" altLang="en-US" sz="1800" b="1" dirty="0">
                  <a:solidFill>
                    <a:srgbClr val="000000"/>
                  </a:solidFill>
                  <a:latin typeface="Arial Narrow" pitchFamily="34" charset="0"/>
                </a:rPr>
                <a:t>- </a:t>
              </a:r>
              <a:r>
                <a:rPr lang="en-US" altLang="en-US" sz="1800" b="1" dirty="0" err="1">
                  <a:solidFill>
                    <a:srgbClr val="000000"/>
                  </a:solidFill>
                  <a:latin typeface="Arial Narrow" pitchFamily="34" charset="0"/>
                </a:rPr>
                <a:t>கோடை</a:t>
              </a:r>
              <a:endParaRPr lang="en-US" altLang="en-US" sz="1800" b="1" dirty="0">
                <a:solidFill>
                  <a:srgbClr val="000000"/>
                </a:solidFill>
                <a:latin typeface="Arial Narrow" pitchFamily="34" charset="0"/>
              </a:endParaRPr>
            </a:p>
          </p:txBody>
        </p:sp>
        <p:sp>
          <p:nvSpPr>
            <p:cNvPr id="209931" name="Rectangle 41"/>
            <p:cNvSpPr>
              <a:spLocks noChangeArrowheads="1"/>
            </p:cNvSpPr>
            <p:nvPr/>
          </p:nvSpPr>
          <p:spPr bwMode="auto">
            <a:xfrm>
              <a:off x="548" y="518"/>
              <a:ext cx="51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பண்டிகைகள்</a:t>
              </a:r>
              <a:endParaRPr lang="en-US" altLang="en-US" sz="1200" b="1" dirty="0">
                <a:solidFill>
                  <a:srgbClr val="000000"/>
                </a:solidFill>
                <a:latin typeface="Latha" panose="020B0604020202020204" pitchFamily="34" charset="0"/>
                <a:cs typeface="Latha" panose="020B0604020202020204" pitchFamily="34" charset="0"/>
              </a:endParaRPr>
            </a:p>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இல்லை</a:t>
              </a:r>
              <a:r>
                <a:rPr lang="en-US" altLang="en-US" sz="1200" b="1" dirty="0">
                  <a:solidFill>
                    <a:srgbClr val="000000"/>
                  </a:solidFill>
                  <a:latin typeface="Latha" panose="020B0604020202020204" pitchFamily="34" charset="0"/>
                  <a:cs typeface="Latha" panose="020B0604020202020204" pitchFamily="34" charset="0"/>
                </a:rPr>
                <a:t> </a:t>
              </a: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அறுவடையை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அனுபவித்தல்</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rial Narrow" pitchFamily="34" charset="0"/>
                </a:rPr>
                <a:t>திருச்சபை</a:t>
              </a:r>
              <a:r>
                <a:rPr lang="en-US" altLang="en-US" sz="1800" b="1" dirty="0">
                  <a:solidFill>
                    <a:srgbClr val="000000"/>
                  </a:solidFill>
                  <a:latin typeface="Arial Narrow" pitchFamily="34" charset="0"/>
                </a:rPr>
                <a:t> </a:t>
              </a:r>
              <a:r>
                <a:rPr lang="en-US" altLang="en-US" sz="1800" b="1" dirty="0" err="1">
                  <a:solidFill>
                    <a:srgbClr val="000000"/>
                  </a:solidFill>
                  <a:latin typeface="Arial Narrow" pitchFamily="34" charset="0"/>
                </a:rPr>
                <a:t>யுகம்</a:t>
              </a:r>
              <a:endParaRPr lang="en-US" altLang="en-US" sz="1800" b="1" dirty="0">
                <a:solidFill>
                  <a:srgbClr val="000000"/>
                </a:solidFill>
                <a:latin typeface="Arial Narrow" pitchFamily="34" charset="0"/>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7-1</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டிஷ்ரி</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1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எக்காளங்கள்</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புது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வருடம்</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ரொஷ்</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ஹ்ஷானா</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பாவநிவாரண</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நாளில்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தேசிய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மீட்பு</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மற்றும்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சுத்திகரிப்பிற்கான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தயார்ப்படுத்தல்</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எடுத்துக்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கொள்ளப்படுதல்</a:t>
              </a:r>
              <a:r>
                <a:rPr lang="en-US" altLang="en-US" sz="1200" b="1" dirty="0">
                  <a:solidFill>
                    <a:srgbClr val="000000"/>
                  </a:solidFill>
                  <a:latin typeface="Latha" panose="020B0604020202020204" pitchFamily="34" charset="0"/>
                  <a:cs typeface="Latha" panose="020B0604020202020204" pitchFamily="34" charset="0"/>
                </a:rPr>
                <a:t> (1தெச. 4:13f.) </a:t>
              </a:r>
              <a:r>
                <a:rPr lang="en-US" altLang="en-US" sz="1200" b="1" dirty="0" err="1">
                  <a:solidFill>
                    <a:srgbClr val="000000"/>
                  </a:solidFill>
                  <a:latin typeface="Latha" panose="020B0604020202020204" pitchFamily="34" charset="0"/>
                  <a:cs typeface="Latha" panose="020B0604020202020204" pitchFamily="34" charset="0"/>
                </a:rPr>
                <a:t>வெளிப்படுத்தல்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மத்</a:t>
              </a:r>
              <a:r>
                <a:rPr lang="en-US" altLang="en-US" sz="1200" b="1" dirty="0">
                  <a:solidFill>
                    <a:srgbClr val="000000"/>
                  </a:solidFill>
                  <a:latin typeface="Latha" panose="020B0604020202020204" pitchFamily="34" charset="0"/>
                  <a:cs typeface="Latha" panose="020B0604020202020204" pitchFamily="34" charset="0"/>
                </a:rPr>
                <a:t>. 24:31)</a:t>
              </a:r>
            </a:p>
            <a:p>
              <a:pPr algn="ctr"/>
              <a:r>
                <a:rPr lang="en-US" altLang="en-US" sz="1200" b="1" dirty="0" err="1">
                  <a:solidFill>
                    <a:srgbClr val="000000"/>
                  </a:solidFill>
                  <a:latin typeface="Latha" panose="020B0604020202020204" pitchFamily="34" charset="0"/>
                  <a:cs typeface="Latha" panose="020B0604020202020204" pitchFamily="34" charset="0"/>
                </a:rPr>
                <a:t>இராச்சியத்திற்கு</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தயார்ப்படுத்தல்</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7-10</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டிஷ்ரி</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600" b="1" dirty="0">
                  <a:solidFill>
                    <a:srgbClr val="000000"/>
                  </a:solidFill>
                  <a:latin typeface="Latha" panose="020B0604020202020204" pitchFamily="34" charset="0"/>
                  <a:cs typeface="Latha" panose="020B0604020202020204" pitchFamily="34" charset="0"/>
                </a:rPr>
                <a:t>1 </a:t>
              </a:r>
              <a:r>
                <a:rPr lang="en-US" altLang="en-US" sz="1400" b="1" dirty="0" err="1">
                  <a:solidFill>
                    <a:srgbClr val="000000"/>
                  </a:solidFill>
                  <a:latin typeface="Latha" panose="020B0604020202020204" pitchFamily="34" charset="0"/>
                  <a:cs typeface="Latha" panose="020B0604020202020204" pitchFamily="34" charset="0"/>
                </a:rPr>
                <a:t>நாள்</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பாவ</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நிவாரண</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நாள்</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யொம்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கிப்பூர்</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தேசிய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மனந்திரும்புதல்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மற்றும்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மக்களின்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பாவங்களிலிருந்து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தூய்மை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செய்தல்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லேவி</a:t>
              </a:r>
              <a:r>
                <a:rPr lang="en-US" altLang="en-US" sz="1200" b="1" dirty="0">
                  <a:solidFill>
                    <a:srgbClr val="000000"/>
                  </a:solidFill>
                  <a:latin typeface="Latha" panose="020B0604020202020204" pitchFamily="34" charset="0"/>
                  <a:cs typeface="Latha" panose="020B0604020202020204" pitchFamily="34" charset="0"/>
                </a:rPr>
                <a:t>. 16)</a:t>
              </a:r>
            </a:p>
          </p:txBody>
        </p:sp>
        <p:sp>
          <p:nvSpPr>
            <p:cNvPr id="209944" name="Rectangle 54"/>
            <p:cNvSpPr>
              <a:spLocks noChangeArrowheads="1"/>
            </p:cNvSpPr>
            <p:nvPr/>
          </p:nvSpPr>
          <p:spPr bwMode="auto">
            <a:xfrm>
              <a:off x="2654" y="1956"/>
              <a:ext cx="10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உபத்திரவத்தின்</a:t>
              </a:r>
              <a:r>
                <a:rPr lang="en-US" altLang="en-US" sz="1200" b="1" dirty="0">
                  <a:solidFill>
                    <a:srgbClr val="000000"/>
                  </a:solidFill>
                  <a:latin typeface="Latha" panose="020B0604020202020204" pitchFamily="34" charset="0"/>
                  <a:cs typeface="Latha" panose="020B0604020202020204" pitchFamily="34" charset="0"/>
                </a:rPr>
                <a:t> போது </a:t>
              </a:r>
              <a:r>
                <a:rPr lang="en-US" altLang="en-US" sz="1200" b="1" dirty="0" err="1">
                  <a:solidFill>
                    <a:srgbClr val="000000"/>
                  </a:solidFill>
                  <a:latin typeface="Latha" panose="020B0604020202020204" pitchFamily="34" charset="0"/>
                  <a:cs typeface="Latha" panose="020B0604020202020204" pitchFamily="34" charset="0"/>
                </a:rPr>
                <a:t>இஸ்ரயேலின்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தேசிய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மனந்திரும்புதல்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ரோமர்</a:t>
              </a:r>
              <a:r>
                <a:rPr lang="en-US" altLang="en-US" sz="1200" b="1" dirty="0">
                  <a:solidFill>
                    <a:srgbClr val="000000"/>
                  </a:solidFill>
                  <a:latin typeface="Latha" panose="020B0604020202020204" pitchFamily="34" charset="0"/>
                  <a:cs typeface="Latha" panose="020B0604020202020204" pitchFamily="34" charset="0"/>
                </a:rPr>
                <a:t>. 11:26-27)</a:t>
              </a: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7-15 </a:t>
              </a:r>
            </a:p>
            <a:p>
              <a:pPr algn="ctr"/>
              <a:r>
                <a:rPr lang="en-US" altLang="en-US" sz="1400" b="1" dirty="0">
                  <a:solidFill>
                    <a:srgbClr val="000000"/>
                  </a:solidFill>
                  <a:latin typeface="Latha" panose="020B0604020202020204" pitchFamily="34" charset="0"/>
                  <a:cs typeface="Latha" panose="020B0604020202020204" pitchFamily="34" charset="0"/>
                </a:rPr>
                <a:t>to 7-21</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டிஷ்ரி</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 </a:t>
              </a:r>
              <a:r>
                <a:rPr lang="en-US" altLang="en-US" sz="1400" b="1" dirty="0" err="1">
                  <a:solidFill>
                    <a:srgbClr val="000000"/>
                  </a:solidFill>
                  <a:latin typeface="Latha" panose="020B0604020202020204" pitchFamily="34" charset="0"/>
                  <a:cs typeface="Latha" panose="020B0604020202020204" pitchFamily="34" charset="0"/>
                </a:rPr>
                <a:t>நாட்கள்</a:t>
              </a:r>
              <a:endParaRPr lang="en-US" altLang="en-US" sz="1400" b="1" dirty="0">
                <a:solidFill>
                  <a:srgbClr val="000000"/>
                </a:solidFill>
                <a:latin typeface="Latha" panose="020B0604020202020204" pitchFamily="34" charset="0"/>
                <a:cs typeface="Latha" panose="020B0604020202020204" pitchFamily="34" charset="0"/>
              </a:endParaRP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பிரசங்கியின்</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புத்தகம்</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வாசிக்கப்படும்</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கூடாரப்</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பண்டிகை</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சுக்கோத்</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கூட்டிச்</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சேர்த்தல்</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ஆபிரகாமுடனான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உடன்படிக்கையின்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நிறைவேறிய</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எதிர்பார்ப்பு</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நெகேமியா</a:t>
              </a:r>
              <a:r>
                <a:rPr lang="en-US" altLang="en-US" sz="1200" b="1" dirty="0">
                  <a:solidFill>
                    <a:srgbClr val="000000"/>
                  </a:solidFill>
                  <a:latin typeface="Latha" panose="020B0604020202020204" pitchFamily="34" charset="0"/>
                  <a:cs typeface="Latha" panose="020B0604020202020204" pitchFamily="34" charset="0"/>
                </a:rPr>
                <a:t>. 8)</a:t>
              </a: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ஆபிரகாமின்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உடன்படிக்கையின்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உண்மை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நிறைவேற்றம்</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மத்</a:t>
              </a:r>
              <a:r>
                <a:rPr lang="en-US" altLang="en-US" sz="1200" b="1" dirty="0">
                  <a:solidFill>
                    <a:srgbClr val="000000"/>
                  </a:solidFill>
                  <a:latin typeface="Latha" panose="020B0604020202020204" pitchFamily="34" charset="0"/>
                  <a:cs typeface="Latha" panose="020B0604020202020204" pitchFamily="34" charset="0"/>
                </a:rPr>
                <a:t>. 17:4)</a:t>
              </a: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7-22</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டிஷ்ரி</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1நாள்</a:t>
              </a: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ஷெமினி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அட்சரேட்</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சிம்சத்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தோரா</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ja-JP" sz="1200" b="1" dirty="0">
                  <a:solidFill>
                    <a:srgbClr val="000000"/>
                  </a:solidFill>
                  <a:latin typeface="Latha" panose="020B0604020202020204" pitchFamily="34" charset="0"/>
                  <a:cs typeface="Latha" panose="020B0604020202020204" pitchFamily="34" charset="0"/>
                </a:rPr>
                <a:t>“</a:t>
              </a:r>
              <a:r>
                <a:rPr lang="en-US" altLang="ja-JP" sz="1200" b="1" dirty="0" err="1">
                  <a:solidFill>
                    <a:srgbClr val="000000"/>
                  </a:solidFill>
                  <a:latin typeface="Latha" panose="020B0604020202020204" pitchFamily="34" charset="0"/>
                  <a:cs typeface="Latha" panose="020B0604020202020204" pitchFamily="34" charset="0"/>
                </a:rPr>
                <a:t>ஒன்று</a:t>
              </a:r>
              <a:r>
                <a:rPr lang="en-US" altLang="ja-JP" sz="1200" b="1" dirty="0">
                  <a:solidFill>
                    <a:srgbClr val="000000"/>
                  </a:solidFill>
                  <a:latin typeface="Latha" panose="020B0604020202020204" pitchFamily="34" charset="0"/>
                  <a:cs typeface="Latha" panose="020B0604020202020204" pitchFamily="34" charset="0"/>
                </a:rPr>
                <a:t> </a:t>
              </a:r>
              <a:r>
                <a:rPr lang="en-US" altLang="ja-JP" sz="1200" b="1" dirty="0" err="1">
                  <a:solidFill>
                    <a:srgbClr val="000000"/>
                  </a:solidFill>
                  <a:latin typeface="Latha" panose="020B0604020202020204" pitchFamily="34" charset="0"/>
                  <a:cs typeface="Latha" panose="020B0604020202020204" pitchFamily="34" charset="0"/>
                </a:rPr>
                <a:t>கூடலின்</a:t>
              </a:r>
              <a:r>
                <a:rPr lang="en-US" altLang="ja-JP" sz="1200" b="1" dirty="0">
                  <a:solidFill>
                    <a:srgbClr val="000000"/>
                  </a:solidFill>
                  <a:latin typeface="Latha" panose="020B0604020202020204" pitchFamily="34" charset="0"/>
                  <a:cs typeface="Latha" panose="020B0604020202020204" pitchFamily="34" charset="0"/>
                </a:rPr>
                <a:t> 8ஆம் </a:t>
              </a:r>
              <a:r>
                <a:rPr lang="en-US" altLang="ja-JP" sz="1200" b="1" dirty="0" err="1">
                  <a:solidFill>
                    <a:srgbClr val="000000"/>
                  </a:solidFill>
                  <a:latin typeface="Latha" panose="020B0604020202020204" pitchFamily="34" charset="0"/>
                  <a:cs typeface="Latha" panose="020B0604020202020204" pitchFamily="34" charset="0"/>
                </a:rPr>
                <a:t>நாள்</a:t>
              </a:r>
              <a:r>
                <a:rPr lang="en-US" altLang="ja-JP" sz="1200" b="1" dirty="0">
                  <a:solidFill>
                    <a:srgbClr val="000000"/>
                  </a:solidFill>
                  <a:latin typeface="Latha" panose="020B0604020202020204" pitchFamily="34" charset="0"/>
                  <a:cs typeface="Latha" panose="020B0604020202020204" pitchFamily="34" charset="0"/>
                </a:rPr>
                <a:t>" “</a:t>
              </a:r>
              <a:r>
                <a:rPr lang="en-US" altLang="ja-JP" sz="1200" b="1" dirty="0" err="1">
                  <a:solidFill>
                    <a:srgbClr val="000000"/>
                  </a:solidFill>
                  <a:latin typeface="Latha" panose="020B0604020202020204" pitchFamily="34" charset="0"/>
                  <a:cs typeface="Latha" panose="020B0604020202020204" pitchFamily="34" charset="0"/>
                </a:rPr>
                <a:t>தோராவில்</a:t>
              </a:r>
              <a:r>
                <a:rPr lang="en-US" altLang="ja-JP" sz="1200" b="1" dirty="0">
                  <a:solidFill>
                    <a:srgbClr val="000000"/>
                  </a:solidFill>
                  <a:latin typeface="Latha" panose="020B0604020202020204" pitchFamily="34" charset="0"/>
                  <a:cs typeface="Latha" panose="020B0604020202020204" pitchFamily="34" charset="0"/>
                </a:rPr>
                <a:t> </a:t>
              </a:r>
              <a:r>
                <a:rPr lang="en-US" altLang="ja-JP" sz="1200" b="1" dirty="0" err="1">
                  <a:solidFill>
                    <a:srgbClr val="000000"/>
                  </a:solidFill>
                  <a:latin typeface="Latha" panose="020B0604020202020204" pitchFamily="34" charset="0"/>
                  <a:cs typeface="Latha" panose="020B0604020202020204" pitchFamily="34" charset="0"/>
                </a:rPr>
                <a:t>மகிழ்தல்</a:t>
              </a:r>
              <a:r>
                <a:rPr lang="en-US" altLang="ja-JP" sz="1200" b="1" dirty="0">
                  <a:solidFill>
                    <a:srgbClr val="000000"/>
                  </a:solidFill>
                  <a:latin typeface="Latha" panose="020B0604020202020204" pitchFamily="34" charset="0"/>
                  <a:cs typeface="Latha" panose="020B0604020202020204" pitchFamily="34" charset="0"/>
                </a:rPr>
                <a:t>"</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 </a:t>
              </a:r>
            </a:p>
            <a:p>
              <a:pPr algn="ctr"/>
              <a:endParaRPr lang="en-US" altLang="en-US" sz="1800" b="1">
                <a:solidFill>
                  <a:srgbClr val="000000"/>
                </a:solidFill>
                <a:latin typeface="Arial Narrow" pitchFamily="34" charset="0"/>
              </a:endParaRPr>
            </a:p>
          </p:txBody>
        </p:sp>
      </p:grpSp>
      <p:sp>
        <p:nvSpPr>
          <p:cNvPr id="20992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2000" b="1" dirty="0" err="1">
                <a:solidFill>
                  <a:srgbClr val="FFFFFF"/>
                </a:solidFill>
                <a:latin typeface="Latha" panose="020B0604020202020204" pitchFamily="34" charset="0"/>
                <a:cs typeface="Latha" panose="020B0604020202020204" pitchFamily="34" charset="0"/>
              </a:rPr>
              <a:t>இஸ்ரயேலின்</a:t>
            </a:r>
            <a:r>
              <a:rPr kumimoji="0" lang="en-US" altLang="zh-CN" sz="2000" b="1" dirty="0">
                <a:solidFill>
                  <a:srgbClr val="FFFFFF"/>
                </a:solidFill>
                <a:latin typeface="Latha" panose="020B0604020202020204" pitchFamily="34" charset="0"/>
                <a:cs typeface="Latha" panose="020B0604020202020204" pitchFamily="34" charset="0"/>
              </a:rPr>
              <a:t> </a:t>
            </a:r>
            <a:r>
              <a:rPr kumimoji="0" lang="en-US" altLang="zh-CN" sz="2000" b="1" dirty="0" err="1">
                <a:solidFill>
                  <a:srgbClr val="FFFFFF"/>
                </a:solidFill>
                <a:latin typeface="Latha" panose="020B0604020202020204" pitchFamily="34" charset="0"/>
                <a:cs typeface="Latha" panose="020B0604020202020204" pitchFamily="34" charset="0"/>
              </a:rPr>
              <a:t>பண்டிகைகளும்</a:t>
            </a:r>
            <a:r>
              <a:rPr kumimoji="0" lang="en-US" altLang="zh-CN" sz="2000" b="1" dirty="0">
                <a:solidFill>
                  <a:srgbClr val="FFFFFF"/>
                </a:solidFill>
                <a:latin typeface="Latha" panose="020B0604020202020204" pitchFamily="34" charset="0"/>
                <a:cs typeface="Latha" panose="020B0604020202020204" pitchFamily="34" charset="0"/>
              </a:rPr>
              <a:t> </a:t>
            </a:r>
            <a:r>
              <a:rPr kumimoji="0" lang="en-US" altLang="zh-CN" sz="2000" b="1" dirty="0" err="1">
                <a:solidFill>
                  <a:srgbClr val="FFFFFF"/>
                </a:solidFill>
                <a:latin typeface="Latha" panose="020B0604020202020204" pitchFamily="34" charset="0"/>
                <a:cs typeface="Latha" panose="020B0604020202020204" pitchFamily="34" charset="0"/>
              </a:rPr>
              <a:t>இறுதியியலும்</a:t>
            </a:r>
            <a:r>
              <a:rPr kumimoji="0" lang="en-US" altLang="zh-CN" sz="2000" b="1" dirty="0">
                <a:solidFill>
                  <a:srgbClr val="FFFFFF"/>
                </a:solidFill>
                <a:latin typeface="Latha" panose="020B0604020202020204" pitchFamily="34" charset="0"/>
                <a:cs typeface="Latha" panose="020B0604020202020204" pitchFamily="34" charset="0"/>
              </a:rPr>
              <a:t> (</a:t>
            </a:r>
            <a:r>
              <a:rPr kumimoji="0" lang="en-US" altLang="zh-CN" sz="2000" b="1" dirty="0" err="1">
                <a:solidFill>
                  <a:srgbClr val="FFFFFF"/>
                </a:solidFill>
                <a:latin typeface="Latha" panose="020B0604020202020204" pitchFamily="34" charset="0"/>
                <a:cs typeface="Latha" panose="020B0604020202020204" pitchFamily="34" charset="0"/>
              </a:rPr>
              <a:t>லேவி</a:t>
            </a:r>
            <a:r>
              <a:rPr kumimoji="0" lang="en-US" altLang="zh-CN" sz="2000" b="1" dirty="0">
                <a:solidFill>
                  <a:srgbClr val="FFFFFF"/>
                </a:solidFill>
                <a:latin typeface="Latha" panose="020B0604020202020204" pitchFamily="34" charset="0"/>
                <a:cs typeface="Latha" panose="020B0604020202020204" pitchFamily="34" charset="0"/>
              </a:rPr>
              <a:t>. 23) </a:t>
            </a:r>
            <a:endParaRPr kumimoji="0" lang="en-US" altLang="en-US" sz="2000" dirty="0">
              <a:solidFill>
                <a:schemeClr val="tx1"/>
              </a:solidFill>
              <a:latin typeface="Latha" panose="020B0604020202020204" pitchFamily="34" charset="0"/>
              <a:ea typeface="SimSun" pitchFamily="2" charset="-122"/>
              <a:cs typeface="Latha" panose="020B0604020202020204" pitchFamily="34" charset="0"/>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திகதி</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காலம்</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பண்டிகை</a:t>
              </a:r>
              <a:r>
                <a:rPr lang="en-US" altLang="en-US" b="1" u="sng" dirty="0">
                  <a:solidFill>
                    <a:srgbClr val="000000"/>
                  </a:solidFill>
                  <a:latin typeface="Arial Narrow" pitchFamily="34" charset="0"/>
                </a:rPr>
                <a:t> </a:t>
              </a:r>
              <a:endParaRPr lang="en-US" altLang="en-US" b="1" dirty="0">
                <a:solidFill>
                  <a:srgbClr val="000000"/>
                </a:solidFill>
                <a:latin typeface="Arial Narrow" pitchFamily="34" charset="0"/>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முகியத்துவம்</a:t>
              </a:r>
              <a:endParaRPr lang="en-US" altLang="en-US" sz="1400" b="1" u="sng" dirty="0">
                <a:solidFill>
                  <a:srgbClr val="000000"/>
                </a:solidFill>
                <a:latin typeface="Latha" panose="020B0604020202020204" pitchFamily="34" charset="0"/>
                <a:cs typeface="Latha" panose="020B0604020202020204" pitchFamily="34" charset="0"/>
              </a:endParaRPr>
            </a:p>
            <a:p>
              <a:pPr algn="ctr" eaLnBrk="1" hangingPunct="1"/>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கடந்த</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காலம்</a:t>
              </a:r>
              <a:r>
                <a:rPr lang="en-US" altLang="en-US" sz="1400" b="1" u="sng" dirty="0">
                  <a:solidFill>
                    <a:srgbClr val="000000"/>
                  </a:solidFill>
                  <a:latin typeface="Latha" panose="020B0604020202020204" pitchFamily="34" charset="0"/>
                  <a:cs typeface="Latha" panose="020B0604020202020204" pitchFamily="34" charset="0"/>
                </a:rPr>
                <a:t>)</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u="sng" dirty="0" err="1">
                  <a:solidFill>
                    <a:srgbClr val="000000"/>
                  </a:solidFill>
                  <a:latin typeface="Latha" panose="020B0604020202020204" pitchFamily="34" charset="0"/>
                  <a:cs typeface="Latha" panose="020B0604020202020204" pitchFamily="34" charset="0"/>
                </a:rPr>
                <a:t>அடையாளம்</a:t>
              </a:r>
              <a:r>
                <a:rPr lang="en-US" altLang="en-US" sz="1400" b="1" u="sng" dirty="0">
                  <a:solidFill>
                    <a:srgbClr val="000000"/>
                  </a:solidFill>
                  <a:latin typeface="Latha" panose="020B0604020202020204" pitchFamily="34" charset="0"/>
                  <a:cs typeface="Latha" panose="020B0604020202020204" pitchFamily="34" charset="0"/>
                </a:rPr>
                <a:t> (</a:t>
              </a:r>
              <a:r>
                <a:rPr lang="en-US" altLang="en-US" sz="1400" b="1" u="sng" dirty="0" err="1">
                  <a:solidFill>
                    <a:srgbClr val="000000"/>
                  </a:solidFill>
                  <a:latin typeface="Latha" panose="020B0604020202020204" pitchFamily="34" charset="0"/>
                  <a:cs typeface="Latha" panose="020B0604020202020204" pitchFamily="34" charset="0"/>
                </a:rPr>
                <a:t>எதிர்காலம்</a:t>
              </a:r>
              <a:r>
                <a:rPr lang="en-US" altLang="en-US" sz="1400" b="1" u="sng" dirty="0">
                  <a:solidFill>
                    <a:srgbClr val="000000"/>
                  </a:solidFill>
                  <a:latin typeface="Latha" panose="020B0604020202020204" pitchFamily="34" charset="0"/>
                  <a:cs typeface="Latha" panose="020B0604020202020204" pitchFamily="34" charset="0"/>
                </a:rPr>
                <a:t>)</a:t>
              </a:r>
              <a:endParaRPr lang="en-US" altLang="en-US" sz="1400" b="1" dirty="0">
                <a:solidFill>
                  <a:srgbClr val="000000"/>
                </a:solidFill>
                <a:latin typeface="Latha" panose="020B0604020202020204" pitchFamily="34" charset="0"/>
                <a:cs typeface="Latha" panose="020B0604020202020204" pitchFamily="34" charset="0"/>
              </a:endParaRPr>
            </a:p>
          </p:txBody>
        </p:sp>
        <p:sp>
          <p:nvSpPr>
            <p:cNvPr id="211978" name="Rectangle 41"/>
            <p:cNvSpPr>
              <a:spLocks noChangeArrowheads="1"/>
            </p:cNvSpPr>
            <p:nvPr/>
          </p:nvSpPr>
          <p:spPr bwMode="auto">
            <a:xfrm>
              <a:off x="96" y="1066"/>
              <a:ext cx="422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பின்வரும்</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பண்டிகை</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நாட்கள்</a:t>
              </a:r>
              <a:r>
                <a:rPr lang="en-US" altLang="en-US" sz="1400" b="1" dirty="0">
                  <a:solidFill>
                    <a:srgbClr val="000000"/>
                  </a:solidFill>
                  <a:latin typeface="Latha" panose="020B0604020202020204" pitchFamily="34" charset="0"/>
                  <a:cs typeface="Latha" panose="020B0604020202020204" pitchFamily="34" charset="0"/>
                </a:rPr>
                <a:t> வேதாகமத்தில் </a:t>
              </a:r>
              <a:r>
                <a:rPr lang="en-US" altLang="en-US" sz="1400" b="1" dirty="0" err="1">
                  <a:solidFill>
                    <a:srgbClr val="000000"/>
                  </a:solidFill>
                  <a:latin typeface="Latha" panose="020B0604020202020204" pitchFamily="34" charset="0"/>
                  <a:cs typeface="Latha" panose="020B0604020202020204" pitchFamily="34" charset="0"/>
                </a:rPr>
                <a:t>கட்டளையிடப்படவில்லை</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அவற்றுக்கான</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எதிர்கால</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அடையாளத்தின்</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முக்கியத்துவமும்</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இல்லை</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5-9</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ஆவ்</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11980" name="Rectangle 43"/>
            <p:cNvSpPr>
              <a:spLocks noChangeArrowheads="1"/>
            </p:cNvSpPr>
            <p:nvPr/>
          </p:nvSpPr>
          <p:spPr bwMode="auto">
            <a:xfrm>
              <a:off x="634" y="1627"/>
              <a:ext cx="665" cy="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1 </a:t>
              </a:r>
              <a:r>
                <a:rPr lang="en-US" altLang="en-US" sz="1200" b="1" dirty="0" err="1">
                  <a:solidFill>
                    <a:srgbClr val="000000"/>
                  </a:solidFill>
                  <a:latin typeface="Latha" panose="020B0604020202020204" pitchFamily="34" charset="0"/>
                  <a:cs typeface="Latha" panose="020B0604020202020204" pitchFamily="34" charset="0"/>
                </a:rPr>
                <a:t>நாள்</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புலம்பல்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வாசிக்கப்படும்</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ஆவ்</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மாதத்தின்</a:t>
              </a:r>
              <a:r>
                <a:rPr lang="en-US" altLang="en-US" sz="1400" b="1" dirty="0">
                  <a:solidFill>
                    <a:srgbClr val="000000"/>
                  </a:solidFill>
                  <a:latin typeface="Latha" panose="020B0604020202020204" pitchFamily="34" charset="0"/>
                  <a:cs typeface="Latha" panose="020B0604020202020204" pitchFamily="34" charset="0"/>
                </a:rPr>
                <a:t> 9ஆந் </a:t>
              </a:r>
              <a:r>
                <a:rPr lang="en-US" altLang="en-US" sz="1400" b="1" dirty="0" err="1">
                  <a:solidFill>
                    <a:srgbClr val="000000"/>
                  </a:solidFill>
                  <a:latin typeface="Latha" panose="020B0604020202020204" pitchFamily="34" charset="0"/>
                  <a:cs typeface="Latha" panose="020B0604020202020204" pitchFamily="34" charset="0"/>
                </a:rPr>
                <a:t>திகதி</a:t>
              </a:r>
              <a:r>
                <a:rPr lang="en-US" altLang="en-US" sz="1400" b="1" dirty="0">
                  <a:solidFill>
                    <a:srgbClr val="000000"/>
                  </a:solidFill>
                  <a:latin typeface="Latha" panose="020B0604020202020204" pitchFamily="34" charset="0"/>
                  <a:cs typeface="Latha" panose="020B0604020202020204" pitchFamily="34" charset="0"/>
                </a:rPr>
                <a:t>  </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டிஷபிஅப்</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err="1">
                  <a:solidFill>
                    <a:srgbClr val="000000"/>
                  </a:solidFill>
                  <a:latin typeface="Latha" panose="020B0604020202020204" pitchFamily="34" charset="0"/>
                  <a:cs typeface="Latha" panose="020B0604020202020204" pitchFamily="34" charset="0"/>
                </a:rPr>
                <a:t>எருசலேமின்</a:t>
              </a:r>
              <a:r>
                <a:rPr lang="en-US" altLang="en-US" sz="1400" b="1" dirty="0">
                  <a:solidFill>
                    <a:srgbClr val="000000"/>
                  </a:solidFill>
                  <a:latin typeface="Latha" panose="020B0604020202020204" pitchFamily="34" charset="0"/>
                  <a:cs typeface="Latha" panose="020B0604020202020204" pitchFamily="34" charset="0"/>
                </a:rPr>
                <a:t> </a:t>
              </a:r>
              <a:r>
                <a:rPr lang="en-US" altLang="en-US" sz="1400" b="1" dirty="0" err="1">
                  <a:solidFill>
                    <a:srgbClr val="000000"/>
                  </a:solidFill>
                  <a:latin typeface="Latha" panose="020B0604020202020204" pitchFamily="34" charset="0"/>
                  <a:cs typeface="Latha" panose="020B0604020202020204" pitchFamily="34" charset="0"/>
                </a:rPr>
                <a:t>அழிவு</a:t>
              </a:r>
              <a:r>
                <a:rPr lang="en-US" altLang="en-US" sz="1400" b="1" dirty="0">
                  <a:solidFill>
                    <a:srgbClr val="000000"/>
                  </a:solidFill>
                  <a:latin typeface="Latha" panose="020B0604020202020204" pitchFamily="34" charset="0"/>
                  <a:cs typeface="Latha" panose="020B0604020202020204" pitchFamily="34" charset="0"/>
                </a:rPr>
                <a:t>:</a:t>
              </a:r>
            </a:p>
            <a:p>
              <a:pPr algn="ctr"/>
              <a:r>
                <a:rPr lang="en-US" altLang="en-US" sz="1400" b="1" dirty="0">
                  <a:solidFill>
                    <a:srgbClr val="000000"/>
                  </a:solidFill>
                  <a:latin typeface="Latha" panose="020B0604020202020204" pitchFamily="34" charset="0"/>
                  <a:cs typeface="Latha" panose="020B0604020202020204" pitchFamily="34" charset="0"/>
                </a:rPr>
                <a:t>  586 </a:t>
              </a:r>
              <a:r>
                <a:rPr lang="en-US" altLang="en-US" sz="1400" b="1" dirty="0" err="1">
                  <a:solidFill>
                    <a:srgbClr val="000000"/>
                  </a:solidFill>
                  <a:latin typeface="Latha" panose="020B0604020202020204" pitchFamily="34" charset="0"/>
                  <a:cs typeface="Latha" panose="020B0604020202020204" pitchFamily="34" charset="0"/>
                </a:rPr>
                <a:t>கிமு</a:t>
              </a:r>
              <a:r>
                <a:rPr lang="en-US" altLang="en-US" sz="1400" b="1" dirty="0">
                  <a:solidFill>
                    <a:srgbClr val="000000"/>
                  </a:solidFill>
                  <a:latin typeface="Latha" panose="020B0604020202020204" pitchFamily="34" charset="0"/>
                  <a:cs typeface="Latha" panose="020B0604020202020204" pitchFamily="34" charset="0"/>
                </a:rPr>
                <a:t> &amp; </a:t>
              </a:r>
              <a:r>
                <a:rPr lang="en-US" altLang="en-US" sz="1400" b="1" dirty="0" err="1">
                  <a:solidFill>
                    <a:srgbClr val="000000"/>
                  </a:solidFill>
                  <a:latin typeface="Latha" panose="020B0604020202020204" pitchFamily="34" charset="0"/>
                  <a:cs typeface="Latha" panose="020B0604020202020204" pitchFamily="34" charset="0"/>
                </a:rPr>
                <a:t>கிபி</a:t>
              </a:r>
              <a:r>
                <a:rPr lang="en-US" altLang="en-US" sz="1400" b="1" dirty="0">
                  <a:solidFill>
                    <a:srgbClr val="000000"/>
                  </a:solidFill>
                  <a:latin typeface="Latha" panose="020B0604020202020204" pitchFamily="34" charset="0"/>
                  <a:cs typeface="Latha" panose="020B0604020202020204" pitchFamily="34" charset="0"/>
                </a:rPr>
                <a:t> 70</a:t>
              </a: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9-25</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கிஸ்லெவ்</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1 </a:t>
              </a:r>
              <a:r>
                <a:rPr lang="en-US" altLang="en-US" sz="1200" b="1" dirty="0" err="1">
                  <a:solidFill>
                    <a:srgbClr val="000000"/>
                  </a:solidFill>
                  <a:latin typeface="Latha" panose="020B0604020202020204" pitchFamily="34" charset="0"/>
                  <a:cs typeface="Latha" panose="020B0604020202020204" pitchFamily="34" charset="0"/>
                </a:rPr>
                <a:t>நாள்</a:t>
              </a:r>
              <a:r>
                <a:rPr lang="en-US" altLang="en-US" sz="1200" b="1" dirty="0">
                  <a:solidFill>
                    <a:srgbClr val="000000"/>
                  </a:solidFill>
                  <a:latin typeface="Latha" panose="020B0604020202020204" pitchFamily="34" charset="0"/>
                  <a:cs typeface="Latha" panose="020B0604020202020204" pitchFamily="34" charset="0"/>
                </a:rPr>
                <a:t> </a:t>
              </a:r>
            </a:p>
            <a:p>
              <a:pPr algn="ct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மேலும்</a:t>
              </a:r>
              <a:r>
                <a:rPr lang="en-US" altLang="en-US" sz="1200" b="1" dirty="0">
                  <a:solidFill>
                    <a:srgbClr val="000000"/>
                  </a:solidFill>
                  <a:latin typeface="Latha" panose="020B0604020202020204" pitchFamily="34" charset="0"/>
                  <a:cs typeface="Latha" panose="020B0604020202020204" pitchFamily="34" charset="0"/>
                </a:rPr>
                <a:t> 7நாட்கள் </a:t>
              </a:r>
              <a:r>
                <a:rPr lang="en-US" altLang="en-US" sz="1200" b="1" dirty="0" err="1">
                  <a:solidFill>
                    <a:srgbClr val="000000"/>
                  </a:solidFill>
                  <a:latin typeface="Latha" panose="020B0604020202020204" pitchFamily="34" charset="0"/>
                  <a:cs typeface="Latha" panose="020B0604020202020204" pitchFamily="34" charset="0"/>
                </a:rPr>
                <a:t>மெழுகுவர்த்திகளை</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எரித்தல்</a:t>
              </a:r>
              <a:endParaRPr lang="en-US" altLang="en-US" sz="1200" b="1" dirty="0">
                <a:solidFill>
                  <a:srgbClr val="000000"/>
                </a:solidFill>
                <a:latin typeface="Latha" panose="020B0604020202020204" pitchFamily="34" charset="0"/>
                <a:cs typeface="Latha" panose="020B0604020202020204" pitchFamily="34" charset="0"/>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ஹணுகா</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அர்ப்பணிப்பு</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தீபங்கள்</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ஒளியூட்டுதல்</a:t>
              </a:r>
              <a:r>
                <a:rPr lang="en-US" altLang="en-US" sz="1200" b="1" dirty="0">
                  <a:solidFill>
                    <a:srgbClr val="000000"/>
                  </a:solidFill>
                  <a:latin typeface="Latha" panose="020B0604020202020204" pitchFamily="34" charset="0"/>
                  <a:cs typeface="Latha" panose="020B0604020202020204" pitchFamily="34" charset="0"/>
                </a:rPr>
                <a:t>)</a:t>
              </a: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மக்கபேயர்கள்</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11986" name="Rectangle 51"/>
            <p:cNvSpPr>
              <a:spLocks noChangeArrowheads="1"/>
            </p:cNvSpPr>
            <p:nvPr/>
          </p:nvSpPr>
          <p:spPr bwMode="auto">
            <a:xfrm>
              <a:off x="1917" y="2270"/>
              <a:ext cx="1133" cy="1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1200" b="1" dirty="0" err="1">
                  <a:solidFill>
                    <a:srgbClr val="000000"/>
                  </a:solidFill>
                  <a:latin typeface="Latha" panose="020B0604020202020204" pitchFamily="34" charset="0"/>
                  <a:cs typeface="Latha" panose="020B0604020202020204" pitchFamily="34" charset="0"/>
                </a:rPr>
                <a:t>மக்கபேயன்</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யூதாசினால்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கிமு</a:t>
              </a:r>
              <a:r>
                <a:rPr lang="en-US" altLang="en-US" sz="1200" b="1" dirty="0">
                  <a:solidFill>
                    <a:srgbClr val="000000"/>
                  </a:solidFill>
                  <a:latin typeface="Latha" panose="020B0604020202020204" pitchFamily="34" charset="0"/>
                  <a:cs typeface="Latha" panose="020B0604020202020204" pitchFamily="34" charset="0"/>
                </a:rPr>
                <a:t> 164ல் </a:t>
              </a:r>
              <a:r>
                <a:rPr lang="en-US" altLang="en-US" sz="1200" b="1" dirty="0" err="1">
                  <a:solidFill>
                    <a:srgbClr val="000000"/>
                  </a:solidFill>
                  <a:latin typeface="Latha" panose="020B0604020202020204" pitchFamily="34" charset="0"/>
                  <a:cs typeface="Latha" panose="020B0604020202020204" pitchFamily="34" charset="0"/>
                </a:rPr>
                <a:t>நாடு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பாதுகாக்கப்படல்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யோவான்</a:t>
              </a:r>
              <a:r>
                <a:rPr lang="en-US" altLang="en-US" sz="1200" b="1" dirty="0">
                  <a:solidFill>
                    <a:srgbClr val="000000"/>
                  </a:solidFill>
                  <a:latin typeface="Latha" panose="020B0604020202020204" pitchFamily="34" charset="0"/>
                  <a:cs typeface="Latha" panose="020B0604020202020204" pitchFamily="34" charset="0"/>
                </a:rPr>
                <a:t> 10:22)</a:t>
              </a: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400" b="1" dirty="0">
                  <a:solidFill>
                    <a:srgbClr val="000000"/>
                  </a:solidFill>
                  <a:latin typeface="Latha" panose="020B0604020202020204" pitchFamily="34" charset="0"/>
                  <a:cs typeface="Latha" panose="020B0604020202020204" pitchFamily="34" charset="0"/>
                </a:rPr>
                <a:t>12-14/15 </a:t>
              </a:r>
            </a:p>
            <a:p>
              <a:pPr algn="ctr"/>
              <a:r>
                <a:rPr lang="en-US" altLang="en-US" sz="1400" b="1" dirty="0">
                  <a:solidFill>
                    <a:srgbClr val="000000"/>
                  </a:solidFill>
                  <a:latin typeface="Latha" panose="020B0604020202020204" pitchFamily="34" charset="0"/>
                  <a:cs typeface="Latha" panose="020B0604020202020204" pitchFamily="34" charset="0"/>
                </a:rPr>
                <a:t>(</a:t>
              </a:r>
              <a:r>
                <a:rPr lang="en-US" altLang="en-US" sz="1400" b="1" dirty="0" err="1">
                  <a:solidFill>
                    <a:srgbClr val="000000"/>
                  </a:solidFill>
                  <a:latin typeface="Latha" panose="020B0604020202020204" pitchFamily="34" charset="0"/>
                  <a:cs typeface="Latha" panose="020B0604020202020204" pitchFamily="34" charset="0"/>
                </a:rPr>
                <a:t>அடார்</a:t>
              </a:r>
              <a:r>
                <a:rPr lang="en-US" altLang="en-US" sz="1400" b="1" dirty="0">
                  <a:solidFill>
                    <a:srgbClr val="000000"/>
                  </a:solidFill>
                  <a:latin typeface="Latha" panose="020B0604020202020204" pitchFamily="34" charset="0"/>
                  <a:cs typeface="Latha" panose="020B0604020202020204" pitchFamily="34" charset="0"/>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a:solidFill>
                    <a:srgbClr val="000000"/>
                  </a:solidFill>
                  <a:latin typeface="Latha" panose="020B0604020202020204" pitchFamily="34" charset="0"/>
                  <a:cs typeface="Latha" panose="020B0604020202020204" pitchFamily="34" charset="0"/>
                </a:rPr>
                <a:t>2 </a:t>
              </a:r>
              <a:r>
                <a:rPr lang="en-US" altLang="en-US" sz="1200" b="1" dirty="0" err="1">
                  <a:solidFill>
                    <a:srgbClr val="000000"/>
                  </a:solidFill>
                  <a:latin typeface="Latha" panose="020B0604020202020204" pitchFamily="34" charset="0"/>
                  <a:cs typeface="Latha" panose="020B0604020202020204" pitchFamily="34" charset="0"/>
                </a:rPr>
                <a:t>நாட்கள்</a:t>
              </a:r>
              <a:endParaRPr lang="en-US" altLang="en-US" sz="1200" b="1" dirty="0">
                <a:solidFill>
                  <a:srgbClr val="000000"/>
                </a:solidFill>
                <a:latin typeface="Latha" panose="020B0604020202020204" pitchFamily="34" charset="0"/>
                <a:cs typeface="Latha" panose="020B0604020202020204" pitchFamily="34" charset="0"/>
              </a:endParaRPr>
            </a:p>
            <a:p>
              <a:pPr algn="ctr"/>
              <a:r>
                <a:rPr lang="en-US" altLang="en-US" sz="1200" b="1" dirty="0">
                  <a:solidFill>
                    <a:srgbClr val="000000"/>
                  </a:solidFill>
                  <a:latin typeface="Latha" panose="020B0604020202020204" pitchFamily="34" charset="0"/>
                  <a:cs typeface="Latha" panose="020B0604020202020204" pitchFamily="34" charset="0"/>
                </a:rPr>
                <a:t>(</a:t>
              </a:r>
              <a:r>
                <a:rPr lang="en-US" altLang="en-US" sz="1200" b="1" dirty="0" err="1">
                  <a:solidFill>
                    <a:srgbClr val="000000"/>
                  </a:solidFill>
                  <a:latin typeface="Latha" panose="020B0604020202020204" pitchFamily="34" charset="0"/>
                  <a:cs typeface="Latha" panose="020B0604020202020204" pitchFamily="34" charset="0"/>
                </a:rPr>
                <a:t>எஸ்தர்</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புத்தகத்தை</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வாசித்தல்</a:t>
              </a:r>
              <a:r>
                <a:rPr lang="en-US" altLang="en-US" sz="1200" b="1" dirty="0">
                  <a:solidFill>
                    <a:srgbClr val="000000"/>
                  </a:solidFill>
                  <a:latin typeface="Latha" panose="020B0604020202020204" pitchFamily="34" charset="0"/>
                  <a:cs typeface="Latha" panose="020B0604020202020204" pitchFamily="34" charset="0"/>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rial Narrow" pitchFamily="34" charset="0"/>
                </a:rPr>
                <a:t>பூரிம்</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(Lots)</a:t>
              </a: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200" b="1" dirty="0" err="1">
                  <a:solidFill>
                    <a:srgbClr val="000000"/>
                  </a:solidFill>
                  <a:latin typeface="Latha" panose="020B0604020202020204" pitchFamily="34" charset="0"/>
                  <a:cs typeface="Latha" panose="020B0604020202020204" pitchFamily="34" charset="0"/>
                </a:rPr>
                <a:t>எஸ்தரினால்</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நாடு</a:t>
              </a:r>
              <a:r>
                <a:rPr lang="en-US" altLang="en-US" sz="1200" b="1" dirty="0">
                  <a:solidFill>
                    <a:srgbClr val="000000"/>
                  </a:solidFill>
                  <a:latin typeface="Latha" panose="020B0604020202020204" pitchFamily="34" charset="0"/>
                  <a:cs typeface="Latha" panose="020B0604020202020204" pitchFamily="34" charset="0"/>
                </a:rPr>
                <a:t> </a:t>
              </a:r>
              <a:r>
                <a:rPr lang="en-US" altLang="en-US" sz="1200" b="1" dirty="0" err="1">
                  <a:solidFill>
                    <a:srgbClr val="000000"/>
                  </a:solidFill>
                  <a:latin typeface="Latha" panose="020B0604020202020204" pitchFamily="34" charset="0"/>
                  <a:cs typeface="Latha" panose="020B0604020202020204" pitchFamily="34" charset="0"/>
                </a:rPr>
                <a:t>பாதுகாக்கப்படுதல்</a:t>
              </a:r>
              <a:r>
                <a:rPr lang="en-US" altLang="en-US" sz="1200" b="1" dirty="0">
                  <a:solidFill>
                    <a:srgbClr val="000000"/>
                  </a:solidFill>
                  <a:latin typeface="Latha" panose="020B0604020202020204" pitchFamily="34" charset="0"/>
                  <a:cs typeface="Latha" panose="020B0604020202020204" pitchFamily="34" charset="0"/>
                </a:rPr>
                <a:t> (9:21)</a:t>
              </a:r>
            </a:p>
          </p:txBody>
        </p:sp>
        <p:grpSp>
          <p:nvGrpSpPr>
            <p:cNvPr id="211991" name="Group 63"/>
            <p:cNvGrpSpPr>
              <a:grpSpLocks/>
            </p:cNvGrpSpPr>
            <p:nvPr/>
          </p:nvGrpSpPr>
          <p:grpSpPr bwMode="auto">
            <a:xfrm>
              <a:off x="3088" y="2232"/>
              <a:ext cx="1282" cy="1642"/>
              <a:chOff x="2658" y="1597"/>
              <a:chExt cx="1126" cy="1583"/>
            </a:xfrm>
          </p:grpSpPr>
          <p:sp>
            <p:nvSpPr>
              <p:cNvPr id="211992" name="Rectangle 52"/>
              <p:cNvSpPr>
                <a:spLocks noChangeArrowheads="1"/>
              </p:cNvSpPr>
              <p:nvPr/>
            </p:nvSpPr>
            <p:spPr bwMode="auto">
              <a:xfrm>
                <a:off x="2658" y="1597"/>
                <a:ext cx="1080" cy="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lnSpc>
                    <a:spcPct val="150000"/>
                  </a:lnSpc>
                </a:pPr>
                <a:r>
                  <a:rPr lang="en-US" altLang="en-US" sz="1100" b="1" i="1" dirty="0" err="1">
                    <a:solidFill>
                      <a:srgbClr val="000000"/>
                    </a:solidFill>
                    <a:latin typeface="Latha" panose="020B0604020202020204" pitchFamily="34" charset="0"/>
                    <a:cs typeface="Latha" panose="020B0604020202020204" pitchFamily="34" charset="0"/>
                  </a:rPr>
                  <a:t>எதிர்</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காலத்தின்</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அடையாளம்</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என்ற</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இந்தப்</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பகுதி</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இஸ்ரயேலின்</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வருடாந்த</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பண்டிகைகளானது</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அவர்கள்</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ஒரு</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தேசமாக</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அனுபவித்தவித்தவற்றின்</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ஒழுங்கை</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பிரதிபலிப்பதைக்</a:t>
                </a:r>
                <a:r>
                  <a:rPr lang="en-US" altLang="en-US" sz="1100" b="1" i="1" dirty="0">
                    <a:solidFill>
                      <a:srgbClr val="000000"/>
                    </a:solidFill>
                    <a:latin typeface="Latha" panose="020B0604020202020204" pitchFamily="34" charset="0"/>
                    <a:cs typeface="Latha" panose="020B0604020202020204" pitchFamily="34" charset="0"/>
                  </a:rPr>
                  <a:t> </a:t>
                </a:r>
                <a:r>
                  <a:rPr lang="en-US" altLang="en-US" sz="1100" b="1" i="1" dirty="0" err="1">
                    <a:solidFill>
                      <a:srgbClr val="000000"/>
                    </a:solidFill>
                    <a:latin typeface="Latha" panose="020B0604020202020204" pitchFamily="34" charset="0"/>
                    <a:cs typeface="Latha" panose="020B0604020202020204" pitchFamily="34" charset="0"/>
                  </a:rPr>
                  <a:t>காட்டுகிறது</a:t>
                </a:r>
                <a:r>
                  <a:rPr lang="en-US" altLang="en-US" sz="1100" b="1" i="1" dirty="0">
                    <a:solidFill>
                      <a:srgbClr val="000000"/>
                    </a:solidFill>
                    <a:latin typeface="Latha" panose="020B0604020202020204" pitchFamily="34" charset="0"/>
                    <a:cs typeface="Latha" panose="020B0604020202020204" pitchFamily="34" charset="0"/>
                  </a:rPr>
                  <a:t>.</a:t>
                </a:r>
                <a:endParaRPr lang="en-US" altLang="en-US" sz="1100" b="1" dirty="0">
                  <a:solidFill>
                    <a:srgbClr val="000000"/>
                  </a:solidFill>
                  <a:latin typeface="Latha" panose="020B0604020202020204" pitchFamily="34" charset="0"/>
                  <a:cs typeface="Latha" panose="020B0604020202020204" pitchFamily="34" charset="0"/>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endParaRPr>
              </a:p>
            </p:txBody>
          </p:sp>
        </p:grpSp>
      </p:grpSp>
      <p:sp>
        <p:nvSpPr>
          <p:cNvPr id="211972"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17977</TotalTime>
  <Words>2647</Words>
  <Application>Microsoft Macintosh PowerPoint</Application>
  <PresentationFormat>On-screen Show (4:3)</PresentationFormat>
  <Paragraphs>836</Paragraphs>
  <Slides>77</Slides>
  <Notes>59</Notes>
  <HiddenSlides>0</HiddenSlides>
  <MMClips>0</MMClips>
  <ScaleCrop>false</ScaleCrop>
  <HeadingPairs>
    <vt:vector size="6" baseType="variant">
      <vt:variant>
        <vt:lpstr>Fonts Used</vt:lpstr>
      </vt:variant>
      <vt:variant>
        <vt:i4>7</vt:i4>
      </vt:variant>
      <vt:variant>
        <vt:lpstr>Theme</vt:lpstr>
      </vt:variant>
      <vt:variant>
        <vt:i4>17</vt:i4>
      </vt:variant>
      <vt:variant>
        <vt:lpstr>Slide Titles</vt:lpstr>
      </vt:variant>
      <vt:variant>
        <vt:i4>77</vt:i4>
      </vt:variant>
    </vt:vector>
  </HeadingPairs>
  <TitlesOfParts>
    <vt:vector size="101" baseType="lpstr">
      <vt:lpstr>Arial</vt:lpstr>
      <vt:lpstr>Wingdings</vt:lpstr>
      <vt:lpstr>Tahoma</vt:lpstr>
      <vt:lpstr>Latha</vt:lpstr>
      <vt:lpstr>Arial Narrow</vt:lpstr>
      <vt:lpstr>Trebuchet MS</vt:lpstr>
      <vt:lpstr>Times New Roman</vt:lpstr>
      <vt:lpstr>Balance</vt:lpstr>
      <vt:lpstr>Default Design</vt:lpstr>
      <vt:lpstr>Slit</vt:lpstr>
      <vt:lpstr>Blank Presentation</vt:lpstr>
      <vt:lpstr>Borealis</vt:lpstr>
      <vt:lpstr>1_Default Design</vt:lpstr>
      <vt:lpstr>2_Default Design</vt:lpstr>
      <vt:lpstr>1_Balance</vt:lpstr>
      <vt:lpstr>1_Slit</vt:lpstr>
      <vt:lpstr>2_Balance</vt:lpstr>
      <vt:lpstr>3_Default Design</vt:lpstr>
      <vt:lpstr>3_Balance</vt:lpstr>
      <vt:lpstr>Contemporary</vt:lpstr>
      <vt:lpstr>4_Default Design</vt:lpstr>
      <vt:lpstr>Orbit</vt:lpstr>
      <vt:lpstr>2_Orbit</vt:lpstr>
      <vt:lpstr>1_Cascade</vt:lpstr>
      <vt:lpstr>யூத பண்டிகைகள்</vt:lpstr>
      <vt:lpstr>சிங்கப்பூரின் வேலை ஒழுக்கவியல்</vt:lpstr>
      <vt:lpstr>ஓய்வு ஏன் தேவைப்படுகிறது?</vt:lpstr>
      <vt:lpstr>யூத நாட்காட்டி</vt:lpstr>
      <vt:lpstr>எபிரேய நாட்காட்டி</vt:lpstr>
      <vt:lpstr>வேதாகம பண்டிகைகள்</vt:lpstr>
      <vt:lpstr>இஸ்ரயேலின் பண்டிகைகளும் இறுதியியலும் (லேவி. 23) </vt:lpstr>
      <vt:lpstr>இஸ்ரயேலின் பண்டிகைகளும் இறுதியியலும் (லேவி. 23) </vt:lpstr>
      <vt:lpstr>இஸ்ரயேலின் பண்டிகைகளும் இறுதியியலும் (லேவி. 23) </vt:lpstr>
      <vt:lpstr>பண்டிகைகள் இஸ்ராயேலின் சரித்திரத்தை பின்னோக்கிப் பார்ப்பதாக இருக்கின்றது</vt:lpstr>
      <vt:lpstr>பண்டிகைகளும் தீர்க்கதரிசனமாக  இஸ்ரவேலின் எதிர்காலத்தை எதிர்நோக்குகின்றன</vt:lpstr>
      <vt:lpstr>I. கடவுளுடனான பரிசுத்த நடையைக் காப்பதற்காக இஸ்ரயேல் ஓய்வை அனுசரித்தது.</vt:lpstr>
      <vt:lpstr>பஸ்கா யாத்திரை பண்டிகை #1</vt:lpstr>
      <vt:lpstr>யூதர்கள் பெரும்பாலும் சர்வாங்க தகன பலிகளைச் செலுத்தினர்</vt:lpstr>
      <vt:lpstr>பஸ்கா ஆட்டுக்குட்டி</vt:lpstr>
      <vt:lpstr>பஸ்காவின் மூலம் பாதுகாப்பு</vt:lpstr>
      <vt:lpstr>விசுவாசத்தின் அடையாளம்</vt:lpstr>
      <vt:lpstr>ஆட்டுக்குட்டி அடையாளப்படுத்தப்படல்</vt:lpstr>
      <vt:lpstr>சிலுவை அடையாளப்படுத்தப்படல்</vt:lpstr>
      <vt:lpstr>ஆட்டுக்குட்டியானவரை விசுவாசித்தல்</vt:lpstr>
      <vt:lpstr>பஸ்கா ஆட்டுக்குட்டி</vt:lpstr>
      <vt:lpstr>“இது எனது சரீரம்…"</vt:lpstr>
      <vt:lpstr>இரத்தம் பூசப்பட்ட வாசல் நிலைகளைக் கொண்ட வீடுகளை சங்காகம் பண்ணுகிற தூதன் கடந்து சென்றான்.</vt:lpstr>
      <vt:lpstr>பொதுவான கருத்து</vt:lpstr>
      <vt:lpstr>புதிய ஏற்பாட்டின் பஸ்கா பண்டிகையின் போது 100,000! யூதர்கள் தேவாலயத்தைத் தரிசிப்பர்</vt:lpstr>
      <vt:lpstr>கடந்த காலத்தில் பஸ்காவின் முக்கியத்துவம்</vt:lpstr>
      <vt:lpstr>இயேசுவின் பஸ்காவிருந்தில் அம்ர்ந்திருந்த விதம்</vt:lpstr>
      <vt:lpstr>நவீன பஸ்கா</vt:lpstr>
      <vt:lpstr>பஸ்கா யாத்திரை விருந்து #1</vt:lpstr>
      <vt:lpstr>புளிபில்லா அப்பப்பண்டிகை</vt:lpstr>
      <vt:lpstr>“புளித்த மாவனைத்தும் சுட்டெரிக்கப்படுதல் வேண்டும்!"</vt:lpstr>
      <vt:lpstr>பஸ்கா யாத்திரை விருந்து #1</vt:lpstr>
      <vt:lpstr>முதற்கனிகள்: முதற் கதிர்களின் கட்டை ஒப்படைத்தல்</vt:lpstr>
      <vt:lpstr>முதற்கனிகள் தேவாலயம்  காணிக்கை</vt:lpstr>
      <vt:lpstr>ஒரு தீர்க்கதரிசன வார இறுதி</vt:lpstr>
      <vt:lpstr>பஸ்கா யாத்திரை பண்டிகை #2</vt:lpstr>
      <vt:lpstr>கோதுமை அறுவடைக் கொண்டாட்டம்</vt:lpstr>
      <vt:lpstr>அப்போஸ்தலர் தாம் அறிந்திராத மொழிகளிலே கடவுளைத் துதித்தனர் (அப்போஸ்தலர் 2)</vt:lpstr>
      <vt:lpstr>ஆவியானவர் பெந்தெகொஸ்தே நாளில் வந்தார் (அப்போஸ்தலர் 2)</vt:lpstr>
      <vt:lpstr>லேவியராகமம் 23 பண்டிகைகள்</vt:lpstr>
      <vt:lpstr>ரொஷ் ஹஷானா (புது வருடம்)</vt:lpstr>
      <vt:lpstr>லேவியராகமம் 23 பண்டிகைகள்</vt:lpstr>
      <vt:lpstr>யொம் கிப்பூர்: பாவ நிவாரண நாள்</vt:lpstr>
      <vt:lpstr>பாவ நிவாரண நாள் (லேவி. 16:29-34)</vt:lpstr>
      <vt:lpstr>பாவ நிவாரண நாள் </vt:lpstr>
      <vt:lpstr>பாவ நிவாரண நாளின் அடையாளம்</vt:lpstr>
      <vt:lpstr>அனைவருக்காகவும் ஒரேயொரு முறை தனது சொந்த இரத்தத்தினால்!</vt:lpstr>
      <vt:lpstr>வேறு எந்த பரிகாரமும் தேவையில்லை</vt:lpstr>
      <vt:lpstr>பாவம் அகற்றப்பட்டது (மறைக்கப்படவில்லை)</vt:lpstr>
      <vt:lpstr>பரிசுத்த ஸ்தலத்தில் ஓர் ஆசனம்?</vt:lpstr>
      <vt:lpstr>கூடார யாத்திரைப்  பண்டிகை #3</vt:lpstr>
      <vt:lpstr>கூடாரப் பண்டிகை</vt:lpstr>
      <vt:lpstr>கூடாரப் பண்டிகை</vt:lpstr>
      <vt:lpstr>கூடாரங்கள் = இறுதி அறுவடை</vt:lpstr>
      <vt:lpstr>மறுரூபமடைதல் = கூடாரங்கள்= இராச்சியம்  (மத். 17:4)</vt:lpstr>
      <vt:lpstr>கூடார யாத்திரை பண்டிகை #3</vt:lpstr>
      <vt:lpstr>இஸ்ரயேலின் பண்டிகைகள் பற்றிய சுருக்கம்</vt:lpstr>
      <vt:lpstr>ஏப்ரல் – நொவம்பர் அறுவடை நீடித்தல்</vt:lpstr>
      <vt:lpstr>இஸ்ரயேலின் பண்டிகைகள் பற்றிய சுருக்கம்</vt:lpstr>
      <vt:lpstr>வேதாகமத்தில் கட்டளையிடப்படாத ஏனைய மூன்று பண்டிகைகள்…</vt:lpstr>
      <vt:lpstr>மேலதிக வேதாகம பண்டிகைகள் #1</vt:lpstr>
      <vt:lpstr>யூத இனத்தின் வாழ்வு சாலமோனின் ஆலயத்தை மையமாகக் கொண்டதாக 400 ஆண்டுகள் நீடித்தது (கிமு 959-586)</vt:lpstr>
      <vt:lpstr>யூதர்கள் தமது புனிதத்தன்மையை கழுவு தொட்டியை அண்டியே பேணிக்கொண்டனர்</vt:lpstr>
      <vt:lpstr>ஏனைய வேதாகம பண்டிகைகள் #2</vt:lpstr>
      <vt:lpstr>ஹனுக்கா (தீபங்களின் பண்டிகை)  கிமு164ல் மக்கபேயன் யூதாஸ் செலூஸிட் மீது பெற்ற வெற்றியின் நினைவாக அனுசரிக்கப்படுகின்றது</vt:lpstr>
      <vt:lpstr>ஏனைய வேதாகமப் பண்டிகைகள் #3</vt:lpstr>
      <vt:lpstr>பூரிம்: அதிக வெற்றி</vt:lpstr>
      <vt:lpstr>I.  இஸ்ரயேல் கடவுளுடனான பரிசுத்த நடையைக் காப்பதற்காக ஓய்வை அனுசரித்தது.</vt:lpstr>
      <vt:lpstr>ஓய்வு நாள்</vt:lpstr>
      <vt:lpstr>PowerPoint Presentation</vt:lpstr>
      <vt:lpstr>PowerPoint Presentation</vt:lpstr>
      <vt:lpstr>PowerPoint Presentation</vt:lpstr>
      <vt:lpstr>இன்று மீண்டும் மீண்டும் வருகின்ற கிறிஸ்தவ பண்டிகைகள் எவை?</vt:lpstr>
      <vt:lpstr>கலந்துரையாடலுக்கான வினாக்கள்</vt:lpstr>
      <vt:lpstr>இஸ்ரயேலின் புனித நாட்காட்டி</vt:lpstr>
      <vt:lpstr>Black</vt:lpstr>
      <vt:lpstr>பழைய ஏற்பாட்டு பின்னணி இணைப்பு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552</cp:revision>
  <dcterms:created xsi:type="dcterms:W3CDTF">2002-10-22T08:21:58Z</dcterms:created>
  <dcterms:modified xsi:type="dcterms:W3CDTF">2019-09-06T13:06:45Z</dcterms:modified>
</cp:coreProperties>
</file>