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2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7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4.xml" ContentType="application/vnd.openxmlformats-officedocument.presentationml.notesSlide+xml"/>
  <Override PartName="/ppt/tags/tag10.xml" ContentType="application/vnd.openxmlformats-officedocument.presentationml.tags+xml"/>
  <Override PartName="/ppt/notesSlides/notesSlide55.xml" ContentType="application/vnd.openxmlformats-officedocument.presentationml.notesSlide+xml"/>
  <Override PartName="/ppt/tags/tag11.xml" ContentType="application/vnd.openxmlformats-officedocument.presentationml.tags+xml"/>
  <Override PartName="/ppt/notesSlides/notesSlide56.xml" ContentType="application/vnd.openxmlformats-officedocument.presentationml.notesSlide+xml"/>
  <Override PartName="/ppt/tags/tag12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73" r:id="rId2"/>
    <p:sldMasterId id="2147483685" r:id="rId3"/>
    <p:sldMasterId id="2147483697" r:id="rId4"/>
  </p:sldMasterIdLst>
  <p:notesMasterIdLst>
    <p:notesMasterId r:id="rId93"/>
  </p:notesMasterIdLst>
  <p:sldIdLst>
    <p:sldId id="729" r:id="rId5"/>
    <p:sldId id="679" r:id="rId6"/>
    <p:sldId id="677" r:id="rId7"/>
    <p:sldId id="473" r:id="rId8"/>
    <p:sldId id="476" r:id="rId9"/>
    <p:sldId id="471" r:id="rId10"/>
    <p:sldId id="472" r:id="rId11"/>
    <p:sldId id="554" r:id="rId12"/>
    <p:sldId id="711" r:id="rId13"/>
    <p:sldId id="475" r:id="rId14"/>
    <p:sldId id="555" r:id="rId15"/>
    <p:sldId id="292" r:id="rId16"/>
    <p:sldId id="627" r:id="rId17"/>
    <p:sldId id="630" r:id="rId18"/>
    <p:sldId id="631" r:id="rId19"/>
    <p:sldId id="556" r:id="rId20"/>
    <p:sldId id="386" r:id="rId21"/>
    <p:sldId id="682" r:id="rId22"/>
    <p:sldId id="628" r:id="rId23"/>
    <p:sldId id="296" r:id="rId24"/>
    <p:sldId id="602" r:id="rId25"/>
    <p:sldId id="488" r:id="rId26"/>
    <p:sldId id="489" r:id="rId27"/>
    <p:sldId id="497" r:id="rId28"/>
    <p:sldId id="498" r:id="rId29"/>
    <p:sldId id="503" r:id="rId30"/>
    <p:sldId id="499" r:id="rId31"/>
    <p:sldId id="500" r:id="rId32"/>
    <p:sldId id="490" r:id="rId33"/>
    <p:sldId id="491" r:id="rId34"/>
    <p:sldId id="504" r:id="rId35"/>
    <p:sldId id="492" r:id="rId36"/>
    <p:sldId id="640" r:id="rId37"/>
    <p:sldId id="516" r:id="rId38"/>
    <p:sldId id="558" r:id="rId39"/>
    <p:sldId id="515" r:id="rId40"/>
    <p:sldId id="510" r:id="rId41"/>
    <p:sldId id="511" r:id="rId42"/>
    <p:sldId id="674" r:id="rId43"/>
    <p:sldId id="668" r:id="rId44"/>
    <p:sldId id="680" r:id="rId45"/>
    <p:sldId id="727" r:id="rId46"/>
    <p:sldId id="669" r:id="rId47"/>
    <p:sldId id="726" r:id="rId48"/>
    <p:sldId id="675" r:id="rId49"/>
    <p:sldId id="568" r:id="rId50"/>
    <p:sldId id="629" r:id="rId51"/>
    <p:sldId id="372" r:id="rId52"/>
    <p:sldId id="421" r:id="rId53"/>
    <p:sldId id="422" r:id="rId54"/>
    <p:sldId id="423" r:id="rId55"/>
    <p:sldId id="725" r:id="rId56"/>
    <p:sldId id="724" r:id="rId57"/>
    <p:sldId id="686" r:id="rId58"/>
    <p:sldId id="684" r:id="rId59"/>
    <p:sldId id="688" r:id="rId60"/>
    <p:sldId id="698" r:id="rId61"/>
    <p:sldId id="639" r:id="rId62"/>
    <p:sldId id="562" r:id="rId63"/>
    <p:sldId id="433" r:id="rId64"/>
    <p:sldId id="479" r:id="rId65"/>
    <p:sldId id="481" r:id="rId66"/>
    <p:sldId id="482" r:id="rId67"/>
    <p:sldId id="483" r:id="rId68"/>
    <p:sldId id="484" r:id="rId69"/>
    <p:sldId id="485" r:id="rId70"/>
    <p:sldId id="603" r:id="rId71"/>
    <p:sldId id="604" r:id="rId72"/>
    <p:sldId id="730" r:id="rId73"/>
    <p:sldId id="712" r:id="rId74"/>
    <p:sldId id="713" r:id="rId75"/>
    <p:sldId id="723" r:id="rId76"/>
    <p:sldId id="719" r:id="rId77"/>
    <p:sldId id="718" r:id="rId78"/>
    <p:sldId id="707" r:id="rId79"/>
    <p:sldId id="651" r:id="rId80"/>
    <p:sldId id="543" r:id="rId81"/>
    <p:sldId id="650" r:id="rId82"/>
    <p:sldId id="656" r:id="rId83"/>
    <p:sldId id="660" r:id="rId84"/>
    <p:sldId id="657" r:id="rId85"/>
    <p:sldId id="661" r:id="rId86"/>
    <p:sldId id="678" r:id="rId87"/>
    <p:sldId id="636" r:id="rId88"/>
    <p:sldId id="720" r:id="rId89"/>
    <p:sldId id="731" r:id="rId90"/>
    <p:sldId id="732" r:id="rId91"/>
    <p:sldId id="624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Kalaham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CCFF"/>
    <a:srgbClr val="FF9900"/>
    <a:srgbClr val="FBF43D"/>
    <a:srgbClr val="9C0031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2088" y="-104"/>
      </p:cViewPr>
      <p:guideLst>
        <p:guide orient="horz" pos="2179"/>
        <p:guide pos="28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942D8BC-31D8-C244-BA61-B01F54BF6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44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CB994D-B8F7-E94C-AD9B-A0831F3182A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525F8-0CDB-7C48-AE80-C186BAE172C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235048-1927-C140-B485-E5CA85987CA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B5E43F-764C-3044-811E-7404E607BA2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4DC5A-8505-854B-A273-05DD2307DCE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4E8691-1497-0749-B0C0-DDC44624A60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FF7BF-A292-BA44-95CF-470243818F32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427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A7DC16-E033-C247-A484-BAE6133CAFF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1658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9FF731-B4F9-FC4F-8441-71EFAE6D7D9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91874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591875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7E014-715E-4746-A99E-5572288AC84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1D1D4-735F-BC4B-A3C6-FAF2374BAB8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B68486-601E-7E47-B9B9-236822AC35F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4F372-C9BA-4C4D-8169-D63F371F629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7014C-CB15-C14A-B8A6-15CA77C5121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AFFFB-C377-AF4B-880C-5178FAA3D7AD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24D4A-DC2D-4E45-809F-472C7D016869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66CD47-06BB-A74D-AAED-CDAE673BAD1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9D79-0D14-CB4E-9653-3CC50F1E630E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CD6DB-E68B-5148-9F7C-FEF235BB640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F4642-8944-9547-9696-962470B7B07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A326B-D704-F64B-8C3C-29C38CDE3227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56431-E556-B049-A4D7-400DFC4FEE14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BA022C-2176-854E-940B-5CF7A7CF1E0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E787A1-19BE-7741-928F-628EE7942C7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BFF7C0-486F-9943-9E0C-F991A2B97ED7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CABB7-7C4C-B843-B5D6-834439F8C32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9C1ED-0BCB-844A-A3C2-95C00B00DF2E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D4914-6C8C-6E40-B485-9583BA6F5F6A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28A79-EE02-474E-A1AB-7D102914D4DF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FCC92-7D30-1342-8515-0F65335DBA1C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F900F1-2920-B549-9D70-08A2C2CD6495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2C38F8-196C-5F42-A2C3-D12DCFCC30B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8D6120-34BD-4947-A926-FA2B8052F25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812F27-344A-8447-BEFA-4B020D3CFAC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87161-B585-A144-895A-2AD55AE4F767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73DC1B-E69F-3B4A-835E-31BB0EBE780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ED0DD-2321-F344-9F0A-108650057938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C0D745-B391-DD48-8798-46C2AA7233B1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29B28-6A7F-2E4B-9DB0-3C7E80DC57F0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5AB559-1793-5748-A596-874057376817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FB552-AFCB-F94B-B63D-59E029DEF5FA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287861-7E45-074C-A0DB-B778AEDF05AD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147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5C376-9FCF-BB4C-9DE6-093F2645198C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2160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20B8D1-2284-0D4F-9BFA-EF5F419DA10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DACAD8-1020-6C47-8AA0-0A269A896DB0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2181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BD50F-0430-C44A-98C5-7F7948541D0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2201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77E8C-F821-CF4A-99BD-F26C36FEDE2C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DDE10-182C-784A-867B-5095F8CD5194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AB24D-52B5-A646-916C-3D9F3B2942BB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85420-667E-0E47-947D-1126D76EB739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FED11-360F-6C4E-AF54-FAF79B6F7AA9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D5079-4337-2046-90B2-9CF72B96B66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8CE04-DC0C-F749-87B6-D2B0238F40A9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11A630-3BE1-C148-98AD-310A20D17B00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EB4A86-7AA8-3D49-AE17-176DFA7B88C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87230-0937-3049-AE19-8F0333D1F849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8AB0BD-6436-D149-9415-FF3DBDD54058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AE72-DD0B-FC44-9E8C-81BC683DEE71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861AD7-E0E3-854A-9E70-A1239AE4C7E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3A67C1-6A71-6246-B7DF-0522AD0C1493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D36E7D-32D9-6C47-ACF5-AC0FD80D3786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CEC6F-E925-E246-81D2-4BA5836F88A9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B3BFC-7538-9F4D-8346-707CEF0E9F7F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9F4D76-4F7D-7B40-83C8-8038F49818D8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B804773-97CE-F54A-9D9B-BB37D5630F4E}" type="slidenum">
              <a:rPr lang="en-US" sz="1200" b="0">
                <a:solidFill>
                  <a:prstClr val="black"/>
                </a:solidFill>
                <a:latin typeface="Times" charset="0"/>
              </a:rPr>
              <a:pPr/>
              <a:t>69</a:t>
            </a:fld>
            <a:endParaRPr lang="en-US" sz="1200" b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So..with Study Helps 14 and 32 in hand…the Abrahamic Covenant can be seen now in its full grandeur...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…a Call to Abraham in Genesis 12…followed by…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…the making or </a:t>
            </a:r>
            <a:r>
              <a:rPr lang="en-US" altLang="ja-JP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"cutting" of the Covenant itself... in Genesis 15...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proclaiming its LAND, SEED AND BLESSING aspects.... 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…and seen to be ETERNAL IN ITS DURATION...LITERAL IN ITS MEANING...AND UNCONDITIONAL IN ITS APPLICATION...with each of the three parts amplified through later centuries 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…in the form of the Land Covenant of Deuteronomy given through Moses...the Davidic Covenant of Second Samuel...and finalized in the New Covenant in the writings of Jeremiah.</a:t>
            </a:r>
          </a:p>
          <a:p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////	THIS IS THE FULL IMPACT OF THE ABRAHAMIC COVENANT…THE VERY BACKBONE OF BIBLICAL REVELATION.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3E065-AAEF-AA41-8F90-F28F0DC2D56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17559-923E-034B-AB08-A28B0498AB30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A7DD9-E14E-EF40-A3DD-5901288AA696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E890C5-6DA1-2143-B98F-389489DB2691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D57760-A528-E347-819D-E507C5F4C55F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DAC6D2-7743-1346-B60A-7290614E4003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0B02E-2CEE-FA40-9070-9DD80B14EE9D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	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A555C4-5B8E-984F-A720-25C7262A6ABF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1C56CD-6537-EB4F-948B-C940BCF6CA3F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40F608-127C-EE4B-B95B-43500483F522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CCC43E-F85C-2E48-94BF-A6F212E82C34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D2EDA-C988-0540-89E0-E483DC1D30E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1321C2-1893-EC49-8344-5E06D5179065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7C162-B35B-334F-AB4F-0457BABFC54B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C428-1B69-6F49-B823-754C1661E963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8DEBE2-F60E-B34B-A05E-4B90F5AD21C0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C5F24-8262-D445-896C-0A720504F4F9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3FBB8B-A600-1640-AC0A-6A87D98AC1D6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454459-8AA9-7947-9A45-00E2E322239A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8B5A6-9844-2140-A3F2-D62E166CA34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C7224D08-792D-EA4E-863A-B7873E860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7707"/>
      </p:ext>
    </p:extLst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1062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721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5317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799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882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4580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326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698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5769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1275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2418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469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22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2716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pitchFamily="-110" charset="0"/>
              </a:rPr>
              <a:t> DRESSING</a:t>
            </a:r>
          </a:p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pitchFamily="-110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pitchFamily="-110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55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05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9219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853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7281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150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7149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42686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822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9039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761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482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BBE9A39D-D7F0-E947-920E-11181FDDD1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19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70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8356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29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8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228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" name="Rectangle 22"/>
          <p:cNvSpPr>
            <a:spLocks noChangeArrowheads="1"/>
          </p:cNvSpPr>
          <p:nvPr userDrawn="1"/>
        </p:nvSpPr>
        <p:spPr bwMode="auto">
          <a:xfrm>
            <a:off x="7502525" y="6526213"/>
            <a:ext cx="8175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208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613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3" name="Rectangle 22"/>
          <p:cNvSpPr>
            <a:spLocks noChangeArrowheads="1"/>
          </p:cNvSpPr>
          <p:nvPr userDrawn="1"/>
        </p:nvSpPr>
        <p:spPr bwMode="auto">
          <a:xfrm>
            <a:off x="754221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9.7.05B.</a:t>
            </a:r>
          </a:p>
        </p:txBody>
      </p:sp>
    </p:spTree>
    <p:extLst>
      <p:ext uri="{BB962C8B-B14F-4D97-AF65-F5344CB8AC3E}">
        <p14:creationId xmlns:p14="http://schemas.microsoft.com/office/powerpoint/2010/main" val="16835690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556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2385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684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67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0350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4863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0128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72011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0691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2070" name="Rectangle 22"/>
          <p:cNvSpPr>
            <a:spLocks noChangeArrowheads="1"/>
          </p:cNvSpPr>
          <p:nvPr userDrawn="1"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006299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grpSp>
        <p:nvGrpSpPr>
          <p:cNvPr id="173075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pPr>
              <a:defRPr/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i="0" smtClean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090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1"/>
          <p:cNvSpPr txBox="1">
            <a:spLocks noChangeArrowheads="1"/>
          </p:cNvSpPr>
          <p:nvPr userDrawn="1"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smtClean="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smtClean="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2070" name="Rectangle 22"/>
          <p:cNvSpPr>
            <a:spLocks noChangeArrowheads="1"/>
          </p:cNvSpPr>
          <p:nvPr userDrawn="1"/>
        </p:nvSpPr>
        <p:spPr bwMode="auto">
          <a:xfrm>
            <a:off x="7485063" y="6526213"/>
            <a:ext cx="7397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9.6.05B.</a:t>
            </a:r>
          </a:p>
        </p:txBody>
      </p:sp>
    </p:spTree>
    <p:extLst>
      <p:ext uri="{BB962C8B-B14F-4D97-AF65-F5344CB8AC3E}">
        <p14:creationId xmlns:p14="http://schemas.microsoft.com/office/powerpoint/2010/main" val="17367379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21.jpeg"/><Relationship Id="rId5" Type="http://schemas.openxmlformats.org/officeDocument/2006/relationships/image" Target="../media/image4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4.xml"/><Relationship Id="rId5" Type="http://schemas.openxmlformats.org/officeDocument/2006/relationships/image" Target="../media/image27.jpeg"/><Relationship Id="rId6" Type="http://schemas.openxmlformats.org/officeDocument/2006/relationships/image" Target="../media/image4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28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28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3.png"/><Relationship Id="rId13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3.png"/><Relationship Id="rId13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3.png"/><Relationship Id="rId13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.jpeg"/><Relationship Id="rId5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3" y="5734050"/>
            <a:ext cx="9251951" cy="11239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6436843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0819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2551113" y="2071688"/>
            <a:ext cx="257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</a:t>
            </a:r>
          </a:p>
        </p:txBody>
      </p:sp>
      <p:sp>
        <p:nvSpPr>
          <p:cNvPr id="290825" name="Rectangle 9"/>
          <p:cNvSpPr>
            <a:spLocks noChangeArrowheads="1"/>
          </p:cNvSpPr>
          <p:nvPr/>
        </p:nvSpPr>
        <p:spPr bwMode="auto">
          <a:xfrm>
            <a:off x="2779713" y="22113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</a:t>
            </a:r>
          </a:p>
        </p:txBody>
      </p:sp>
      <p:sp>
        <p:nvSpPr>
          <p:cNvPr id="290827" name="Rectangle 11"/>
          <p:cNvSpPr>
            <a:spLocks noChangeArrowheads="1"/>
          </p:cNvSpPr>
          <p:nvPr/>
        </p:nvSpPr>
        <p:spPr bwMode="auto">
          <a:xfrm>
            <a:off x="2551113" y="3582988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   </a:t>
            </a:r>
          </a:p>
        </p:txBody>
      </p:sp>
      <p:sp>
        <p:nvSpPr>
          <p:cNvPr id="290830" name="Rectangle 14"/>
          <p:cNvSpPr>
            <a:spLocks noChangeArrowheads="1"/>
          </p:cNvSpPr>
          <p:nvPr/>
        </p:nvSpPr>
        <p:spPr bwMode="auto">
          <a:xfrm>
            <a:off x="2779713" y="5627688"/>
            <a:ext cx="44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90831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90832" name="Rectangle 16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290833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290834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0849" name="Rectangle 33"/>
          <p:cNvSpPr>
            <a:spLocks noChangeArrowheads="1"/>
          </p:cNvSpPr>
          <p:nvPr/>
        </p:nvSpPr>
        <p:spPr bwMode="auto">
          <a:xfrm>
            <a:off x="71438" y="860425"/>
            <a:ext cx="7273925" cy="14303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NkhNrapd; thf;Fjj;jk;</a:t>
            </a: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4800">
              <a:solidFill>
                <a:schemeClr val="folHlink"/>
              </a:solidFill>
              <a:cs typeface="+mn-cs"/>
            </a:endParaRPr>
          </a:p>
          <a:p>
            <a:pPr algn="ctr">
              <a:defRPr/>
            </a:pPr>
            <a:r>
              <a:rPr lang="en-US" sz="4000">
                <a:solidFill>
                  <a:schemeClr val="folHlink"/>
                </a:solidFill>
                <a:cs typeface="+mn-cs"/>
              </a:rPr>
              <a:t>xU njhFg;G </a:t>
            </a:r>
            <a:r>
              <a:rPr lang="en-US" sz="4000">
                <a:solidFill>
                  <a:schemeClr val="folHlink"/>
                </a:solidFill>
                <a:latin typeface="Helvetica" charset="0"/>
                <a:cs typeface="+mn-cs"/>
              </a:rPr>
              <a:t>:</a:t>
            </a:r>
          </a:p>
        </p:txBody>
      </p:sp>
      <p:grpSp>
        <p:nvGrpSpPr>
          <p:cNvPr id="290866" name="Group 50"/>
          <p:cNvGrpSpPr>
            <a:grpSpLocks/>
          </p:cNvGrpSpPr>
          <p:nvPr/>
        </p:nvGrpSpPr>
        <p:grpSpPr bwMode="auto">
          <a:xfrm>
            <a:off x="558800" y="2400300"/>
            <a:ext cx="4997450" cy="885825"/>
            <a:chOff x="352" y="1512"/>
            <a:chExt cx="3148" cy="558"/>
          </a:xfrm>
        </p:grpSpPr>
        <p:sp>
          <p:nvSpPr>
            <p:cNvPr id="290850" name="Rectangle 34"/>
            <p:cNvSpPr>
              <a:spLocks noChangeArrowheads="1"/>
            </p:cNvSpPr>
            <p:nvPr/>
          </p:nvSpPr>
          <p:spPr bwMode="auto">
            <a:xfrm>
              <a:off x="1544" y="1563"/>
              <a:ext cx="1956" cy="5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900">
                  <a:solidFill>
                    <a:schemeClr val="folHlink"/>
                  </a:solidFill>
                  <a:cs typeface="+mn-cs"/>
                </a:rPr>
                <a:t>Mjpfhuk; </a:t>
              </a:r>
              <a:r>
                <a:rPr lang="en-US" sz="1900">
                  <a:solidFill>
                    <a:schemeClr val="folHlink"/>
                  </a:solidFill>
                  <a:latin typeface="Helvetica" charset="0"/>
                  <a:cs typeface="+mn-cs"/>
                </a:rPr>
                <a:t>20: </a:t>
              </a:r>
            </a:p>
            <a:p>
              <a:pPr>
                <a:defRPr/>
              </a:pPr>
              <a:r>
                <a:rPr lang="en-US" sz="2800">
                  <a:cs typeface="+mn-cs"/>
                </a:rPr>
                <a:t> gj;Jf;fl;lisfs;</a:t>
              </a:r>
            </a:p>
          </p:txBody>
        </p:sp>
        <p:sp>
          <p:nvSpPr>
            <p:cNvPr id="290851" name="Text Box 35"/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cs typeface="+mn-cs"/>
                </a:rPr>
                <a:t>eP</a:t>
              </a: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”</a:t>
              </a:r>
              <a:endParaRPr lang="en-US" sz="4800" b="0">
                <a:solidFill>
                  <a:srgbClr val="66FF66"/>
                </a:solidFill>
                <a:cs typeface="+mn-cs"/>
              </a:endParaRPr>
            </a:p>
          </p:txBody>
        </p:sp>
      </p:grpSp>
      <p:grpSp>
        <p:nvGrpSpPr>
          <p:cNvPr id="290867" name="Group 51"/>
          <p:cNvGrpSpPr>
            <a:grpSpLocks/>
          </p:cNvGrpSpPr>
          <p:nvPr/>
        </p:nvGrpSpPr>
        <p:grpSpPr bwMode="auto">
          <a:xfrm>
            <a:off x="596900" y="3503613"/>
            <a:ext cx="7248525" cy="835025"/>
            <a:chOff x="376" y="2207"/>
            <a:chExt cx="4566" cy="526"/>
          </a:xfrm>
        </p:grpSpPr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1519" y="2226"/>
              <a:ext cx="3423" cy="5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900">
                  <a:solidFill>
                    <a:schemeClr val="folHlink"/>
                  </a:solidFill>
                  <a:cs typeface="+mn-cs"/>
                </a:rPr>
                <a:t>Mjpfhuk; </a:t>
              </a:r>
              <a:r>
                <a:rPr lang="en-US" sz="1900">
                  <a:solidFill>
                    <a:schemeClr val="folHlink"/>
                  </a:solidFill>
                  <a:latin typeface="Helvetica" charset="0"/>
                  <a:cs typeface="+mn-cs"/>
                </a:rPr>
                <a:t>21-24: </a:t>
              </a:r>
            </a:p>
            <a:p>
              <a:pPr>
                <a:defRPr/>
              </a:pPr>
              <a:r>
                <a:rPr lang="en-US" sz="2500">
                  <a:latin typeface="Helvetica" charset="0"/>
                  <a:cs typeface="+mn-cs"/>
                </a:rPr>
                <a:t>     </a:t>
              </a:r>
              <a:r>
                <a:rPr lang="en-US" sz="2800">
                  <a:cs typeface="+mn-cs"/>
                </a:rPr>
                <a:t>rKjhak; rhh;e;jf; fl;lisfs;</a:t>
              </a:r>
              <a:endParaRPr lang="en-US" sz="2800">
                <a:latin typeface="Helvetica" charset="0"/>
                <a:cs typeface="+mn-cs"/>
              </a:endParaRPr>
            </a:p>
          </p:txBody>
        </p:sp>
        <p:sp>
          <p:nvSpPr>
            <p:cNvPr id="290852" name="Text Box 36"/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cs typeface="+mn-cs"/>
                </a:rPr>
                <a:t>r</a:t>
              </a: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”</a:t>
              </a:r>
              <a:endParaRPr lang="en-US" sz="4800" b="0">
                <a:solidFill>
                  <a:srgbClr val="66FF66"/>
                </a:solidFill>
                <a:cs typeface="+mn-cs"/>
              </a:endParaRPr>
            </a:p>
          </p:txBody>
        </p:sp>
      </p:grpSp>
      <p:grpSp>
        <p:nvGrpSpPr>
          <p:cNvPr id="290868" name="Group 52"/>
          <p:cNvGrpSpPr>
            <a:grpSpLocks/>
          </p:cNvGrpSpPr>
          <p:nvPr/>
        </p:nvGrpSpPr>
        <p:grpSpPr bwMode="auto">
          <a:xfrm>
            <a:off x="596900" y="4468813"/>
            <a:ext cx="8547100" cy="823912"/>
            <a:chOff x="376" y="2815"/>
            <a:chExt cx="5384" cy="519"/>
          </a:xfrm>
        </p:grpSpPr>
        <p:sp>
          <p:nvSpPr>
            <p:cNvPr id="290829" name="Rectangle 13"/>
            <p:cNvSpPr>
              <a:spLocks noChangeArrowheads="1"/>
            </p:cNvSpPr>
            <p:nvPr/>
          </p:nvSpPr>
          <p:spPr bwMode="auto">
            <a:xfrm>
              <a:off x="1526" y="2818"/>
              <a:ext cx="4234" cy="5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900">
                  <a:solidFill>
                    <a:schemeClr val="folHlink"/>
                  </a:solidFill>
                  <a:cs typeface="+mn-cs"/>
                </a:rPr>
                <a:t>Mjpfhuk; </a:t>
              </a:r>
              <a:r>
                <a:rPr lang="en-US" sz="1900">
                  <a:solidFill>
                    <a:schemeClr val="folHlink"/>
                  </a:solidFill>
                  <a:latin typeface="Helvetica" charset="0"/>
                  <a:cs typeface="+mn-cs"/>
                </a:rPr>
                <a:t>25-31: </a:t>
              </a:r>
            </a:p>
            <a:p>
              <a:pPr algn="ctr">
                <a:defRPr/>
              </a:pPr>
              <a:r>
                <a:rPr lang="en-US" sz="2500">
                  <a:latin typeface="Helvetica" charset="0"/>
                  <a:cs typeface="+mn-cs"/>
                </a:rPr>
                <a:t>    </a:t>
              </a:r>
              <a:r>
                <a:rPr lang="en-US" sz="2800">
                  <a:cs typeface="+mn-cs"/>
                </a:rPr>
                <a:t>NjtDila $lhuj;jpd; fl;lisfs;</a:t>
              </a:r>
            </a:p>
          </p:txBody>
        </p:sp>
        <p:sp>
          <p:nvSpPr>
            <p:cNvPr id="290853" name="Text Box 37"/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“</a:t>
              </a:r>
              <a:r>
                <a:rPr lang="en-US" sz="4800" b="0">
                  <a:solidFill>
                    <a:srgbClr val="66FF66"/>
                  </a:solidFill>
                  <a:cs typeface="+mn-cs"/>
                </a:rPr>
                <a:t>r</a:t>
              </a:r>
              <a:r>
                <a:rPr lang="ja-JP" altLang="en-US" sz="4800" b="0">
                  <a:solidFill>
                    <a:srgbClr val="66FF66"/>
                  </a:solidFill>
                  <a:latin typeface="Arial"/>
                  <a:cs typeface="+mn-cs"/>
                </a:rPr>
                <a:t>”</a:t>
              </a:r>
              <a:endParaRPr lang="en-US" sz="4800" b="0">
                <a:solidFill>
                  <a:srgbClr val="66FF66"/>
                </a:solidFill>
                <a:cs typeface="+mn-cs"/>
              </a:endParaRPr>
            </a:p>
          </p:txBody>
        </p:sp>
      </p:grpSp>
      <p:grpSp>
        <p:nvGrpSpPr>
          <p:cNvPr id="20498" name="Group 40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58" name="Oval 42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59" name="Rectangle 43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60" name="Rectangle 44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61" name="Oval 45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62" name="Rectangle 46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0863" name="Rectangle 47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290864" name="Rectangle 48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290870" name="Text Box 54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290872" name="Text Box 5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9087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90876" name="Rectangle 6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09</a:t>
            </a:r>
          </a:p>
        </p:txBody>
      </p:sp>
      <p:sp>
        <p:nvSpPr>
          <p:cNvPr id="290878" name="Text Box 6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94" name="Rectangle 105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24992" name="Picture 1056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4995" name="Rectangle 1059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76" name="Text Box 1040"/>
          <p:cNvSpPr txBox="1">
            <a:spLocks noChangeArrowheads="1"/>
          </p:cNvSpPr>
          <p:nvPr/>
        </p:nvSpPr>
        <p:spPr bwMode="auto">
          <a:xfrm>
            <a:off x="406400" y="457200"/>
            <a:ext cx="8737600" cy="1403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rgbClr val="99CC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folHlink"/>
                </a:solidFill>
                <a:cs typeface="+mn-cs"/>
              </a:rPr>
              <a:t>NkhNrapd; </a:t>
            </a:r>
            <a:r>
              <a:rPr lang="en-US" sz="3200">
                <a:cs typeface="+mn-cs"/>
              </a:rPr>
              <a:t>thf;Fjj;jjpd;</a:t>
            </a:r>
            <a:r>
              <a:rPr lang="en-US" sz="3200">
                <a:solidFill>
                  <a:schemeClr val="folHlink"/>
                </a:solidFill>
                <a:cs typeface="+mn-cs"/>
              </a:rPr>
              <a:t> cs;slf;fk;</a:t>
            </a:r>
            <a:r>
              <a:rPr lang="ja-JP" altLang="en-US" sz="32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folHlink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3600">
              <a:solidFill>
                <a:schemeClr val="bg2"/>
              </a:solidFill>
              <a:latin typeface="Comic Sans MS" charset="0"/>
              <a:cs typeface="+mn-cs"/>
            </a:endParaRPr>
          </a:p>
        </p:txBody>
      </p:sp>
      <p:sp>
        <p:nvSpPr>
          <p:cNvPr id="424977" name="Text Box 1041"/>
          <p:cNvSpPr txBox="1">
            <a:spLocks noChangeArrowheads="1"/>
          </p:cNvSpPr>
          <p:nvPr/>
        </p:nvSpPr>
        <p:spPr bwMode="auto">
          <a:xfrm>
            <a:off x="365125" y="2457450"/>
            <a:ext cx="75184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2.</a:t>
            </a:r>
            <a:r>
              <a:rPr lang="en-US" sz="2800">
                <a:solidFill>
                  <a:schemeClr val="folHlink"/>
                </a:solidFill>
                <a:cs typeface="+mn-cs"/>
              </a:rPr>
              <a:t>jw;fhypfkhd xOq;F</a:t>
            </a:r>
            <a:endParaRPr lang="en-US" sz="2800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424978" name="Text Box 1042"/>
          <p:cNvSpPr txBox="1">
            <a:spLocks noChangeArrowheads="1"/>
          </p:cNvSpPr>
          <p:nvPr/>
        </p:nvSpPr>
        <p:spPr bwMode="auto">
          <a:xfrm>
            <a:off x="239713" y="1443038"/>
            <a:ext cx="77470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1. </a:t>
            </a:r>
            <a:r>
              <a:rPr lang="en-US" sz="2800">
                <a:solidFill>
                  <a:schemeClr val="folHlink"/>
                </a:solidFill>
                <a:cs typeface="+mn-cs"/>
              </a:rPr>
              <a:t>epge;jidapd; mbg;gilapyhd xg;ge;jk;</a:t>
            </a:r>
            <a:endParaRPr lang="en-US" sz="2800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424979" name="Text Box 1043"/>
          <p:cNvSpPr txBox="1">
            <a:spLocks noChangeArrowheads="1"/>
          </p:cNvSpPr>
          <p:nvPr/>
        </p:nvSpPr>
        <p:spPr bwMode="auto">
          <a:xfrm>
            <a:off x="355600" y="3302000"/>
            <a:ext cx="8991600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3.</a:t>
            </a:r>
            <a:r>
              <a:rPr lang="en-US" sz="2800">
                <a:solidFill>
                  <a:schemeClr val="folHlink"/>
                </a:solidFill>
                <a:cs typeface="+mn-cs"/>
              </a:rPr>
              <a:t>,NaR fpwp];Jtpd; Copaj;jpd; Kbtpy; ,jd; Nehf;fk; epiwNtwpaJ. ,J mq;F Kw;Wg;ngw;wJ</a:t>
            </a:r>
            <a:r>
              <a:rPr lang="en-US" sz="2800">
                <a:solidFill>
                  <a:srgbClr val="99CCFF"/>
                </a:solidFill>
                <a:cs typeface="+mn-cs"/>
              </a:rPr>
              <a:t>.</a:t>
            </a:r>
          </a:p>
        </p:txBody>
      </p:sp>
      <p:sp>
        <p:nvSpPr>
          <p:cNvPr id="424980" name="Text Box 1044"/>
          <p:cNvSpPr txBox="1">
            <a:spLocks noChangeArrowheads="1"/>
          </p:cNvSpPr>
          <p:nvPr/>
        </p:nvSpPr>
        <p:spPr bwMode="auto">
          <a:xfrm>
            <a:off x="349250" y="4648200"/>
            <a:ext cx="8677275" cy="137318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4.</a:t>
            </a:r>
            <a:r>
              <a:rPr lang="en-US" sz="2800">
                <a:solidFill>
                  <a:schemeClr val="folHlink"/>
                </a:solidFill>
                <a:cs typeface="+mn-cs"/>
              </a:rPr>
              <a:t>ghpRj;j Mtpahdth; cyfj;jpw;F mwpKfg;gLj;jg; gl;lgpd;&gt; epahagpukhzk; xt;nthU tpRthrpap;d; tho;tpYk; cs;sj;jpYk; mq;fkha; khwpaJ. </a:t>
            </a:r>
            <a:endParaRPr lang="en-US" sz="2800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424981" name="Oval 1045"/>
          <p:cNvSpPr>
            <a:spLocks noChangeArrowheads="1"/>
          </p:cNvSpPr>
          <p:nvPr/>
        </p:nvSpPr>
        <p:spPr bwMode="auto">
          <a:xfrm>
            <a:off x="711200" y="2449513"/>
            <a:ext cx="2478088" cy="6016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82" name="Oval 1046"/>
          <p:cNvSpPr>
            <a:spLocks noChangeArrowheads="1"/>
          </p:cNvSpPr>
          <p:nvPr/>
        </p:nvSpPr>
        <p:spPr bwMode="auto">
          <a:xfrm>
            <a:off x="642938" y="1422400"/>
            <a:ext cx="25654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83" name="Oval 1047"/>
          <p:cNvSpPr>
            <a:spLocks noChangeArrowheads="1"/>
          </p:cNvSpPr>
          <p:nvPr/>
        </p:nvSpPr>
        <p:spPr bwMode="auto">
          <a:xfrm>
            <a:off x="5811838" y="3733800"/>
            <a:ext cx="3182937" cy="660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4985" name="Text Box 104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24986" name="Rectangle 10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4989" name="Rectangle 1053"/>
          <p:cNvSpPr>
            <a:spLocks noChangeArrowheads="1"/>
          </p:cNvSpPr>
          <p:nvPr/>
        </p:nvSpPr>
        <p:spPr bwMode="auto">
          <a:xfrm>
            <a:off x="808672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10</a:t>
            </a:r>
          </a:p>
        </p:txBody>
      </p:sp>
      <p:sp>
        <p:nvSpPr>
          <p:cNvPr id="424991" name="Text Box 1055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  <p:sp>
        <p:nvSpPr>
          <p:cNvPr id="424996" name="Text Box 1060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424997" name="Rectangle 1061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424999" name="AutoShape 1063"/>
          <p:cNvSpPr>
            <a:spLocks noChangeArrowheads="1"/>
          </p:cNvSpPr>
          <p:nvPr/>
        </p:nvSpPr>
        <p:spPr bwMode="auto">
          <a:xfrm>
            <a:off x="1746250" y="5207000"/>
            <a:ext cx="2603500" cy="4048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5000" name="AutoShape 1064"/>
          <p:cNvSpPr>
            <a:spLocks noChangeArrowheads="1"/>
          </p:cNvSpPr>
          <p:nvPr/>
        </p:nvSpPr>
        <p:spPr bwMode="auto">
          <a:xfrm>
            <a:off x="738188" y="4727575"/>
            <a:ext cx="8032750" cy="4683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2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95" grpId="0" animBg="1"/>
      <p:bldP spid="424977" grpId="0" autoUpdateAnimBg="0"/>
      <p:bldP spid="424978" grpId="0" autoUpdateAnimBg="0"/>
      <p:bldP spid="424979" grpId="0" autoUpdateAnimBg="0"/>
      <p:bldP spid="424980" grpId="0" autoUpdateAnimBg="0"/>
      <p:bldP spid="424981" grpId="0" animBg="1"/>
      <p:bldP spid="424982" grpId="0" animBg="1"/>
      <p:bldP spid="424983" grpId="0" animBg="1"/>
      <p:bldP spid="424999" grpId="0" animBg="1"/>
      <p:bldP spid="4250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24000" y="1643063"/>
            <a:ext cx="6943725" cy="4875212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cs typeface="+mn-cs"/>
              </a:rPr>
              <a:t>,NaR nrhd;dhH </a:t>
            </a:r>
            <a:r>
              <a:rPr lang="en-US" sz="4000" i="1">
                <a:latin typeface="Times New Roman" charset="0"/>
                <a:cs typeface="+mn-cs"/>
              </a:rPr>
              <a:t>:</a:t>
            </a:r>
            <a:endParaRPr lang="en-US" sz="4000" b="0" i="1"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sz="36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600" i="1">
                <a:solidFill>
                  <a:schemeClr val="tx2"/>
                </a:solidFill>
                <a:cs typeface="+mn-cs"/>
              </a:rPr>
              <a:t>epahag;gpukhzj;ijahdhYk; jPHf;fjhprdq;fisahdhYk</a:t>
            </a:r>
            <a:r>
              <a:rPr lang="en-US" sz="4000" i="1">
                <a:solidFill>
                  <a:schemeClr val="tx2"/>
                </a:solidFill>
                <a:cs typeface="+mn-cs"/>
              </a:rPr>
              <a:t>; mopf;fpwjw;F te;Njd; vd;W vz;zpf;nfhs;shNjAq;fs;;@  </a:t>
            </a:r>
            <a:endParaRPr lang="en-US" sz="4000" i="1" u="sng">
              <a:solidFill>
                <a:schemeClr val="tx2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i="1">
                <a:cs typeface="+mn-cs"/>
              </a:rPr>
              <a:t>mopf;fpwjw;F my;y epiwNtw;Wfpwjw;Nf te;Njd</a:t>
            </a:r>
            <a:r>
              <a:rPr lang="en-US" sz="4000" i="1">
                <a:solidFill>
                  <a:schemeClr val="tx2"/>
                </a:solidFill>
                <a:cs typeface="+mn-cs"/>
              </a:rPr>
              <a:t>;</a:t>
            </a:r>
            <a:r>
              <a:rPr lang="ja-JP" altLang="en-US" sz="40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4000" i="1">
              <a:solidFill>
                <a:schemeClr val="tx2"/>
              </a:solidFill>
              <a:cs typeface="+mn-cs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471613" y="536575"/>
            <a:ext cx="6545262" cy="1003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cs typeface="+mn-cs"/>
              </a:rPr>
              <a:t>kj;NjA</a:t>
            </a:r>
            <a:r>
              <a:rPr lang="en-US" sz="5400" i="1">
                <a:cs typeface="+mn-cs"/>
              </a:rPr>
              <a:t> </a:t>
            </a:r>
            <a:r>
              <a:rPr lang="en-US" sz="5400" i="1">
                <a:latin typeface="Times New Roman" charset="0"/>
                <a:cs typeface="+mn-cs"/>
              </a:rPr>
              <a:t>5:17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522413" y="4067175"/>
            <a:ext cx="6680200" cy="698500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rgbClr val="FF3300"/>
                </a:solidFill>
                <a:latin typeface="Times New Roman" charset="0"/>
                <a:cs typeface="+mn-cs"/>
              </a:rPr>
              <a:t>                 </a:t>
            </a:r>
            <a:endParaRPr lang="en-US" sz="4000" i="1" u="sng">
              <a:solidFill>
                <a:srgbClr val="33CC33"/>
              </a:solidFill>
              <a:latin typeface="Times New Roman" charset="0"/>
              <a:cs typeface="+mn-cs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8902700" y="53244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11</a:t>
            </a: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0" y="-360363"/>
            <a:ext cx="9144000" cy="685800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2970213" y="319088"/>
            <a:ext cx="3636962" cy="1550987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i="1">
                <a:solidFill>
                  <a:schemeClr val="tx2"/>
                </a:solidFill>
                <a:cs typeface="+mn-cs"/>
              </a:rPr>
              <a:t>Mgpufhkpd; cld;gbf;if</a:t>
            </a:r>
          </a:p>
          <a:p>
            <a:pPr algn="ctr">
              <a:lnSpc>
                <a:spcPct val="80000"/>
              </a:lnSpc>
              <a:defRPr/>
            </a:pPr>
            <a:endParaRPr lang="en-US" sz="4000" i="1">
              <a:solidFill>
                <a:schemeClr val="tx2"/>
              </a:solidFill>
              <a:latin typeface="Kosher-Normal" charset="0"/>
              <a:cs typeface="+mn-cs"/>
            </a:endParaRP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Mgpufhkpd;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miog;G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Mjp:</a:t>
            </a:r>
            <a:r>
              <a:rPr lang="en-US" sz="2400">
                <a:latin typeface="Helvetica" charset="0"/>
                <a:cs typeface="+mn-cs"/>
              </a:rPr>
              <a:t>12:1-3</a:t>
            </a: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4062" name="Text Box 1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14063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cld;gbf;if</a:t>
            </a:r>
          </a:p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15:9-18</a:t>
            </a:r>
          </a:p>
        </p:txBody>
      </p:sp>
      <p:sp>
        <p:nvSpPr>
          <p:cNvPr id="514077" name="Rectangle 29"/>
          <p:cNvSpPr>
            <a:spLocks noChangeArrowheads="1"/>
          </p:cNvSpPr>
          <p:nvPr/>
        </p:nvSpPr>
        <p:spPr bwMode="auto">
          <a:xfrm>
            <a:off x="315913" y="6365875"/>
            <a:ext cx="8634412" cy="819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i="1">
                <a:solidFill>
                  <a:srgbClr val="FFFF39"/>
                </a:solidFill>
                <a:cs typeface="+mn-cs"/>
              </a:rPr>
              <a:t>Ntjhfk ntspg;ghl;bd; KJnfYk;G</a:t>
            </a:r>
          </a:p>
          <a:p>
            <a:pPr algn="ctr">
              <a:defRPr/>
            </a:pPr>
            <a:endParaRPr lang="en-US" sz="2400" i="1">
              <a:solidFill>
                <a:srgbClr val="FFFF39"/>
              </a:solidFill>
              <a:latin typeface="Helvetica" charset="0"/>
              <a:cs typeface="+mn-cs"/>
            </a:endParaRPr>
          </a:p>
        </p:txBody>
      </p:sp>
      <p:sp>
        <p:nvSpPr>
          <p:cNvPr id="514085" name="Rectangle 37"/>
          <p:cNvSpPr>
            <a:spLocks noChangeArrowheads="1"/>
          </p:cNvSpPr>
          <p:nvPr/>
        </p:nvSpPr>
        <p:spPr bwMode="auto">
          <a:xfrm>
            <a:off x="0" y="2522538"/>
            <a:ext cx="9144000" cy="1552575"/>
          </a:xfrm>
          <a:prstGeom prst="rect">
            <a:avLst/>
          </a:prstGeom>
          <a:noFill/>
          <a:ln>
            <a:noFill/>
          </a:ln>
          <a:effectLst>
            <a:outerShdw blurRad="63500" dist="162639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folHlink"/>
                </a:solidFill>
                <a:cs typeface="+mn-cs"/>
              </a:rPr>
              <a:t>mjpf jfty;fs; mlq;fpa cld;gbf;ifapd; cs;slf;fk;</a:t>
            </a:r>
            <a:endParaRPr lang="en-US" sz="48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4087" name="Text Box 39"/>
          <p:cNvSpPr txBox="1">
            <a:spLocks noChangeArrowheads="1"/>
          </p:cNvSpPr>
          <p:nvPr/>
        </p:nvSpPr>
        <p:spPr bwMode="auto">
          <a:xfrm>
            <a:off x="0" y="4619625"/>
            <a:ext cx="4954588" cy="143033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cjtpg; Gj;jfk;</a:t>
            </a:r>
            <a:r>
              <a:rPr lang="en-US" sz="3600">
                <a:solidFill>
                  <a:srgbClr val="FFFF00"/>
                </a:solidFill>
                <a:latin typeface="Comic Sans MS" charset="0"/>
                <a:cs typeface="+mn-cs"/>
              </a:rPr>
              <a:t> #14</a:t>
            </a:r>
          </a:p>
          <a:p>
            <a:pPr algn="ctr">
              <a:spcBef>
                <a:spcPct val="50000"/>
              </a:spcBef>
              <a:defRPr/>
            </a:pPr>
            <a:endParaRPr lang="en-US" sz="3200">
              <a:solidFill>
                <a:srgbClr val="FFFF00"/>
              </a:solidFill>
              <a:latin typeface="Comic Sans MS" charset="0"/>
              <a:cs typeface="+mn-cs"/>
            </a:endParaRPr>
          </a:p>
        </p:txBody>
      </p:sp>
      <p:sp>
        <p:nvSpPr>
          <p:cNvPr id="514088" name="Text Box 40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514089" name="Text Box 4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4090" name="Rectangle 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14093" name="Rectangle 4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12</a:t>
            </a:r>
          </a:p>
        </p:txBody>
      </p:sp>
      <p:sp>
        <p:nvSpPr>
          <p:cNvPr id="514095" name="Text Box 4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14096" name="Rectangle 48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7.2.05B.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677863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389188" y="388938"/>
            <a:ext cx="4786312" cy="126047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800" i="1">
                <a:solidFill>
                  <a:schemeClr val="tx2"/>
                </a:solidFill>
                <a:cs typeface="+mn-cs"/>
              </a:rPr>
              <a:t>Mgpufhkpd; cld;gbf;if</a:t>
            </a: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Mgpufhkpd;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miog;G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Mjp:</a:t>
            </a:r>
            <a:r>
              <a:rPr lang="en-US" sz="2400">
                <a:latin typeface="Helvetica" charset="0"/>
                <a:cs typeface="+mn-cs"/>
              </a:rPr>
              <a:t>12:1-3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873125" y="4152900"/>
            <a:ext cx="1587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Njrk;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17135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cld;gbf;if</a:t>
            </a:r>
          </a:p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15:9-18</a:t>
            </a:r>
            <a:endParaRPr lang="en-US" sz="2000" b="0">
              <a:latin typeface="Comic Sans MS" charset="0"/>
              <a:cs typeface="+mn-cs"/>
            </a:endParaRP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535363" y="4203700"/>
            <a:ext cx="15716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tpij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130925" y="4070350"/>
            <a:ext cx="24876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MrPh;thjk;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844550" y="3262313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13:15</a:t>
            </a:r>
          </a:p>
        </p:txBody>
      </p:sp>
      <p:sp>
        <p:nvSpPr>
          <p:cNvPr id="517141" name="Rectangle 21"/>
          <p:cNvSpPr>
            <a:spLocks noChangeArrowheads="1"/>
          </p:cNvSpPr>
          <p:nvPr/>
        </p:nvSpPr>
        <p:spPr bwMode="auto">
          <a:xfrm>
            <a:off x="815975" y="49466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12:1</a:t>
            </a:r>
          </a:p>
        </p:txBody>
      </p:sp>
      <p:sp>
        <p:nvSpPr>
          <p:cNvPr id="517145" name="Rectangle 25"/>
          <p:cNvSpPr>
            <a:spLocks noChangeArrowheads="1"/>
          </p:cNvSpPr>
          <p:nvPr/>
        </p:nvSpPr>
        <p:spPr bwMode="auto">
          <a:xfrm>
            <a:off x="3482975" y="5003800"/>
            <a:ext cx="13906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12:2</a:t>
            </a:r>
          </a:p>
        </p:txBody>
      </p:sp>
      <p:sp>
        <p:nvSpPr>
          <p:cNvPr id="517146" name="Rectangle 26"/>
          <p:cNvSpPr>
            <a:spLocks noChangeArrowheads="1"/>
          </p:cNvSpPr>
          <p:nvPr/>
        </p:nvSpPr>
        <p:spPr bwMode="auto">
          <a:xfrm>
            <a:off x="6426200" y="4848225"/>
            <a:ext cx="1487488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12:3</a:t>
            </a:r>
          </a:p>
        </p:txBody>
      </p:sp>
      <p:sp>
        <p:nvSpPr>
          <p:cNvPr id="517147" name="Rectangle 27"/>
          <p:cNvSpPr>
            <a:spLocks noChangeArrowheads="1"/>
          </p:cNvSpPr>
          <p:nvPr/>
        </p:nvSpPr>
        <p:spPr bwMode="auto">
          <a:xfrm>
            <a:off x="3308350" y="3184525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13:14-16</a:t>
            </a:r>
          </a:p>
        </p:txBody>
      </p:sp>
      <p:sp>
        <p:nvSpPr>
          <p:cNvPr id="517148" name="Rectangle 28"/>
          <p:cNvSpPr>
            <a:spLocks noChangeArrowheads="1"/>
          </p:cNvSpPr>
          <p:nvPr/>
        </p:nvSpPr>
        <p:spPr bwMode="auto">
          <a:xfrm>
            <a:off x="6129338" y="322262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15:9-18</a:t>
            </a:r>
          </a:p>
        </p:txBody>
      </p:sp>
      <p:sp>
        <p:nvSpPr>
          <p:cNvPr id="517149" name="Rectangle 29"/>
          <p:cNvSpPr>
            <a:spLocks noChangeArrowheads="1"/>
          </p:cNvSpPr>
          <p:nvPr/>
        </p:nvSpPr>
        <p:spPr bwMode="auto">
          <a:xfrm>
            <a:off x="315913" y="6365875"/>
            <a:ext cx="8634412" cy="819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i="1">
                <a:solidFill>
                  <a:srgbClr val="FFFF39"/>
                </a:solidFill>
                <a:cs typeface="+mn-cs"/>
              </a:rPr>
              <a:t>Ntjhfk ntspg;ghl;bd; KJnfYk;G</a:t>
            </a:r>
          </a:p>
          <a:p>
            <a:pPr algn="ctr">
              <a:defRPr/>
            </a:pPr>
            <a:endParaRPr lang="en-US" sz="2400" i="1">
              <a:solidFill>
                <a:srgbClr val="FFFF39"/>
              </a:solidFill>
              <a:latin typeface="Helvetica" charset="0"/>
              <a:cs typeface="+mn-cs"/>
            </a:endParaRPr>
          </a:p>
        </p:txBody>
      </p:sp>
      <p:sp>
        <p:nvSpPr>
          <p:cNvPr id="517154" name="Rectangle 34"/>
          <p:cNvSpPr>
            <a:spLocks noChangeArrowheads="1"/>
          </p:cNvSpPr>
          <p:nvPr/>
        </p:nvSpPr>
        <p:spPr bwMode="auto">
          <a:xfrm>
            <a:off x="444500" y="2667000"/>
            <a:ext cx="21986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epj;jpakhdJ</a:t>
            </a:r>
          </a:p>
        </p:txBody>
      </p:sp>
      <p:sp>
        <p:nvSpPr>
          <p:cNvPr id="517155" name="Rectangle 35"/>
          <p:cNvSpPr>
            <a:spLocks noChangeArrowheads="1"/>
          </p:cNvSpPr>
          <p:nvPr/>
        </p:nvSpPr>
        <p:spPr bwMode="auto">
          <a:xfrm>
            <a:off x="3373438" y="2630488"/>
            <a:ext cx="21955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Neh;rhpahdJ</a:t>
            </a:r>
          </a:p>
        </p:txBody>
      </p: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5668963" y="2630488"/>
            <a:ext cx="34750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mstplKbahjJ</a:t>
            </a:r>
          </a:p>
        </p:txBody>
      </p:sp>
      <p:sp>
        <p:nvSpPr>
          <p:cNvPr id="517163" name="Text Box 4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716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17167" name="Rectangle 4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13</a:t>
            </a:r>
          </a:p>
        </p:txBody>
      </p:sp>
      <p:sp>
        <p:nvSpPr>
          <p:cNvPr id="517169" name="Text Box 4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17170" name="Rectangle 50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7.2.05B.</a:t>
            </a:r>
          </a:p>
        </p:txBody>
      </p:sp>
      <p:grpSp>
        <p:nvGrpSpPr>
          <p:cNvPr id="28703" name="Group 58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7180" name="AutoShape 60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7181" name="AutoShape 61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7182" name="AutoShape 62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236538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2735263" y="458788"/>
            <a:ext cx="3636962" cy="1063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i="1">
                <a:solidFill>
                  <a:schemeClr val="tx2"/>
                </a:solidFill>
                <a:cs typeface="+mn-cs"/>
              </a:rPr>
              <a:t>Mgpufhkpd; cld;gbf;if</a:t>
            </a: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Mgpufhkpd;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miog;G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Mjp:</a:t>
            </a:r>
            <a:r>
              <a:rPr lang="en-US" sz="2400">
                <a:latin typeface="Helvetica" charset="0"/>
                <a:cs typeface="+mn-cs"/>
              </a:rPr>
              <a:t>12:1-3</a:t>
            </a:r>
          </a:p>
          <a:p>
            <a:pPr algn="r">
              <a:defRPr/>
            </a:pP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3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4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5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6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58" name="Text Box 1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18159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271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cld;gbf;if</a:t>
            </a:r>
          </a:p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15:9-18</a:t>
            </a:r>
            <a:endParaRPr lang="en-US" sz="2000" b="0">
              <a:latin typeface="Comic Sans MS" charset="0"/>
              <a:cs typeface="+mn-cs"/>
            </a:endParaRPr>
          </a:p>
          <a:p>
            <a:pPr>
              <a:defRPr/>
            </a:pPr>
            <a:endParaRPr lang="en-US" sz="2000" b="0">
              <a:latin typeface="Comic Sans MS" charset="0"/>
              <a:cs typeface="+mn-cs"/>
            </a:endParaRPr>
          </a:p>
        </p:txBody>
      </p:sp>
      <p:sp>
        <p:nvSpPr>
          <p:cNvPr id="518162" name="Rectangle 18"/>
          <p:cNvSpPr>
            <a:spLocks noChangeArrowheads="1"/>
          </p:cNvSpPr>
          <p:nvPr/>
        </p:nvSpPr>
        <p:spPr bwMode="auto">
          <a:xfrm>
            <a:off x="3951288" y="3582988"/>
            <a:ext cx="15716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tpij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MrPh;thjk;</a:t>
            </a:r>
          </a:p>
        </p:txBody>
      </p:sp>
      <p:sp>
        <p:nvSpPr>
          <p:cNvPr id="518164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Gen 13:15</a:t>
            </a:r>
          </a:p>
        </p:txBody>
      </p:sp>
      <p:sp>
        <p:nvSpPr>
          <p:cNvPr id="518165" name="Rectangle 21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 12:1</a:t>
            </a:r>
          </a:p>
        </p:txBody>
      </p:sp>
      <p:sp>
        <p:nvSpPr>
          <p:cNvPr id="518169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 12:2</a:t>
            </a:r>
          </a:p>
        </p:txBody>
      </p:sp>
      <p:sp>
        <p:nvSpPr>
          <p:cNvPr id="518170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 12:3</a:t>
            </a:r>
          </a:p>
        </p:txBody>
      </p:sp>
      <p:sp>
        <p:nvSpPr>
          <p:cNvPr id="518171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 13:14-16</a:t>
            </a:r>
          </a:p>
        </p:txBody>
      </p:sp>
      <p:sp>
        <p:nvSpPr>
          <p:cNvPr id="518172" name="Rectangle 28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 15:9-18</a:t>
            </a:r>
          </a:p>
        </p:txBody>
      </p:sp>
      <p:sp>
        <p:nvSpPr>
          <p:cNvPr id="518173" name="Rectangle 29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i="1">
                <a:solidFill>
                  <a:srgbClr val="FFFF39"/>
                </a:solidFill>
                <a:cs typeface="+mn-cs"/>
              </a:rPr>
              <a:t>Ntjhfk ntspg;ghl;bd; KJnfYk;G</a:t>
            </a:r>
          </a:p>
        </p:txBody>
      </p:sp>
      <p:sp>
        <p:nvSpPr>
          <p:cNvPr id="518174" name="Line 30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8177" name="Rectangle 33"/>
          <p:cNvSpPr>
            <a:spLocks noChangeArrowheads="1"/>
          </p:cNvSpPr>
          <p:nvPr/>
        </p:nvSpPr>
        <p:spPr bwMode="auto">
          <a:xfrm>
            <a:off x="2649538" y="4797425"/>
            <a:ext cx="3821112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Mjpf jfty;fs; mlq;fpa cld;gbf;ifapd; cs;slf;fk;</a:t>
            </a:r>
            <a:endParaRPr lang="en-US" sz="20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defRPr/>
            </a:pPr>
            <a:endParaRPr lang="en-US" sz="20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8178" name="Rectangle 34"/>
          <p:cNvSpPr>
            <a:spLocks noChangeArrowheads="1"/>
          </p:cNvSpPr>
          <p:nvPr/>
        </p:nvSpPr>
        <p:spPr bwMode="auto">
          <a:xfrm>
            <a:off x="790575" y="2443163"/>
            <a:ext cx="2198688" cy="12477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epj;jpakhdJ</a:t>
            </a:r>
          </a:p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13:15</a:t>
            </a:r>
          </a:p>
          <a:p>
            <a:pPr>
              <a:defRPr/>
            </a:pPr>
            <a:endParaRPr lang="en-US" sz="28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8179" name="Rectangle 35"/>
          <p:cNvSpPr>
            <a:spLocks noChangeArrowheads="1"/>
          </p:cNvSpPr>
          <p:nvPr/>
        </p:nvSpPr>
        <p:spPr bwMode="auto">
          <a:xfrm>
            <a:off x="3535363" y="2466975"/>
            <a:ext cx="2195512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Neh;rhpahd</a:t>
            </a:r>
          </a:p>
          <a:p>
            <a:pPr>
              <a:defRPr/>
            </a:pPr>
            <a:endParaRPr lang="en-US" sz="28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8180" name="Rectangle 36"/>
          <p:cNvSpPr>
            <a:spLocks noChangeArrowheads="1"/>
          </p:cNvSpPr>
          <p:nvPr/>
        </p:nvSpPr>
        <p:spPr bwMode="auto">
          <a:xfrm>
            <a:off x="5900738" y="2395538"/>
            <a:ext cx="3475037" cy="12477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mstplKbahjJ</a:t>
            </a:r>
          </a:p>
          <a:p>
            <a:pPr>
              <a:defRPr/>
            </a:pPr>
            <a:endParaRPr lang="en-US" sz="2000">
              <a:latin typeface="Helvetica" charset="0"/>
              <a:cs typeface="+mn-cs"/>
            </a:endParaRPr>
          </a:p>
          <a:p>
            <a:pPr>
              <a:defRPr/>
            </a:pPr>
            <a:endParaRPr lang="en-US" sz="28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grpSp>
        <p:nvGrpSpPr>
          <p:cNvPr id="30748" name="Group 58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8182" name="AutoShape 38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8183" name="AutoShape 39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8184" name="AutoShape 40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8185" name="AutoShape 41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18189" name="Text Box 4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8190" name="Rectangle 4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18193" name="Rectangle 4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14</a:t>
            </a:r>
          </a:p>
        </p:txBody>
      </p:sp>
      <p:sp>
        <p:nvSpPr>
          <p:cNvPr id="518195" name="Text Box 51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518196" name="Text Box 52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18197" name="Rectangle 53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7.2.05B.</a:t>
            </a:r>
          </a:p>
        </p:txBody>
      </p:sp>
      <p:sp>
        <p:nvSpPr>
          <p:cNvPr id="518200" name="Rectangle 56"/>
          <p:cNvSpPr>
            <a:spLocks noChangeArrowheads="1"/>
          </p:cNvSpPr>
          <p:nvPr/>
        </p:nvSpPr>
        <p:spPr bwMode="auto">
          <a:xfrm>
            <a:off x="882650" y="5259388"/>
            <a:ext cx="1570038" cy="9429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HallmarkeCondBold" charset="0"/>
                <a:cs typeface="+mn-cs"/>
              </a:rPr>
              <a:t>  </a:t>
            </a:r>
            <a:r>
              <a:rPr lang="en-US" sz="28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800">
              <a:latin typeface="HallmarkeCondBold" charset="0"/>
              <a:cs typeface="+mn-cs"/>
            </a:endParaRPr>
          </a:p>
        </p:txBody>
      </p:sp>
      <p:sp>
        <p:nvSpPr>
          <p:cNvPr id="518201" name="Rectangle 57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Cgh </a:t>
            </a:r>
            <a:r>
              <a:rPr lang="en-US" sz="2000">
                <a:latin typeface="Helvetica" charset="0"/>
                <a:cs typeface="+mn-cs"/>
              </a:rPr>
              <a:t>30: 1-10</a:t>
            </a:r>
          </a:p>
        </p:txBody>
      </p:sp>
      <p:sp>
        <p:nvSpPr>
          <p:cNvPr id="518203" name="AutoShape 59"/>
          <p:cNvSpPr>
            <a:spLocks noChangeArrowheads="1"/>
          </p:cNvSpPr>
          <p:nvPr/>
        </p:nvSpPr>
        <p:spPr bwMode="auto">
          <a:xfrm>
            <a:off x="609600" y="52578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200" grpId="0" autoUpdateAnimBg="0"/>
      <p:bldP spid="518201" grpId="0" autoUpdateAnimBg="0"/>
      <p:bldP spid="5182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10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8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9" name="Picture 1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96" name="Text Box 1036"/>
          <p:cNvSpPr txBox="1">
            <a:spLocks noChangeArrowheads="1"/>
          </p:cNvSpPr>
          <p:nvPr/>
        </p:nvSpPr>
        <p:spPr bwMode="auto">
          <a:xfrm>
            <a:off x="104775" y="5467350"/>
            <a:ext cx="96853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cs typeface="+mn-cs"/>
              </a:rPr>
              <a:t>Mgpufhk; re;jjpahhpd; Njrk;</a:t>
            </a:r>
          </a:p>
        </p:txBody>
      </p:sp>
      <p:sp>
        <p:nvSpPr>
          <p:cNvPr id="426000" name="Text Box 1040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26003" name="Text Box 104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26004" name="Rectangle 10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6007" name="Rectangle 104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15</a:t>
            </a:r>
          </a:p>
        </p:txBody>
      </p:sp>
      <p:pic>
        <p:nvPicPr>
          <p:cNvPr id="426010" name="Picture 1050" descr="Jezreel Valley from Muhraqa to Tabor and Moreh,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6009" name="Picture 1049" descr="Sea of Galilee from northwest, df 0401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1376363" y="849313"/>
            <a:ext cx="7110412" cy="307816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Times New Roman" charset="0"/>
                <a:cs typeface="+mn-cs"/>
              </a:rPr>
              <a:t>                 </a:t>
            </a:r>
          </a:p>
          <a:p>
            <a:pPr>
              <a:defRPr/>
            </a:pPr>
            <a:r>
              <a:rPr lang="en-US" sz="2800">
                <a:latin typeface="Times New Roman" charset="0"/>
                <a:cs typeface="+mn-cs"/>
              </a:rPr>
              <a:t>	</a:t>
            </a:r>
            <a:r>
              <a:rPr lang="en-US" sz="3600" baseline="30000">
                <a:latin typeface="Times New Roman" charset="0"/>
                <a:cs typeface="+mn-cs"/>
              </a:rPr>
              <a:t>5</a:t>
            </a:r>
            <a:r>
              <a:rPr lang="en-US" sz="2800">
                <a:latin typeface="Times New Roman" charset="0"/>
                <a:cs typeface="+mn-cs"/>
              </a:rPr>
              <a:t> </a:t>
            </a:r>
            <a:r>
              <a:rPr lang="en-US" sz="2800">
                <a:cs typeface="+mn-cs"/>
              </a:rPr>
              <a:t>cd; gpjhf;fs; Rje;jhpj;jpUe;j Njrj;ij eP Rje;jhpf;Fk;gbf;F&gt; cd; Njtdhfpa fh;j;jh; mjpy; cd;idr; Nrh;j;J&gt; cdf;F ed;ik nra;J&gt; </a:t>
            </a:r>
            <a:r>
              <a:rPr lang="en-US" sz="2800">
                <a:solidFill>
                  <a:srgbClr val="FFFF00"/>
                </a:solidFill>
                <a:cs typeface="+mn-cs"/>
              </a:rPr>
              <a:t>cd; gpjhf;fisg; ghh;f;fpYk; cd;idg; ngUfg;gz;Zthh;.   </a:t>
            </a:r>
            <a:endParaRPr lang="en-US" sz="28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179513" y="290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cghfkk; </a:t>
            </a:r>
            <a:r>
              <a:rPr lang="en-US" sz="3200">
                <a:latin typeface="Times New Roman" charset="0"/>
                <a:cs typeface="+mn-cs"/>
              </a:rPr>
              <a:t> 30</a:t>
            </a:r>
            <a:r>
              <a:rPr lang="en-US" sz="2800">
                <a:latin typeface="Times New Roman" charset="0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Njrj;jpw;fhd thf;Fjj;jk;</a:t>
            </a:r>
            <a:endParaRPr lang="en-US" sz="28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1389063" y="4037013"/>
            <a:ext cx="7110412" cy="26511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baseline="30000">
                <a:cs typeface="+mn-cs"/>
              </a:rPr>
              <a:t>;</a:t>
            </a:r>
            <a:r>
              <a:rPr lang="en-US" sz="2800">
                <a:cs typeface="+mn-cs"/>
              </a:rPr>
              <a:t> 6 cd; Njtdhfpa fh;j;jhpy; eP cd; KO ,Ujaj;NjhLk; cd; KO Mj;JkhNthLk; md;G$h;e;J gpiof;Fk;gb&gt; cd; Njtdhfpa fh;j;jh; cd; ,Ujaj;ijAk; 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cd; re;jjpahhpd; ,Ujaj;ijAk; tpUj;jNrjdk;gz;Zthh;</a:t>
            </a: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164878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16</a:t>
            </a:r>
          </a:p>
        </p:txBody>
      </p:sp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utoUpdateAnimBg="0"/>
      <p:bldP spid="1648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590851" name="Text Box 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90854" name="Rectangle 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17</a:t>
            </a:r>
          </a:p>
        </p:txBody>
      </p:sp>
      <p:pic>
        <p:nvPicPr>
          <p:cNvPr id="5908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6" name="Picture 1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0867" name="Text Box 19"/>
          <p:cNvSpPr txBox="1">
            <a:spLocks noChangeArrowheads="1"/>
          </p:cNvSpPr>
          <p:nvPr/>
        </p:nvSpPr>
        <p:spPr bwMode="auto">
          <a:xfrm>
            <a:off x="0" y="573087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folHlink"/>
                </a:solidFill>
                <a:cs typeface="+mn-cs"/>
              </a:rPr>
              <a:t>nropg;ghd mofhd Njrk;</a:t>
            </a:r>
            <a:endParaRPr lang="en-US" sz="3200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5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76" name="Rectangle 1028"/>
          <p:cNvSpPr>
            <a:spLocks noChangeArrowheads="1"/>
          </p:cNvSpPr>
          <p:nvPr/>
        </p:nvSpPr>
        <p:spPr bwMode="auto">
          <a:xfrm>
            <a:off x="2566988" y="473075"/>
            <a:ext cx="3890962" cy="1846263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800" i="1">
                <a:solidFill>
                  <a:schemeClr val="tx2"/>
                </a:solidFill>
                <a:cs typeface="+mn-cs"/>
              </a:rPr>
              <a:t>Mgpufhkpd; cld;gbf;if</a:t>
            </a:r>
          </a:p>
          <a:p>
            <a:pPr algn="ctr">
              <a:lnSpc>
                <a:spcPct val="80000"/>
              </a:lnSpc>
              <a:defRPr/>
            </a:pPr>
            <a:endParaRPr lang="en-US" sz="4800" i="1">
              <a:solidFill>
                <a:schemeClr val="tx2"/>
              </a:solidFill>
              <a:latin typeface="Kosher-Normal" charset="0"/>
              <a:cs typeface="+mn-cs"/>
            </a:endParaRPr>
          </a:p>
        </p:txBody>
      </p:sp>
      <p:sp>
        <p:nvSpPr>
          <p:cNvPr id="515077" name="Rectangle 1029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Mgpufhkpd;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miog;G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Mjp:</a:t>
            </a:r>
            <a:r>
              <a:rPr lang="en-US" sz="2400">
                <a:latin typeface="Helvetica" charset="0"/>
                <a:cs typeface="+mn-cs"/>
              </a:rPr>
              <a:t>12:1-3</a:t>
            </a:r>
          </a:p>
          <a:p>
            <a:pPr algn="r">
              <a:defRPr/>
            </a:pP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515078" name="Rectangle 1030"/>
          <p:cNvSpPr>
            <a:spLocks noChangeArrowheads="1"/>
          </p:cNvSpPr>
          <p:nvPr/>
        </p:nvSpPr>
        <p:spPr bwMode="auto">
          <a:xfrm>
            <a:off x="1108075" y="3603625"/>
            <a:ext cx="1573213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5079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0" name="Line 103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1" name="Line 1033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2" name="Line 1034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3" name="Line 1035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4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086" name="Text Box 103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15087" name="Text Box 1039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cld;gbf;if</a:t>
            </a:r>
          </a:p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15:9-18</a:t>
            </a:r>
          </a:p>
        </p:txBody>
      </p:sp>
      <p:sp>
        <p:nvSpPr>
          <p:cNvPr id="515090" name="Rectangle 1042"/>
          <p:cNvSpPr>
            <a:spLocks noChangeArrowheads="1"/>
          </p:cNvSpPr>
          <p:nvPr/>
        </p:nvSpPr>
        <p:spPr bwMode="auto">
          <a:xfrm>
            <a:off x="3951288" y="3582988"/>
            <a:ext cx="15716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tpij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5091" name="Rectangle 1043"/>
          <p:cNvSpPr>
            <a:spLocks noChangeArrowheads="1"/>
          </p:cNvSpPr>
          <p:nvPr/>
        </p:nvSpPr>
        <p:spPr bwMode="auto">
          <a:xfrm>
            <a:off x="6062663" y="3586163"/>
            <a:ext cx="2487612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MrPh;thjk;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5092" name="Rectangle 1044"/>
          <p:cNvSpPr>
            <a:spLocks noChangeArrowheads="1"/>
          </p:cNvSpPr>
          <p:nvPr/>
        </p:nvSpPr>
        <p:spPr bwMode="auto">
          <a:xfrm>
            <a:off x="877888" y="2859088"/>
            <a:ext cx="1803400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</a:t>
            </a:r>
            <a:r>
              <a:rPr lang="en-US" sz="2000">
                <a:latin typeface="Helvetica" charset="0"/>
                <a:cs typeface="+mn-cs"/>
              </a:rPr>
              <a:t>13:15</a:t>
            </a:r>
          </a:p>
        </p:txBody>
      </p:sp>
      <p:sp>
        <p:nvSpPr>
          <p:cNvPr id="515093" name="Rectangle 1045"/>
          <p:cNvSpPr>
            <a:spLocks noChangeArrowheads="1"/>
          </p:cNvSpPr>
          <p:nvPr/>
        </p:nvSpPr>
        <p:spPr bwMode="auto">
          <a:xfrm>
            <a:off x="1065213" y="4032250"/>
            <a:ext cx="1570037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</a:t>
            </a:r>
            <a:r>
              <a:rPr lang="en-US" sz="2000">
                <a:latin typeface="Helvetica" charset="0"/>
                <a:cs typeface="+mn-cs"/>
              </a:rPr>
              <a:t>12:1</a:t>
            </a:r>
          </a:p>
        </p:txBody>
      </p:sp>
      <p:sp>
        <p:nvSpPr>
          <p:cNvPr id="515097" name="Rectangle 1049"/>
          <p:cNvSpPr>
            <a:spLocks noChangeArrowheads="1"/>
          </p:cNvSpPr>
          <p:nvPr/>
        </p:nvSpPr>
        <p:spPr bwMode="auto">
          <a:xfrm>
            <a:off x="3884613" y="4035425"/>
            <a:ext cx="15144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</a:t>
            </a:r>
            <a:r>
              <a:rPr lang="en-US" sz="2000">
                <a:latin typeface="Helvetica" charset="0"/>
                <a:cs typeface="+mn-cs"/>
              </a:rPr>
              <a:t>12:2</a:t>
            </a:r>
          </a:p>
        </p:txBody>
      </p:sp>
      <p:sp>
        <p:nvSpPr>
          <p:cNvPr id="515098" name="Rectangle 1050"/>
          <p:cNvSpPr>
            <a:spLocks noChangeArrowheads="1"/>
          </p:cNvSpPr>
          <p:nvPr/>
        </p:nvSpPr>
        <p:spPr bwMode="auto">
          <a:xfrm>
            <a:off x="6551613" y="4043363"/>
            <a:ext cx="1487487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</a:t>
            </a:r>
            <a:r>
              <a:rPr lang="en-US" sz="2000">
                <a:latin typeface="Helvetica" charset="0"/>
                <a:cs typeface="+mn-cs"/>
              </a:rPr>
              <a:t>12:3</a:t>
            </a:r>
          </a:p>
        </p:txBody>
      </p:sp>
      <p:sp>
        <p:nvSpPr>
          <p:cNvPr id="515099" name="Rectangle 1051"/>
          <p:cNvSpPr>
            <a:spLocks noChangeArrowheads="1"/>
          </p:cNvSpPr>
          <p:nvPr/>
        </p:nvSpPr>
        <p:spPr bwMode="auto">
          <a:xfrm>
            <a:off x="3573463" y="2851150"/>
            <a:ext cx="2225675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</a:t>
            </a:r>
            <a:r>
              <a:rPr lang="en-US" sz="2000">
                <a:latin typeface="Helvetica" charset="0"/>
                <a:cs typeface="+mn-cs"/>
              </a:rPr>
              <a:t> 13:14-16</a:t>
            </a:r>
          </a:p>
        </p:txBody>
      </p:sp>
      <p:sp>
        <p:nvSpPr>
          <p:cNvPr id="515100" name="Rectangle 1052"/>
          <p:cNvSpPr>
            <a:spLocks noChangeArrowheads="1"/>
          </p:cNvSpPr>
          <p:nvPr/>
        </p:nvSpPr>
        <p:spPr bwMode="auto">
          <a:xfrm>
            <a:off x="6435725" y="2860675"/>
            <a:ext cx="2036763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</a:t>
            </a:r>
            <a:r>
              <a:rPr lang="en-US" sz="2000">
                <a:latin typeface="Helvetica" charset="0"/>
                <a:cs typeface="+mn-cs"/>
              </a:rPr>
              <a:t>15:9-18</a:t>
            </a:r>
          </a:p>
        </p:txBody>
      </p:sp>
      <p:sp>
        <p:nvSpPr>
          <p:cNvPr id="515101" name="Rectangle 1053"/>
          <p:cNvSpPr>
            <a:spLocks noChangeArrowheads="1"/>
          </p:cNvSpPr>
          <p:nvPr/>
        </p:nvSpPr>
        <p:spPr bwMode="auto">
          <a:xfrm>
            <a:off x="315913" y="6365875"/>
            <a:ext cx="8634412" cy="6381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cjtpg; Gj;jfk</a:t>
            </a:r>
            <a:r>
              <a:rPr lang="en-US" sz="3200">
                <a:solidFill>
                  <a:srgbClr val="FFFF00"/>
                </a:solidFill>
                <a:cs typeface="+mn-cs"/>
              </a:rPr>
              <a:t>;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 #16</a:t>
            </a:r>
          </a:p>
        </p:txBody>
      </p:sp>
      <p:sp>
        <p:nvSpPr>
          <p:cNvPr id="515102" name="Line 1054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103" name="Line 1055"/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5105" name="Rectangle 1057"/>
          <p:cNvSpPr>
            <a:spLocks noChangeArrowheads="1"/>
          </p:cNvSpPr>
          <p:nvPr/>
        </p:nvSpPr>
        <p:spPr bwMode="auto">
          <a:xfrm>
            <a:off x="5522913" y="5000625"/>
            <a:ext cx="3621087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mjpf jfty;fs; mlq;fpa cld;gbf;ifapd; cs;slf;fk;</a:t>
            </a:r>
          </a:p>
        </p:txBody>
      </p:sp>
      <p:sp>
        <p:nvSpPr>
          <p:cNvPr id="515106" name="Rectangle 1058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epj;jpakhdJ</a:t>
            </a:r>
          </a:p>
        </p:txBody>
      </p:sp>
      <p:sp>
        <p:nvSpPr>
          <p:cNvPr id="515107" name="Rectangle 1059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Neh;rhpahd</a:t>
            </a:r>
          </a:p>
        </p:txBody>
      </p:sp>
      <p:sp>
        <p:nvSpPr>
          <p:cNvPr id="515108" name="Rectangle 1060"/>
          <p:cNvSpPr>
            <a:spLocks noChangeArrowheads="1"/>
          </p:cNvSpPr>
          <p:nvPr/>
        </p:nvSpPr>
        <p:spPr bwMode="auto">
          <a:xfrm>
            <a:off x="5668963" y="2366963"/>
            <a:ext cx="34750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mstplKbahjJ</a:t>
            </a:r>
            <a:endParaRPr lang="en-US" sz="1800">
              <a:latin typeface="Helvetica" charset="0"/>
              <a:cs typeface="+mn-cs"/>
            </a:endParaRPr>
          </a:p>
        </p:txBody>
      </p:sp>
      <p:sp>
        <p:nvSpPr>
          <p:cNvPr id="515115" name="Text Box 106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5116" name="Rectangle 106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15119" name="Rectangle 107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18</a:t>
            </a:r>
          </a:p>
        </p:txBody>
      </p:sp>
      <p:sp>
        <p:nvSpPr>
          <p:cNvPr id="515121" name="Text Box 107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15122" name="Rectangle 1074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7.2.05B.</a:t>
            </a:r>
          </a:p>
        </p:txBody>
      </p:sp>
      <p:sp>
        <p:nvSpPr>
          <p:cNvPr id="515124" name="Rectangle 1076"/>
          <p:cNvSpPr>
            <a:spLocks noChangeArrowheads="1"/>
          </p:cNvSpPr>
          <p:nvPr/>
        </p:nvSpPr>
        <p:spPr bwMode="auto">
          <a:xfrm>
            <a:off x="882650" y="5246688"/>
            <a:ext cx="1570038" cy="9429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800">
              <a:latin typeface="HallmarkeCondBold" charset="0"/>
              <a:cs typeface="+mn-cs"/>
            </a:endParaRPr>
          </a:p>
        </p:txBody>
      </p:sp>
      <p:sp>
        <p:nvSpPr>
          <p:cNvPr id="515125" name="Rectangle 1077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cgh</a:t>
            </a:r>
            <a:r>
              <a:rPr lang="en-US" sz="2000">
                <a:latin typeface="Helvetica" charset="0"/>
                <a:cs typeface="+mn-cs"/>
              </a:rPr>
              <a:t> 30: 1-10</a:t>
            </a:r>
          </a:p>
        </p:txBody>
      </p:sp>
      <p:sp>
        <p:nvSpPr>
          <p:cNvPr id="515126" name="Rectangle 1078"/>
          <p:cNvSpPr>
            <a:spLocks noChangeArrowheads="1"/>
          </p:cNvSpPr>
          <p:nvPr/>
        </p:nvSpPr>
        <p:spPr bwMode="auto">
          <a:xfrm>
            <a:off x="2803525" y="5248275"/>
            <a:ext cx="3543300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jhtPjpd;cld;gbf</a:t>
            </a:r>
            <a:r>
              <a:rPr lang="en-US" sz="2800">
                <a:cs typeface="+mn-cs"/>
              </a:rPr>
              <a:t>;</a:t>
            </a:r>
            <a:r>
              <a:rPr lang="en-US" sz="2000">
                <a:cs typeface="+mn-cs"/>
              </a:rPr>
              <a:t>if</a:t>
            </a:r>
          </a:p>
        </p:txBody>
      </p:sp>
      <p:sp>
        <p:nvSpPr>
          <p:cNvPr id="515127" name="Rectangle 1079"/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2 </a:t>
            </a:r>
            <a:r>
              <a:rPr lang="en-US" sz="2000">
                <a:cs typeface="+mn-cs"/>
              </a:rPr>
              <a:t>rhK </a:t>
            </a:r>
            <a:r>
              <a:rPr lang="en-US" sz="2000">
                <a:latin typeface="Helvetica" charset="0"/>
                <a:cs typeface="+mn-cs"/>
              </a:rPr>
              <a:t>7: 4-16</a:t>
            </a:r>
          </a:p>
        </p:txBody>
      </p:sp>
      <p:grpSp>
        <p:nvGrpSpPr>
          <p:cNvPr id="38950" name="Group 1082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5131" name="AutoShape 1083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5132" name="AutoShape 1084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5133" name="AutoShape 1085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5134" name="AutoShape 1086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15135" name="AutoShape 1087"/>
          <p:cNvSpPr>
            <a:spLocks noChangeArrowheads="1"/>
          </p:cNvSpPr>
          <p:nvPr/>
        </p:nvSpPr>
        <p:spPr bwMode="auto">
          <a:xfrm>
            <a:off x="2692400" y="5219700"/>
            <a:ext cx="2822575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26" grpId="0" autoUpdateAnimBg="0"/>
      <p:bldP spid="515127" grpId="0" autoUpdateAnimBg="0"/>
      <p:bldP spid="5151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1026" descr="Sinai view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4707" name="Rectangle 1027"/>
          <p:cNvSpPr>
            <a:spLocks noChangeArrowheads="1"/>
          </p:cNvSpPr>
          <p:nvPr/>
        </p:nvSpPr>
        <p:spPr bwMode="auto">
          <a:xfrm>
            <a:off x="-3175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84708" name="Rectangle 1028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4709" name="Rectangle 1029"/>
          <p:cNvSpPr>
            <a:spLocks noChangeArrowheads="1"/>
          </p:cNvSpPr>
          <p:nvPr/>
        </p:nvSpPr>
        <p:spPr bwMode="auto">
          <a:xfrm>
            <a:off x="419100" y="885825"/>
            <a:ext cx="67881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cs typeface="+mn-cs"/>
              </a:rPr>
              <a:t>NkhNrNahL Njtd; nra;j rpwg;G Vw;ghL</a:t>
            </a:r>
          </a:p>
        </p:txBody>
      </p:sp>
      <p:sp>
        <p:nvSpPr>
          <p:cNvPr id="584710" name="Rectangle 1030"/>
          <p:cNvSpPr>
            <a:spLocks noChangeArrowheads="1"/>
          </p:cNvSpPr>
          <p:nvPr/>
        </p:nvSpPr>
        <p:spPr bwMode="auto">
          <a:xfrm>
            <a:off x="669925" y="2781300"/>
            <a:ext cx="7802563" cy="820738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NkhNrapd; thf;Fjj;jk;</a:t>
            </a: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4800">
              <a:solidFill>
                <a:schemeClr val="folHlink"/>
              </a:solidFill>
              <a:cs typeface="+mn-cs"/>
            </a:endParaRPr>
          </a:p>
        </p:txBody>
      </p:sp>
      <p:sp>
        <p:nvSpPr>
          <p:cNvPr id="584711" name="Rectangle 1031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584712" name="Rectangle 1032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584713" name="Rectangle 1033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584714" name="Rectangle 1034"/>
          <p:cNvSpPr>
            <a:spLocks noChangeArrowheads="1"/>
          </p:cNvSpPr>
          <p:nvPr/>
        </p:nvSpPr>
        <p:spPr bwMode="auto">
          <a:xfrm>
            <a:off x="827088" y="1709738"/>
            <a:ext cx="6143625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latin typeface="Helvetica" charset="0"/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cs typeface="+mn-cs"/>
              </a:rPr>
              <a:t>gioa Vw;ghl;bypUe;J</a:t>
            </a:r>
            <a:r>
              <a:rPr lang="en-US" sz="2400">
                <a:solidFill>
                  <a:srgbClr val="FFFF00"/>
                </a:solidFill>
                <a:latin typeface="Helvetica" charset="0"/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cs typeface="+mn-cs"/>
              </a:rPr>
              <a:t>ahj;jpuhfk Gj;jfk;</a:t>
            </a:r>
          </a:p>
        </p:txBody>
      </p:sp>
      <p:sp>
        <p:nvSpPr>
          <p:cNvPr id="584715" name="Rectangle 1035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584716" name="Rectangle 1036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584717" name="Rectangle 1037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584718" name="Rectangle 1038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584719" name="Rectangle 1039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4720" name="Rectangle 1040"/>
          <p:cNvSpPr>
            <a:spLocks noChangeArrowheads="1"/>
          </p:cNvSpPr>
          <p:nvPr/>
        </p:nvSpPr>
        <p:spPr bwMode="auto">
          <a:xfrm>
            <a:off x="1377950" y="3638550"/>
            <a:ext cx="6388100" cy="69850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cs typeface="+mn-cs"/>
              </a:rPr>
              <a:t>,e;j Vw;ghL vj;jifaJ</a:t>
            </a:r>
          </a:p>
        </p:txBody>
      </p:sp>
      <p:grpSp>
        <p:nvGrpSpPr>
          <p:cNvPr id="4112" name="Group 1041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84722" name="Rectangle 1042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3" name="Oval 1043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4" name="Rectangle 1044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5" name="Rectangle 1045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6" name="Oval 1046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7" name="Rectangle 1047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84728" name="Rectangle 1048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584729" name="Rectangle 1049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584730" name="Text Box 1050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84731" name="Rectangle 1051"/>
          <p:cNvSpPr>
            <a:spLocks noChangeArrowheads="1"/>
          </p:cNvSpPr>
          <p:nvPr/>
        </p:nvSpPr>
        <p:spPr bwMode="auto">
          <a:xfrm>
            <a:off x="8102600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01</a:t>
            </a:r>
          </a:p>
        </p:txBody>
      </p:sp>
      <p:sp>
        <p:nvSpPr>
          <p:cNvPr id="584733" name="Text Box 105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84734" name="Rectangle 1054"/>
          <p:cNvSpPr>
            <a:spLocks noChangeArrowheads="1"/>
          </p:cNvSpPr>
          <p:nvPr/>
        </p:nvSpPr>
        <p:spPr bwMode="auto">
          <a:xfrm>
            <a:off x="75803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584735" name="Text Box 1055"/>
          <p:cNvSpPr txBox="1">
            <a:spLocks noChangeArrowheads="1"/>
          </p:cNvSpPr>
          <p:nvPr/>
        </p:nvSpPr>
        <p:spPr bwMode="auto">
          <a:xfrm>
            <a:off x="244475" y="5783263"/>
            <a:ext cx="4633913" cy="6985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cjtpg; Gj;jfk</a:t>
            </a:r>
            <a:r>
              <a:rPr lang="en-US" sz="3200">
                <a:solidFill>
                  <a:srgbClr val="FFFF00"/>
                </a:solidFill>
                <a:cs typeface="+mn-cs"/>
              </a:rPr>
              <a:t>;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 #15</a:t>
            </a:r>
          </a:p>
        </p:txBody>
      </p:sp>
      <p:graphicFrame>
        <p:nvGraphicFramePr>
          <p:cNvPr id="4118" name="Object 1056"/>
          <p:cNvGraphicFramePr>
            <a:graphicFrameLocks noChangeAspect="1"/>
          </p:cNvGraphicFramePr>
          <p:nvPr/>
        </p:nvGraphicFramePr>
        <p:xfrm>
          <a:off x="-6140450" y="1162050"/>
          <a:ext cx="42862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hart" r:id="rId7" imgW="7518400" imgH="5003800" progId="MSGraph.Chart.8">
                  <p:embed followColorScheme="full"/>
                </p:oleObj>
              </mc:Choice>
              <mc:Fallback>
                <p:oleObj name="Chart" r:id="rId7" imgW="7518400" imgH="5003800" progId="MSGraph.Chart.8">
                  <p:embed followColorScheme="full"/>
                  <p:pic>
                    <p:nvPicPr>
                      <p:cNvPr id="0" name="Object 1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140450" y="1162050"/>
                        <a:ext cx="42862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3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41300" y="3903663"/>
            <a:ext cx="8740775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latin typeface="Times New Roman" charset="0"/>
                <a:cs typeface="+mn-cs"/>
              </a:rPr>
              <a:t>                           2 </a:t>
            </a:r>
            <a:r>
              <a:rPr lang="en-US" sz="3600">
                <a:cs typeface="+mn-cs"/>
              </a:rPr>
              <a:t>rhKNty;</a:t>
            </a:r>
            <a:r>
              <a:rPr lang="en-US" sz="3600">
                <a:latin typeface="Times New Roman" charset="0"/>
                <a:cs typeface="+mn-cs"/>
              </a:rPr>
              <a:t> 7</a:t>
            </a:r>
            <a:endParaRPr lang="en-US" sz="3200"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en-US" sz="3200">
                <a:latin typeface="Times New Roman" charset="0"/>
                <a:cs typeface="+mn-cs"/>
              </a:rPr>
              <a:t>	</a:t>
            </a:r>
            <a:r>
              <a:rPr lang="en-US" sz="4000" baseline="30000">
                <a:latin typeface="Times New Roman" charset="0"/>
                <a:cs typeface="+mn-cs"/>
              </a:rPr>
              <a:t>16</a:t>
            </a:r>
            <a:r>
              <a:rPr lang="en-US" sz="3600">
                <a:latin typeface="Times New Roman" charset="0"/>
                <a:cs typeface="+mn-cs"/>
              </a:rPr>
              <a:t> </a:t>
            </a:r>
            <a:r>
              <a:rPr lang="en-US" sz="3600">
                <a:cs typeface="+mn-cs"/>
              </a:rPr>
              <a:t>cd; </a:t>
            </a:r>
            <a:r>
              <a:rPr lang="en-US" sz="3600">
                <a:solidFill>
                  <a:srgbClr val="FBF43D"/>
                </a:solidFill>
                <a:cs typeface="+mn-cs"/>
              </a:rPr>
              <a:t>tPLk</a:t>
            </a:r>
            <a:r>
              <a:rPr lang="en-US" sz="3600">
                <a:cs typeface="+mn-cs"/>
              </a:rPr>
              <a:t>;&gt; cd; </a:t>
            </a:r>
            <a:r>
              <a:rPr lang="en-US" sz="3600">
                <a:solidFill>
                  <a:srgbClr val="FBF43D"/>
                </a:solidFill>
                <a:cs typeface="+mn-cs"/>
              </a:rPr>
              <a:t>uh[paKk;&gt;</a:t>
            </a:r>
            <a:r>
              <a:rPr lang="en-US" sz="3600">
                <a:cs typeface="+mn-cs"/>
              </a:rPr>
              <a:t> </a:t>
            </a:r>
            <a:r>
              <a:rPr lang="en-US" sz="3600" u="sng">
                <a:cs typeface="+mn-cs"/>
              </a:rPr>
              <a:t>vd;nwd;iwf;Fk;</a:t>
            </a:r>
            <a:r>
              <a:rPr lang="en-US" sz="3600">
                <a:cs typeface="+mn-cs"/>
              </a:rPr>
              <a:t> ];jpug;gl;bUf;Fk;@ cd; </a:t>
            </a:r>
            <a:r>
              <a:rPr lang="en-US" sz="3600">
                <a:solidFill>
                  <a:srgbClr val="FBF43D"/>
                </a:solidFill>
                <a:cs typeface="+mn-cs"/>
              </a:rPr>
              <a:t>uh[hrdk;</a:t>
            </a:r>
            <a:r>
              <a:rPr lang="en-US" sz="3600">
                <a:cs typeface="+mn-cs"/>
              </a:rPr>
              <a:t> </a:t>
            </a:r>
            <a:r>
              <a:rPr lang="en-US" sz="3600" u="sng">
                <a:cs typeface="+mn-cs"/>
              </a:rPr>
              <a:t>vd;nwd;iwf;Fk;</a:t>
            </a:r>
            <a:r>
              <a:rPr lang="en-US" sz="3600">
                <a:cs typeface="+mn-cs"/>
              </a:rPr>
              <a:t> epiyngw;wpUf;Fk;. </a:t>
            </a:r>
            <a:r>
              <a:rPr lang="en-US" sz="3600"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128713" y="0"/>
            <a:ext cx="7177087" cy="2101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i="1">
                <a:cs typeface="+mn-cs"/>
              </a:rPr>
              <a:t>jhtPjpd; cld;gbf;if</a:t>
            </a: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3279775" y="4481513"/>
            <a:ext cx="1617663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5832475" y="4418013"/>
            <a:ext cx="2454275" cy="76517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531938" y="5546725"/>
            <a:ext cx="2700337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8470900" y="52022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19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6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562100" y="2305050"/>
            <a:ext cx="598805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i="1">
                <a:solidFill>
                  <a:srgbClr val="99CCFF"/>
                </a:solidFill>
                <a:cs typeface="+mn-cs"/>
              </a:rPr>
              <a:t>mjd; %d;W cWjpfs;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3" grpId="0" animBg="1"/>
      <p:bldP spid="52226" grpId="0" autoUpdateAnimBg="0"/>
      <p:bldP spid="52228" grpId="0" autoUpdateAnimBg="0"/>
      <p:bldP spid="52229" grpId="0" animBg="1"/>
      <p:bldP spid="52230" grpId="0" animBg="1"/>
      <p:bldP spid="52231" grpId="0" animBg="1"/>
      <p:bldP spid="5225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3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741363"/>
            <a:ext cx="9156700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483346" name="Text Box 1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83347" name="Text Box 19"/>
          <p:cNvSpPr txBox="1">
            <a:spLocks noChangeArrowheads="1"/>
          </p:cNvSpPr>
          <p:nvPr/>
        </p:nvSpPr>
        <p:spPr bwMode="auto">
          <a:xfrm>
            <a:off x="8882063" y="5303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grpSp>
        <p:nvGrpSpPr>
          <p:cNvPr id="43013" name="Group 23"/>
          <p:cNvGrpSpPr>
            <a:grpSpLocks/>
          </p:cNvGrpSpPr>
          <p:nvPr/>
        </p:nvGrpSpPr>
        <p:grpSpPr bwMode="auto">
          <a:xfrm>
            <a:off x="206375" y="-292100"/>
            <a:ext cx="8585200" cy="7150100"/>
            <a:chOff x="425" y="506"/>
            <a:chExt cx="5088" cy="2988"/>
          </a:xfrm>
        </p:grpSpPr>
        <p:sp>
          <p:nvSpPr>
            <p:cNvPr id="483352" name="AutoShape 24"/>
            <p:cNvSpPr>
              <a:spLocks noChangeArrowheads="1"/>
            </p:cNvSpPr>
            <p:nvPr/>
          </p:nvSpPr>
          <p:spPr bwMode="auto">
            <a:xfrm>
              <a:off x="425" y="506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83353" name="Text Box 25"/>
            <p:cNvSpPr txBox="1">
              <a:spLocks noChangeArrowheads="1"/>
            </p:cNvSpPr>
            <p:nvPr/>
          </p:nvSpPr>
          <p:spPr bwMode="auto">
            <a:xfrm>
              <a:off x="524" y="747"/>
              <a:ext cx="4839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5400" i="1">
                <a:solidFill>
                  <a:schemeClr val="bg2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483354" name="Text Box 26"/>
            <p:cNvSpPr txBox="1">
              <a:spLocks noChangeArrowheads="1"/>
            </p:cNvSpPr>
            <p:nvPr/>
          </p:nvSpPr>
          <p:spPr bwMode="auto">
            <a:xfrm>
              <a:off x="469" y="683"/>
              <a:ext cx="4838" cy="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5400">
                  <a:solidFill>
                    <a:schemeClr val="folHlink"/>
                  </a:solidFill>
                  <a:cs typeface="+mn-cs"/>
                </a:rPr>
                <a:t>mg;gbahdhy; jhtPjpd; rpq;fhrdj;jpy; cl;fhUtjw;F jFjpahdth; ahh;? vd;w Nfs;tp Nfl;f;fg;glNtz;Lk;.</a:t>
              </a:r>
              <a:endParaRPr lang="en-US" sz="5400" i="1">
                <a:solidFill>
                  <a:schemeClr val="folHlink"/>
                </a:solidFill>
                <a:latin typeface="Helvetica" charset="0"/>
                <a:cs typeface="+mn-cs"/>
              </a:endParaRPr>
            </a:p>
          </p:txBody>
        </p:sp>
      </p:grpSp>
      <p:sp>
        <p:nvSpPr>
          <p:cNvPr id="483355" name="Text Box 2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83356" name="Rectangle 2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83359" name="Rectangle 3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20</a:t>
            </a:r>
          </a:p>
        </p:txBody>
      </p:sp>
      <p:sp>
        <p:nvSpPr>
          <p:cNvPr id="483362" name="Text Box 34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483363" name="Rectangle 35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7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3655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377825" y="4278313"/>
            <a:ext cx="8255000" cy="7286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000" i="1">
                <a:cs typeface="+mn-cs"/>
              </a:rPr>
              <a:t>jhtPjpd; uh[pak;</a:t>
            </a:r>
          </a:p>
        </p:txBody>
      </p:sp>
      <p:sp>
        <p:nvSpPr>
          <p:cNvPr id="315448" name="Rectangle 56"/>
          <p:cNvSpPr>
            <a:spLocks noChangeArrowheads="1"/>
          </p:cNvSpPr>
          <p:nvPr/>
        </p:nvSpPr>
        <p:spPr bwMode="auto">
          <a:xfrm>
            <a:off x="398463" y="5380038"/>
            <a:ext cx="8255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15450" name="Text Box 5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15451" name="Text Box 59"/>
          <p:cNvSpPr txBox="1">
            <a:spLocks noChangeArrowheads="1"/>
          </p:cNvSpPr>
          <p:nvPr/>
        </p:nvSpPr>
        <p:spPr bwMode="auto">
          <a:xfrm>
            <a:off x="8902700" y="43894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315452" name="Text Box 60"/>
          <p:cNvSpPr txBox="1">
            <a:spLocks noChangeArrowheads="1"/>
          </p:cNvSpPr>
          <p:nvPr/>
        </p:nvSpPr>
        <p:spPr bwMode="auto">
          <a:xfrm>
            <a:off x="2247900" y="6008688"/>
            <a:ext cx="4371975" cy="6985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cjtpg; Gj;jfk</a:t>
            </a:r>
            <a:r>
              <a:rPr lang="en-US" sz="3200">
                <a:solidFill>
                  <a:srgbClr val="FFFF00"/>
                </a:solidFill>
                <a:cs typeface="+mn-cs"/>
              </a:rPr>
              <a:t>;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 #16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15454" name="Rectangle 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15457" name="Rectangle 6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21</a:t>
            </a:r>
          </a:p>
        </p:txBody>
      </p:sp>
      <p:sp>
        <p:nvSpPr>
          <p:cNvPr id="315460" name="Text Box 6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315461" name="Rectangle 69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315462" name="Text Box 7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717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180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330802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7794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  <a:p>
            <a:pPr>
              <a:spcBef>
                <a:spcPct val="50000"/>
              </a:spcBef>
              <a:defRPr/>
            </a:pPr>
            <a:endParaRPr lang="en-US" sz="1800" b="0">
              <a:solidFill>
                <a:schemeClr val="folHlink"/>
              </a:solidFill>
              <a:latin typeface="Engravers MT" charset="0"/>
              <a:cs typeface="+mn-cs"/>
            </a:endParaRPr>
          </a:p>
        </p:txBody>
      </p:sp>
      <p:sp>
        <p:nvSpPr>
          <p:cNvPr id="330805" name="Text Box 5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0806" name="Text Box 54"/>
          <p:cNvSpPr txBox="1">
            <a:spLocks noChangeArrowheads="1"/>
          </p:cNvSpPr>
          <p:nvPr/>
        </p:nvSpPr>
        <p:spPr bwMode="auto">
          <a:xfrm>
            <a:off x="8902700" y="48466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330807" name="Text Box 5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0808" name="Rectangle 5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0813" name="Rectangle 6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22</a:t>
            </a:r>
          </a:p>
        </p:txBody>
      </p:sp>
      <p:sp>
        <p:nvSpPr>
          <p:cNvPr id="330816" name="Text Box 64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961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38965" name="Text Box 2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Mjpahfkk;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3:20</a:t>
            </a:r>
          </a:p>
        </p:txBody>
      </p:sp>
      <p:sp>
        <p:nvSpPr>
          <p:cNvPr id="338967" name="Text Box 2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8969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8970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8973" name="Rectangle 2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974" name="Text Box 30"/>
          <p:cNvSpPr txBox="1">
            <a:spLocks noChangeArrowheads="1"/>
          </p:cNvSpPr>
          <p:nvPr/>
        </p:nvSpPr>
        <p:spPr bwMode="auto">
          <a:xfrm>
            <a:off x="4937125" y="790575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38975" name="Rectangle 3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</a:t>
            </a:r>
          </a:p>
        </p:txBody>
      </p:sp>
      <p:sp>
        <p:nvSpPr>
          <p:cNvPr id="339974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39975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9977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9981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9985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7794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0">
              <a:solidFill>
                <a:schemeClr val="folHlink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39991" name="Text Box 2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9993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9994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9998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39999" name="Text Box 3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Mfpahfkk;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4:1-2; 4:8</a:t>
            </a:r>
          </a:p>
        </p:txBody>
      </p:sp>
      <p:sp>
        <p:nvSpPr>
          <p:cNvPr id="340000" name="Rectangle 32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0001" name="Rectangle 3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24</a:t>
            </a:r>
          </a:p>
        </p:txBody>
      </p:sp>
      <p:sp>
        <p:nvSpPr>
          <p:cNvPr id="340003" name="Text Box 35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sp>
        <p:nvSpPr>
          <p:cNvPr id="340004" name="Line 36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0005" name="Line 37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ext Box 2050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345091" name="Text Box 2051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5092" name="Rectangle 2052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45093" name="Line 2053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4" name="Line 2054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5" name="Line 2055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6" name="Line 2056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7" name="Line 2057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8" name="Line 2058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099" name="Line 2059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100" name="Line 2060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101" name="Text Box 2061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  <a:endParaRPr lang="en-US" sz="1800" b="0">
              <a:solidFill>
                <a:schemeClr val="folHlink"/>
              </a:solidFill>
              <a:latin typeface="Engravers MT" charset="0"/>
              <a:cs typeface="+mn-cs"/>
            </a:endParaRPr>
          </a:p>
        </p:txBody>
      </p:sp>
      <p:sp>
        <p:nvSpPr>
          <p:cNvPr id="345107" name="Text Box 206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45109" name="Text Box 206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5110" name="Rectangle 207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45114" name="Text Box 2074"/>
          <p:cNvSpPr txBox="1">
            <a:spLocks noChangeArrowheads="1"/>
          </p:cNvSpPr>
          <p:nvPr/>
        </p:nvSpPr>
        <p:spPr bwMode="auto">
          <a:xfrm>
            <a:off x="5054600" y="776288"/>
            <a:ext cx="3349625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</p:txBody>
      </p:sp>
      <p:sp>
        <p:nvSpPr>
          <p:cNvPr id="345115" name="Text Box 207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Mjpahfkk;:</a:t>
            </a:r>
            <a:r>
              <a:rPr lang="en-US">
                <a:solidFill>
                  <a:schemeClr val="folHlink"/>
                </a:solidFill>
                <a:cs typeface="+mn-cs"/>
              </a:rPr>
              <a:t> 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4:25</a:t>
            </a:r>
          </a:p>
        </p:txBody>
      </p:sp>
      <p:sp>
        <p:nvSpPr>
          <p:cNvPr id="345116" name="Rectangle 2076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5117" name="Rectangle 2077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</p:txBody>
      </p:sp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40999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0" name="Line 8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1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2" name="Line 1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4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5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6" name="Line 14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7" name="Line 15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8" name="Line 16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09" name="Text Box 17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 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0" y="7350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41015" name="Text Box 2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41017" name="Text Box 2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1018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41023" name="Text Box 3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Mjpahfkk;: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5:29</a:t>
            </a:r>
          </a:p>
        </p:txBody>
      </p:sp>
      <p:sp>
        <p:nvSpPr>
          <p:cNvPr id="341024" name="Rectangle 32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1025" name="Rectangle 3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ext Box 1026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2019" name="Text Box 1027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2020" name="Text Box 1028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2021" name="Text Box 1029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</p:txBody>
      </p:sp>
      <p:sp>
        <p:nvSpPr>
          <p:cNvPr id="342022" name="Rectangle 1030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42023" name="Line 1031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4" name="Line 1032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5" name="Line 1033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6" name="Line 1034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7" name="Line 1035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8" name="Line 1036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29" name="Line 1037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30" name="Line 1038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31" name="Line 1039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32" name="Line 1040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33" name="Text Box 1041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 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42037" name="Text Box 1045"/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42039" name="Text Box 104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42041" name="Text Box 104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2042" name="Rectangle 10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42046" name="Text Box 1054"/>
          <p:cNvSpPr txBox="1">
            <a:spLocks noChangeArrowheads="1"/>
          </p:cNvSpPr>
          <p:nvPr/>
        </p:nvSpPr>
        <p:spPr bwMode="auto">
          <a:xfrm>
            <a:off x="5054600" y="776288"/>
            <a:ext cx="3349625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  <a:r>
              <a:rPr lang="en-US">
                <a:latin typeface="Comic Sans MS" charset="0"/>
                <a:cs typeface="+mn-cs"/>
              </a:rPr>
              <a:t> :</a:t>
            </a:r>
          </a:p>
        </p:txBody>
      </p:sp>
      <p:sp>
        <p:nvSpPr>
          <p:cNvPr id="342047" name="Text Box 105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Mjpahfkk;:</a:t>
            </a:r>
            <a:r>
              <a:rPr lang="en-US">
                <a:solidFill>
                  <a:schemeClr val="folHlink"/>
                </a:solidFill>
                <a:cs typeface="+mn-cs"/>
              </a:rPr>
              <a:t> 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11:26</a:t>
            </a:r>
          </a:p>
        </p:txBody>
      </p:sp>
      <p:sp>
        <p:nvSpPr>
          <p:cNvPr id="342048" name="Rectangle 1056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2049" name="Rectangle 105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27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3417888" y="2354263"/>
            <a:ext cx="42608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 ( rhuhs; )</a:t>
            </a:r>
            <a:endParaRPr lang="en-US" sz="2400" i="1">
              <a:solidFill>
                <a:srgbClr val="FF1E2A"/>
              </a:solidFill>
              <a:latin typeface="Times" charset="0"/>
              <a:cs typeface="+mn-cs"/>
            </a:endParaRPr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31785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86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87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88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1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2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3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4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5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31826" name="Text Box 50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</a:t>
            </a:r>
          </a:p>
        </p:txBody>
      </p:sp>
      <p:sp>
        <p:nvSpPr>
          <p:cNvPr id="331830" name="Text Box 54"/>
          <p:cNvSpPr txBox="1">
            <a:spLocks noChangeArrowheads="1"/>
          </p:cNvSpPr>
          <p:nvPr/>
        </p:nvSpPr>
        <p:spPr bwMode="auto">
          <a:xfrm>
            <a:off x="568325" y="19796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31832" name="Text Box 5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1834" name="Text Box 5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1835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1839" name="Text Box 63"/>
          <p:cNvSpPr txBox="1">
            <a:spLocks noChangeArrowheads="1"/>
          </p:cNvSpPr>
          <p:nvPr/>
        </p:nvSpPr>
        <p:spPr bwMode="auto">
          <a:xfrm>
            <a:off x="5054600" y="776288"/>
            <a:ext cx="3349625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</p:txBody>
      </p:sp>
      <p:sp>
        <p:nvSpPr>
          <p:cNvPr id="331840" name="Text Box 64"/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&amp;j; :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4:22</a:t>
            </a:r>
          </a:p>
        </p:txBody>
      </p:sp>
      <p:sp>
        <p:nvSpPr>
          <p:cNvPr id="331841" name="Rectangle 65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1842" name="Rectangle 6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28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8563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578564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578565" name="Rectangle 5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578566" name="Rectangle 6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3454400" y="2794000"/>
            <a:ext cx="5930900" cy="2974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eP</a:t>
            </a:r>
            <a:r>
              <a:rPr lang="en-US" sz="4800">
                <a:solidFill>
                  <a:schemeClr val="folHlink"/>
                </a:solidFill>
                <a:latin typeface="Times New Roman" charset="0"/>
                <a:cs typeface="+mn-cs"/>
              </a:rPr>
              <a:t>-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r</a:t>
            </a:r>
            <a:r>
              <a:rPr lang="en-US" sz="4800">
                <a:solidFill>
                  <a:schemeClr val="folHlink"/>
                </a:solidFill>
                <a:latin typeface="Times New Roman" charset="0"/>
                <a:cs typeface="+mn-cs"/>
              </a:rPr>
              <a:t>-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r</a:t>
            </a:r>
            <a:r>
              <a:rPr lang="ja-JP" altLang="en-US" sz="48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4800">
              <a:solidFill>
                <a:schemeClr val="folHlink"/>
              </a:solidFill>
              <a:latin typeface="Times New Roman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>
                <a:solidFill>
                  <a:schemeClr val="folHlink"/>
                </a:solidFill>
                <a:latin typeface="Times New Roman" charset="0"/>
                <a:cs typeface="+mn-cs"/>
              </a:rPr>
              <a:t>	</a:t>
            </a:r>
            <a:r>
              <a:rPr lang="en-US" sz="3600">
                <a:solidFill>
                  <a:schemeClr val="folHlink"/>
                </a:solidFill>
                <a:cs typeface="+mn-cs"/>
              </a:rPr>
              <a:t>ePjp</a:t>
            </a:r>
            <a:endParaRPr lang="en-US" sz="3600">
              <a:solidFill>
                <a:schemeClr val="folHlink"/>
              </a:solidFill>
              <a:latin typeface="Times New Roman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Times New Roman" charset="0"/>
                <a:cs typeface="+mn-cs"/>
              </a:rPr>
              <a:t>              </a:t>
            </a:r>
            <a:r>
              <a:rPr lang="en-US" sz="3600">
                <a:solidFill>
                  <a:schemeClr val="folHlink"/>
                </a:solidFill>
                <a:cs typeface="+mn-cs"/>
              </a:rPr>
              <a:t>rKjhak;</a:t>
            </a:r>
            <a:r>
              <a:rPr lang="en-US" sz="3600">
                <a:solidFill>
                  <a:schemeClr val="folHlink"/>
                </a:solidFill>
                <a:latin typeface="Times New Roman" charset="0"/>
                <a:cs typeface="+mn-cs"/>
              </a:rPr>
              <a:t>		   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Times New Roman" charset="0"/>
                <a:cs typeface="+mn-cs"/>
              </a:rPr>
              <a:t>                    </a:t>
            </a:r>
            <a:r>
              <a:rPr lang="en-US" sz="3600">
                <a:solidFill>
                  <a:schemeClr val="folHlink"/>
                </a:solidFill>
                <a:cs typeface="+mn-cs"/>
              </a:rPr>
              <a:t>rlq;Ffs;</a:t>
            </a:r>
          </a:p>
        </p:txBody>
      </p:sp>
      <p:grpSp>
        <p:nvGrpSpPr>
          <p:cNvPr id="578568" name="Group 8"/>
          <p:cNvGrpSpPr>
            <a:grpSpLocks/>
          </p:cNvGrpSpPr>
          <p:nvPr/>
        </p:nvGrpSpPr>
        <p:grpSpPr bwMode="auto">
          <a:xfrm>
            <a:off x="0" y="974725"/>
            <a:ext cx="2992438" cy="3914775"/>
            <a:chOff x="1903" y="546"/>
            <a:chExt cx="1885" cy="2466"/>
          </a:xfrm>
        </p:grpSpPr>
        <p:sp>
          <p:nvSpPr>
            <p:cNvPr id="578569" name="Rectangle 9"/>
            <p:cNvSpPr>
              <a:spLocks noChangeArrowheads="1"/>
            </p:cNvSpPr>
            <p:nvPr/>
          </p:nvSpPr>
          <p:spPr bwMode="auto">
            <a:xfrm>
              <a:off x="1972" y="844"/>
              <a:ext cx="1816" cy="216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0" name="Rectangle 10"/>
            <p:cNvSpPr>
              <a:spLocks noChangeArrowheads="1"/>
            </p:cNvSpPr>
            <p:nvPr/>
          </p:nvSpPr>
          <p:spPr bwMode="auto">
            <a:xfrm>
              <a:off x="1986" y="1851"/>
              <a:ext cx="1796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cs typeface="+mn-cs"/>
                </a:rPr>
                <a:t>fhNj]; gh;Ndah</a:t>
              </a:r>
            </a:p>
          </p:txBody>
        </p:sp>
        <p:sp>
          <p:nvSpPr>
            <p:cNvPr id="578571" name="AutoShape 11"/>
            <p:cNvSpPr>
              <a:spLocks noChangeArrowheads="1"/>
            </p:cNvSpPr>
            <p:nvPr/>
          </p:nvSpPr>
          <p:spPr bwMode="auto">
            <a:xfrm>
              <a:off x="1972" y="612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2" name="Rectangle 12"/>
            <p:cNvSpPr>
              <a:spLocks noChangeArrowheads="1"/>
            </p:cNvSpPr>
            <p:nvPr/>
          </p:nvSpPr>
          <p:spPr bwMode="auto">
            <a:xfrm>
              <a:off x="1972" y="852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3" name="Rectangle 13"/>
            <p:cNvSpPr>
              <a:spLocks noChangeArrowheads="1"/>
            </p:cNvSpPr>
            <p:nvPr/>
          </p:nvSpPr>
          <p:spPr bwMode="auto">
            <a:xfrm>
              <a:off x="1903" y="546"/>
              <a:ext cx="83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2"/>
                  </a:solidFill>
                  <a:cs typeface="+mn-cs"/>
                </a:rPr>
                <a:t>NkhNr</a:t>
              </a:r>
            </a:p>
          </p:txBody>
        </p:sp>
        <p:sp>
          <p:nvSpPr>
            <p:cNvPr id="578574" name="Line 14"/>
            <p:cNvSpPr>
              <a:spLocks noChangeShapeType="1"/>
            </p:cNvSpPr>
            <p:nvPr/>
          </p:nvSpPr>
          <p:spPr bwMode="auto">
            <a:xfrm>
              <a:off x="2104" y="156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5" name="Line 15"/>
            <p:cNvSpPr>
              <a:spLocks noChangeShapeType="1"/>
            </p:cNvSpPr>
            <p:nvPr/>
          </p:nvSpPr>
          <p:spPr bwMode="auto">
            <a:xfrm>
              <a:off x="2104" y="185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6" name="Line 16"/>
            <p:cNvSpPr>
              <a:spLocks noChangeShapeType="1"/>
            </p:cNvSpPr>
            <p:nvPr/>
          </p:nvSpPr>
          <p:spPr bwMode="auto">
            <a:xfrm>
              <a:off x="2108" y="214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7" name="Line 17"/>
            <p:cNvSpPr>
              <a:spLocks noChangeShapeType="1"/>
            </p:cNvSpPr>
            <p:nvPr/>
          </p:nvSpPr>
          <p:spPr bwMode="auto">
            <a:xfrm>
              <a:off x="2104" y="128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8" name="Line 18"/>
            <p:cNvSpPr>
              <a:spLocks noChangeShapeType="1"/>
            </p:cNvSpPr>
            <p:nvPr/>
          </p:nvSpPr>
          <p:spPr bwMode="auto">
            <a:xfrm>
              <a:off x="2104" y="272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79" name="Line 19"/>
            <p:cNvSpPr>
              <a:spLocks noChangeShapeType="1"/>
            </p:cNvSpPr>
            <p:nvPr/>
          </p:nvSpPr>
          <p:spPr bwMode="auto">
            <a:xfrm>
              <a:off x="2104" y="243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80" name="Rectangle 20"/>
            <p:cNvSpPr>
              <a:spLocks noChangeArrowheads="1"/>
            </p:cNvSpPr>
            <p:nvPr/>
          </p:nvSpPr>
          <p:spPr bwMode="auto">
            <a:xfrm>
              <a:off x="2287" y="958"/>
              <a:ext cx="134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 dirty="0" err="1">
                  <a:solidFill>
                    <a:schemeClr val="bg2"/>
                  </a:solidFill>
                  <a:cs typeface="+mn-cs"/>
                </a:rPr>
                <a:t>Ahj;jpuhfkk</a:t>
              </a:r>
              <a:r>
                <a:rPr lang="en-US" sz="2800" dirty="0">
                  <a:solidFill>
                    <a:schemeClr val="bg2"/>
                  </a:solidFill>
                  <a:cs typeface="+mn-cs"/>
                </a:rPr>
                <a:t>;</a:t>
              </a:r>
            </a:p>
          </p:txBody>
        </p:sp>
        <p:sp>
          <p:nvSpPr>
            <p:cNvPr id="578581" name="Rectangle 21"/>
            <p:cNvSpPr>
              <a:spLocks noChangeArrowheads="1"/>
            </p:cNvSpPr>
            <p:nvPr/>
          </p:nvSpPr>
          <p:spPr bwMode="auto">
            <a:xfrm>
              <a:off x="2455" y="1246"/>
              <a:ext cx="7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 dirty="0" err="1">
                  <a:solidFill>
                    <a:schemeClr val="bg2"/>
                  </a:solidFill>
                  <a:cs typeface="+mn-cs"/>
                </a:rPr>
                <a:t>rPdha</a:t>
              </a:r>
              <a:r>
                <a:rPr lang="en-US" sz="3200" dirty="0">
                  <a:solidFill>
                    <a:schemeClr val="bg2"/>
                  </a:solidFill>
                  <a:cs typeface="+mn-cs"/>
                </a:rPr>
                <a:t>;</a:t>
              </a:r>
            </a:p>
          </p:txBody>
        </p:sp>
        <p:sp>
          <p:nvSpPr>
            <p:cNvPr id="578582" name="Rectangle 22"/>
            <p:cNvSpPr>
              <a:spLocks noChangeArrowheads="1"/>
            </p:cNvSpPr>
            <p:nvPr/>
          </p:nvSpPr>
          <p:spPr bwMode="auto">
            <a:xfrm>
              <a:off x="2319" y="1534"/>
              <a:ext cx="723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hlink"/>
                  </a:solidFill>
                  <a:cs typeface="+mn-cs"/>
                </a:rPr>
                <a:t>eP</a:t>
              </a:r>
              <a:r>
                <a:rPr lang="en-US" sz="3200">
                  <a:solidFill>
                    <a:schemeClr val="hlink"/>
                  </a:solidFill>
                  <a:latin typeface="Times New Roman" charset="0"/>
                  <a:cs typeface="+mn-cs"/>
                </a:rPr>
                <a:t>-</a:t>
              </a:r>
              <a:r>
                <a:rPr lang="en-US" sz="3200">
                  <a:solidFill>
                    <a:schemeClr val="hlink"/>
                  </a:solidFill>
                  <a:cs typeface="+mn-cs"/>
                </a:rPr>
                <a:t>r</a:t>
              </a:r>
              <a:r>
                <a:rPr lang="en-US" sz="3200">
                  <a:solidFill>
                    <a:schemeClr val="hlink"/>
                  </a:solidFill>
                  <a:latin typeface="Times New Roman" charset="0"/>
                  <a:cs typeface="+mn-cs"/>
                </a:rPr>
                <a:t>-</a:t>
              </a:r>
              <a:r>
                <a:rPr lang="en-US" sz="3200">
                  <a:solidFill>
                    <a:schemeClr val="hlink"/>
                  </a:solidFill>
                  <a:cs typeface="+mn-cs"/>
                </a:rPr>
                <a:t>r</a:t>
              </a:r>
              <a:endParaRPr lang="en-US" sz="32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78583" name="Rectangle 23"/>
            <p:cNvSpPr>
              <a:spLocks noChangeArrowheads="1"/>
            </p:cNvSpPr>
            <p:nvPr/>
          </p:nvSpPr>
          <p:spPr bwMode="auto">
            <a:xfrm>
              <a:off x="2655" y="2110"/>
              <a:ext cx="3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578584" name="Rectangle 24"/>
            <p:cNvSpPr>
              <a:spLocks noChangeArrowheads="1"/>
            </p:cNvSpPr>
            <p:nvPr/>
          </p:nvSpPr>
          <p:spPr bwMode="auto">
            <a:xfrm>
              <a:off x="2143" y="2398"/>
              <a:ext cx="154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5</a:t>
              </a:r>
              <a:r>
                <a:rPr lang="en-US" sz="2800">
                  <a:solidFill>
                    <a:schemeClr val="bg2"/>
                  </a:solidFill>
                  <a:cs typeface="+mn-cs"/>
                </a:rPr>
                <a:t> gpurq;fq;fs;</a:t>
              </a:r>
              <a:endParaRPr lang="en-US" sz="2800">
                <a:solidFill>
                  <a:schemeClr val="bg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578585" name="AutoShape 25"/>
          <p:cNvSpPr>
            <a:spLocks noChangeArrowheads="1"/>
          </p:cNvSpPr>
          <p:nvPr/>
        </p:nvSpPr>
        <p:spPr bwMode="auto">
          <a:xfrm>
            <a:off x="0" y="2679700"/>
            <a:ext cx="6578600" cy="9731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153" name="Group 2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78587" name="Rectangle 2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88" name="Oval 2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89" name="Rectangle 2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90" name="Rectangle 3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91" name="Oval 3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92" name="Rectangle 3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8593" name="Rectangle 3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578594" name="Rectangle 3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578596" name="Text Box 36"/>
          <p:cNvSpPr txBox="1">
            <a:spLocks noChangeArrowheads="1"/>
          </p:cNvSpPr>
          <p:nvPr/>
        </p:nvSpPr>
        <p:spPr bwMode="auto">
          <a:xfrm>
            <a:off x="592138" y="658336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78597" name="Rectangle 37"/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78601" name="Rectangle 4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02</a:t>
            </a:r>
          </a:p>
        </p:txBody>
      </p:sp>
      <p:sp>
        <p:nvSpPr>
          <p:cNvPr id="578603" name="AutoShape 43"/>
          <p:cNvSpPr>
            <a:spLocks noChangeArrowheads="1"/>
          </p:cNvSpPr>
          <p:nvPr/>
        </p:nvSpPr>
        <p:spPr bwMode="auto">
          <a:xfrm>
            <a:off x="4076700" y="3625850"/>
            <a:ext cx="4770438" cy="25082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8604" name="Text Box 44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7" grpId="0" autoUpdateAnimBg="0"/>
      <p:bldP spid="578585" grpId="0" animBg="1"/>
      <p:bldP spid="57860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</p:txBody>
      </p:sp>
      <p:sp>
        <p:nvSpPr>
          <p:cNvPr id="33280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2806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0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32809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0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1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2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3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4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5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6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7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19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20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32854" name="Text Box 54"/>
          <p:cNvSpPr txBox="1">
            <a:spLocks noChangeArrowheads="1"/>
          </p:cNvSpPr>
          <p:nvPr/>
        </p:nvSpPr>
        <p:spPr bwMode="auto">
          <a:xfrm>
            <a:off x="695325" y="18272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32856" name="Text Box 5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2858" name="Text Box 5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2859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2863" name="Text Box 63"/>
          <p:cNvSpPr txBox="1">
            <a:spLocks noChangeArrowheads="1"/>
          </p:cNvSpPr>
          <p:nvPr/>
        </p:nvSpPr>
        <p:spPr bwMode="auto">
          <a:xfrm>
            <a:off x="5054600" y="776288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32864" name="Text Box 64"/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latin typeface="Comic Sans MS" charset="0"/>
                <a:cs typeface="+mn-cs"/>
              </a:rPr>
              <a:t>2 </a:t>
            </a:r>
            <a:r>
              <a:rPr lang="en-US" sz="2000">
                <a:solidFill>
                  <a:schemeClr val="folHlink"/>
                </a:solidFill>
                <a:cs typeface="+mn-cs"/>
              </a:rPr>
              <a:t>rhK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12:24</a:t>
            </a:r>
          </a:p>
        </p:txBody>
      </p:sp>
      <p:sp>
        <p:nvSpPr>
          <p:cNvPr id="332865" name="Rectangle 65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2866" name="Rectangle 6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1552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19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46121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2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3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4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5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6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7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8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29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30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31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32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46133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endParaRPr lang="en-US" sz="2400">
              <a:solidFill>
                <a:schemeClr val="folHlink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 u="sng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34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38" name="Line 26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39" name="Line 27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46" name="Text Box 34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46147" name="Text Box 3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46149" name="Text Box 3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46150" name="Rectangle 3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46154" name="Text Box 42"/>
          <p:cNvSpPr txBox="1">
            <a:spLocks noChangeArrowheads="1"/>
          </p:cNvSpPr>
          <p:nvPr/>
        </p:nvSpPr>
        <p:spPr bwMode="auto">
          <a:xfrm>
            <a:off x="5054600" y="776288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46155" name="Text Box 4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2 </a:t>
            </a:r>
            <a:r>
              <a:rPr lang="en-US" sz="2000">
                <a:solidFill>
                  <a:schemeClr val="folHlink"/>
                </a:solidFill>
                <a:cs typeface="+mn-cs"/>
              </a:rPr>
              <a:t>rhK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5:14</a:t>
            </a:r>
          </a:p>
        </p:txBody>
      </p:sp>
      <p:sp>
        <p:nvSpPr>
          <p:cNvPr id="346156" name="Rectangle 4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6157" name="Rectangle 4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30</a:t>
            </a:r>
          </a:p>
        </p:txBody>
      </p:sp>
      <p:grpSp>
        <p:nvGrpSpPr>
          <p:cNvPr id="64543" name="Group 47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46135" name="Line 23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6136" name="Line 24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6137" name="Line 25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2201863" y="714375"/>
            <a:ext cx="2852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3383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4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39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4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41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4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4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44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3384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</p:txBody>
      </p:sp>
      <p:sp>
        <p:nvSpPr>
          <p:cNvPr id="33384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khpahs;</a:t>
            </a: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3386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6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64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65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74" name="AutoShape 50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79" name="Text Box 55"/>
          <p:cNvSpPr txBox="1">
            <a:spLocks noChangeArrowheads="1"/>
          </p:cNvSpPr>
          <p:nvPr/>
        </p:nvSpPr>
        <p:spPr bwMode="auto">
          <a:xfrm>
            <a:off x="0" y="4143375"/>
            <a:ext cx="5387975" cy="1130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Y}f;fh: 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3:23 </a:t>
            </a: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(kw;w Ntjghfq;fis ghh;f;fTk; )</a:t>
            </a: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cs typeface="+mn-cs"/>
            </a:endParaRPr>
          </a:p>
        </p:txBody>
      </p:sp>
      <p:sp>
        <p:nvSpPr>
          <p:cNvPr id="333881" name="Text Box 57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</p:txBody>
      </p:sp>
      <p:sp>
        <p:nvSpPr>
          <p:cNvPr id="333882" name="Text Box 5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33884" name="Text Box 6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33885" name="Rectangle 6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33888" name="Rectangle 64"/>
          <p:cNvSpPr>
            <a:spLocks noChangeArrowheads="1"/>
          </p:cNvSpPr>
          <p:nvPr/>
        </p:nvSpPr>
        <p:spPr bwMode="auto">
          <a:xfrm>
            <a:off x="5329238" y="758825"/>
            <a:ext cx="2697162" cy="12493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3889" name="Text Box 65"/>
          <p:cNvSpPr txBox="1">
            <a:spLocks noChangeArrowheads="1"/>
          </p:cNvSpPr>
          <p:nvPr/>
        </p:nvSpPr>
        <p:spPr bwMode="auto">
          <a:xfrm>
            <a:off x="5054600" y="776288"/>
            <a:ext cx="3349625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</p:txBody>
      </p:sp>
      <p:sp>
        <p:nvSpPr>
          <p:cNvPr id="333890" name="Text Box 66"/>
          <p:cNvSpPr txBox="1">
            <a:spLocks noChangeArrowheads="1"/>
          </p:cNvSpPr>
          <p:nvPr/>
        </p:nvSpPr>
        <p:spPr bwMode="auto">
          <a:xfrm>
            <a:off x="5051425" y="1082675"/>
            <a:ext cx="3287713" cy="854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Y}f;fh:    </a:t>
            </a:r>
            <a:r>
              <a:rPr lang="en-US" sz="2000">
                <a:solidFill>
                  <a:schemeClr val="folHlink"/>
                </a:solidFill>
                <a:latin typeface="Comic Sans MS" charset="0"/>
                <a:cs typeface="+mn-cs"/>
              </a:rPr>
              <a:t>3:23</a:t>
            </a:r>
            <a:endParaRPr lang="en-US" sz="2000">
              <a:solidFill>
                <a:schemeClr val="folHlink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kw;witfs;</a:t>
            </a:r>
            <a:endParaRPr lang="en-US" sz="2000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338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31</a:t>
            </a:r>
          </a:p>
        </p:txBody>
      </p:sp>
      <p:grpSp>
        <p:nvGrpSpPr>
          <p:cNvPr id="66596" name="Group 69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33894" name="Line 70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3895" name="Line 71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3896" name="Line 72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528415" name="Text Box 31"/>
          <p:cNvSpPr txBox="1">
            <a:spLocks noChangeArrowheads="1"/>
          </p:cNvSpPr>
          <p:nvPr/>
        </p:nvSpPr>
        <p:spPr bwMode="auto">
          <a:xfrm>
            <a:off x="339725" y="506413"/>
            <a:ext cx="5387975" cy="1069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folHlink"/>
                </a:solidFill>
                <a:cs typeface="+mn-cs"/>
              </a:rPr>
              <a:t>Yhf;fh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3:23 (</a:t>
            </a:r>
            <a:r>
              <a:rPr lang="en-US">
                <a:solidFill>
                  <a:schemeClr val="folHlink"/>
                </a:solidFill>
                <a:cs typeface="+mn-cs"/>
              </a:rPr>
              <a:t>kw;w Ntjghfq;fis ghh;f;fTk; )</a:t>
            </a: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528418" name="Text Box 3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28419" name="Text Box 35"/>
          <p:cNvSpPr txBox="1">
            <a:spLocks noChangeArrowheads="1"/>
          </p:cNvSpPr>
          <p:nvPr/>
        </p:nvSpPr>
        <p:spPr bwMode="auto">
          <a:xfrm>
            <a:off x="8882063" y="55070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grpSp>
        <p:nvGrpSpPr>
          <p:cNvPr id="528423" name="Group 39"/>
          <p:cNvGrpSpPr>
            <a:grpSpLocks/>
          </p:cNvGrpSpPr>
          <p:nvPr/>
        </p:nvGrpSpPr>
        <p:grpSpPr bwMode="auto">
          <a:xfrm>
            <a:off x="817563" y="947738"/>
            <a:ext cx="7537450" cy="1552575"/>
            <a:chOff x="515" y="597"/>
            <a:chExt cx="4748" cy="978"/>
          </a:xfrm>
        </p:grpSpPr>
        <p:sp>
          <p:nvSpPr>
            <p:cNvPr id="528420" name="Text Box 36"/>
            <p:cNvSpPr txBox="1">
              <a:spLocks noChangeArrowheads="1"/>
            </p:cNvSpPr>
            <p:nvPr/>
          </p:nvSpPr>
          <p:spPr bwMode="auto">
            <a:xfrm>
              <a:off x="515" y="597"/>
              <a:ext cx="4748" cy="9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cs typeface="+mn-cs"/>
                </a:rPr>
                <a:t>Yhf;fh</a:t>
              </a:r>
              <a:r>
                <a:rPr lang="en-US" sz="2400">
                  <a:solidFill>
                    <a:schemeClr val="folHlink"/>
                  </a:solidFill>
                  <a:latin typeface="Comic Sans MS" charset="0"/>
                  <a:cs typeface="+mn-cs"/>
                </a:rPr>
                <a:t> 3:23: </a:t>
              </a:r>
              <a:r>
                <a:rPr lang="ja-JP" altLang="en-US" sz="2400">
                  <a:solidFill>
                    <a:schemeClr val="folHlink"/>
                  </a:solidFill>
                  <a:latin typeface="Arial"/>
                  <a:cs typeface="+mn-cs"/>
                </a:rPr>
                <a:t>“</a:t>
              </a:r>
              <a:r>
                <a:rPr lang="en-US" sz="2400">
                  <a:solidFill>
                    <a:schemeClr val="folHlink"/>
                  </a:solidFill>
                  <a:cs typeface="+mn-cs"/>
                </a:rPr>
                <a:t>mg;nghOJ ,NaR Vwf;Fiwa Kg;gJ taJs;stuhdhh;. mth; NahNrg;gpd; Fkhundd;W vz;zg;gl;lhh;. Me;j NahNrg;G Vypapd; Fkhud;.</a:t>
              </a:r>
              <a:r>
                <a:rPr lang="ja-JP" altLang="en-US" sz="2400">
                  <a:solidFill>
                    <a:schemeClr val="folHlink"/>
                  </a:solidFill>
                  <a:latin typeface="Arial"/>
                  <a:cs typeface="+mn-cs"/>
                </a:rPr>
                <a:t>”</a:t>
              </a:r>
              <a:endParaRPr lang="en-US" sz="2400">
                <a:solidFill>
                  <a:schemeClr val="folHlink"/>
                </a:solidFill>
                <a:cs typeface="+mn-cs"/>
              </a:endParaRPr>
            </a:p>
          </p:txBody>
        </p:sp>
        <p:sp>
          <p:nvSpPr>
            <p:cNvPr id="528421" name="Line 37"/>
            <p:cNvSpPr>
              <a:spLocks noChangeShapeType="1"/>
            </p:cNvSpPr>
            <p:nvPr/>
          </p:nvSpPr>
          <p:spPr bwMode="auto">
            <a:xfrm>
              <a:off x="1648" y="1498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836613" y="2719388"/>
            <a:ext cx="7727950" cy="28368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BF43D"/>
                </a:solidFill>
                <a:cs typeface="+mn-cs"/>
              </a:rPr>
              <a:t>Yhf;fh khpahspd; tk;r topia MuhAk;NghJ</a:t>
            </a:r>
            <a:r>
              <a:rPr lang="en-US" sz="2000">
                <a:solidFill>
                  <a:srgbClr val="00FFFF"/>
                </a:solidFill>
                <a:latin typeface="Comic Sans MS" charset="0"/>
                <a:cs typeface="+mn-cs"/>
              </a:rPr>
              <a:t>. </a:t>
            </a:r>
            <a:r>
              <a:rPr lang="en-US" sz="2000">
                <a:solidFill>
                  <a:srgbClr val="99CCFF"/>
                </a:solidFill>
                <a:cs typeface="+mn-cs"/>
              </a:rPr>
              <a:t>mNef  tphpTiuahsh;fspd</a:t>
            </a:r>
            <a:r>
              <a:rPr lang="en-US" sz="2000">
                <a:solidFill>
                  <a:srgbClr val="00FFFF"/>
                </a:solidFill>
                <a:cs typeface="+mn-cs"/>
              </a:rPr>
              <a:t>; </a:t>
            </a:r>
            <a:r>
              <a:rPr lang="en-US" sz="2000">
                <a:solidFill>
                  <a:srgbClr val="FBF43D"/>
                </a:solidFill>
                <a:cs typeface="+mn-cs"/>
              </a:rPr>
              <a:t>(</a:t>
            </a:r>
            <a:r>
              <a:rPr lang="en-US" sz="2000">
                <a:solidFill>
                  <a:schemeClr val="folHlink"/>
                </a:solidFill>
                <a:cs typeface="+mn-cs"/>
              </a:rPr>
              <a:t>gyj;jppug;gl;l gjtpfspy;</a:t>
            </a:r>
            <a:br>
              <a:rPr lang="en-US" sz="2000">
                <a:solidFill>
                  <a:schemeClr val="folHlink"/>
                </a:solidFill>
                <a:cs typeface="+mn-cs"/>
              </a:rPr>
            </a:br>
            <a:r>
              <a:rPr lang="en-US" sz="2000">
                <a:solidFill>
                  <a:schemeClr val="folHlink"/>
                </a:solidFill>
                <a:cs typeface="+mn-cs"/>
              </a:rPr>
              <a:t>cs;Nshh;) </a:t>
            </a:r>
            <a:r>
              <a:rPr lang="en-US" sz="2000">
                <a:solidFill>
                  <a:srgbClr val="99CCFF"/>
                </a:solidFill>
                <a:cs typeface="+mn-cs"/>
              </a:rPr>
              <a:t>thjk; vd;dntd;why;&gt;</a:t>
            </a:r>
            <a:r>
              <a:rPr lang="en-US" sz="2000">
                <a:solidFill>
                  <a:srgbClr val="99CCFF"/>
                </a:solidFill>
                <a:latin typeface="Comic Sans MS" charset="0"/>
                <a:cs typeface="+mn-cs"/>
              </a:rPr>
              <a:t> </a:t>
            </a:r>
            <a:r>
              <a:rPr lang="en-US" sz="2000">
                <a:solidFill>
                  <a:srgbClr val="99CCFF"/>
                </a:solidFill>
                <a:cs typeface="+mn-cs"/>
              </a:rPr>
              <a:t>Yhf;fh</a:t>
            </a:r>
            <a:r>
              <a:rPr lang="en-US" sz="2000">
                <a:solidFill>
                  <a:schemeClr val="folHlink"/>
                </a:solidFill>
                <a:cs typeface="+mn-cs"/>
              </a:rPr>
              <a:t> </a:t>
            </a:r>
            <a:r>
              <a:rPr lang="en-US" sz="2000">
                <a:solidFill>
                  <a:srgbClr val="99CCFF"/>
                </a:solidFill>
                <a:cs typeface="+mn-cs"/>
              </a:rPr>
              <a:t>khpahspd; tk;r topia vOJk; NghJ&gt; mts; jhtPjpd; tk;r topapy; te;jjhy; ,NaR fpwp];J Nkrpah Mtjw;F jFjpahdth; vd;Wk; NahNrg;gpd; topapy; (</a:t>
            </a:r>
            <a:r>
              <a:rPr lang="en-US" sz="2000">
                <a:solidFill>
                  <a:srgbClr val="FBF43D"/>
                </a:solidFill>
                <a:cs typeface="+mn-cs"/>
              </a:rPr>
              <a:t>Vndd;why; ,JNt goikahd tk;rtop</a:t>
            </a:r>
            <a:r>
              <a:rPr lang="en-US" sz="2000">
                <a:solidFill>
                  <a:srgbClr val="99CCFF"/>
                </a:solidFill>
                <a:cs typeface="+mn-cs"/>
              </a:rPr>
              <a:t> ) kl;Lky;yhJ khpahspd; tk;r topapYk; ,NaR fpwp];J Nkrpahjhd;.</a:t>
            </a:r>
            <a:r>
              <a:rPr lang="ja-JP" altLang="en-US" sz="20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chemeClr val="folHlink"/>
              </a:solidFill>
              <a:latin typeface="Comic Sans MS" charset="0"/>
              <a:cs typeface="+mn-cs"/>
            </a:endParaRPr>
          </a:p>
          <a:p>
            <a:pPr algn="r">
              <a:spcBef>
                <a:spcPct val="50000"/>
              </a:spcBef>
              <a:defRPr/>
            </a:pPr>
            <a:r>
              <a:rPr lang="en-US">
                <a:solidFill>
                  <a:srgbClr val="00FFFF"/>
                </a:solidFill>
                <a:latin typeface="Comic Sans MS" charset="0"/>
                <a:cs typeface="+mn-cs"/>
              </a:rPr>
              <a:t>              </a:t>
            </a:r>
            <a:r>
              <a:rPr lang="en-US" i="1">
                <a:solidFill>
                  <a:srgbClr val="00FFFF"/>
                </a:solidFill>
                <a:latin typeface="Comic Sans MS" charset="0"/>
                <a:cs typeface="+mn-cs"/>
              </a:rPr>
              <a:t>The Bible Knowledge Commentary, John Walvoord &amp; Roy Zuck, editors, Victor Books, 1983. Page 212.</a:t>
            </a:r>
          </a:p>
        </p:txBody>
      </p:sp>
      <p:sp>
        <p:nvSpPr>
          <p:cNvPr id="528424" name="Text Box 4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28425" name="Rectangle 4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28428" name="Rectangle 4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32</a:t>
            </a:r>
          </a:p>
        </p:txBody>
      </p:sp>
      <p:sp>
        <p:nvSpPr>
          <p:cNvPr id="528430" name="Text Box 4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graphicFrame>
        <p:nvGraphicFramePr>
          <p:cNvPr id="68619" name="Object 47"/>
          <p:cNvGraphicFramePr>
            <a:graphicFrameLocks noChangeAspect="1"/>
          </p:cNvGraphicFramePr>
          <p:nvPr/>
        </p:nvGraphicFramePr>
        <p:xfrm>
          <a:off x="-3686175" y="1428750"/>
          <a:ext cx="519112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Chart" r:id="rId4" imgW="7213600" imgH="4813300" progId="MSGraph.Chart.8">
                  <p:embed followColorScheme="full"/>
                </p:oleObj>
              </mc:Choice>
              <mc:Fallback>
                <p:oleObj name="Chart" r:id="rId4" imgW="7213600" imgH="4813300" progId="MSGraph.Chart.8">
                  <p:embed followColorScheme="full"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86175" y="1428750"/>
                        <a:ext cx="519112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5943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4" name="Line 10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39" name="Line 15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4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41" name="Line 17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4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4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44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35944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</p:txBody>
      </p:sp>
      <p:sp>
        <p:nvSpPr>
          <p:cNvPr id="35944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khpahs;     NahNrg;G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9453" name="Line 29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4" name="Line 30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5" name="Line 31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6" name="Line 32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7" name="Line 33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8" name="AutoShape 34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59" name="AutoShape 35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62" name="Line 38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66" name="Text Box 42"/>
          <p:cNvSpPr txBox="1">
            <a:spLocks noChangeArrowheads="1"/>
          </p:cNvSpPr>
          <p:nvPr/>
        </p:nvSpPr>
        <p:spPr bwMode="auto">
          <a:xfrm>
            <a:off x="365125" y="20558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359468" name="Text Box 44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</p:txBody>
      </p:sp>
      <p:sp>
        <p:nvSpPr>
          <p:cNvPr id="359469" name="Text Box 4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59471" name="Text Box 4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59472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59476" name="Text Box 52"/>
          <p:cNvSpPr txBox="1">
            <a:spLocks noChangeArrowheads="1"/>
          </p:cNvSpPr>
          <p:nvPr/>
        </p:nvSpPr>
        <p:spPr bwMode="auto">
          <a:xfrm>
            <a:off x="5054600" y="776288"/>
            <a:ext cx="3349625" cy="733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359477" name="Text Box 53"/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kj;NjA :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1:16</a:t>
            </a:r>
          </a:p>
        </p:txBody>
      </p:sp>
      <p:sp>
        <p:nvSpPr>
          <p:cNvPr id="359478" name="Rectangle 5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9479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33</a:t>
            </a:r>
          </a:p>
        </p:txBody>
      </p:sp>
      <p:grpSp>
        <p:nvGrpSpPr>
          <p:cNvPr id="70695" name="Group 57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9482" name="Line 58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9483" name="Line 59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9484" name="Line 60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429062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</p:txBody>
      </p:sp>
      <p:sp>
        <p:nvSpPr>
          <p:cNvPr id="429063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429065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67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68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69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7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72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76" name="Text Box 2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chemeClr val="folHlink"/>
                </a:solidFill>
                <a:latin typeface="Engravers MT" charset="0"/>
                <a:cs typeface="+mn-cs"/>
              </a:rPr>
              <a:t>*</a:t>
            </a:r>
            <a:r>
              <a:rPr lang="en-US" sz="1800" b="0">
                <a:solidFill>
                  <a:schemeClr val="folHlink"/>
                </a:solidFill>
                <a:cs typeface="+mn-cs"/>
              </a:rPr>
              <a:t>tphpTiuapd;  RUf;fk;</a:t>
            </a:r>
          </a:p>
        </p:txBody>
      </p:sp>
      <p:sp>
        <p:nvSpPr>
          <p:cNvPr id="429077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ehjhd;    rhnyhNkhd;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429078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2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khpahs;     NahNrg;G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429083" name="Line 27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4" name="Line 28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5" name="Line 29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6" name="Line 30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7" name="Line 31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8" name="Line 32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89" name="AutoShape 33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90" name="AutoShape 34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29098" name="Group 42"/>
          <p:cNvGrpSpPr>
            <a:grpSpLocks/>
          </p:cNvGrpSpPr>
          <p:nvPr/>
        </p:nvGrpSpPr>
        <p:grpSpPr bwMode="auto">
          <a:xfrm>
            <a:off x="3898900" y="5840413"/>
            <a:ext cx="3429000" cy="915987"/>
            <a:chOff x="2456" y="3679"/>
            <a:chExt cx="2160" cy="577"/>
          </a:xfrm>
        </p:grpSpPr>
        <p:sp>
          <p:nvSpPr>
            <p:cNvPr id="429091" name="Line 35"/>
            <p:cNvSpPr>
              <a:spLocks noChangeShapeType="1"/>
            </p:cNvSpPr>
            <p:nvPr/>
          </p:nvSpPr>
          <p:spPr bwMode="auto">
            <a:xfrm flipH="1" flipV="1">
              <a:off x="3303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9092" name="Text Box 36"/>
            <p:cNvSpPr txBox="1">
              <a:spLocks noChangeArrowheads="1"/>
            </p:cNvSpPr>
            <p:nvPr/>
          </p:nvSpPr>
          <p:spPr bwMode="auto">
            <a:xfrm>
              <a:off x="2456" y="3929"/>
              <a:ext cx="216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folHlink"/>
                  </a:solidFill>
                  <a:cs typeface="+mn-cs"/>
                </a:rPr>
                <a:t>,NaRfpU];J</a:t>
              </a:r>
            </a:p>
          </p:txBody>
        </p:sp>
      </p:grpSp>
      <p:sp>
        <p:nvSpPr>
          <p:cNvPr id="429093" name="Line 37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97" name="Text Box 41"/>
          <p:cNvSpPr txBox="1">
            <a:spLocks noChangeArrowheads="1"/>
          </p:cNvSpPr>
          <p:nvPr/>
        </p:nvSpPr>
        <p:spPr bwMode="auto">
          <a:xfrm>
            <a:off x="339725" y="20304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429100" name="Text Box 44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429101" name="Text Box 4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29102" name="Text Box 46"/>
          <p:cNvSpPr txBox="1">
            <a:spLocks noChangeArrowheads="1"/>
          </p:cNvSpPr>
          <p:nvPr/>
        </p:nvSpPr>
        <p:spPr bwMode="auto">
          <a:xfrm>
            <a:off x="8902700" y="45672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429103" name="Text Box 4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29104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9108" name="Text Box 52"/>
          <p:cNvSpPr txBox="1">
            <a:spLocks noChangeArrowheads="1"/>
          </p:cNvSpPr>
          <p:nvPr/>
        </p:nvSpPr>
        <p:spPr bwMode="auto">
          <a:xfrm>
            <a:off x="5054600" y="776288"/>
            <a:ext cx="3349625" cy="11001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Ntjhfkj;jpd; ,Ug;gplk;</a:t>
            </a:r>
            <a:r>
              <a:rPr lang="en-US" sz="1800">
                <a:latin typeface="Comic Sans MS" charset="0"/>
                <a:cs typeface="+mn-cs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429109" name="Text Box 53"/>
          <p:cNvSpPr txBox="1">
            <a:spLocks noChangeArrowheads="1"/>
          </p:cNvSpPr>
          <p:nvPr/>
        </p:nvSpPr>
        <p:spPr bwMode="auto">
          <a:xfrm>
            <a:off x="5051425" y="1082675"/>
            <a:ext cx="3287713" cy="7635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kj;NjA :</a:t>
            </a:r>
            <a:r>
              <a:rPr lang="en-US">
                <a:solidFill>
                  <a:schemeClr val="folHlink"/>
                </a:solidFill>
                <a:latin typeface="Comic Sans MS" charset="0"/>
                <a:cs typeface="+mn-cs"/>
              </a:rPr>
              <a:t> 1:16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Comic Sans MS" charset="0"/>
              <a:cs typeface="+mn-cs"/>
            </a:endParaRPr>
          </a:p>
        </p:txBody>
      </p:sp>
      <p:sp>
        <p:nvSpPr>
          <p:cNvPr id="429110" name="Rectangle 54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111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34</a:t>
            </a:r>
          </a:p>
        </p:txBody>
      </p:sp>
      <p:sp>
        <p:nvSpPr>
          <p:cNvPr id="429113" name="Text Box 57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grpSp>
        <p:nvGrpSpPr>
          <p:cNvPr id="72742" name="Group 58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429115" name="Line 59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9116" name="Line 60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9117" name="Line 61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9118" name="AutoShape 62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74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9075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0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58409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1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2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3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4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6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21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ehjhd;    rhnyhNkhd;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22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26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khpahs;     NahNrg;G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grpSp>
        <p:nvGrpSpPr>
          <p:cNvPr id="358443" name="Group 43"/>
          <p:cNvGrpSpPr>
            <a:grpSpLocks/>
          </p:cNvGrpSpPr>
          <p:nvPr/>
        </p:nvGrpSpPr>
        <p:grpSpPr bwMode="auto">
          <a:xfrm>
            <a:off x="2028825" y="4171950"/>
            <a:ext cx="3138488" cy="989013"/>
            <a:chOff x="1287" y="2701"/>
            <a:chExt cx="1977" cy="548"/>
          </a:xfrm>
        </p:grpSpPr>
        <p:sp>
          <p:nvSpPr>
            <p:cNvPr id="358427" name="Text Box 27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FF0F07"/>
                  </a:solidFill>
                  <a:cs typeface="+mn-cs"/>
                </a:rPr>
                <a:t>FLk;gk;; rhh;;;;;;e;j chpikfs;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FF0F07"/>
                  </a:solidFill>
                  <a:cs typeface="+mn-cs"/>
                </a:rPr>
                <a:t>Yhf;fh</a:t>
              </a:r>
              <a:r>
                <a:rPr lang="en-US" sz="2400">
                  <a:solidFill>
                    <a:srgbClr val="FF0F07"/>
                  </a:solidFill>
                  <a:latin typeface="Times" charset="0"/>
                  <a:cs typeface="+mn-cs"/>
                </a:rPr>
                <a:t>:3: 23-38</a:t>
              </a:r>
              <a:endParaRPr lang="en-US" sz="2400">
                <a:solidFill>
                  <a:schemeClr val="folHlink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358429" name="Rectangle 29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358430" name="Line 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58444" name="Group 44"/>
          <p:cNvGrpSpPr>
            <a:grpSpLocks/>
          </p:cNvGrpSpPr>
          <p:nvPr/>
        </p:nvGrpSpPr>
        <p:grpSpPr bwMode="auto">
          <a:xfrm>
            <a:off x="5257800" y="4171950"/>
            <a:ext cx="2925763" cy="1081088"/>
            <a:chOff x="3285" y="2701"/>
            <a:chExt cx="1843" cy="534"/>
          </a:xfrm>
        </p:grpSpPr>
        <p:sp>
          <p:nvSpPr>
            <p:cNvPr id="358428" name="Text Box 28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66FF78"/>
                  </a:solidFill>
                  <a:cs typeface="+mn-cs"/>
                </a:rPr>
                <a:t>rl;;lk; rhh;e;j chpikfs;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66FF78"/>
                  </a:solidFill>
                  <a:cs typeface="+mn-cs"/>
                </a:rPr>
                <a:t>kj;: 1: 1-17</a:t>
              </a:r>
              <a:endParaRPr lang="en-US" sz="2400">
                <a:solidFill>
                  <a:schemeClr val="folHlink"/>
                </a:solidFill>
                <a:cs typeface="+mn-cs"/>
              </a:endParaRPr>
            </a:p>
          </p:txBody>
        </p:sp>
        <p:sp>
          <p:nvSpPr>
            <p:cNvPr id="358432" name="Rectangle 32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8433" name="Line 33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4" name="Line 34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5" name="Line 35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6" name="Line 36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7" name="Line 37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8" name="Line 38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39" name="Text Box 39"/>
          <p:cNvSpPr txBox="1">
            <a:spLocks noChangeArrowheads="1"/>
          </p:cNvSpPr>
          <p:nvPr/>
        </p:nvSpPr>
        <p:spPr bwMode="auto">
          <a:xfrm>
            <a:off x="3898900" y="6237288"/>
            <a:ext cx="3429000" cy="11604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,NaRfpU];J</a:t>
            </a: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40" name="Line 4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5" name="Text Box 45"/>
          <p:cNvSpPr txBox="1">
            <a:spLocks noChangeArrowheads="1"/>
          </p:cNvSpPr>
          <p:nvPr/>
        </p:nvSpPr>
        <p:spPr bwMode="auto">
          <a:xfrm>
            <a:off x="836613" y="3900488"/>
            <a:ext cx="41830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>
                <a:solidFill>
                  <a:srgbClr val="7ED87E"/>
                </a:solidFill>
                <a:cs typeface="+mn-cs"/>
              </a:rPr>
              <a:t>,uj;jk; rhh;e;jchpikfs;;;;;;</a:t>
            </a:r>
          </a:p>
          <a:p>
            <a:pPr algn="r">
              <a:spcBef>
                <a:spcPct val="50000"/>
              </a:spcBef>
              <a:defRPr/>
            </a:pPr>
            <a:endParaRPr lang="en-US" sz="2400">
              <a:solidFill>
                <a:srgbClr val="99CCFF"/>
              </a:solidFill>
              <a:latin typeface="Comic Sans MS" charset="0"/>
              <a:cs typeface="+mn-cs"/>
            </a:endParaRPr>
          </a:p>
        </p:txBody>
      </p:sp>
      <p:sp>
        <p:nvSpPr>
          <p:cNvPr id="358446" name="Text Box 46"/>
          <p:cNvSpPr txBox="1">
            <a:spLocks noChangeArrowheads="1"/>
          </p:cNvSpPr>
          <p:nvPr/>
        </p:nvSpPr>
        <p:spPr bwMode="auto">
          <a:xfrm>
            <a:off x="5849938" y="3819525"/>
            <a:ext cx="3294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99CCFF"/>
                </a:solidFill>
                <a:cs typeface="+mn-cs"/>
              </a:rPr>
              <a:t>rl;lk; rhh;e;j chpikfs;</a:t>
            </a:r>
          </a:p>
        </p:txBody>
      </p:sp>
      <p:sp>
        <p:nvSpPr>
          <p:cNvPr id="358448" name="Text Box 48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449" name="Text Box 4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58450" name="Text Box 50"/>
          <p:cNvSpPr txBox="1">
            <a:spLocks noChangeArrowheads="1"/>
          </p:cNvSpPr>
          <p:nvPr/>
        </p:nvSpPr>
        <p:spPr bwMode="auto">
          <a:xfrm>
            <a:off x="8882063" y="4414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358451" name="Text Box 5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58452" name="Rectangle 5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584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35</a:t>
            </a:r>
          </a:p>
        </p:txBody>
      </p:sp>
      <p:sp>
        <p:nvSpPr>
          <p:cNvPr id="358459" name="Text Box 59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3</a:t>
            </a:r>
          </a:p>
        </p:txBody>
      </p:sp>
      <p:grpSp>
        <p:nvGrpSpPr>
          <p:cNvPr id="74788" name="Group 60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8461" name="Line 61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462" name="Line 62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463" name="Line 63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8466" name="AutoShape 66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8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19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5" grpId="0" autoUpdateAnimBg="0"/>
      <p:bldP spid="35844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2159000" y="53975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286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28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8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53289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1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2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3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4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6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01" name="Text Box 21"/>
          <p:cNvSpPr txBox="1">
            <a:spLocks noChangeArrowheads="1"/>
          </p:cNvSpPr>
          <p:nvPr/>
        </p:nvSpPr>
        <p:spPr bwMode="auto">
          <a:xfrm>
            <a:off x="3594100" y="3373438"/>
            <a:ext cx="4456113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ehjhd;    rhnyhNkhd;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302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06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 khpahs;     NahNrg;G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307" name="Text Box 27"/>
          <p:cNvSpPr txBox="1">
            <a:spLocks noChangeArrowheads="1"/>
          </p:cNvSpPr>
          <p:nvPr/>
        </p:nvSpPr>
        <p:spPr bwMode="auto">
          <a:xfrm>
            <a:off x="0" y="4027488"/>
            <a:ext cx="4497388" cy="6397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FF0F07"/>
                </a:solidFill>
                <a:cs typeface="+mn-cs"/>
              </a:rPr>
              <a:t>FLk;gk;; rhh;;;;;;e;j chpikfs;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Yhf;fh </a:t>
            </a: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3: 23-38</a:t>
            </a:r>
          </a:p>
        </p:txBody>
      </p:sp>
      <p:sp>
        <p:nvSpPr>
          <p:cNvPr id="353308" name="Text Box 28"/>
          <p:cNvSpPr txBox="1">
            <a:spLocks noChangeArrowheads="1"/>
          </p:cNvSpPr>
          <p:nvPr/>
        </p:nvSpPr>
        <p:spPr bwMode="auto">
          <a:xfrm>
            <a:off x="4598988" y="4186238"/>
            <a:ext cx="4370387" cy="6397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rl;lk; rhh;e;j chpikfs;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66FF78"/>
                </a:solidFill>
                <a:cs typeface="+mn-cs"/>
              </a:rPr>
              <a:t>kj;: 1: 1-17</a:t>
            </a:r>
          </a:p>
        </p:txBody>
      </p:sp>
      <p:sp>
        <p:nvSpPr>
          <p:cNvPr id="353309" name="Rectangle 29"/>
          <p:cNvSpPr>
            <a:spLocks noChangeArrowheads="1"/>
          </p:cNvSpPr>
          <p:nvPr/>
        </p:nvSpPr>
        <p:spPr bwMode="auto">
          <a:xfrm>
            <a:off x="0" y="3927475"/>
            <a:ext cx="4354513" cy="100647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353310" name="Line 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11" name="Line 3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13" name="Text Box 33"/>
          <p:cNvSpPr txBox="1">
            <a:spLocks noChangeArrowheads="1"/>
          </p:cNvSpPr>
          <p:nvPr/>
        </p:nvSpPr>
        <p:spPr bwMode="auto">
          <a:xfrm>
            <a:off x="1141413" y="5294313"/>
            <a:ext cx="2141537" cy="396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>
                <a:solidFill>
                  <a:srgbClr val="7ED87E"/>
                </a:solidFill>
                <a:cs typeface="+mn-cs"/>
              </a:rPr>
              <a:t>,uj;jk;; rhh;e;jchpikfs;;;;;;</a:t>
            </a:r>
          </a:p>
        </p:txBody>
      </p:sp>
      <p:sp>
        <p:nvSpPr>
          <p:cNvPr id="353315" name="Text Box 35"/>
          <p:cNvSpPr txBox="1">
            <a:spLocks noChangeArrowheads="1"/>
          </p:cNvSpPr>
          <p:nvPr/>
        </p:nvSpPr>
        <p:spPr bwMode="auto">
          <a:xfrm>
            <a:off x="3898900" y="6237288"/>
            <a:ext cx="3429000" cy="11604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,NaRfpU];J</a:t>
            </a: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316" name="Rectangle 36"/>
          <p:cNvSpPr>
            <a:spLocks noChangeArrowheads="1"/>
          </p:cNvSpPr>
          <p:nvPr/>
        </p:nvSpPr>
        <p:spPr bwMode="auto">
          <a:xfrm>
            <a:off x="4503738" y="3879850"/>
            <a:ext cx="4640262" cy="10636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17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18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19" name="Line 3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20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21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6829" name="Group 42"/>
          <p:cNvGrpSpPr>
            <a:grpSpLocks/>
          </p:cNvGrpSpPr>
          <p:nvPr/>
        </p:nvGrpSpPr>
        <p:grpSpPr bwMode="auto">
          <a:xfrm>
            <a:off x="1106488" y="4924425"/>
            <a:ext cx="4922837" cy="1368425"/>
            <a:chOff x="824" y="3152"/>
            <a:chExt cx="2416" cy="816"/>
          </a:xfrm>
        </p:grpSpPr>
        <p:sp>
          <p:nvSpPr>
            <p:cNvPr id="353323" name="Oval 43"/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3324" name="Oval 44"/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3325" name="Line 45"/>
            <p:cNvSpPr>
              <a:spLocks noChangeShapeType="1"/>
            </p:cNvSpPr>
            <p:nvPr/>
          </p:nvSpPr>
          <p:spPr bwMode="auto">
            <a:xfrm>
              <a:off x="1733" y="3613"/>
              <a:ext cx="509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3330" name="Line 5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33" name="Text Box 53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3334" name="Text Box 5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53336" name="Text Box 5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53337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53340" name="Rectangle 6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36</a:t>
            </a:r>
          </a:p>
        </p:txBody>
      </p:sp>
      <p:grpSp>
        <p:nvGrpSpPr>
          <p:cNvPr id="76836" name="Group 62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3343" name="Line 63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3344" name="Line 64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3345" name="Line 65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3346" name="AutoShape 66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8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299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3347" name="Rectangle 67"/>
          <p:cNvSpPr>
            <a:spLocks noChangeArrowheads="1"/>
          </p:cNvSpPr>
          <p:nvPr/>
        </p:nvSpPr>
        <p:spPr bwMode="auto">
          <a:xfrm flipH="1">
            <a:off x="5946775" y="4346575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solidFill>
                <a:srgbClr val="66FF78"/>
              </a:solidFill>
              <a:cs typeface="+mn-cs"/>
            </a:endParaRPr>
          </a:p>
        </p:txBody>
      </p:sp>
      <p:sp>
        <p:nvSpPr>
          <p:cNvPr id="353349" name="Comment 69"/>
          <p:cNvSpPr>
            <a:spLocks noChangeArrowheads="1"/>
          </p:cNvSpPr>
          <p:nvPr/>
        </p:nvSpPr>
        <p:spPr bwMode="auto">
          <a:xfrm>
            <a:off x="15875" y="15875"/>
            <a:ext cx="18288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3350" name="Comment 70"/>
          <p:cNvSpPr>
            <a:spLocks noChangeArrowheads="1"/>
          </p:cNvSpPr>
          <p:nvPr/>
        </p:nvSpPr>
        <p:spPr bwMode="auto">
          <a:xfrm>
            <a:off x="168275" y="168275"/>
            <a:ext cx="18288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3351" name="Comment 71"/>
          <p:cNvSpPr>
            <a:spLocks noChangeArrowheads="1"/>
          </p:cNvSpPr>
          <p:nvPr/>
        </p:nvSpPr>
        <p:spPr bwMode="auto">
          <a:xfrm>
            <a:off x="320675" y="320675"/>
            <a:ext cx="1828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t>Rex Clement:</a:t>
            </a: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3352" name="Rectangle 7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000" b="1" smtClean="0">
                <a:solidFill>
                  <a:schemeClr val="tx1"/>
                </a:solidFill>
                <a:latin typeface="Kalaham" charset="0"/>
                <a:cs typeface="+mj-cs"/>
              </a:rPr>
              <a:t>Mj</a:t>
            </a:r>
            <a:endParaRPr lang="en-US" smtClean="0"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Mjhk;    Vths;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fhapd; MNgy; Nrj;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Nehth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3735388" y="2889250"/>
            <a:ext cx="3833812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    gj;Nrghs;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11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1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354313" name="Line 9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15" name="Line 11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16" name="Line 1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17" name="Line 13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18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20" name="Line 16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25" name="Text Box 21"/>
          <p:cNvSpPr txBox="1">
            <a:spLocks noChangeArrowheads="1"/>
          </p:cNvSpPr>
          <p:nvPr/>
        </p:nvSpPr>
        <p:spPr bwMode="auto">
          <a:xfrm>
            <a:off x="3594100" y="3475038"/>
            <a:ext cx="4456113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ehjhd;    rhnyhNkhd;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26" name="Line 22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3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1004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khpahs;     NahNrg;G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31" name="Text Box 27"/>
          <p:cNvSpPr txBox="1">
            <a:spLocks noChangeArrowheads="1"/>
          </p:cNvSpPr>
          <p:nvPr/>
        </p:nvSpPr>
        <p:spPr bwMode="auto">
          <a:xfrm>
            <a:off x="0" y="4332288"/>
            <a:ext cx="5297488" cy="6397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FF0F07"/>
                </a:solidFill>
                <a:cs typeface="+mn-cs"/>
              </a:rPr>
              <a:t>FLk;gk;; rhh;;;;;;e;j chpikfs;</a:t>
            </a: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Yhf;fh </a:t>
            </a: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3: 23-38</a:t>
            </a:r>
          </a:p>
        </p:txBody>
      </p:sp>
      <p:sp>
        <p:nvSpPr>
          <p:cNvPr id="354332" name="Text Box 28"/>
          <p:cNvSpPr txBox="1">
            <a:spLocks noChangeArrowheads="1"/>
          </p:cNvSpPr>
          <p:nvPr/>
        </p:nvSpPr>
        <p:spPr bwMode="auto">
          <a:xfrm>
            <a:off x="4598988" y="4186238"/>
            <a:ext cx="4545012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rl;lk; rhh;e;j chpikfs;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66FF78"/>
                </a:solidFill>
                <a:cs typeface="+mn-cs"/>
              </a:rPr>
              <a:t>kj;: 1: 1-17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33" name="Rectangle 29"/>
          <p:cNvSpPr>
            <a:spLocks noChangeArrowheads="1"/>
          </p:cNvSpPr>
          <p:nvPr/>
        </p:nvSpPr>
        <p:spPr bwMode="auto">
          <a:xfrm>
            <a:off x="-392113" y="4084638"/>
            <a:ext cx="4978401" cy="102235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354334" name="Line 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35" name="Line 31"/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37" name="Text Box 33"/>
          <p:cNvSpPr txBox="1">
            <a:spLocks noChangeArrowheads="1"/>
          </p:cNvSpPr>
          <p:nvPr/>
        </p:nvSpPr>
        <p:spPr bwMode="auto">
          <a:xfrm>
            <a:off x="1419225" y="5292725"/>
            <a:ext cx="1806575" cy="549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>
                <a:solidFill>
                  <a:srgbClr val="7ED87E"/>
                </a:solidFill>
                <a:cs typeface="+mn-cs"/>
              </a:rPr>
              <a:t>,uj;jk; rhh;e;j chpikfs;</a:t>
            </a:r>
          </a:p>
        </p:txBody>
      </p:sp>
      <p:sp>
        <p:nvSpPr>
          <p:cNvPr id="354338" name="Text Box 34"/>
          <p:cNvSpPr txBox="1">
            <a:spLocks noChangeArrowheads="1"/>
          </p:cNvSpPr>
          <p:nvPr/>
        </p:nvSpPr>
        <p:spPr bwMode="auto">
          <a:xfrm>
            <a:off x="7602538" y="5330825"/>
            <a:ext cx="1452562" cy="549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>
                <a:solidFill>
                  <a:srgbClr val="7ED87E"/>
                </a:solidFill>
                <a:cs typeface="+mn-cs"/>
              </a:rPr>
              <a:t>rl;lk; rhh;e;j chpikfs;</a:t>
            </a:r>
          </a:p>
        </p:txBody>
      </p:sp>
      <p:sp>
        <p:nvSpPr>
          <p:cNvPr id="354339" name="Text Box 35"/>
          <p:cNvSpPr txBox="1">
            <a:spLocks noChangeArrowheads="1"/>
          </p:cNvSpPr>
          <p:nvPr/>
        </p:nvSpPr>
        <p:spPr bwMode="auto">
          <a:xfrm>
            <a:off x="3898900" y="6237288"/>
            <a:ext cx="3429000" cy="11604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,NaRfpU];J</a:t>
            </a: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40" name="Rectangle 36"/>
          <p:cNvSpPr>
            <a:spLocks noChangeArrowheads="1"/>
          </p:cNvSpPr>
          <p:nvPr/>
        </p:nvSpPr>
        <p:spPr bwMode="auto">
          <a:xfrm>
            <a:off x="4562475" y="4056063"/>
            <a:ext cx="4581525" cy="1036637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4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4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43" name="Line 39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44" name="Line 4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45" name="Line 4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54" name="Line 50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8879" name="Group 46"/>
          <p:cNvGrpSpPr>
            <a:grpSpLocks/>
          </p:cNvGrpSpPr>
          <p:nvPr/>
        </p:nvGrpSpPr>
        <p:grpSpPr bwMode="auto">
          <a:xfrm>
            <a:off x="5586413" y="5018088"/>
            <a:ext cx="3371850" cy="1117600"/>
            <a:chOff x="3432" y="3160"/>
            <a:chExt cx="2216" cy="816"/>
          </a:xfrm>
        </p:grpSpPr>
        <p:sp>
          <p:nvSpPr>
            <p:cNvPr id="354351" name="Oval 47"/>
            <p:cNvSpPr>
              <a:spLocks noChangeArrowheads="1"/>
            </p:cNvSpPr>
            <p:nvPr/>
          </p:nvSpPr>
          <p:spPr bwMode="auto">
            <a:xfrm>
              <a:off x="4704" y="3160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52" name="Oval 48"/>
            <p:cNvSpPr>
              <a:spLocks noChangeArrowheads="1"/>
            </p:cNvSpPr>
            <p:nvPr/>
          </p:nvSpPr>
          <p:spPr bwMode="auto">
            <a:xfrm>
              <a:off x="3432" y="3488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53" name="Line 49"/>
            <p:cNvSpPr>
              <a:spLocks noChangeShapeType="1"/>
            </p:cNvSpPr>
            <p:nvPr/>
          </p:nvSpPr>
          <p:spPr bwMode="auto">
            <a:xfrm flipV="1">
              <a:off x="4413" y="3651"/>
              <a:ext cx="278" cy="5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4357" name="Text Box 53"/>
          <p:cNvSpPr txBox="1">
            <a:spLocks noChangeArrowheads="1"/>
          </p:cNvSpPr>
          <p:nvPr/>
        </p:nvSpPr>
        <p:spPr bwMode="auto">
          <a:xfrm>
            <a:off x="3417888" y="2354263"/>
            <a:ext cx="2217737" cy="1004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Mgpufhk;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4358" name="Text Box 5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54360" name="Text Box 5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54364" name="Rectangle 6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37</a:t>
            </a:r>
          </a:p>
        </p:txBody>
      </p:sp>
      <p:grpSp>
        <p:nvGrpSpPr>
          <p:cNvPr id="78884" name="Group 62"/>
          <p:cNvGrpSpPr>
            <a:grpSpLocks/>
          </p:cNvGrpSpPr>
          <p:nvPr/>
        </p:nvGrpSpPr>
        <p:grpSpPr bwMode="auto">
          <a:xfrm>
            <a:off x="1265238" y="5005388"/>
            <a:ext cx="3908425" cy="1295400"/>
            <a:chOff x="824" y="3152"/>
            <a:chExt cx="2416" cy="816"/>
          </a:xfrm>
        </p:grpSpPr>
        <p:sp>
          <p:nvSpPr>
            <p:cNvPr id="354367" name="Oval 63"/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68" name="Oval 64"/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69" name="Line 65"/>
            <p:cNvSpPr>
              <a:spLocks noChangeShapeType="1"/>
            </p:cNvSpPr>
            <p:nvPr/>
          </p:nvSpPr>
          <p:spPr bwMode="auto">
            <a:xfrm>
              <a:off x="1733" y="3613"/>
              <a:ext cx="509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78885" name="Group 66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4371" name="Line 67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72" name="Line 68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4373" name="Line 69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4374" name="AutoShape 70"/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22" name="Line 18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4323" name="Line 19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5290" name="Text Box 42"/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cs typeface="+mn-cs"/>
              </a:rPr>
              <a:t>fpwp];nty; </a:t>
            </a: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W. A.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cs typeface="+mn-cs"/>
              </a:rPr>
              <a:t>Nld;fh;</a:t>
            </a: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, </a:t>
            </a:r>
            <a:r>
              <a:rPr lang="en-US" sz="2200">
                <a:solidFill>
                  <a:schemeClr val="folHlink"/>
                </a:solidFill>
                <a:cs typeface="+mn-cs"/>
              </a:rPr>
              <a:t>gnubhpf;</a:t>
            </a:r>
            <a:endParaRPr lang="en-US" sz="2200">
              <a:solidFill>
                <a:schemeClr val="folHlink"/>
              </a:solidFill>
              <a:latin typeface="Arial" charset="0"/>
              <a:cs typeface="+mn-cs"/>
            </a:endParaRP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cs typeface="+mn-cs"/>
              </a:rPr>
              <a:t>vyp];</a:t>
            </a: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, E. </a:t>
            </a:r>
            <a:r>
              <a:rPr lang="en-US" sz="2200">
                <a:solidFill>
                  <a:schemeClr val="folHlink"/>
                </a:solidFill>
                <a:cs typeface="+mn-cs"/>
              </a:rPr>
              <a:t>vh;yp</a:t>
            </a:r>
            <a:endParaRPr lang="en-US" sz="2200">
              <a:solidFill>
                <a:schemeClr val="folHlink"/>
              </a:solidFill>
              <a:latin typeface="Arial" charset="0"/>
              <a:cs typeface="+mn-cs"/>
            </a:endParaRP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Fitzmeyer, Joseph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Godet, F. A.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Hendricksen, William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Hoehner, Harold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Ironside, F. A.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Marshall, I. Howard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McGee, J. Vernon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Morgan, G. Campbell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MacArtuhur, John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Scofield, C. I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Swindoll, Charles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Unger, Merrill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Walvoord, John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>
                <a:solidFill>
                  <a:schemeClr val="folHlink"/>
                </a:solidFill>
                <a:latin typeface="Arial" charset="0"/>
                <a:cs typeface="+mn-cs"/>
              </a:rPr>
              <a:t>Zuck, Roy</a:t>
            </a:r>
            <a:endParaRPr lang="en-US" sz="2000">
              <a:latin typeface="Arial" charset="0"/>
              <a:cs typeface="+mn-cs"/>
            </a:endParaRPr>
          </a:p>
        </p:txBody>
      </p: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260475" y="1527175"/>
            <a:ext cx="2746375" cy="35036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i="1">
                <a:solidFill>
                  <a:schemeClr val="folHlink"/>
                </a:solidFill>
                <a:cs typeface="+mn-cs"/>
              </a:rPr>
              <a:t>,NaR fpwp];Jtpd; </a:t>
            </a:r>
            <a:r>
              <a:rPr lang="en-US" sz="3200">
                <a:solidFill>
                  <a:srgbClr val="FBF43D"/>
                </a:solidFill>
                <a:cs typeface="+mn-cs"/>
              </a:rPr>
              <a:t>tk;r topia vOjpa mNdfhpy; rpyuJ ngah;fs;</a:t>
            </a:r>
            <a:r>
              <a:rPr lang="en-US" sz="3200" i="1">
                <a:solidFill>
                  <a:schemeClr val="folHlink"/>
                </a:solidFill>
                <a:latin typeface="Arial" charset="0"/>
                <a:cs typeface="+mn-cs"/>
              </a:rPr>
              <a:t> :</a:t>
            </a:r>
          </a:p>
        </p:txBody>
      </p:sp>
      <p:sp>
        <p:nvSpPr>
          <p:cNvPr id="565292" name="Text Box 4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65293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65296" name="Rectangle 4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38</a:t>
            </a:r>
          </a:p>
        </p:txBody>
      </p:sp>
      <p:sp>
        <p:nvSpPr>
          <p:cNvPr id="565298" name="Text Box 50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65299" name="Rectangle 51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59" name="Picture 9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8861" name="Rectangle 93"/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8783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88786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8817" name="Text Box 49"/>
          <p:cNvSpPr txBox="1">
            <a:spLocks noChangeArrowheads="1"/>
          </p:cNvSpPr>
          <p:nvPr/>
        </p:nvSpPr>
        <p:spPr bwMode="auto">
          <a:xfrm>
            <a:off x="492125" y="-2698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solidFill>
                <a:schemeClr val="accent1"/>
              </a:solidFill>
              <a:latin typeface="Comic Sans MS" charset="0"/>
              <a:cs typeface="+mn-cs"/>
            </a:endParaRPr>
          </a:p>
        </p:txBody>
      </p:sp>
      <p:grpSp>
        <p:nvGrpSpPr>
          <p:cNvPr id="8199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36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37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38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39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40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8841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accent1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latin typeface="Krone" charset="0"/>
                  <a:cs typeface="+mn-cs"/>
                </a:rPr>
                <a:t>X</a:t>
              </a:r>
            </a:p>
          </p:txBody>
        </p:sp>
        <p:sp>
          <p:nvSpPr>
            <p:cNvPr id="288842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</a:p>
          </p:txBody>
        </p:sp>
      </p:grpSp>
      <p:sp>
        <p:nvSpPr>
          <p:cNvPr id="288849" name="Text Box 8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chemeClr val="accent1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88850" name="Rectangle 8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88853" name="Rectangle 8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cs typeface="+mn-cs"/>
              </a:rPr>
              <a:t>03</a:t>
            </a:r>
          </a:p>
        </p:txBody>
      </p:sp>
      <p:sp>
        <p:nvSpPr>
          <p:cNvPr id="288855" name="Text Box 87"/>
          <p:cNvSpPr txBox="1">
            <a:spLocks noChangeArrowheads="1"/>
          </p:cNvSpPr>
          <p:nvPr/>
        </p:nvSpPr>
        <p:spPr bwMode="auto">
          <a:xfrm>
            <a:off x="8731250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chemeClr val="accent1"/>
                </a:solidFill>
                <a:latin typeface="Comic Sans MS" charset="0"/>
                <a:cs typeface="+mn-cs"/>
              </a:rPr>
              <a:t>4</a:t>
            </a:r>
          </a:p>
        </p:txBody>
      </p:sp>
      <p:sp>
        <p:nvSpPr>
          <p:cNvPr id="288857" name="Text Box 89"/>
          <p:cNvSpPr txBox="1">
            <a:spLocks noChangeArrowheads="1"/>
          </p:cNvSpPr>
          <p:nvPr/>
        </p:nvSpPr>
        <p:spPr bwMode="auto">
          <a:xfrm>
            <a:off x="0" y="320675"/>
            <a:ext cx="7345363" cy="10668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accent1"/>
                </a:solidFill>
                <a:cs typeface="+mn-cs"/>
              </a:rPr>
              <a:t>nfhLf;f;gl;l re;jh;g;gj;ij     epidTf;$Uq;fs;.</a:t>
            </a:r>
          </a:p>
        </p:txBody>
      </p:sp>
      <p:sp>
        <p:nvSpPr>
          <p:cNvPr id="288862" name="Text Box 9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chemeClr val="accent1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288863" name="Rectangle 95"/>
          <p:cNvSpPr>
            <a:spLocks noChangeArrowheads="1"/>
          </p:cNvSpPr>
          <p:nvPr/>
        </p:nvSpPr>
        <p:spPr bwMode="auto">
          <a:xfrm>
            <a:off x="7556500" y="6527800"/>
            <a:ext cx="741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288864" name="Text Box 96"/>
          <p:cNvSpPr txBox="1">
            <a:spLocks noChangeArrowheads="1"/>
          </p:cNvSpPr>
          <p:nvPr/>
        </p:nvSpPr>
        <p:spPr bwMode="auto">
          <a:xfrm>
            <a:off x="280988" y="1262063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smtClean="0">
                <a:solidFill>
                  <a:schemeClr val="folHlink"/>
                </a:solidFill>
                <a:latin typeface="Arial" charset="0"/>
                <a:cs typeface="+mn-cs"/>
              </a:rPr>
              <a:t>• </a:t>
            </a:r>
            <a:r>
              <a:rPr lang="en-US" sz="3200" smtClean="0">
                <a:solidFill>
                  <a:schemeClr val="folHlink"/>
                </a:solidFill>
                <a:latin typeface="Kalaham" charset="0"/>
                <a:cs typeface="+mn-cs"/>
              </a:rPr>
              <a:t>vfpg;jpa mbikj;jdk</a:t>
            </a:r>
            <a:r>
              <a:rPr lang="en-US" sz="2800" smtClean="0">
                <a:solidFill>
                  <a:schemeClr val="folHlink"/>
                </a:solidFill>
                <a:latin typeface="Kalaham" charset="0"/>
                <a:cs typeface="+mn-cs"/>
              </a:rPr>
              <a:t>; </a:t>
            </a:r>
            <a:r>
              <a:rPr lang="en-US" sz="2800" smtClean="0">
                <a:solidFill>
                  <a:schemeClr val="folHlink"/>
                </a:solidFill>
                <a:latin typeface="Arial" charset="0"/>
                <a:cs typeface="+mn-cs"/>
              </a:rPr>
              <a:t>: 400 </a:t>
            </a:r>
            <a:r>
              <a:rPr lang="en-US" sz="2800" smtClean="0">
                <a:solidFill>
                  <a:schemeClr val="folHlink"/>
                </a:solidFill>
                <a:latin typeface="Kalaham" charset="0"/>
                <a:cs typeface="+mn-cs"/>
              </a:rPr>
              <a:t>tUlq;fs;</a:t>
            </a:r>
            <a:endParaRPr lang="en-US" sz="2800" smtClean="0">
              <a:solidFill>
                <a:schemeClr val="folHlink"/>
              </a:solidFill>
              <a:latin typeface="Arial" charset="0"/>
              <a:cs typeface="+mn-cs"/>
            </a:endParaRPr>
          </a:p>
        </p:txBody>
      </p:sp>
      <p:sp>
        <p:nvSpPr>
          <p:cNvPr id="288865" name="Text Box 97"/>
          <p:cNvSpPr txBox="1">
            <a:spLocks noChangeArrowheads="1"/>
          </p:cNvSpPr>
          <p:nvPr/>
        </p:nvSpPr>
        <p:spPr bwMode="auto">
          <a:xfrm>
            <a:off x="0" y="1944688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smtClean="0">
                <a:solidFill>
                  <a:srgbClr val="FBF43D"/>
                </a:solidFill>
                <a:latin typeface="Arial" charset="0"/>
                <a:cs typeface="+mn-cs"/>
              </a:rPr>
              <a:t>• </a:t>
            </a:r>
            <a:r>
              <a:rPr lang="en-US" sz="3200" smtClean="0">
                <a:solidFill>
                  <a:srgbClr val="FBF43D"/>
                </a:solidFill>
                <a:latin typeface="Kalaham" charset="0"/>
                <a:cs typeface="+mn-cs"/>
              </a:rPr>
              <a:t>Nkhrkhd fyhr;rhuKk; </a:t>
            </a:r>
            <a:r>
              <a:rPr lang="en-US" sz="2800" smtClean="0">
                <a:solidFill>
                  <a:srgbClr val="FBF43D"/>
                </a:solidFill>
                <a:latin typeface="Arial" charset="0"/>
                <a:cs typeface="+mn-cs"/>
              </a:rPr>
              <a:t>&amp; </a:t>
            </a:r>
            <a:r>
              <a:rPr lang="en-US" sz="2800" smtClean="0">
                <a:solidFill>
                  <a:srgbClr val="FBF43D"/>
                </a:solidFill>
                <a:latin typeface="Kalaham" charset="0"/>
                <a:cs typeface="+mn-cs"/>
              </a:rPr>
              <a:t>rKjha Kd;Ndw;wKk;</a:t>
            </a:r>
            <a:endParaRPr lang="en-US" sz="2800" smtClean="0">
              <a:solidFill>
                <a:srgbClr val="FBF43D"/>
              </a:solidFill>
              <a:latin typeface="Arial" charset="0"/>
              <a:cs typeface="+mn-cs"/>
            </a:endParaRPr>
          </a:p>
        </p:txBody>
      </p:sp>
      <p:sp>
        <p:nvSpPr>
          <p:cNvPr id="288867" name="Text Box 99"/>
          <p:cNvSpPr txBox="1">
            <a:spLocks noChangeArrowheads="1"/>
          </p:cNvSpPr>
          <p:nvPr/>
        </p:nvSpPr>
        <p:spPr bwMode="auto">
          <a:xfrm>
            <a:off x="292100" y="2703513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smtClean="0">
                <a:solidFill>
                  <a:srgbClr val="FBF43D"/>
                </a:solidFill>
                <a:latin typeface="Arial" charset="0"/>
                <a:cs typeface="+mn-cs"/>
              </a:rPr>
              <a:t>• </a:t>
            </a:r>
            <a:r>
              <a:rPr lang="en-US" sz="3200" smtClean="0">
                <a:solidFill>
                  <a:srgbClr val="FBF43D"/>
                </a:solidFill>
                <a:latin typeface="Kalaham" charset="0"/>
                <a:cs typeface="+mn-cs"/>
              </a:rPr>
              <a:t>flTisf; Fwpj;J </a:t>
            </a:r>
            <a:r>
              <a:rPr lang="en-US" sz="2800" smtClean="0">
                <a:solidFill>
                  <a:srgbClr val="FBF43D"/>
                </a:solidFill>
                <a:latin typeface="Arial" charset="0"/>
                <a:cs typeface="+mn-cs"/>
              </a:rPr>
              <a:t>:  </a:t>
            </a:r>
            <a:r>
              <a:rPr lang="en-US" sz="2800" smtClean="0">
                <a:solidFill>
                  <a:srgbClr val="FBF43D"/>
                </a:solidFill>
                <a:latin typeface="Kalaham" charset="0"/>
                <a:cs typeface="+mn-cs"/>
              </a:rPr>
              <a:t>xU tpsq;fhnra;jpah?</a:t>
            </a:r>
            <a:endParaRPr lang="en-US" sz="2800" smtClean="0">
              <a:solidFill>
                <a:srgbClr val="FBF43D"/>
              </a:solidFill>
              <a:latin typeface="Arial" charset="0"/>
              <a:cs typeface="+mn-cs"/>
            </a:endParaRPr>
          </a:p>
        </p:txBody>
      </p:sp>
      <p:sp>
        <p:nvSpPr>
          <p:cNvPr id="288868" name="Text Box 100"/>
          <p:cNvSpPr txBox="1">
            <a:spLocks noChangeArrowheads="1"/>
          </p:cNvSpPr>
          <p:nvPr/>
        </p:nvSpPr>
        <p:spPr bwMode="auto">
          <a:xfrm>
            <a:off x="280988" y="3249613"/>
            <a:ext cx="8610600" cy="3505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smtClean="0">
                <a:solidFill>
                  <a:schemeClr val="accent1"/>
                </a:solidFill>
                <a:latin typeface="Arial" charset="0"/>
                <a:cs typeface="+mn-cs"/>
              </a:rPr>
              <a:t>     				</a:t>
            </a: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mjdhy;</a:t>
            </a:r>
            <a:r>
              <a:rPr lang="en-US" sz="3200" smtClean="0">
                <a:solidFill>
                  <a:schemeClr val="accent1"/>
                </a:solidFill>
                <a:latin typeface="Arial" charset="0"/>
                <a:cs typeface="+mn-cs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• </a:t>
            </a:r>
            <a:r>
              <a:rPr lang="ja-JP" altLang="en-US" sz="3200" smtClean="0">
                <a:solidFill>
                  <a:schemeClr val="accent1"/>
                </a:solidFill>
                <a:latin typeface="Arial"/>
                <a:cs typeface="+mn-cs"/>
              </a:rPr>
              <a:t>‘</a:t>
            </a: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NkhNrapd; epahag;gpukhzk; ,];uNtypd; Kd;Ndw;wj;jpw;F Kf;fpa gbf;fy;yhf mikfpwJ</a:t>
            </a:r>
            <a:r>
              <a:rPr lang="ja-JP" altLang="en-US" sz="3200" smtClean="0">
                <a:solidFill>
                  <a:schemeClr val="accent1"/>
                </a:solidFill>
                <a:latin typeface="Arial"/>
                <a:cs typeface="+mn-cs"/>
              </a:rPr>
              <a:t>’</a:t>
            </a: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 </a:t>
            </a:r>
            <a:r>
              <a:rPr lang="en-US" sz="3200" smtClean="0">
                <a:solidFill>
                  <a:schemeClr val="accent1"/>
                </a:solidFill>
                <a:latin typeface="Arial" charset="0"/>
                <a:cs typeface="+mn-cs"/>
              </a:rPr>
              <a:t>      </a:t>
            </a: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Mz;ltupd; cutpy; </a:t>
            </a:r>
            <a:r>
              <a:rPr lang="en-US" sz="3200" smtClean="0">
                <a:solidFill>
                  <a:schemeClr val="accent1"/>
                </a:solidFill>
                <a:latin typeface="Arial" charset="0"/>
                <a:cs typeface="+mn-cs"/>
              </a:rPr>
              <a:t>…  				 					… </a:t>
            </a: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kw;Wk;</a:t>
            </a:r>
          </a:p>
          <a:p>
            <a:pPr>
              <a:spcBef>
                <a:spcPct val="50000"/>
              </a:spcBef>
              <a:defRPr/>
            </a:pPr>
            <a:r>
              <a:rPr lang="en-US" sz="3200" smtClean="0">
                <a:solidFill>
                  <a:schemeClr val="accent1"/>
                </a:solidFill>
                <a:latin typeface="Kalaham" charset="0"/>
                <a:cs typeface="+mn-cs"/>
              </a:rPr>
              <a:t>             mtHfSf;Fs;Sk; </a:t>
            </a:r>
            <a:r>
              <a:rPr lang="en-US" sz="3200" smtClean="0">
                <a:solidFill>
                  <a:schemeClr val="accent1"/>
                </a:solidFill>
                <a:latin typeface="Arial" charset="0"/>
                <a:cs typeface="+mn-cs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36" name="Picture 32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AF40C"/>
              </a:solidFill>
              <a:latin typeface="Comic Sans MS" charset="0"/>
              <a:cs typeface="+mn-cs"/>
            </a:endParaRPr>
          </a:p>
        </p:txBody>
      </p:sp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652463" y="265113"/>
            <a:ext cx="7780337" cy="13700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i="1">
                <a:cs typeface="+mn-cs"/>
              </a:rPr>
              <a:t>fpwp];Jtpd;</a:t>
            </a:r>
            <a:r>
              <a:rPr lang="en-US" sz="2400" i="1">
                <a:solidFill>
                  <a:srgbClr val="FAF40C"/>
                </a:solidFill>
                <a:cs typeface="+mn-cs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gpwg;G kw;Wk; mtuJ tho;T epfof;$ba rhj;jpaf;$Ufisg; gw;wp vd;whtJ epidj;Js;sPh;fsh?</a:t>
            </a:r>
            <a:endParaRPr lang="en-US" sz="2400" i="1">
              <a:solidFill>
                <a:srgbClr val="FAF40C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i="1">
              <a:solidFill>
                <a:srgbClr val="FAF40C"/>
              </a:solidFill>
              <a:latin typeface="Arial" charset="0"/>
              <a:cs typeface="+mn-cs"/>
            </a:endParaRP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730375" y="1477963"/>
            <a:ext cx="5948363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0" i="1">
                <a:solidFill>
                  <a:srgbClr val="FAF40C"/>
                </a:solidFill>
                <a:cs typeface="+mn-cs"/>
              </a:rPr>
              <a:t>fpwp];Jtpd; gpwg;G xU tpgj;jh</a:t>
            </a:r>
            <a:r>
              <a:rPr lang="en-US" sz="8000" i="1">
                <a:solidFill>
                  <a:srgbClr val="FAF40C"/>
                </a:solidFill>
                <a:latin typeface="Arial" charset="0"/>
                <a:cs typeface="+mn-cs"/>
              </a:rPr>
              <a:t>?</a:t>
            </a:r>
          </a:p>
        </p:txBody>
      </p:sp>
      <p:sp>
        <p:nvSpPr>
          <p:cNvPr id="559127" name="Text Box 23"/>
          <p:cNvSpPr txBox="1">
            <a:spLocks noChangeArrowheads="1"/>
          </p:cNvSpPr>
          <p:nvPr/>
        </p:nvSpPr>
        <p:spPr bwMode="auto">
          <a:xfrm>
            <a:off x="777875" y="5688013"/>
            <a:ext cx="3616325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cjtpg; Gj;jfk;</a:t>
            </a: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 #17</a:t>
            </a:r>
          </a:p>
        </p:txBody>
      </p:sp>
      <p:sp>
        <p:nvSpPr>
          <p:cNvPr id="559128" name="Text Box 2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59129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5913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39</a:t>
            </a:r>
          </a:p>
        </p:txBody>
      </p:sp>
      <p:sp>
        <p:nvSpPr>
          <p:cNvPr id="559135" name="Text Box 3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  <p:sp>
        <p:nvSpPr>
          <p:cNvPr id="559137" name="Text Box 3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59138" name="Rectangle 34"/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1026"/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AF40C"/>
              </a:solidFill>
              <a:latin typeface="Comic Sans MS" charset="0"/>
              <a:cs typeface="+mn-cs"/>
            </a:endParaRPr>
          </a:p>
        </p:txBody>
      </p:sp>
      <p:sp>
        <p:nvSpPr>
          <p:cNvPr id="585731" name="Text Box 1027"/>
          <p:cNvSpPr txBox="1">
            <a:spLocks noChangeArrowheads="1"/>
          </p:cNvSpPr>
          <p:nvPr/>
        </p:nvSpPr>
        <p:spPr bwMode="auto">
          <a:xfrm>
            <a:off x="652463" y="265113"/>
            <a:ext cx="7780337" cy="13700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i="1">
                <a:cs typeface="+mn-cs"/>
              </a:rPr>
              <a:t>fpwp];Jtpd;</a:t>
            </a:r>
            <a:r>
              <a:rPr lang="en-US" sz="2400" i="1">
                <a:solidFill>
                  <a:srgbClr val="FAF40C"/>
                </a:solidFill>
                <a:cs typeface="+mn-cs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gpwg;G kw;Wk; mtuJ tho;T epfof;$ba rhj;jpaf;$Ufisg; gw;wp vd;whtJ epidj;Js;sPh;fsh?</a:t>
            </a:r>
            <a:endParaRPr lang="en-US" sz="2400" i="1">
              <a:solidFill>
                <a:srgbClr val="FAF40C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i="1">
              <a:solidFill>
                <a:srgbClr val="FAF40C"/>
              </a:solidFill>
              <a:latin typeface="Arial" charset="0"/>
              <a:cs typeface="+mn-cs"/>
            </a:endParaRPr>
          </a:p>
        </p:txBody>
      </p:sp>
      <p:sp>
        <p:nvSpPr>
          <p:cNvPr id="585732" name="Text Box 1028"/>
          <p:cNvSpPr txBox="1">
            <a:spLocks noChangeArrowheads="1"/>
          </p:cNvSpPr>
          <p:nvPr/>
        </p:nvSpPr>
        <p:spPr bwMode="auto">
          <a:xfrm>
            <a:off x="1011238" y="1384300"/>
            <a:ext cx="7137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>
                <a:solidFill>
                  <a:srgbClr val="FAF40C"/>
                </a:solidFill>
                <a:cs typeface="+mn-cs"/>
              </a:rPr>
              <a:t>fpwp];Jtpd; gpwg;G xU tpgj;jh</a:t>
            </a:r>
            <a:r>
              <a:rPr lang="en-US" sz="3600" i="1">
                <a:solidFill>
                  <a:srgbClr val="FAF40C"/>
                </a:solidFill>
                <a:latin typeface="Arial" charset="0"/>
                <a:cs typeface="+mn-cs"/>
              </a:rPr>
              <a:t>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3600" i="1">
              <a:solidFill>
                <a:srgbClr val="FAF40C"/>
              </a:solidFill>
              <a:latin typeface="Arial" charset="0"/>
              <a:cs typeface="+mn-cs"/>
            </a:endParaRPr>
          </a:p>
        </p:txBody>
      </p:sp>
      <p:sp>
        <p:nvSpPr>
          <p:cNvPr id="585733" name="Text Box 1029"/>
          <p:cNvSpPr txBox="1">
            <a:spLocks noChangeArrowheads="1"/>
          </p:cNvSpPr>
          <p:nvPr/>
        </p:nvSpPr>
        <p:spPr bwMode="auto">
          <a:xfrm>
            <a:off x="306388" y="2232025"/>
            <a:ext cx="8462962" cy="155416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aseline="-25000">
                <a:solidFill>
                  <a:srgbClr val="FAF40C"/>
                </a:solidFill>
                <a:cs typeface="+mn-cs"/>
              </a:rPr>
              <a:t>Gioa Vw;ghl;by;</a:t>
            </a:r>
            <a:r>
              <a:rPr lang="en-US" sz="4800" baseline="-25000">
                <a:solidFill>
                  <a:srgbClr val="FAF40C"/>
                </a:solidFill>
                <a:latin typeface="Comic Sans MS" charset="0"/>
                <a:cs typeface="+mn-cs"/>
              </a:rPr>
              <a:t>: </a:t>
            </a:r>
            <a:r>
              <a:rPr lang="en-US" sz="4800" i="1" baseline="-25000">
                <a:solidFill>
                  <a:srgbClr val="99CCFF"/>
                </a:solidFill>
                <a:cs typeface="+mn-cs"/>
              </a:rPr>
              <a:t>300f;Fk; mjpfkhd Ntjtrdq;fs; Nkrpahtpd; gpwg;gpy;&gt; tho;tpy; kw;Wk;&gt; kuzj;jpy; epiwNtwpaJ.</a:t>
            </a:r>
            <a:r>
              <a:rPr lang="en-US" sz="4800" baseline="-25000">
                <a:solidFill>
                  <a:srgbClr val="FAF40C"/>
                </a:solidFill>
                <a:latin typeface="Comic Sans MS" charset="0"/>
                <a:cs typeface="+mn-cs"/>
              </a:rPr>
              <a:t>  </a:t>
            </a:r>
            <a:endParaRPr lang="en-US" sz="4400" baseline="-25000">
              <a:solidFill>
                <a:srgbClr val="FAF40C"/>
              </a:solidFill>
              <a:latin typeface="Comic Sans MS" charset="0"/>
              <a:cs typeface="+mn-cs"/>
            </a:endParaRPr>
          </a:p>
        </p:txBody>
      </p:sp>
      <p:sp>
        <p:nvSpPr>
          <p:cNvPr id="585734" name="Text Box 1030"/>
          <p:cNvSpPr txBox="1">
            <a:spLocks noChangeArrowheads="1"/>
          </p:cNvSpPr>
          <p:nvPr/>
        </p:nvSpPr>
        <p:spPr bwMode="auto">
          <a:xfrm>
            <a:off x="546100" y="5648325"/>
            <a:ext cx="3616325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cjtpg; Gj;jfk;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#17</a:t>
            </a:r>
          </a:p>
        </p:txBody>
      </p:sp>
      <p:sp>
        <p:nvSpPr>
          <p:cNvPr id="585735" name="Text Box 103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85736" name="Rectangle 10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85737" name="Text Box 1033"/>
          <p:cNvSpPr txBox="1">
            <a:spLocks noChangeArrowheads="1"/>
          </p:cNvSpPr>
          <p:nvPr/>
        </p:nvSpPr>
        <p:spPr bwMode="auto">
          <a:xfrm>
            <a:off x="619125" y="6315075"/>
            <a:ext cx="8274050" cy="21907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Moody Press, 1963.</a:t>
            </a:r>
          </a:p>
        </p:txBody>
      </p:sp>
      <p:sp>
        <p:nvSpPr>
          <p:cNvPr id="585738" name="Rectangle 10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40</a:t>
            </a:r>
          </a:p>
        </p:txBody>
      </p:sp>
      <p:sp>
        <p:nvSpPr>
          <p:cNvPr id="585739" name="Text Box 1035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585740" name="Text Box 1036"/>
          <p:cNvSpPr txBox="1">
            <a:spLocks noChangeArrowheads="1"/>
          </p:cNvSpPr>
          <p:nvPr/>
        </p:nvSpPr>
        <p:spPr bwMode="auto">
          <a:xfrm>
            <a:off x="8105775" y="571500"/>
            <a:ext cx="5476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i="1">
                <a:solidFill>
                  <a:srgbClr val="FAF40C"/>
                </a:solidFill>
                <a:latin typeface="Arial" charset="0"/>
                <a:cs typeface="+mn-cs"/>
              </a:rPr>
              <a:t>*</a:t>
            </a:r>
          </a:p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2"/>
          <p:cNvSpPr txBox="1">
            <a:spLocks noChangeArrowheads="1"/>
          </p:cNvSpPr>
          <p:nvPr/>
        </p:nvSpPr>
        <p:spPr bwMode="auto">
          <a:xfrm>
            <a:off x="985838" y="173038"/>
            <a:ext cx="7137400" cy="1069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>
                <a:solidFill>
                  <a:srgbClr val="FAF40C"/>
                </a:solidFill>
                <a:cs typeface="+mn-cs"/>
              </a:rPr>
              <a:t>fpwp];Jtpd; gpwg;G xU tpgj;jh</a:t>
            </a:r>
            <a:r>
              <a:rPr lang="en-US" sz="3600" i="1">
                <a:solidFill>
                  <a:srgbClr val="FAF40C"/>
                </a:solidFill>
                <a:latin typeface="Arial" charset="0"/>
                <a:cs typeface="+mn-cs"/>
              </a:rPr>
              <a:t>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i="1">
              <a:solidFill>
                <a:srgbClr val="99CCFF"/>
              </a:solidFill>
              <a:latin typeface="Arial" charset="0"/>
              <a:cs typeface="+mn-cs"/>
            </a:endParaRPr>
          </a:p>
        </p:txBody>
      </p:sp>
      <p:sp>
        <p:nvSpPr>
          <p:cNvPr id="754691" name="Text Box 3"/>
          <p:cNvSpPr txBox="1">
            <a:spLocks noChangeArrowheads="1"/>
          </p:cNvSpPr>
          <p:nvPr/>
        </p:nvSpPr>
        <p:spPr bwMode="auto">
          <a:xfrm>
            <a:off x="417513" y="1223963"/>
            <a:ext cx="8537575" cy="2271712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aseline="-25000">
                <a:solidFill>
                  <a:srgbClr val="FAF40C"/>
                </a:solidFill>
                <a:cs typeface="+mn-cs"/>
              </a:rPr>
              <a:t>xUtUila tho;tpy; Kd;Gk; gpd;Gk; </a:t>
            </a:r>
            <a:r>
              <a:rPr lang="en-US" sz="8000" baseline="-25000">
                <a:cs typeface="+mn-cs"/>
              </a:rPr>
              <a:t>8</a:t>
            </a:r>
            <a:r>
              <a:rPr lang="en-US" sz="5400" baseline="-25000">
                <a:solidFill>
                  <a:srgbClr val="FAF40C"/>
                </a:solidFill>
                <a:cs typeface="+mn-cs"/>
              </a:rPr>
              <a:t> jPh;f;fjhprdq;fs; epiwNtwpa tha;gGfs; cz;lh?</a:t>
            </a: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  <a:endParaRPr lang="en-US" sz="5400" baseline="-25000">
              <a:solidFill>
                <a:srgbClr val="FAF40C"/>
              </a:solidFill>
              <a:latin typeface="Comic Sans MS" charset="0"/>
              <a:cs typeface="+mn-cs"/>
            </a:endParaRP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976313" y="3781425"/>
            <a:ext cx="7169150" cy="19208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6000" b="0" baseline="-25000">
                <a:cs typeface="+mn-cs"/>
              </a:rPr>
              <a:t>tpil : </a:t>
            </a:r>
            <a:r>
              <a:rPr lang="en-US" sz="6000" b="0" baseline="-25000">
                <a:latin typeface="Comic Sans MS" charset="0"/>
                <a:cs typeface="+mn-cs"/>
              </a:rPr>
              <a:t>1:100,000,000,000,000,000</a:t>
            </a:r>
          </a:p>
        </p:txBody>
      </p:sp>
      <p:sp>
        <p:nvSpPr>
          <p:cNvPr id="754693" name="Oval 5"/>
          <p:cNvSpPr>
            <a:spLocks noChangeArrowheads="1"/>
          </p:cNvSpPr>
          <p:nvPr/>
        </p:nvSpPr>
        <p:spPr bwMode="auto">
          <a:xfrm>
            <a:off x="8018463" y="1517650"/>
            <a:ext cx="727075" cy="787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54695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619125" y="6315075"/>
            <a:ext cx="8274050" cy="22066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Moody Press, 1963.</a:t>
            </a: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41</a:t>
            </a:r>
          </a:p>
        </p:txBody>
      </p:sp>
      <p:sp>
        <p:nvSpPr>
          <p:cNvPr id="754698" name="Text Box 1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2" grpId="0" build="p" autoUpdateAnimBg="0"/>
      <p:bldP spid="75469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1033"/>
          <p:cNvSpPr txBox="1">
            <a:spLocks noChangeArrowheads="1"/>
          </p:cNvSpPr>
          <p:nvPr/>
        </p:nvSpPr>
        <p:spPr bwMode="auto">
          <a:xfrm>
            <a:off x="709613" y="879475"/>
            <a:ext cx="7702550" cy="2530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aseline="-25000">
                <a:solidFill>
                  <a:srgbClr val="FAF40C"/>
                </a:solidFill>
                <a:cs typeface="+mn-cs"/>
              </a:rPr>
              <a:t>Mg;gbahdhy;</a:t>
            </a:r>
            <a:r>
              <a:rPr lang="en-US" sz="4000" baseline="-25000">
                <a:solidFill>
                  <a:srgbClr val="FAF40C"/>
                </a:solidFill>
                <a:latin typeface="Comic Sans MS" charset="0"/>
                <a:cs typeface="+mn-cs"/>
              </a:rPr>
              <a:t>…</a:t>
            </a:r>
            <a:r>
              <a:rPr lang="en-US" sz="4000" baseline="-25000">
                <a:solidFill>
                  <a:srgbClr val="FAF40C"/>
                </a:solidFill>
                <a:cs typeface="+mn-cs"/>
              </a:rPr>
              <a:t>ntWk</a:t>
            </a:r>
            <a:r>
              <a:rPr lang="en-US" sz="4400" baseline="-25000">
                <a:solidFill>
                  <a:srgbClr val="FAF40C"/>
                </a:solidFill>
                <a:cs typeface="+mn-cs"/>
              </a:rPr>
              <a:t>;</a:t>
            </a:r>
            <a:r>
              <a:rPr lang="en-US" sz="4400" baseline="-25000">
                <a:solidFill>
                  <a:srgbClr val="FAF40C"/>
                </a:solidFill>
                <a:latin typeface="Comic Sans MS" charset="0"/>
                <a:cs typeface="+mn-cs"/>
              </a:rPr>
              <a:t> </a:t>
            </a:r>
            <a:r>
              <a:rPr lang="en-US" sz="6000" baseline="-25000">
                <a:solidFill>
                  <a:srgbClr val="99CCFF"/>
                </a:solidFill>
                <a:latin typeface="Comic Sans MS" charset="0"/>
                <a:cs typeface="+mn-cs"/>
              </a:rPr>
              <a:t>48</a:t>
            </a:r>
            <a:r>
              <a:rPr lang="en-US" sz="6000" baseline="-25000">
                <a:solidFill>
                  <a:srgbClr val="FAF40C"/>
                </a:solidFill>
                <a:latin typeface="Comic Sans MS" charset="0"/>
                <a:cs typeface="+mn-cs"/>
              </a:rPr>
              <a:t> </a:t>
            </a:r>
            <a:r>
              <a:rPr lang="en-US" sz="4400" i="1" u="sng" baseline="-25000">
                <a:solidFill>
                  <a:srgbClr val="FAF40C"/>
                </a:solidFill>
                <a:latin typeface="Comic Sans MS" charset="0"/>
                <a:cs typeface="+mn-cs"/>
              </a:rPr>
              <a:t>( 300</a:t>
            </a:r>
            <a:r>
              <a:rPr lang="en-US" sz="4400" i="1" u="sng" baseline="-25000">
                <a:solidFill>
                  <a:srgbClr val="FAF40C"/>
                </a:solidFill>
                <a:cs typeface="+mn-cs"/>
              </a:rPr>
              <a:t>apy;</a:t>
            </a:r>
            <a:r>
              <a:rPr lang="en-US" sz="4400" i="1" u="sng" baseline="-25000">
                <a:solidFill>
                  <a:srgbClr val="FAF40C"/>
                </a:solidFill>
                <a:latin typeface="Comic Sans MS" charset="0"/>
                <a:cs typeface="+mn-cs"/>
              </a:rPr>
              <a:t>)</a:t>
            </a:r>
            <a:r>
              <a:rPr lang="en-US" sz="4400" baseline="-25000">
                <a:solidFill>
                  <a:srgbClr val="FAF40C"/>
                </a:solidFill>
                <a:latin typeface="Comic Sans MS" charset="0"/>
                <a:cs typeface="+mn-cs"/>
              </a:rPr>
              <a:t> </a:t>
            </a:r>
            <a:r>
              <a:rPr lang="en-US" sz="4000">
                <a:solidFill>
                  <a:srgbClr val="FAF40C"/>
                </a:solidFill>
                <a:cs typeface="+mn-cs"/>
              </a:rPr>
              <a:t>xUtUila tho;tpy; Kd;Gk; gpd;Gk;  jPh;f;fjhprdq;fs; epiwNtwpa tha;gGfs; cz;lh?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  <a:endParaRPr lang="en-US" sz="4000">
              <a:solidFill>
                <a:srgbClr val="FAF40C"/>
              </a:solidFill>
              <a:cs typeface="+mn-cs"/>
            </a:endParaRPr>
          </a:p>
        </p:txBody>
      </p:sp>
      <p:sp>
        <p:nvSpPr>
          <p:cNvPr id="560138" name="Text Box 1034"/>
          <p:cNvSpPr txBox="1">
            <a:spLocks noChangeArrowheads="1"/>
          </p:cNvSpPr>
          <p:nvPr/>
        </p:nvSpPr>
        <p:spPr bwMode="auto">
          <a:xfrm>
            <a:off x="901700" y="3417888"/>
            <a:ext cx="7169150" cy="1319212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aseline="-25000">
                <a:solidFill>
                  <a:srgbClr val="33CC33"/>
                </a:solidFill>
                <a:cs typeface="+mn-cs"/>
              </a:rPr>
              <a:t>tpil</a:t>
            </a:r>
            <a:r>
              <a:rPr lang="en-US" sz="4000" baseline="-25000">
                <a:solidFill>
                  <a:srgbClr val="33CC33"/>
                </a:solidFill>
                <a:latin typeface="Comic Sans MS" charset="0"/>
                <a:cs typeface="+mn-cs"/>
              </a:rPr>
              <a:t>: 10</a:t>
            </a:r>
            <a:r>
              <a:rPr lang="en-US" sz="4000" baseline="30000">
                <a:solidFill>
                  <a:srgbClr val="33CC33"/>
                </a:solidFill>
                <a:latin typeface="Comic Sans MS" charset="0"/>
                <a:cs typeface="+mn-cs"/>
              </a:rPr>
              <a:t>157 </a:t>
            </a:r>
            <a:r>
              <a:rPr lang="en-US" sz="4000">
                <a:solidFill>
                  <a:srgbClr val="33CC33"/>
                </a:solidFill>
                <a:cs typeface="+mn-cs"/>
              </a:rPr>
              <a:t>xU rhj;jpaf;$W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4000" baseline="3000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en-US" sz="4000" baseline="-25000">
              <a:solidFill>
                <a:srgbClr val="33CC33"/>
              </a:solidFill>
              <a:latin typeface="Comic Sans MS" charset="0"/>
              <a:cs typeface="+mn-cs"/>
            </a:endParaRPr>
          </a:p>
        </p:txBody>
      </p:sp>
      <p:sp>
        <p:nvSpPr>
          <p:cNvPr id="560148" name="Text Box 1044"/>
          <p:cNvSpPr txBox="1">
            <a:spLocks noChangeArrowheads="1"/>
          </p:cNvSpPr>
          <p:nvPr/>
        </p:nvSpPr>
        <p:spPr bwMode="auto">
          <a:xfrm>
            <a:off x="152400" y="4729163"/>
            <a:ext cx="8893175" cy="15779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aseline="-25000">
                <a:latin typeface="Comic Sans MS" charset="0"/>
                <a:cs typeface="+mn-cs"/>
              </a:rPr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sz="3200" baseline="-25000">
              <a:solidFill>
                <a:srgbClr val="FAF40C"/>
              </a:solidFill>
              <a:latin typeface="Comic Sans MS" charset="0"/>
              <a:cs typeface="+mn-cs"/>
            </a:endParaRPr>
          </a:p>
        </p:txBody>
      </p:sp>
      <p:sp>
        <p:nvSpPr>
          <p:cNvPr id="560151" name="Oval 1047"/>
          <p:cNvSpPr>
            <a:spLocks noChangeArrowheads="1"/>
          </p:cNvSpPr>
          <p:nvPr/>
        </p:nvSpPr>
        <p:spPr bwMode="auto">
          <a:xfrm>
            <a:off x="4899025" y="1027113"/>
            <a:ext cx="823913" cy="60801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60152" name="Text Box 104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60153" name="Rectangle 104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60156" name="Text Box 1052"/>
          <p:cNvSpPr txBox="1">
            <a:spLocks noChangeArrowheads="1"/>
          </p:cNvSpPr>
          <p:nvPr/>
        </p:nvSpPr>
        <p:spPr bwMode="auto">
          <a:xfrm>
            <a:off x="619125" y="6315075"/>
            <a:ext cx="8274050" cy="22066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*Source:  Josh MacDowell, 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Evidence That Demands A Verdict,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1972, page 175;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     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Peter Stoner,</a:t>
            </a:r>
            <a:r>
              <a:rPr lang="en-US" sz="1400" i="1" baseline="-25000">
                <a:solidFill>
                  <a:srgbClr val="FAF40C"/>
                </a:solidFill>
                <a:latin typeface="Comic Sans MS" charset="0"/>
                <a:cs typeface="+mn-cs"/>
              </a:rPr>
              <a:t> Science Speaks, </a:t>
            </a:r>
            <a:r>
              <a:rPr lang="en-US" sz="1400" baseline="-25000">
                <a:solidFill>
                  <a:srgbClr val="FAF40C"/>
                </a:solidFill>
                <a:latin typeface="Comic Sans MS" charset="0"/>
                <a:cs typeface="+mn-cs"/>
              </a:rPr>
              <a:t>Moody Press, 1963.</a:t>
            </a:r>
          </a:p>
        </p:txBody>
      </p:sp>
      <p:sp>
        <p:nvSpPr>
          <p:cNvPr id="560157" name="Text Box 1053"/>
          <p:cNvSpPr txBox="1">
            <a:spLocks noChangeArrowheads="1"/>
          </p:cNvSpPr>
          <p:nvPr/>
        </p:nvSpPr>
        <p:spPr bwMode="auto">
          <a:xfrm>
            <a:off x="985838" y="0"/>
            <a:ext cx="7137400" cy="1069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>
                <a:solidFill>
                  <a:srgbClr val="FAF40C"/>
                </a:solidFill>
                <a:cs typeface="+mn-cs"/>
              </a:rPr>
              <a:t>fpwp];Jtpd; gpwg;G xU tpgj;jh</a:t>
            </a:r>
            <a:r>
              <a:rPr lang="en-US" sz="3600" i="1">
                <a:solidFill>
                  <a:srgbClr val="FAF40C"/>
                </a:solidFill>
                <a:latin typeface="Arial" charset="0"/>
                <a:cs typeface="+mn-cs"/>
              </a:rPr>
              <a:t>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i="1">
              <a:solidFill>
                <a:srgbClr val="99CCFF"/>
              </a:solidFill>
              <a:latin typeface="Arial" charset="0"/>
              <a:cs typeface="+mn-cs"/>
            </a:endParaRPr>
          </a:p>
        </p:txBody>
      </p:sp>
      <p:sp>
        <p:nvSpPr>
          <p:cNvPr id="560158" name="Rectangle 105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42</a:t>
            </a:r>
          </a:p>
        </p:txBody>
      </p:sp>
      <p:sp>
        <p:nvSpPr>
          <p:cNvPr id="560160" name="Text Box 105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 autoUpdateAnimBg="0"/>
      <p:bldP spid="560138" grpId="0" autoUpdateAnimBg="0"/>
      <p:bldP spid="560148" grpId="0" build="p" autoUpdateAnimBg="0"/>
      <p:bldP spid="5601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jhtPjpd; top</a:t>
            </a: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:</a:t>
            </a:r>
            <a:r>
              <a:rPr lang="en-US" sz="2800" i="1">
                <a:solidFill>
                  <a:srgbClr val="99CCFF"/>
                </a:solidFill>
                <a:cs typeface="+mn-cs"/>
              </a:rPr>
              <a:t>,NaR fpU];Jtpd; uh[ tk;r tuyhW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8343900" y="5395913"/>
            <a:ext cx="54927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latin typeface="Comic Sans MS" charset="0"/>
              <a:cs typeface="+mn-cs"/>
            </a:endParaRPr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752645" name="Text Box 5"/>
          <p:cNvSpPr txBox="1">
            <a:spLocks noChangeArrowheads="1"/>
          </p:cNvSpPr>
          <p:nvPr/>
        </p:nvSpPr>
        <p:spPr bwMode="auto">
          <a:xfrm>
            <a:off x="482600" y="2633663"/>
            <a:ext cx="4117975" cy="27447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14FF7E"/>
                </a:solidFill>
                <a:latin typeface="Arial" charset="0"/>
                <a:cs typeface="+mn-cs"/>
              </a:rPr>
              <a:t>• </a:t>
            </a:r>
            <a:r>
              <a:rPr lang="en-US" sz="2800">
                <a:solidFill>
                  <a:srgbClr val="FF0000"/>
                </a:solidFill>
                <a:cs typeface="+mn-cs"/>
              </a:rPr>
              <a:t>,uj;jrk;ge;jkhd</a:t>
            </a:r>
            <a:r>
              <a:rPr lang="en-US" sz="2800">
                <a:solidFill>
                  <a:srgbClr val="14FF7E"/>
                </a:solidFill>
                <a:cs typeface="+mn-cs"/>
              </a:rPr>
              <a:t> top </a:t>
            </a:r>
            <a:endParaRPr lang="en-US" sz="2000">
              <a:solidFill>
                <a:srgbClr val="14FF7E"/>
              </a:solidFill>
              <a:latin typeface="Arial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• </a:t>
            </a:r>
            <a:r>
              <a:rPr lang="en-US" sz="2000">
                <a:solidFill>
                  <a:srgbClr val="FFFF00"/>
                </a:solidFill>
                <a:cs typeface="+mn-cs"/>
              </a:rPr>
              <a:t>gpd;dpUe;J Mjhk;tiu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cs typeface="+mn-cs"/>
              </a:rPr>
              <a:t>   khpahs; topahf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cs typeface="+mn-cs"/>
              </a:rPr>
              <a:t>   tk;r topahd guk;giu</a:t>
            </a:r>
            <a:endParaRPr lang="en-US" sz="2000">
              <a:latin typeface="Arial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• </a:t>
            </a:r>
            <a:r>
              <a:rPr lang="en-US" sz="2000">
                <a:solidFill>
                  <a:srgbClr val="FFFF00"/>
                </a:solidFill>
                <a:cs typeface="+mn-cs"/>
              </a:rPr>
              <a:t>jdpg;gl;l tk;rtop&gt;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cs typeface="+mn-cs"/>
              </a:rPr>
              <a:t>   khpahs; topahf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• </a:t>
            </a:r>
            <a:r>
              <a:rPr lang="en-US" sz="2000">
                <a:solidFill>
                  <a:srgbClr val="FFFF00"/>
                </a:solidFill>
                <a:cs typeface="+mn-cs"/>
              </a:rPr>
              <a:t>jhtpjpd; FLk;gj;jpypUe;J xU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cs typeface="+mn-cs"/>
              </a:rPr>
              <a:t>tpj;J</a:t>
            </a:r>
            <a:endParaRPr lang="en-US" sz="2000">
              <a:solidFill>
                <a:srgbClr val="FFFF00"/>
              </a:solidFill>
              <a:latin typeface="Arial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  (2 </a:t>
            </a:r>
            <a:r>
              <a:rPr lang="en-US" sz="2000">
                <a:solidFill>
                  <a:srgbClr val="14FF7E"/>
                </a:solidFill>
                <a:cs typeface="+mn-cs"/>
              </a:rPr>
              <a:t>rhK</a:t>
            </a: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 7: 12, 13;  </a:t>
            </a:r>
            <a:r>
              <a:rPr lang="en-US" sz="2000">
                <a:solidFill>
                  <a:srgbClr val="14FF7E"/>
                </a:solidFill>
                <a:cs typeface="+mn-cs"/>
              </a:rPr>
              <a:t>Nuh</a:t>
            </a: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 1:3)</a:t>
            </a:r>
            <a:r>
              <a:rPr lang="en-US" sz="2000" u="sng">
                <a:solidFill>
                  <a:srgbClr val="14FF7E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4862513" y="2660650"/>
            <a:ext cx="4822825" cy="23764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14FF7E"/>
                </a:solidFill>
                <a:latin typeface="Arial" charset="0"/>
                <a:cs typeface="+mn-cs"/>
              </a:rPr>
              <a:t>•</a:t>
            </a:r>
            <a:r>
              <a:rPr lang="en-US" sz="2800">
                <a:solidFill>
                  <a:srgbClr val="14FF7E"/>
                </a:solidFill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cs typeface="+mn-cs"/>
              </a:rPr>
              <a:t>uh[ rl;lk; </a:t>
            </a:r>
            <a:r>
              <a:rPr lang="en-US" sz="2400">
                <a:cs typeface="+mn-cs"/>
              </a:rPr>
              <a:t>rhh;e;j</a:t>
            </a:r>
            <a:r>
              <a:rPr lang="en-US" sz="2800">
                <a:cs typeface="+mn-cs"/>
              </a:rPr>
              <a:t>  top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latin typeface="Arial" charset="0"/>
                <a:cs typeface="+mn-cs"/>
              </a:rPr>
              <a:t>• </a:t>
            </a:r>
            <a:r>
              <a:rPr lang="en-US" sz="2400">
                <a:cs typeface="+mn-cs"/>
              </a:rPr>
              <a:t>Mgpuhk; Jtq;fp</a:t>
            </a:r>
            <a:endParaRPr lang="en-US" sz="2400">
              <a:latin typeface="Arial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cs typeface="+mn-cs"/>
              </a:rPr>
              <a:t>  jhtPjpd; Fkhud;</a:t>
            </a: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     </a:t>
            </a:r>
            <a:r>
              <a:rPr lang="en-US" sz="2000">
                <a:solidFill>
                  <a:srgbClr val="14FF7E"/>
                </a:solidFill>
                <a:cs typeface="+mn-cs"/>
              </a:rPr>
              <a:t>NahNrg;gpd; topahf</a:t>
            </a:r>
            <a:endParaRPr lang="en-US" sz="2000">
              <a:solidFill>
                <a:srgbClr val="14FF7E"/>
              </a:solidFill>
              <a:latin typeface="Arial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14FF7E"/>
                </a:solidFill>
                <a:latin typeface="Arial" charset="0"/>
                <a:cs typeface="+mn-cs"/>
              </a:rPr>
              <a:t>• </a:t>
            </a:r>
            <a:r>
              <a:rPr lang="en-US" sz="2400">
                <a:cs typeface="+mn-cs"/>
              </a:rPr>
              <a:t>rl;lk; rhh;e;j  top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rgbClr val="14FF7E"/>
                </a:solidFill>
                <a:latin typeface="Arial" charset="0"/>
                <a:cs typeface="+mn-cs"/>
              </a:rPr>
              <a:t>• </a:t>
            </a:r>
            <a:r>
              <a:rPr lang="en-US" sz="2400">
                <a:cs typeface="+mn-cs"/>
              </a:rPr>
              <a:t>AjUf;F xU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ntspg;gLj;Jjy</a:t>
            </a:r>
            <a:r>
              <a:rPr lang="en-US" sz="2400">
                <a:solidFill>
                  <a:srgbClr val="14FF7E"/>
                </a:solidFill>
                <a:cs typeface="+mn-cs"/>
              </a:rPr>
              <a:t>;</a:t>
            </a:r>
            <a:r>
              <a:rPr lang="en-US" sz="2000">
                <a:solidFill>
                  <a:srgbClr val="14FF7E"/>
                </a:solidFill>
                <a:cs typeface="+mn-cs"/>
              </a:rPr>
              <a:t>;;;;;;;;</a:t>
            </a:r>
            <a:endParaRPr lang="en-US" sz="2000">
              <a:solidFill>
                <a:srgbClr val="14FF7E"/>
              </a:solidFill>
              <a:latin typeface="Arial" charset="0"/>
              <a:cs typeface="+mn-cs"/>
            </a:endParaRPr>
          </a:p>
        </p:txBody>
      </p:sp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822325" y="657225"/>
            <a:ext cx="7462838" cy="6985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cjtpg; Gj;jfk</a:t>
            </a:r>
            <a:r>
              <a:rPr lang="en-US" sz="3200">
                <a:solidFill>
                  <a:srgbClr val="FFFF00"/>
                </a:solidFill>
                <a:cs typeface="+mn-cs"/>
              </a:rPr>
              <a:t>;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 #16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758825" y="1585913"/>
            <a:ext cx="3249613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cs typeface="+mn-cs"/>
              </a:rPr>
              <a:t>khpahs;</a:t>
            </a: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4991100" y="1585913"/>
            <a:ext cx="364807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cs typeface="+mn-cs"/>
              </a:rPr>
              <a:t>NahNrg;G</a:t>
            </a: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752652" name="Group 12"/>
          <p:cNvGrpSpPr>
            <a:grpSpLocks/>
          </p:cNvGrpSpPr>
          <p:nvPr/>
        </p:nvGrpSpPr>
        <p:grpSpPr bwMode="auto">
          <a:xfrm>
            <a:off x="468313" y="5080000"/>
            <a:ext cx="8120062" cy="1268413"/>
            <a:chOff x="295" y="3200"/>
            <a:chExt cx="5115" cy="799"/>
          </a:xfrm>
        </p:grpSpPr>
        <p:sp>
          <p:nvSpPr>
            <p:cNvPr id="752653" name="Text Box 13"/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cs typeface="+mn-cs"/>
                </a:rPr>
                <a:t>,NaR fpwp];Jtpd; uh[hPf gpwg;G</a:t>
              </a:r>
            </a:p>
          </p:txBody>
        </p:sp>
        <p:sp>
          <p:nvSpPr>
            <p:cNvPr id="752654" name="AutoShape 14"/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52655" name="AutoShape 15"/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52656" name="Text Box 16"/>
          <p:cNvSpPr txBox="1">
            <a:spLocks noChangeArrowheads="1"/>
          </p:cNvSpPr>
          <p:nvPr/>
        </p:nvSpPr>
        <p:spPr bwMode="auto">
          <a:xfrm>
            <a:off x="1016000" y="2179638"/>
            <a:ext cx="248602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Yhf;fh</a:t>
            </a:r>
            <a:r>
              <a:rPr lang="en-US" sz="2000">
                <a:solidFill>
                  <a:schemeClr val="folHlink"/>
                </a:solidFill>
                <a:latin typeface="Helvetica" charset="0"/>
                <a:cs typeface="+mn-cs"/>
              </a:rPr>
              <a:t>3: 23-38</a:t>
            </a:r>
          </a:p>
        </p:txBody>
      </p:sp>
      <p:sp>
        <p:nvSpPr>
          <p:cNvPr id="752657" name="Text Box 17"/>
          <p:cNvSpPr txBox="1">
            <a:spLocks noChangeArrowheads="1"/>
          </p:cNvSpPr>
          <p:nvPr/>
        </p:nvSpPr>
        <p:spPr bwMode="auto">
          <a:xfrm>
            <a:off x="5872163" y="2212975"/>
            <a:ext cx="168116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kj;:</a:t>
            </a:r>
            <a:r>
              <a:rPr lang="en-US" sz="2000">
                <a:solidFill>
                  <a:schemeClr val="folHlink"/>
                </a:solidFill>
                <a:latin typeface="Helvetica" charset="0"/>
                <a:cs typeface="+mn-cs"/>
              </a:rPr>
              <a:t>1: 1-17</a:t>
            </a:r>
          </a:p>
        </p:txBody>
      </p:sp>
      <p:sp>
        <p:nvSpPr>
          <p:cNvPr id="752658" name="Text Box 1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43</a:t>
            </a:r>
          </a:p>
        </p:txBody>
      </p:sp>
      <p:sp>
        <p:nvSpPr>
          <p:cNvPr id="752661" name="Text Box 21"/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52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52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52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52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526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52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7526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52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752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752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752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752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752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752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7526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5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645" grpId="0" build="p" autoUpdateAnimBg="0"/>
      <p:bldP spid="752646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284" name="Group 1036"/>
          <p:cNvGrpSpPr>
            <a:grpSpLocks/>
          </p:cNvGrpSpPr>
          <p:nvPr/>
        </p:nvGrpSpPr>
        <p:grpSpPr bwMode="auto">
          <a:xfrm>
            <a:off x="381000" y="93663"/>
            <a:ext cx="8693150" cy="3603625"/>
            <a:chOff x="240" y="59"/>
            <a:chExt cx="5476" cy="2270"/>
          </a:xfrm>
        </p:grpSpPr>
        <p:pic>
          <p:nvPicPr>
            <p:cNvPr id="566278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6"/>
              <a:ext cx="3207" cy="213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6279" name="Text Box 1031"/>
            <p:cNvSpPr txBox="1">
              <a:spLocks noChangeArrowheads="1"/>
            </p:cNvSpPr>
            <p:nvPr/>
          </p:nvSpPr>
          <p:spPr bwMode="auto">
            <a:xfrm>
              <a:off x="3528" y="59"/>
              <a:ext cx="2188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,NaRtpd; fhyj;jpy; ,Ue;j VUrNyk; Njthyaj;jpd; khjphp</a:t>
              </a:r>
            </a:p>
          </p:txBody>
        </p:sp>
      </p:grpSp>
      <p:sp>
        <p:nvSpPr>
          <p:cNvPr id="566281" name="Text Box 103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grpSp>
        <p:nvGrpSpPr>
          <p:cNvPr id="566285" name="Group 1037"/>
          <p:cNvGrpSpPr>
            <a:grpSpLocks/>
          </p:cNvGrpSpPr>
          <p:nvPr/>
        </p:nvGrpSpPr>
        <p:grpSpPr bwMode="auto">
          <a:xfrm>
            <a:off x="30163" y="3021013"/>
            <a:ext cx="8815387" cy="3321050"/>
            <a:chOff x="19" y="1903"/>
            <a:chExt cx="5553" cy="2092"/>
          </a:xfrm>
        </p:grpSpPr>
        <p:sp>
          <p:nvSpPr>
            <p:cNvPr id="566276" name="Text Box 1028"/>
            <p:cNvSpPr txBox="1">
              <a:spLocks noChangeArrowheads="1"/>
            </p:cNvSpPr>
            <p:nvPr/>
          </p:nvSpPr>
          <p:spPr bwMode="auto">
            <a:xfrm>
              <a:off x="19" y="2802"/>
              <a:ext cx="2429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,NaRtpd; fhyj;jpy; VNuhJ fl;ba Njthyaj;jpDila fpof;F thry;</a:t>
              </a:r>
            </a:p>
          </p:txBody>
        </p:sp>
        <p:pic>
          <p:nvPicPr>
            <p:cNvPr id="566275" name="Picture 102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903"/>
              <a:ext cx="3025" cy="2092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6286" name="Text Box 103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66287" name="Rectangle 103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66290" name="Rectangle 104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44</a:t>
            </a:r>
          </a:p>
        </p:txBody>
      </p:sp>
      <p:sp>
        <p:nvSpPr>
          <p:cNvPr id="566292" name="Text Box 1044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6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6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58"/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439339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9340" name="Text Box 44"/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cs typeface="+mn-cs"/>
                </a:rPr>
                <a:t>VNuhJ uh[hthy; fl;lg;gl;l ,uz;lhtJ Njthyak;</a:t>
              </a:r>
            </a:p>
          </p:txBody>
        </p:sp>
      </p:grpSp>
      <p:grpSp>
        <p:nvGrpSpPr>
          <p:cNvPr id="439353" name="Group 57"/>
          <p:cNvGrpSpPr>
            <a:grpSpLocks/>
          </p:cNvGrpSpPr>
          <p:nvPr/>
        </p:nvGrpSpPr>
        <p:grpSpPr bwMode="auto">
          <a:xfrm>
            <a:off x="4351338" y="1285875"/>
            <a:ext cx="4792662" cy="3240088"/>
            <a:chOff x="2750" y="941"/>
            <a:chExt cx="2903" cy="2041"/>
          </a:xfrm>
        </p:grpSpPr>
        <p:pic>
          <p:nvPicPr>
            <p:cNvPr id="439307" name="Picture 1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9312" name="Text Box 16"/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>
                  <a:cs typeface="+mn-cs"/>
                </a:rPr>
                <a:t>Xypt kiy</a:t>
              </a:r>
            </a:p>
          </p:txBody>
        </p:sp>
      </p:grpSp>
      <p:sp>
        <p:nvSpPr>
          <p:cNvPr id="439345" name="Text Box 4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39346" name="Rectangle 5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39349" name="Rectangle 5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45</a:t>
            </a:r>
          </a:p>
        </p:txBody>
      </p:sp>
      <p:grpSp>
        <p:nvGrpSpPr>
          <p:cNvPr id="439352" name="Group 56"/>
          <p:cNvGrpSpPr>
            <a:grpSpLocks/>
          </p:cNvGrpSpPr>
          <p:nvPr/>
        </p:nvGrpSpPr>
        <p:grpSpPr bwMode="auto">
          <a:xfrm>
            <a:off x="368300" y="3762375"/>
            <a:ext cx="8401050" cy="2901950"/>
            <a:chOff x="512" y="2062"/>
            <a:chExt cx="5012" cy="2037"/>
          </a:xfrm>
        </p:grpSpPr>
        <p:sp>
          <p:nvSpPr>
            <p:cNvPr id="439343" name="Text Box 47"/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5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nfj;nrkNd Njhl;lj;jpy; cs;s gioa xypt kuk;</a:t>
              </a:r>
            </a:p>
          </p:txBody>
        </p:sp>
        <p:pic>
          <p:nvPicPr>
            <p:cNvPr id="439351" name="Picture 55" descr="Gethsemane olive tree2, tb n051601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439355" name="Text Box 59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9" name="Rectangle 3"/>
          <p:cNvSpPr>
            <a:spLocks noChangeArrowheads="1"/>
          </p:cNvSpPr>
          <p:nvPr/>
        </p:nvSpPr>
        <p:spPr bwMode="auto">
          <a:xfrm>
            <a:off x="622300" y="193675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2735263" y="458788"/>
            <a:ext cx="3636962" cy="1162050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400" i="1">
                <a:solidFill>
                  <a:schemeClr val="tx2"/>
                </a:solidFill>
                <a:cs typeface="+mn-cs"/>
              </a:rPr>
              <a:t>Mgpufhkpd; cld;gbf;if</a:t>
            </a: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Mgpufhkpd;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miog;G</a:t>
            </a:r>
          </a:p>
          <a:p>
            <a:pPr algn="r">
              <a:defRPr/>
            </a:pPr>
            <a:r>
              <a:rPr lang="en-US" sz="2400">
                <a:cs typeface="+mn-cs"/>
              </a:rPr>
              <a:t>Mjp:</a:t>
            </a:r>
            <a:r>
              <a:rPr lang="en-US" sz="2400">
                <a:latin typeface="Helvetica" charset="0"/>
                <a:cs typeface="+mn-cs"/>
              </a:rPr>
              <a:t>12:1-3</a:t>
            </a:r>
          </a:p>
          <a:p>
            <a:pPr algn="r">
              <a:defRPr/>
            </a:pP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8810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08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10" name="Text Box 1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16111" name="Text Box 15"/>
          <p:cNvSpPr txBox="1">
            <a:spLocks noChangeArrowheads="1"/>
          </p:cNvSpPr>
          <p:nvPr/>
        </p:nvSpPr>
        <p:spPr bwMode="auto">
          <a:xfrm>
            <a:off x="6635750" y="649288"/>
            <a:ext cx="2193925" cy="11271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cld;gbf;if</a:t>
            </a:r>
          </a:p>
          <a:p>
            <a:pPr>
              <a:defRPr/>
            </a:pPr>
            <a:r>
              <a:rPr lang="en-US" sz="2400">
                <a:cs typeface="+mn-cs"/>
              </a:rPr>
              <a:t>Mjp</a:t>
            </a:r>
            <a:r>
              <a:rPr lang="en-US" sz="2400">
                <a:latin typeface="Helvetica" charset="0"/>
                <a:cs typeface="+mn-cs"/>
              </a:rPr>
              <a:t>: 15:9-18</a:t>
            </a:r>
            <a:endParaRPr lang="en-US" sz="2000" b="0">
              <a:latin typeface="Comic Sans MS" charset="0"/>
              <a:cs typeface="+mn-cs"/>
            </a:endParaRPr>
          </a:p>
          <a:p>
            <a:pPr>
              <a:defRPr/>
            </a:pPr>
            <a:endParaRPr lang="en-US" sz="2000" b="0">
              <a:latin typeface="Comic Sans MS" charset="0"/>
              <a:cs typeface="+mn-cs"/>
            </a:endParaRPr>
          </a:p>
        </p:txBody>
      </p:sp>
      <p:sp>
        <p:nvSpPr>
          <p:cNvPr id="516114" name="Rectangle 18"/>
          <p:cNvSpPr>
            <a:spLocks noChangeArrowheads="1"/>
          </p:cNvSpPr>
          <p:nvPr/>
        </p:nvSpPr>
        <p:spPr bwMode="auto">
          <a:xfrm>
            <a:off x="3951288" y="3582988"/>
            <a:ext cx="15716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tpij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5BFF5B"/>
                </a:solidFill>
                <a:cs typeface="+mn-cs"/>
              </a:rPr>
              <a:t>MrPh;thjk;</a:t>
            </a:r>
          </a:p>
          <a:p>
            <a:pPr>
              <a:defRPr/>
            </a:pPr>
            <a:endParaRPr lang="en-US" sz="2800" i="1">
              <a:solidFill>
                <a:srgbClr val="5BFF5B"/>
              </a:solidFill>
              <a:latin typeface="Helvetica" charset="0"/>
              <a:cs typeface="+mn-cs"/>
            </a:endParaRPr>
          </a:p>
        </p:txBody>
      </p:sp>
      <p:sp>
        <p:nvSpPr>
          <p:cNvPr id="516116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13:15</a:t>
            </a:r>
          </a:p>
          <a:p>
            <a:pPr>
              <a:defRPr/>
            </a:pP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516117" name="Rectangle 21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</a:t>
            </a:r>
            <a:r>
              <a:rPr lang="en-US" sz="2000">
                <a:latin typeface="Helvetica" charset="0"/>
                <a:cs typeface="+mn-cs"/>
              </a:rPr>
              <a:t>12:1</a:t>
            </a:r>
          </a:p>
        </p:txBody>
      </p:sp>
      <p:sp>
        <p:nvSpPr>
          <p:cNvPr id="516121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Gen2</a:t>
            </a:r>
          </a:p>
        </p:txBody>
      </p:sp>
      <p:sp>
        <p:nvSpPr>
          <p:cNvPr id="516122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Gen 12:3</a:t>
            </a:r>
          </a:p>
        </p:txBody>
      </p:sp>
      <p:sp>
        <p:nvSpPr>
          <p:cNvPr id="516123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13:14-16</a:t>
            </a:r>
          </a:p>
          <a:p>
            <a:pPr>
              <a:defRPr/>
            </a:pP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516124" name="Rectangle 28"/>
          <p:cNvSpPr>
            <a:spLocks noChangeArrowheads="1"/>
          </p:cNvSpPr>
          <p:nvPr/>
        </p:nvSpPr>
        <p:spPr bwMode="auto">
          <a:xfrm>
            <a:off x="6296025" y="2860675"/>
            <a:ext cx="1828800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Mjp:</a:t>
            </a:r>
            <a:r>
              <a:rPr lang="en-US" sz="2000">
                <a:latin typeface="Helvetica" charset="0"/>
                <a:cs typeface="+mn-cs"/>
              </a:rPr>
              <a:t>15:9-18</a:t>
            </a:r>
          </a:p>
          <a:p>
            <a:pPr>
              <a:defRPr/>
            </a:pP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516125" name="Rectangle 29"/>
          <p:cNvSpPr>
            <a:spLocks noChangeArrowheads="1"/>
          </p:cNvSpPr>
          <p:nvPr/>
        </p:nvSpPr>
        <p:spPr bwMode="auto">
          <a:xfrm>
            <a:off x="201613" y="6149975"/>
            <a:ext cx="8634412" cy="819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i="1">
                <a:solidFill>
                  <a:srgbClr val="FFFF39"/>
                </a:solidFill>
                <a:cs typeface="+mn-cs"/>
              </a:rPr>
              <a:t>Ntjhfk ntspg;ghl;bd; KJnfYk;G</a:t>
            </a:r>
          </a:p>
          <a:p>
            <a:pPr algn="ctr">
              <a:defRPr/>
            </a:pPr>
            <a:endParaRPr lang="en-US" sz="2400" i="1">
              <a:solidFill>
                <a:srgbClr val="FFFF39"/>
              </a:solidFill>
              <a:latin typeface="Helvetica" charset="0"/>
              <a:cs typeface="+mn-cs"/>
            </a:endParaRPr>
          </a:p>
        </p:txBody>
      </p:sp>
      <p:sp>
        <p:nvSpPr>
          <p:cNvPr id="516126" name="Line 30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27" name="Line 31"/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28" name="Line 32"/>
          <p:cNvSpPr>
            <a:spLocks noChangeShapeType="1"/>
          </p:cNvSpPr>
          <p:nvPr/>
        </p:nvSpPr>
        <p:spPr bwMode="auto">
          <a:xfrm flipH="1">
            <a:off x="7264400" y="438943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6129" name="Rectangle 33"/>
          <p:cNvSpPr>
            <a:spLocks noChangeArrowheads="1"/>
          </p:cNvSpPr>
          <p:nvPr/>
        </p:nvSpPr>
        <p:spPr bwMode="auto">
          <a:xfrm>
            <a:off x="2649538" y="4797425"/>
            <a:ext cx="3821112" cy="9128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mjpf jfty;fs; mlq;fpa cld;gbf;ifapd; cs;slf;fk;</a:t>
            </a:r>
            <a:endParaRPr lang="en-US" sz="18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defRPr/>
            </a:pPr>
            <a:endParaRPr lang="en-US" sz="18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6130" name="Rectangle 34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epj;jpakhdJ</a:t>
            </a:r>
          </a:p>
        </p:txBody>
      </p:sp>
      <p:sp>
        <p:nvSpPr>
          <p:cNvPr id="516131" name="Rectangle 35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Nehpakhd</a:t>
            </a:r>
          </a:p>
        </p:txBody>
      </p:sp>
      <p:sp>
        <p:nvSpPr>
          <p:cNvPr id="516132" name="Rectangle 36"/>
          <p:cNvSpPr>
            <a:spLocks noChangeArrowheads="1"/>
          </p:cNvSpPr>
          <p:nvPr/>
        </p:nvSpPr>
        <p:spPr bwMode="auto">
          <a:xfrm>
            <a:off x="5668963" y="2395538"/>
            <a:ext cx="3475037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folHlink"/>
                </a:solidFill>
                <a:cs typeface="+mn-cs"/>
              </a:rPr>
              <a:t>mstplKbahjJ</a:t>
            </a:r>
          </a:p>
          <a:p>
            <a:pPr>
              <a:defRPr/>
            </a:pPr>
            <a:endParaRPr lang="en-US" sz="2800" i="1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516146" name="Text Box 5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16147" name="Rectangle 5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16150" name="Rectangle 5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46</a:t>
            </a:r>
          </a:p>
        </p:txBody>
      </p:sp>
      <p:sp>
        <p:nvSpPr>
          <p:cNvPr id="516153" name="Text Box 5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16154" name="Rectangle 58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516156" name="Rectangle 60"/>
          <p:cNvSpPr>
            <a:spLocks noChangeArrowheads="1"/>
          </p:cNvSpPr>
          <p:nvPr/>
        </p:nvSpPr>
        <p:spPr bwMode="auto">
          <a:xfrm>
            <a:off x="882650" y="5246688"/>
            <a:ext cx="1570038" cy="8191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 i="1">
                <a:solidFill>
                  <a:srgbClr val="5BFF5B"/>
                </a:solidFill>
                <a:cs typeface="+mn-cs"/>
              </a:rPr>
              <a:t>Njrk;</a:t>
            </a:r>
          </a:p>
          <a:p>
            <a:pPr>
              <a:defRPr/>
            </a:pPr>
            <a:endParaRPr lang="en-US" sz="2400">
              <a:latin typeface="HallmarkeCondBold" charset="0"/>
              <a:cs typeface="+mn-cs"/>
            </a:endParaRPr>
          </a:p>
        </p:txBody>
      </p:sp>
      <p:sp>
        <p:nvSpPr>
          <p:cNvPr id="516157" name="Rectangle 61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Deut 30: 1-10</a:t>
            </a:r>
          </a:p>
        </p:txBody>
      </p:sp>
      <p:sp>
        <p:nvSpPr>
          <p:cNvPr id="516158" name="Rectangle 62"/>
          <p:cNvSpPr>
            <a:spLocks noChangeArrowheads="1"/>
          </p:cNvSpPr>
          <p:nvPr/>
        </p:nvSpPr>
        <p:spPr bwMode="auto">
          <a:xfrm>
            <a:off x="3390900" y="5235575"/>
            <a:ext cx="2582863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jhtPjpd;cld;gbf</a:t>
            </a:r>
            <a:r>
              <a:rPr lang="en-US" sz="2800">
                <a:cs typeface="+mn-cs"/>
              </a:rPr>
              <a:t>;</a:t>
            </a:r>
            <a:r>
              <a:rPr lang="en-US" sz="2000">
                <a:cs typeface="+mn-cs"/>
              </a:rPr>
              <a:t>if</a:t>
            </a:r>
          </a:p>
        </p:txBody>
      </p:sp>
      <p:sp>
        <p:nvSpPr>
          <p:cNvPr id="516159" name="Rectangle 63"/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2 Sam 7: 4-16</a:t>
            </a:r>
          </a:p>
        </p:txBody>
      </p:sp>
      <p:sp>
        <p:nvSpPr>
          <p:cNvPr id="516160" name="Rectangle 64"/>
          <p:cNvSpPr>
            <a:spLocks noChangeArrowheads="1"/>
          </p:cNvSpPr>
          <p:nvPr/>
        </p:nvSpPr>
        <p:spPr bwMode="auto">
          <a:xfrm>
            <a:off x="6286500" y="5330825"/>
            <a:ext cx="2465388" cy="3937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Gjpa cld;gbf;if</a:t>
            </a:r>
          </a:p>
        </p:txBody>
      </p:sp>
      <p:sp>
        <p:nvSpPr>
          <p:cNvPr id="516161" name="Rectangle 65"/>
          <p:cNvSpPr>
            <a:spLocks noChangeArrowheads="1"/>
          </p:cNvSpPr>
          <p:nvPr/>
        </p:nvSpPr>
        <p:spPr bwMode="auto">
          <a:xfrm>
            <a:off x="6494463" y="5721350"/>
            <a:ext cx="17526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latin typeface="Helvetica" charset="0"/>
                <a:cs typeface="+mn-cs"/>
              </a:rPr>
              <a:t>Jer 31:31-34</a:t>
            </a:r>
          </a:p>
        </p:txBody>
      </p:sp>
      <p:grpSp>
        <p:nvGrpSpPr>
          <p:cNvPr id="97321" name="Group 66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6163" name="AutoShape 67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6164" name="AutoShape 68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6165" name="AutoShape 69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16166" name="AutoShape 70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16167" name="Text Box 7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sp>
        <p:nvSpPr>
          <p:cNvPr id="516168" name="AutoShape 72"/>
          <p:cNvSpPr>
            <a:spLocks noChangeArrowheads="1"/>
          </p:cNvSpPr>
          <p:nvPr/>
        </p:nvSpPr>
        <p:spPr bwMode="auto">
          <a:xfrm>
            <a:off x="6148388" y="5273675"/>
            <a:ext cx="2293937" cy="812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60" grpId="0" autoUpdateAnimBg="0"/>
      <p:bldP spid="516161" grpId="0" autoUpdateAnimBg="0"/>
      <p:bldP spid="5161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6748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cs typeface="+mn-cs"/>
              </a:rPr>
              <a:t>vNukpah </a:t>
            </a:r>
            <a:r>
              <a:rPr lang="en-US" sz="3600">
                <a:latin typeface="Times New Roman" charset="0"/>
                <a:cs typeface="+mn-cs"/>
              </a:rPr>
              <a:t> 31</a:t>
            </a:r>
          </a:p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Gjpa cld;gbf;if</a:t>
            </a:r>
          </a:p>
          <a:p>
            <a:pPr algn="ctr">
              <a:defRPr/>
            </a:pPr>
            <a:endParaRPr lang="en-US" sz="32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146447" name="AutoShape 15"/>
          <p:cNvSpPr>
            <a:spLocks noChangeArrowheads="1"/>
          </p:cNvSpPr>
          <p:nvPr/>
        </p:nvSpPr>
        <p:spPr bwMode="auto">
          <a:xfrm>
            <a:off x="3656013" y="4648200"/>
            <a:ext cx="5307012" cy="1809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6450" name="AutoShape 18"/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603625" y="1306513"/>
            <a:ext cx="5495925" cy="3381375"/>
          </a:xfrm>
          <a:prstGeom prst="rect">
            <a:avLst/>
          </a:prstGeom>
          <a:noFill/>
          <a:ln>
            <a:noFill/>
          </a:ln>
          <a:effectLst>
            <a:outerShdw blurRad="63500" dist="162639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rgbClr val="99CCFF"/>
                </a:solidFill>
                <a:cs typeface="+mn-cs"/>
              </a:rPr>
              <a:t>vNukpahtpd; #o;eiy Nkhrkhdjhf ,Ue;jJ</a:t>
            </a:r>
            <a:r>
              <a:rPr lang="en-US" sz="5400">
                <a:solidFill>
                  <a:schemeClr val="folHlink"/>
                </a:solidFill>
                <a:latin typeface="Times New Roman" charset="0"/>
                <a:cs typeface="+mn-cs"/>
              </a:rPr>
              <a:t>…</a:t>
            </a:r>
          </a:p>
        </p:txBody>
      </p:sp>
      <p:sp>
        <p:nvSpPr>
          <p:cNvPr id="146568" name="Text Box 136"/>
          <p:cNvSpPr txBox="1">
            <a:spLocks noChangeArrowheads="1"/>
          </p:cNvSpPr>
          <p:nvPr/>
        </p:nvSpPr>
        <p:spPr bwMode="auto">
          <a:xfrm>
            <a:off x="3686175" y="4711700"/>
            <a:ext cx="5476875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540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5400">
                <a:solidFill>
                  <a:schemeClr val="folHlink"/>
                </a:solidFill>
                <a:cs typeface="+mn-cs"/>
              </a:rPr>
              <a:t>A+jh rpf;fypy; ,Ue;jJ</a:t>
            </a:r>
            <a:r>
              <a:rPr lang="ja-JP" altLang="en-US" sz="540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540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146570" name="Text Box 13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146572" name="Text Box 140"/>
          <p:cNvSpPr txBox="1">
            <a:spLocks noChangeArrowheads="1"/>
          </p:cNvSpPr>
          <p:nvPr/>
        </p:nvSpPr>
        <p:spPr bwMode="auto">
          <a:xfrm>
            <a:off x="8666163" y="40084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146573" name="Text Box 14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46574" name="Rectangle 1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146577" name="Rectangle 14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47</a:t>
            </a:r>
          </a:p>
        </p:txBody>
      </p:sp>
      <p:grpSp>
        <p:nvGrpSpPr>
          <p:cNvPr id="99340" name="Group 185"/>
          <p:cNvGrpSpPr>
            <a:grpSpLocks/>
          </p:cNvGrpSpPr>
          <p:nvPr/>
        </p:nvGrpSpPr>
        <p:grpSpPr bwMode="auto">
          <a:xfrm>
            <a:off x="325438" y="1593850"/>
            <a:ext cx="3235325" cy="4176713"/>
            <a:chOff x="293" y="754"/>
            <a:chExt cx="2038" cy="2631"/>
          </a:xfrm>
        </p:grpSpPr>
        <p:sp>
          <p:nvSpPr>
            <p:cNvPr id="146616" name="Rectangle 184"/>
            <p:cNvSpPr>
              <a:spLocks noChangeArrowheads="1"/>
            </p:cNvSpPr>
            <p:nvPr/>
          </p:nvSpPr>
          <p:spPr bwMode="auto">
            <a:xfrm>
              <a:off x="396" y="1029"/>
              <a:ext cx="1607" cy="23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99345" name="Group 183"/>
            <p:cNvGrpSpPr>
              <a:grpSpLocks/>
            </p:cNvGrpSpPr>
            <p:nvPr/>
          </p:nvGrpSpPr>
          <p:grpSpPr bwMode="auto">
            <a:xfrm>
              <a:off x="293" y="754"/>
              <a:ext cx="2038" cy="2574"/>
              <a:chOff x="293" y="754"/>
              <a:chExt cx="2038" cy="2574"/>
            </a:xfrm>
          </p:grpSpPr>
          <p:sp>
            <p:nvSpPr>
              <p:cNvPr id="146583" name="AutoShape 151"/>
              <p:cNvSpPr>
                <a:spLocks noChangeArrowheads="1"/>
              </p:cNvSpPr>
              <p:nvPr/>
            </p:nvSpPr>
            <p:spPr bwMode="auto">
              <a:xfrm>
                <a:off x="358" y="764"/>
                <a:ext cx="1215" cy="39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84" name="Rectangle 152"/>
              <p:cNvSpPr>
                <a:spLocks noChangeArrowheads="1"/>
              </p:cNvSpPr>
              <p:nvPr/>
            </p:nvSpPr>
            <p:spPr bwMode="auto">
              <a:xfrm>
                <a:off x="356" y="992"/>
                <a:ext cx="1585" cy="233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85" name="AutoShape 153"/>
              <p:cNvSpPr>
                <a:spLocks noChangeArrowheads="1"/>
              </p:cNvSpPr>
              <p:nvPr/>
            </p:nvSpPr>
            <p:spPr bwMode="auto">
              <a:xfrm>
                <a:off x="376" y="837"/>
                <a:ext cx="754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86" name="Rectangle 154"/>
              <p:cNvSpPr>
                <a:spLocks noChangeArrowheads="1"/>
              </p:cNvSpPr>
              <p:nvPr/>
            </p:nvSpPr>
            <p:spPr bwMode="auto">
              <a:xfrm>
                <a:off x="1518" y="800"/>
                <a:ext cx="813" cy="2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>
                    <a:solidFill>
                      <a:srgbClr val="FFFF00"/>
                    </a:solidFill>
                    <a:latin typeface="Times" charset="0"/>
                    <a:cs typeface="+mn-cs"/>
                  </a:rPr>
                  <a:t>(1000 </a:t>
                </a:r>
                <a:r>
                  <a:rPr lang="en-US" sz="1800">
                    <a:solidFill>
                      <a:srgbClr val="FFFF00"/>
                    </a:solidFill>
                    <a:cs typeface="+mn-cs"/>
                  </a:rPr>
                  <a:t>fp.K</a:t>
                </a:r>
                <a:r>
                  <a:rPr lang="en-US" sz="1800">
                    <a:solidFill>
                      <a:srgbClr val="FFFF00"/>
                    </a:solidFill>
                    <a:latin typeface="Times" charset="0"/>
                    <a:cs typeface="+mn-cs"/>
                  </a:rPr>
                  <a:t>)</a:t>
                </a:r>
              </a:p>
            </p:txBody>
          </p:sp>
          <p:sp>
            <p:nvSpPr>
              <p:cNvPr id="146587" name="Line 155"/>
              <p:cNvSpPr>
                <a:spLocks noChangeShapeType="1"/>
              </p:cNvSpPr>
              <p:nvPr/>
            </p:nvSpPr>
            <p:spPr bwMode="auto">
              <a:xfrm>
                <a:off x="422" y="1469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88" name="Line 156"/>
              <p:cNvSpPr>
                <a:spLocks noChangeShapeType="1"/>
              </p:cNvSpPr>
              <p:nvPr/>
            </p:nvSpPr>
            <p:spPr bwMode="auto">
              <a:xfrm>
                <a:off x="402" y="244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89" name="Line 157"/>
              <p:cNvSpPr>
                <a:spLocks noChangeShapeType="1"/>
              </p:cNvSpPr>
              <p:nvPr/>
            </p:nvSpPr>
            <p:spPr bwMode="auto">
              <a:xfrm>
                <a:off x="402" y="2694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90" name="Rectangle 158"/>
              <p:cNvSpPr>
                <a:spLocks noChangeArrowheads="1"/>
              </p:cNvSpPr>
              <p:nvPr/>
            </p:nvSpPr>
            <p:spPr bwMode="auto">
              <a:xfrm>
                <a:off x="485" y="1240"/>
                <a:ext cx="1008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cs typeface="+mn-cs"/>
                  </a:rPr>
                  <a:t> •••</a:t>
                </a:r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cs typeface="+mn-cs"/>
                  </a:rPr>
                  <a:t>gphpT</a:t>
                </a:r>
                <a:r>
                  <a:rPr 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cs typeface="+mn-cs"/>
                  </a:rPr>
                  <a:t>••• </a:t>
                </a:r>
              </a:p>
            </p:txBody>
          </p:sp>
          <p:sp>
            <p:nvSpPr>
              <p:cNvPr id="146591" name="Rectangle 159"/>
              <p:cNvSpPr>
                <a:spLocks noChangeArrowheads="1"/>
              </p:cNvSpPr>
              <p:nvPr/>
            </p:nvSpPr>
            <p:spPr bwMode="auto">
              <a:xfrm>
                <a:off x="385" y="1761"/>
                <a:ext cx="72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cs typeface="+mn-cs"/>
                  </a:rPr>
                  <a:t>,];Nuy;</a:t>
                </a:r>
              </a:p>
            </p:txBody>
          </p:sp>
          <p:sp>
            <p:nvSpPr>
              <p:cNvPr id="146592" name="Rectangle 160"/>
              <p:cNvSpPr>
                <a:spLocks noChangeArrowheads="1"/>
              </p:cNvSpPr>
              <p:nvPr/>
            </p:nvSpPr>
            <p:spPr bwMode="auto">
              <a:xfrm>
                <a:off x="587" y="1998"/>
                <a:ext cx="1003" cy="24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latin typeface="Helvetica" charset="0"/>
                    <a:cs typeface="+mn-cs"/>
                  </a:rPr>
                  <a:t>10              2</a:t>
                </a:r>
              </a:p>
            </p:txBody>
          </p:sp>
          <p:sp>
            <p:nvSpPr>
              <p:cNvPr id="146593" name="Rectangle 161"/>
              <p:cNvSpPr>
                <a:spLocks noChangeArrowheads="1"/>
              </p:cNvSpPr>
              <p:nvPr/>
            </p:nvSpPr>
            <p:spPr bwMode="auto">
              <a:xfrm>
                <a:off x="513" y="2495"/>
                <a:ext cx="122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latin typeface="Helvetica" charset="0"/>
                    <a:cs typeface="+mn-cs"/>
                  </a:rPr>
                  <a:t> 20-J         20-R</a:t>
                </a:r>
              </a:p>
            </p:txBody>
          </p:sp>
          <p:sp>
            <p:nvSpPr>
              <p:cNvPr id="146594" name="Rectangle 162"/>
              <p:cNvSpPr>
                <a:spLocks noChangeArrowheads="1"/>
              </p:cNvSpPr>
              <p:nvPr/>
            </p:nvSpPr>
            <p:spPr bwMode="auto">
              <a:xfrm>
                <a:off x="521" y="2734"/>
                <a:ext cx="118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latin typeface="Helvetica" charset="0"/>
                    <a:cs typeface="+mn-cs"/>
                  </a:rPr>
                  <a:t> 200           350</a:t>
                </a:r>
              </a:p>
            </p:txBody>
          </p:sp>
          <p:sp>
            <p:nvSpPr>
              <p:cNvPr id="146595" name="Rectangle 163"/>
              <p:cNvSpPr>
                <a:spLocks noChangeArrowheads="1"/>
              </p:cNvSpPr>
              <p:nvPr/>
            </p:nvSpPr>
            <p:spPr bwMode="auto">
              <a:xfrm>
                <a:off x="400" y="2992"/>
                <a:ext cx="1508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cs typeface="+mn-cs"/>
                  </a:rPr>
                  <a:t>mrPhpah  ghgpNyhd;</a:t>
                </a:r>
              </a:p>
            </p:txBody>
          </p:sp>
          <p:sp>
            <p:nvSpPr>
              <p:cNvPr id="146596" name="Line 164"/>
              <p:cNvSpPr>
                <a:spLocks noChangeShapeType="1"/>
              </p:cNvSpPr>
              <p:nvPr/>
            </p:nvSpPr>
            <p:spPr bwMode="auto">
              <a:xfrm>
                <a:off x="422" y="2943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97" name="Rectangle 165"/>
              <p:cNvSpPr>
                <a:spLocks noChangeArrowheads="1"/>
              </p:cNvSpPr>
              <p:nvPr/>
            </p:nvSpPr>
            <p:spPr bwMode="auto">
              <a:xfrm>
                <a:off x="409" y="1506"/>
                <a:ext cx="1465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cs typeface="+mn-cs"/>
                  </a:rPr>
                  <a:t>tlf;F     njw;F</a:t>
                </a:r>
              </a:p>
            </p:txBody>
          </p:sp>
          <p:sp>
            <p:nvSpPr>
              <p:cNvPr id="146598" name="Line 166"/>
              <p:cNvSpPr>
                <a:spLocks noChangeShapeType="1"/>
              </p:cNvSpPr>
              <p:nvPr/>
            </p:nvSpPr>
            <p:spPr bwMode="auto">
              <a:xfrm>
                <a:off x="412" y="3191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599" name="Line 167"/>
              <p:cNvSpPr>
                <a:spLocks noChangeShapeType="1"/>
              </p:cNvSpPr>
              <p:nvPr/>
            </p:nvSpPr>
            <p:spPr bwMode="auto">
              <a:xfrm>
                <a:off x="1127" y="1585"/>
                <a:ext cx="0" cy="165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0" name="Rectangle 168"/>
              <p:cNvSpPr>
                <a:spLocks noChangeArrowheads="1"/>
              </p:cNvSpPr>
              <p:nvPr/>
            </p:nvSpPr>
            <p:spPr bwMode="auto">
              <a:xfrm>
                <a:off x="607" y="2244"/>
                <a:ext cx="1030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cs typeface="+mn-cs"/>
                  </a:rPr>
                  <a:t>jPHf;fjhprpfs;</a:t>
                </a:r>
              </a:p>
            </p:txBody>
          </p:sp>
          <p:sp>
            <p:nvSpPr>
              <p:cNvPr id="146601" name="Line 169"/>
              <p:cNvSpPr>
                <a:spLocks noChangeShapeType="1"/>
              </p:cNvSpPr>
              <p:nvPr/>
            </p:nvSpPr>
            <p:spPr bwMode="auto">
              <a:xfrm>
                <a:off x="600" y="1248"/>
                <a:ext cx="12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2" name="Rectangle 170"/>
              <p:cNvSpPr>
                <a:spLocks noChangeArrowheads="1"/>
              </p:cNvSpPr>
              <p:nvPr/>
            </p:nvSpPr>
            <p:spPr bwMode="auto">
              <a:xfrm>
                <a:off x="706" y="1008"/>
                <a:ext cx="850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Helvetica" charset="0"/>
                    <a:cs typeface="+mn-cs"/>
                  </a:rPr>
                  <a:t>S - D - S</a:t>
                </a:r>
              </a:p>
            </p:txBody>
          </p:sp>
          <p:sp>
            <p:nvSpPr>
              <p:cNvPr id="146603" name="Line 171"/>
              <p:cNvSpPr>
                <a:spLocks noChangeShapeType="1"/>
              </p:cNvSpPr>
              <p:nvPr/>
            </p:nvSpPr>
            <p:spPr bwMode="auto">
              <a:xfrm>
                <a:off x="412" y="196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4" name="Line 172"/>
              <p:cNvSpPr>
                <a:spLocks noChangeShapeType="1"/>
              </p:cNvSpPr>
              <p:nvPr/>
            </p:nvSpPr>
            <p:spPr bwMode="auto">
              <a:xfrm flipV="1">
                <a:off x="422" y="2197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5" name="Line 173"/>
              <p:cNvSpPr>
                <a:spLocks noChangeShapeType="1"/>
              </p:cNvSpPr>
              <p:nvPr/>
            </p:nvSpPr>
            <p:spPr bwMode="auto">
              <a:xfrm flipV="1">
                <a:off x="422" y="1718"/>
                <a:ext cx="142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7" name="Rectangle 175"/>
              <p:cNvSpPr>
                <a:spLocks noChangeArrowheads="1"/>
              </p:cNvSpPr>
              <p:nvPr/>
            </p:nvSpPr>
            <p:spPr bwMode="auto">
              <a:xfrm>
                <a:off x="977" y="1768"/>
                <a:ext cx="930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rgbClr val="000000"/>
                    </a:solidFill>
                    <a:cs typeface="+mn-cs"/>
                  </a:rPr>
                  <a:t>  A+jh</a:t>
                </a:r>
              </a:p>
            </p:txBody>
          </p:sp>
          <p:sp>
            <p:nvSpPr>
              <p:cNvPr id="146608" name="Line 176"/>
              <p:cNvSpPr>
                <a:spLocks noChangeShapeType="1"/>
              </p:cNvSpPr>
              <p:nvPr/>
            </p:nvSpPr>
            <p:spPr bwMode="auto">
              <a:xfrm>
                <a:off x="1107" y="1488"/>
                <a:ext cx="32" cy="726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9" name="Line 177"/>
              <p:cNvSpPr>
                <a:spLocks noChangeShapeType="1"/>
              </p:cNvSpPr>
              <p:nvPr/>
            </p:nvSpPr>
            <p:spPr bwMode="auto">
              <a:xfrm>
                <a:off x="412" y="1229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12" name="AutoShape 180"/>
              <p:cNvSpPr>
                <a:spLocks noChangeArrowheads="1"/>
              </p:cNvSpPr>
              <p:nvPr/>
            </p:nvSpPr>
            <p:spPr bwMode="auto">
              <a:xfrm>
                <a:off x="800" y="837"/>
                <a:ext cx="755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6606" name="Rectangle 174"/>
              <p:cNvSpPr>
                <a:spLocks noChangeArrowheads="1"/>
              </p:cNvSpPr>
              <p:nvPr/>
            </p:nvSpPr>
            <p:spPr bwMode="auto">
              <a:xfrm>
                <a:off x="293" y="754"/>
                <a:ext cx="1364" cy="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Chicago" charset="0"/>
                    <a:cs typeface="+mn-cs"/>
                  </a:rPr>
                  <a:t>ROYALTY</a:t>
                </a:r>
              </a:p>
            </p:txBody>
          </p:sp>
        </p:grpSp>
      </p:grpSp>
      <p:sp>
        <p:nvSpPr>
          <p:cNvPr id="146446" name="AutoShape 14"/>
          <p:cNvSpPr>
            <a:spLocks noChangeArrowheads="1"/>
          </p:cNvSpPr>
          <p:nvPr/>
        </p:nvSpPr>
        <p:spPr bwMode="auto">
          <a:xfrm>
            <a:off x="244475" y="3841750"/>
            <a:ext cx="2898775" cy="46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6619" name="Text Box 187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  <p:sp>
        <p:nvSpPr>
          <p:cNvPr id="146620" name="AutoShape 188"/>
          <p:cNvSpPr>
            <a:spLocks noChangeArrowheads="1"/>
          </p:cNvSpPr>
          <p:nvPr/>
        </p:nvSpPr>
        <p:spPr bwMode="auto">
          <a:xfrm>
            <a:off x="1577975" y="4311650"/>
            <a:ext cx="1273175" cy="1282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B2E0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39" grpId="0" autoUpdateAnimBg="0"/>
      <p:bldP spid="146568" grpId="0" autoUpdateAnimBg="0"/>
      <p:bldP spid="146446" grpId="0" animBg="1"/>
      <p:bldP spid="1466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cs typeface="+mn-cs"/>
              </a:rPr>
              <a:t>vNukpah </a:t>
            </a:r>
            <a:r>
              <a:rPr lang="en-US" sz="3200">
                <a:latin typeface="Times New Roman" charset="0"/>
                <a:cs typeface="+mn-cs"/>
              </a:rPr>
              <a:t> 31</a:t>
            </a:r>
          </a:p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+mn-cs"/>
              </a:rPr>
              <a:t>Gjpa cld;gbf;if</a:t>
            </a: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48</a:t>
            </a:r>
          </a:p>
        </p:txBody>
      </p:sp>
      <p:sp>
        <p:nvSpPr>
          <p:cNvPr id="215061" name="Text Box 2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  <p:grpSp>
        <p:nvGrpSpPr>
          <p:cNvPr id="215063" name="Group 23"/>
          <p:cNvGrpSpPr>
            <a:grpSpLocks/>
          </p:cNvGrpSpPr>
          <p:nvPr/>
        </p:nvGrpSpPr>
        <p:grpSpPr bwMode="auto">
          <a:xfrm>
            <a:off x="955675" y="1374775"/>
            <a:ext cx="8188325" cy="4745038"/>
            <a:chOff x="672" y="1205"/>
            <a:chExt cx="4660" cy="2225"/>
          </a:xfrm>
        </p:grpSpPr>
        <p:sp>
          <p:nvSpPr>
            <p:cNvPr id="215043" name="Rectangle 3"/>
            <p:cNvSpPr>
              <a:spLocks noChangeArrowheads="1"/>
            </p:cNvSpPr>
            <p:nvPr/>
          </p:nvSpPr>
          <p:spPr bwMode="auto">
            <a:xfrm>
              <a:off x="3430" y="3160"/>
              <a:ext cx="897" cy="2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200">
                <a:latin typeface="Times New Roman" charset="0"/>
                <a:cs typeface="+mn-cs"/>
              </a:endParaRPr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672" y="1205"/>
              <a:ext cx="4660" cy="14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 baseline="30000">
                  <a:latin typeface="Times New Roman" charset="0"/>
                  <a:cs typeface="+mn-cs"/>
                </a:rPr>
                <a:t>31</a:t>
              </a:r>
              <a:r>
                <a:rPr lang="en-US" sz="4000">
                  <a:latin typeface="Times New Roman" charset="0"/>
                  <a:cs typeface="+mn-cs"/>
                </a:rPr>
                <a:t> </a:t>
              </a:r>
              <a:r>
                <a:rPr lang="ja-JP" altLang="en-US" sz="4000">
                  <a:latin typeface="Arial"/>
                  <a:cs typeface="+mn-cs"/>
                </a:rPr>
                <a:t>“</a:t>
              </a:r>
              <a:r>
                <a:rPr lang="en-US" sz="4000">
                  <a:cs typeface="+mn-cs"/>
                </a:rPr>
                <a:t>,Njh ehl;fs; tUnkd;W fh;j;jh; nrhy;Yfpwhh;</a:t>
              </a:r>
              <a:r>
                <a:rPr lang="en-US" sz="4000">
                  <a:latin typeface="Times New Roman" charset="0"/>
                  <a:cs typeface="+mn-cs"/>
                </a:rPr>
                <a:t>, </a:t>
              </a:r>
              <a:r>
                <a:rPr lang="en-US" sz="4000">
                  <a:cs typeface="+mn-cs"/>
                </a:rPr>
                <a:t>mg;nghOJ </a:t>
              </a:r>
              <a:r>
                <a:rPr lang="en-US" sz="4000">
                  <a:solidFill>
                    <a:srgbClr val="FFFF00"/>
                  </a:solidFill>
                  <a:cs typeface="+mn-cs"/>
                </a:rPr>
                <a:t>,];uNty; FLk;gj;NjhLk</a:t>
              </a:r>
              <a:r>
                <a:rPr lang="en-US" sz="4000">
                  <a:cs typeface="+mn-cs"/>
                </a:rPr>
                <a:t>;</a:t>
              </a:r>
              <a:r>
                <a:rPr lang="en-US" sz="4000">
                  <a:solidFill>
                    <a:srgbClr val="FFFF00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4000" i="1">
                  <a:latin typeface="Times New Roman" charset="0"/>
                  <a:cs typeface="+mn-cs"/>
                </a:rPr>
                <a:t>[</a:t>
              </a:r>
              <a:r>
                <a:rPr lang="en-US" sz="4000" i="1">
                  <a:cs typeface="+mn-cs"/>
                </a:rPr>
                <a:t>tlf;F uh[pak;</a:t>
              </a:r>
              <a:r>
                <a:rPr lang="en-US" sz="4000" i="1">
                  <a:latin typeface="Times New Roman" charset="0"/>
                  <a:cs typeface="+mn-cs"/>
                </a:rPr>
                <a:t>]</a:t>
              </a:r>
              <a:r>
                <a:rPr lang="en-US" sz="4000">
                  <a:solidFill>
                    <a:srgbClr val="FFFF00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4000">
                  <a:solidFill>
                    <a:srgbClr val="FFFF00"/>
                  </a:solidFill>
                  <a:cs typeface="+mn-cs"/>
                </a:rPr>
                <a:t>Ajh FLk;gj;NjhLk;</a:t>
              </a:r>
              <a:r>
                <a:rPr lang="en-US" sz="4000">
                  <a:solidFill>
                    <a:srgbClr val="FFFF00"/>
                  </a:solidFill>
                  <a:latin typeface="Times New Roman" charset="0"/>
                  <a:cs typeface="+mn-cs"/>
                </a:rPr>
                <a:t> </a:t>
              </a:r>
            </a:p>
            <a:p>
              <a:pPr>
                <a:defRPr/>
              </a:pPr>
              <a:r>
                <a:rPr lang="en-US" sz="4000" i="1">
                  <a:latin typeface="Times New Roman" charset="0"/>
                  <a:cs typeface="+mn-cs"/>
                </a:rPr>
                <a:t>[</a:t>
              </a:r>
              <a:r>
                <a:rPr lang="en-US" sz="4000" i="1">
                  <a:cs typeface="+mn-cs"/>
                </a:rPr>
                <a:t>njw;;F uh[pak;</a:t>
              </a:r>
              <a:r>
                <a:rPr lang="en-US" sz="4000" i="1">
                  <a:latin typeface="Times New Roman" charset="0"/>
                  <a:cs typeface="+mn-cs"/>
                </a:rPr>
                <a:t>].</a:t>
              </a:r>
            </a:p>
          </p:txBody>
        </p:sp>
      </p:grpSp>
      <p:sp>
        <p:nvSpPr>
          <p:cNvPr id="215049" name="Oval 9"/>
          <p:cNvSpPr>
            <a:spLocks noChangeArrowheads="1"/>
          </p:cNvSpPr>
          <p:nvPr/>
        </p:nvSpPr>
        <p:spPr bwMode="auto">
          <a:xfrm>
            <a:off x="942975" y="3916363"/>
            <a:ext cx="2246313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Oval 7"/>
          <p:cNvSpPr>
            <a:spLocks noChangeArrowheads="1"/>
          </p:cNvSpPr>
          <p:nvPr/>
        </p:nvSpPr>
        <p:spPr bwMode="auto">
          <a:xfrm>
            <a:off x="469900" y="2671763"/>
            <a:ext cx="3527425" cy="54292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Oval 8"/>
          <p:cNvSpPr>
            <a:spLocks noChangeArrowheads="1"/>
          </p:cNvSpPr>
          <p:nvPr/>
        </p:nvSpPr>
        <p:spPr bwMode="auto">
          <a:xfrm>
            <a:off x="2462213" y="3267075"/>
            <a:ext cx="2246312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9" grpId="0" animBg="1"/>
      <p:bldP spid="215047" grpId="0" animBg="1"/>
      <p:bldP spid="2150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294922" name="Rectangle 10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3" name="Rectangle 11"/>
          <p:cNvSpPr>
            <a:spLocks noChangeArrowheads="1"/>
          </p:cNvSpPr>
          <p:nvPr/>
        </p:nvSpPr>
        <p:spPr bwMode="auto">
          <a:xfrm>
            <a:off x="1219200" y="2146300"/>
            <a:ext cx="6794500" cy="2889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chemeClr val="folHlink"/>
                </a:solidFill>
                <a:cs typeface="+mn-cs"/>
              </a:rPr>
              <a:t>NkhNrapd; thf;Fjj;jk;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chemeClr val="folHlink"/>
                </a:solidFill>
                <a:cs typeface="+mn-cs"/>
              </a:rPr>
              <a:t>mjpy; xU </a:t>
            </a:r>
            <a:r>
              <a:rPr lang="en-US" sz="5400">
                <a:solidFill>
                  <a:schemeClr val="accent1"/>
                </a:solidFill>
                <a:cs typeface="+mn-cs"/>
              </a:rPr>
              <a:t>Jtf;fKk;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 </a:t>
            </a:r>
            <a:r>
              <a:rPr lang="en-US" sz="5400">
                <a:solidFill>
                  <a:schemeClr val="accent1"/>
                </a:solidFill>
                <a:cs typeface="+mn-cs"/>
              </a:rPr>
              <a:t>KbTk</a:t>
            </a:r>
            <a:r>
              <a:rPr lang="en-US" sz="4800">
                <a:solidFill>
                  <a:schemeClr val="accent1"/>
                </a:solidFill>
                <a:cs typeface="+mn-cs"/>
              </a:rPr>
              <a:t>;</a:t>
            </a:r>
            <a:r>
              <a:rPr lang="en-US" sz="4800">
                <a:solidFill>
                  <a:schemeClr val="folHlink"/>
                </a:solidFill>
                <a:cs typeface="+mn-cs"/>
              </a:rPr>
              <a:t> cs;sJ</a:t>
            </a:r>
            <a:r>
              <a:rPr lang="en-US" sz="4800">
                <a:solidFill>
                  <a:schemeClr val="folHlink"/>
                </a:solidFill>
                <a:latin typeface="Times New Roman" charset="0"/>
                <a:cs typeface="+mn-cs"/>
              </a:rPr>
              <a:t>!</a:t>
            </a:r>
          </a:p>
        </p:txBody>
      </p:sp>
      <p:grpSp>
        <p:nvGrpSpPr>
          <p:cNvPr id="10251" name="Group 27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4940" name="Rectangle 28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1" name="Oval 29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2" name="Rectangle 30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3" name="Rectangle 3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5" name="Rectangle 3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294947" name="Rectangle 35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294952" name="Text Box 4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94953" name="Rectangle 4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94956" name="Rectangle 4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04</a:t>
            </a:r>
          </a:p>
        </p:txBody>
      </p:sp>
      <p:sp>
        <p:nvSpPr>
          <p:cNvPr id="294958" name="Text Box 46"/>
          <p:cNvSpPr txBox="1">
            <a:spLocks noChangeArrowheads="1"/>
          </p:cNvSpPr>
          <p:nvPr/>
        </p:nvSpPr>
        <p:spPr bwMode="auto">
          <a:xfrm>
            <a:off x="2606675" y="1127125"/>
            <a:ext cx="29972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folHlink"/>
                </a:solidFill>
                <a:cs typeface="+mn-cs"/>
              </a:rPr>
              <a:t>NtWghL :</a:t>
            </a:r>
          </a:p>
        </p:txBody>
      </p:sp>
      <p:sp>
        <p:nvSpPr>
          <p:cNvPr id="294959" name="Text Box 47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294962" name="Rectangle 50"/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63" name="Rectangle 51"/>
          <p:cNvSpPr>
            <a:spLocks noChangeArrowheads="1"/>
          </p:cNvSpPr>
          <p:nvPr/>
        </p:nvSpPr>
        <p:spPr bwMode="auto">
          <a:xfrm>
            <a:off x="3095625" y="944563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99"/>
                </a:solidFill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94964" name="Rectangle 52"/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65" name="Text Box 53"/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solidFill>
                <a:srgbClr val="000099"/>
              </a:solidFill>
              <a:latin typeface="Comic Sans MS" charset="0"/>
              <a:cs typeface="+mn-cs"/>
            </a:endParaRPr>
          </a:p>
        </p:txBody>
      </p:sp>
      <p:sp>
        <p:nvSpPr>
          <p:cNvPr id="294975" name="Text Box 63"/>
          <p:cNvSpPr txBox="1">
            <a:spLocks noChangeArrowheads="1"/>
          </p:cNvSpPr>
          <p:nvPr/>
        </p:nvSpPr>
        <p:spPr bwMode="auto">
          <a:xfrm>
            <a:off x="552450" y="6796088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94976" name="Rectangle 64"/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94977" name="Rectangle 65"/>
          <p:cNvSpPr>
            <a:spLocks noChangeArrowheads="1"/>
          </p:cNvSpPr>
          <p:nvPr/>
        </p:nvSpPr>
        <p:spPr bwMode="auto">
          <a:xfrm>
            <a:off x="8104188" y="67833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03</a:t>
            </a:r>
          </a:p>
        </p:txBody>
      </p:sp>
      <p:sp>
        <p:nvSpPr>
          <p:cNvPr id="294986" name="Text Box 74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3" grpId="0" animBg="1" autoUpdateAnimBg="0"/>
      <p:bldP spid="29495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7070725" y="6003925"/>
            <a:ext cx="1030288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latin typeface="Times New Roman" charset="0"/>
                <a:cs typeface="+mn-cs"/>
              </a:rPr>
              <a:t>(NIV)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1244600" y="1614488"/>
            <a:ext cx="7251700" cy="4965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32 ehd; mth;fs; gpjhf;fis vfpg;J Njrj;jpypUe;J mioj;j tuf; ifg;gpbj;j ehspNy mth;fNshNl gz;zpd cld;gbf;ifapd;gb my;y@ Vnddpy; ehd; mth;fSf;F ehafuhapUe;Jk;&gt; me;j vd; cld;gbf;ifia mth;fs; kPwp mtkhf;fpg;Nghl;lhh;fNs vd;W fh;j;jh; nrhy;Yfpwhh;.</a:t>
            </a:r>
          </a:p>
          <a:p>
            <a:pPr>
              <a:defRPr/>
            </a:pPr>
            <a:r>
              <a:rPr lang="en-US" sz="3200">
                <a:cs typeface="+mn-cs"/>
              </a:rPr>
              <a:t>  						</a:t>
            </a:r>
          </a:p>
        </p:txBody>
      </p:sp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1300163" y="277813"/>
            <a:ext cx="6580187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cs typeface="+mn-cs"/>
              </a:rPr>
              <a:t>vNukpah </a:t>
            </a:r>
            <a:r>
              <a:rPr lang="en-US" sz="3600">
                <a:latin typeface="Times New Roman" charset="0"/>
                <a:cs typeface="+mn-cs"/>
              </a:rPr>
              <a:t> 31</a:t>
            </a:r>
          </a:p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Gjpa cld;gbf;if</a:t>
            </a:r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17100" name="Text Box 12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17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                            </a:t>
            </a: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1300163" y="277813"/>
            <a:ext cx="6580187" cy="16748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cs typeface="+mn-cs"/>
              </a:rPr>
              <a:t>vNukpah </a:t>
            </a:r>
            <a:r>
              <a:rPr lang="en-US" sz="3600">
                <a:latin typeface="Times New Roman" charset="0"/>
                <a:cs typeface="+mn-cs"/>
              </a:rPr>
              <a:t> 31</a:t>
            </a:r>
          </a:p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Gjpa cld;gbf;if</a:t>
            </a:r>
          </a:p>
          <a:p>
            <a:pPr algn="ctr">
              <a:defRPr/>
            </a:pPr>
            <a:endParaRPr lang="en-US" sz="32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762000" y="1587500"/>
            <a:ext cx="8069263" cy="3990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aseline="30000">
                <a:latin typeface="Times New Roman" charset="0"/>
                <a:cs typeface="+mn-cs"/>
              </a:rPr>
              <a:t>33</a:t>
            </a:r>
            <a:r>
              <a:rPr lang="en-US" sz="3200">
                <a:latin typeface="Times New Roman" charset="0"/>
                <a:cs typeface="+mn-cs"/>
              </a:rPr>
              <a:t> </a:t>
            </a: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cs typeface="+mn-cs"/>
              </a:rPr>
              <a:t>me;ehl;fSf;Fg;gpw;ghL&gt; ehd; ,];uNty; FLk;gj;NjhNl gz;zg;Nghfpw cld;gbf;ifahtJ@ </a:t>
            </a:r>
            <a:r>
              <a:rPr lang="en-US" sz="3200">
                <a:solidFill>
                  <a:srgbClr val="FF9900"/>
                </a:solidFill>
                <a:cs typeface="+mn-cs"/>
              </a:rPr>
              <a:t>ehd; vd; epahag;gpukhzj;ij mth;fs; cs;sj;jpNy itj;J&gt; mij mth;fs; ,Ujaj;jpNy vOjp&gt; ehd; mth;fs; NjtdhapUg;Ngd;&gt; mth;fs; vd; [dkhapUg;ghh;fs; vd;W fh;j;jh; nrhy;Yfpwhh;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19154" name="Rectangle 1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50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23900" y="2806700"/>
            <a:ext cx="78613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76262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cs typeface="+mn-cs"/>
              </a:rPr>
              <a:t>Gjpa Vw;ghl;bd; mwptpg;G</a:t>
            </a:r>
          </a:p>
        </p:txBody>
      </p:sp>
      <p:sp>
        <p:nvSpPr>
          <p:cNvPr id="750595" name="Rectangle 3"/>
          <p:cNvSpPr>
            <a:spLocks noChangeArrowheads="1"/>
          </p:cNvSpPr>
          <p:nvPr/>
        </p:nvSpPr>
        <p:spPr bwMode="auto">
          <a:xfrm>
            <a:off x="315913" y="1597025"/>
            <a:ext cx="8377237" cy="179705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aseline="30000">
                <a:latin typeface="Times New Roman" charset="0"/>
                <a:cs typeface="+mn-cs"/>
              </a:rPr>
              <a:t>19</a:t>
            </a:r>
            <a:r>
              <a:rPr lang="en-US" sz="2800">
                <a:latin typeface="Times New Roman" charset="0"/>
                <a:cs typeface="+mn-cs"/>
              </a:rPr>
              <a:t> </a:t>
            </a:r>
            <a:r>
              <a:rPr lang="en-US" sz="2800">
                <a:cs typeface="+mn-cs"/>
              </a:rPr>
              <a:t>gpd;G mth; mg;gj;ij vLj;J&gt; ];Njhj;jpuk;gz;zp&gt; mij gpl;L&gt; mth;fSf;Ff; nfhLj;J: ,J cq;fSf;fhf nfhLf;fg;gLfpw vd;Dila rhPukhapUf;fpwJ@</a:t>
            </a:r>
            <a:r>
              <a:rPr lang="en-US" sz="2800">
                <a:latin typeface="Times New Roman" charset="0"/>
                <a:cs typeface="+mn-cs"/>
              </a:rPr>
              <a:t>	</a:t>
            </a:r>
          </a:p>
        </p:txBody>
      </p:sp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508000" y="3962400"/>
            <a:ext cx="65024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750597" name="Rectangle 5"/>
          <p:cNvSpPr>
            <a:spLocks noChangeArrowheads="1"/>
          </p:cNvSpPr>
          <p:nvPr/>
        </p:nvSpPr>
        <p:spPr bwMode="auto">
          <a:xfrm>
            <a:off x="287338" y="4083050"/>
            <a:ext cx="8542337" cy="1695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en-US" sz="2800">
                <a:cs typeface="+mn-cs"/>
              </a:rPr>
              <a:t> 20 Ngh[dk;   gz;zpdgpd;G   mth; me;jg;gbNa ghj;jpuj;ijAk;   nfhLj;J:   ,e;jg; ghj;jpuk; cq;fSf;fhf   rpe;jg;gLfpw  vd;Dila ,uj;jj;jpdhyhfpa  Gjpa cld;gbf;ifahapUf;fpwJ vd;whh;.</a:t>
            </a:r>
          </a:p>
        </p:txBody>
      </p:sp>
      <p:sp>
        <p:nvSpPr>
          <p:cNvPr id="750598" name="Oval 6"/>
          <p:cNvSpPr>
            <a:spLocks noChangeArrowheads="1"/>
          </p:cNvSpPr>
          <p:nvPr/>
        </p:nvSpPr>
        <p:spPr bwMode="auto">
          <a:xfrm>
            <a:off x="3079750" y="4832350"/>
            <a:ext cx="6064250" cy="75723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0599" name="Text Box 7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750600" name="Text Box 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50601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51</a:t>
            </a:r>
          </a:p>
        </p:txBody>
      </p:sp>
      <p:sp>
        <p:nvSpPr>
          <p:cNvPr id="750603" name="Text Box 1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  <p:sp>
        <p:nvSpPr>
          <p:cNvPr id="750604" name="Text Box 12"/>
          <p:cNvSpPr txBox="1">
            <a:spLocks noChangeArrowheads="1"/>
          </p:cNvSpPr>
          <p:nvPr/>
        </p:nvSpPr>
        <p:spPr bwMode="auto">
          <a:xfrm>
            <a:off x="2200275" y="1184275"/>
            <a:ext cx="44577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Yhf;fh</a:t>
            </a:r>
            <a:r>
              <a:rPr lang="en-US" sz="2800">
                <a:latin typeface="Times New Roman" charset="0"/>
                <a:cs typeface="+mn-cs"/>
              </a:rPr>
              <a:t> 22:19-20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5" grpId="0" autoUpdateAnimBg="0"/>
      <p:bldP spid="750597" grpId="0" autoUpdateAnimBg="0"/>
      <p:bldP spid="750598" grpId="0" animBg="1"/>
      <p:bldP spid="75060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130810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2"/>
                </a:solidFill>
                <a:cs typeface="+mn-cs"/>
              </a:rPr>
              <a:t>Gjpa Vw;ghl;bd; mwptpg;G</a:t>
            </a:r>
          </a:p>
          <a:p>
            <a:pPr>
              <a:spcBef>
                <a:spcPct val="50000"/>
              </a:spcBef>
              <a:defRPr/>
            </a:pPr>
            <a:endParaRPr lang="en-US" sz="32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446088" y="1790700"/>
            <a:ext cx="8402637" cy="3740150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Times New Roman" charset="0"/>
                <a:cs typeface="+mn-cs"/>
              </a:rPr>
              <a:t>26. </a:t>
            </a:r>
            <a:r>
              <a:rPr lang="en-US" sz="2400">
                <a:cs typeface="+mn-cs"/>
              </a:rPr>
              <a:t>mth;fs; Ngh[dk;gz;Zfapy;&gt; ,NaR mg;gj;ij vLj;J&gt; MrPh;tjpj;J&gt; mijg; gpl;L&gt; rP\h;fSf;Ff; nfhLj;J: ePq;fs; thq;fpg; GrpAq;fs;&gt; ,J vd;Dila rhpukhapUf;fpwJ vd;whh;.</a:t>
            </a:r>
          </a:p>
          <a:p>
            <a:pPr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27. Gpd;G&gt; ghj;jpuj;ijAk; vLj;J&gt; ];Njhj;jpuk;gz;zp&gt; mth;fSf;Ff; nfhLj;J: ePq;fs; vy;yhUk; ,jpNy ghdk;gz;Zq;fs;;@</a:t>
            </a:r>
          </a:p>
          <a:p>
            <a:pPr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28. ,J ghtkd;dpg;Gz;lhFk;gb mNefUf;fhfr; rpe;jg;gLfpw GJ cld;gbf;iff;Fhpa vd;Dila ,uj;jkhapUf;fpwJ.</a:t>
            </a:r>
          </a:p>
        </p:txBody>
      </p:sp>
      <p:sp>
        <p:nvSpPr>
          <p:cNvPr id="748548" name="Oval 4"/>
          <p:cNvSpPr>
            <a:spLocks noChangeArrowheads="1"/>
          </p:cNvSpPr>
          <p:nvPr/>
        </p:nvSpPr>
        <p:spPr bwMode="auto">
          <a:xfrm>
            <a:off x="274638" y="5091113"/>
            <a:ext cx="3757612" cy="62547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8549" name="Text Box 5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748550" name="Text Box 6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748551" name="Text Box 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748552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748553" name="Rectangle 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52</a:t>
            </a:r>
          </a:p>
        </p:txBody>
      </p:sp>
      <p:sp>
        <p:nvSpPr>
          <p:cNvPr id="748554" name="Text Box 1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  <p:sp>
        <p:nvSpPr>
          <p:cNvPr id="748555" name="Text Box 11"/>
          <p:cNvSpPr txBox="1">
            <a:spLocks noChangeArrowheads="1"/>
          </p:cNvSpPr>
          <p:nvPr/>
        </p:nvSpPr>
        <p:spPr bwMode="auto">
          <a:xfrm>
            <a:off x="2509838" y="1150938"/>
            <a:ext cx="4060825" cy="4572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kj;NjA</a:t>
            </a:r>
            <a:r>
              <a:rPr lang="en-US" sz="2400">
                <a:latin typeface="Times New Roman" charset="0"/>
                <a:cs typeface="+mn-cs"/>
              </a:rPr>
              <a:t> :26:26-28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4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4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7" grpId="0" build="p" autoUpdateAnimBg="0"/>
      <p:bldP spid="74854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Sunset from Kursi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596995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2075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443038" y="2636838"/>
            <a:ext cx="694531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WHAT IS HAPPENING HERE?</a:t>
            </a:r>
          </a:p>
        </p:txBody>
      </p:sp>
      <p:pic>
        <p:nvPicPr>
          <p:cNvPr id="596998" name="Picture 6" descr="Sunset from Kursi, tb n111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7002" name="Rectangle 10"/>
          <p:cNvSpPr>
            <a:spLocks noChangeArrowheads="1"/>
          </p:cNvSpPr>
          <p:nvPr/>
        </p:nvSpPr>
        <p:spPr bwMode="auto">
          <a:xfrm>
            <a:off x="-334963" y="-457200"/>
            <a:ext cx="9258301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400050" y="466725"/>
            <a:ext cx="8181975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rgbClr val="99CCFF"/>
                </a:solidFill>
                <a:cs typeface="+mn-cs"/>
              </a:rPr>
              <a:t>,q;Nf vd;d elf;fpwJ </a:t>
            </a:r>
            <a:r>
              <a:rPr lang="en-US" sz="5400">
                <a:solidFill>
                  <a:srgbClr val="99CCFF"/>
                </a:solidFill>
                <a:latin typeface="Arial" charset="0"/>
                <a:cs typeface="+mn-cs"/>
              </a:rPr>
              <a:t>?</a:t>
            </a:r>
          </a:p>
        </p:txBody>
      </p:sp>
      <p:sp>
        <p:nvSpPr>
          <p:cNvPr id="597000" name="Text Box 8"/>
          <p:cNvSpPr txBox="1">
            <a:spLocks noChangeArrowheads="1"/>
          </p:cNvSpPr>
          <p:nvPr/>
        </p:nvSpPr>
        <p:spPr bwMode="auto">
          <a:xfrm>
            <a:off x="1039813" y="2452688"/>
            <a:ext cx="6907212" cy="3441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tpil 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                                                 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rpU\;bfUf;Fk; rpU\;bf;Fk; cs;s cwtpy; xU nghpnjhU khw;wk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;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</a:t>
            </a:r>
          </a:p>
        </p:txBody>
      </p:sp>
      <p:sp>
        <p:nvSpPr>
          <p:cNvPr id="597003" name="Text Box 1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sp>
        <p:nvSpPr>
          <p:cNvPr id="597004" name="Text Box 12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97005" name="Rectangle 13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Text Box 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94948" name="Text Box 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94952" name="Oval 8"/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4953" name="Oval 9"/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94955" name="Picture 11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60" name="Rectangle 16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94962" name="Text Box 18"/>
          <p:cNvSpPr txBox="1">
            <a:spLocks noChangeArrowheads="1"/>
          </p:cNvSpPr>
          <p:nvPr/>
        </p:nvSpPr>
        <p:spPr bwMode="auto">
          <a:xfrm>
            <a:off x="914400" y="871538"/>
            <a:ext cx="7243763" cy="2835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gioa Vw;ghl;bd;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 </a:t>
            </a:r>
            <a:r>
              <a:rPr lang="ja-JP" altLang="en-US" sz="4000">
                <a:latin typeface="Arial"/>
                <a:cs typeface="+mn-cs"/>
              </a:rPr>
              <a:t>“</a:t>
            </a:r>
            <a:r>
              <a:rPr lang="en-US" sz="4000">
                <a:cs typeface="+mn-cs"/>
              </a:rPr>
              <a:t>nra;jhfNtz;Lk;</a:t>
            </a:r>
            <a:r>
              <a:rPr lang="ja-JP" altLang="en-US" sz="4000">
                <a:latin typeface="Arial"/>
                <a:cs typeface="+mn-cs"/>
              </a:rPr>
              <a:t>”</a:t>
            </a:r>
            <a:r>
              <a:rPr lang="en-US" sz="4000">
                <a:cs typeface="+mn-cs"/>
              </a:rPr>
              <a:t> vd;w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kdg;ghd;ik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toptpl;Lepd;wJ</a:t>
            </a:r>
            <a:r>
              <a:rPr lang="en-US" sz="4000">
                <a:latin typeface="Comic Sans MS" charset="0"/>
                <a:cs typeface="+mn-cs"/>
              </a:rPr>
              <a:t>……</a:t>
            </a:r>
          </a:p>
        </p:txBody>
      </p:sp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94950" name="Rectangle 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54</a:t>
            </a:r>
          </a:p>
        </p:txBody>
      </p:sp>
      <p:sp>
        <p:nvSpPr>
          <p:cNvPr id="594954" name="Text Box 10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594964" name="Text Box 20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94965" name="Rectangle 21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Times New Roman" charset="0"/>
                <a:ea typeface="ＭＳ Ｐゴシック" charset="0"/>
              </a:rPr>
              <a:t>Sunset over Sea of Galilee</a:t>
            </a:r>
          </a:p>
        </p:txBody>
      </p:sp>
      <p:pic>
        <p:nvPicPr>
          <p:cNvPr id="601091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auto">
          <a:xfrm>
            <a:off x="477838" y="2636838"/>
            <a:ext cx="8262937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latin typeface="Comic Sans MS" charset="0"/>
                <a:cs typeface="+mn-cs"/>
              </a:rPr>
              <a:t>…….</a:t>
            </a:r>
            <a:r>
              <a:rPr lang="en-US" sz="4000">
                <a:solidFill>
                  <a:srgbClr val="99CCFF"/>
                </a:solidFill>
                <a:latin typeface="Comic Sans MS" charset="0"/>
                <a:cs typeface="+mn-cs"/>
              </a:rPr>
              <a:t> </a:t>
            </a:r>
            <a:r>
              <a:rPr lang="en-US" sz="4000">
                <a:cs typeface="+mn-cs"/>
              </a:rPr>
              <a:t>Gjpa Vw;ghl;bd; </a:t>
            </a:r>
            <a:r>
              <a:rPr lang="ja-JP" altLang="en-US" sz="4000">
                <a:latin typeface="Arial"/>
                <a:cs typeface="+mn-cs"/>
              </a:rPr>
              <a:t>“</a:t>
            </a:r>
            <a:r>
              <a:rPr lang="en-US" sz="4000">
                <a:cs typeface="+mn-cs"/>
              </a:rPr>
              <a:t>nra;aNtz;Lk;</a:t>
            </a:r>
            <a:r>
              <a:rPr lang="ja-JP" altLang="en-US" sz="4000">
                <a:latin typeface="Arial"/>
                <a:cs typeface="+mn-cs"/>
              </a:rPr>
              <a:t>”</a:t>
            </a:r>
            <a:r>
              <a:rPr lang="en-US" sz="4000">
                <a:cs typeface="+mn-cs"/>
              </a:rPr>
              <a:t> vd;w kdg;ghd;ikf;F.</a:t>
            </a:r>
            <a:endParaRPr lang="en-US" sz="4000">
              <a:latin typeface="Comic Sans MS" charset="0"/>
              <a:cs typeface="+mn-cs"/>
            </a:endParaRPr>
          </a:p>
        </p:txBody>
      </p:sp>
      <p:sp>
        <p:nvSpPr>
          <p:cNvPr id="601101" name="Text Box 13"/>
          <p:cNvSpPr txBox="1">
            <a:spLocks noChangeArrowheads="1"/>
          </p:cNvSpPr>
          <p:nvPr/>
        </p:nvSpPr>
        <p:spPr bwMode="auto">
          <a:xfrm>
            <a:off x="1079500" y="303213"/>
            <a:ext cx="7243763" cy="2682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gioa Vw;ghl;bd; </a:t>
            </a:r>
            <a:r>
              <a:rPr lang="ja-JP" altLang="en-US" sz="4000">
                <a:latin typeface="Arial"/>
                <a:cs typeface="+mn-cs"/>
              </a:rPr>
              <a:t>“</a:t>
            </a:r>
            <a:r>
              <a:rPr lang="en-US" sz="4000">
                <a:cs typeface="+mn-cs"/>
              </a:rPr>
              <a:t>nra;jhfNtz;Lk;</a:t>
            </a:r>
            <a:r>
              <a:rPr lang="ja-JP" altLang="en-US" sz="4000">
                <a:latin typeface="Arial"/>
                <a:cs typeface="+mn-cs"/>
              </a:rPr>
              <a:t>”</a:t>
            </a:r>
            <a:r>
              <a:rPr lang="en-US" sz="4000">
                <a:cs typeface="+mn-cs"/>
              </a:rPr>
              <a:t> vd;w kdg;ghd;ik toptpl;Lepd;wJ</a:t>
            </a:r>
            <a:r>
              <a:rPr lang="en-US" sz="4000">
                <a:latin typeface="Comic Sans MS" charset="0"/>
                <a:cs typeface="+mn-cs"/>
              </a:rPr>
              <a:t>……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lang="en-US" sz="4000">
              <a:latin typeface="Comic Sans MS" charset="0"/>
              <a:cs typeface="+mn-cs"/>
            </a:endParaRPr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auto">
          <a:xfrm>
            <a:off x="287338" y="4302125"/>
            <a:ext cx="8502650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cs typeface="+mn-cs"/>
              </a:rPr>
              <a:t>vg;gb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? </a:t>
            </a:r>
            <a:r>
              <a:rPr lang="en-US" sz="3200">
                <a:solidFill>
                  <a:srgbClr val="FFFF00"/>
                </a:solidFill>
                <a:cs typeface="+mn-cs"/>
              </a:rPr>
              <a:t>ghpRj;j Mtpahdthpd; cs;shd ce;Jjypd; epkpj;jk; 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--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cs typeface="+mn-cs"/>
              </a:rPr>
              <a:t>Nkrpahtpd; RtpNrj;jhy; xt;nthU tpRthrpf;Fk; ,J toq;fg;gLfpwJ </a:t>
            </a:r>
            <a:r>
              <a:rPr lang="en-US" sz="3200">
                <a:solidFill>
                  <a:srgbClr val="FFFF00"/>
                </a:solidFill>
                <a:latin typeface="Comic Sans MS" charset="0"/>
                <a:cs typeface="+mn-cs"/>
              </a:rPr>
              <a:t>!</a:t>
            </a:r>
          </a:p>
        </p:txBody>
      </p:sp>
      <p:sp>
        <p:nvSpPr>
          <p:cNvPr id="601103" name="AutoShape 15"/>
          <p:cNvSpPr>
            <a:spLocks noChangeArrowheads="1"/>
          </p:cNvSpPr>
          <p:nvPr/>
        </p:nvSpPr>
        <p:spPr bwMode="auto">
          <a:xfrm>
            <a:off x="442913" y="5341938"/>
            <a:ext cx="8531225" cy="11668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01110" name="Text Box 2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  <p:sp>
        <p:nvSpPr>
          <p:cNvPr id="601111" name="Rectangle 2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Times New Roman" charset="0"/>
                <a:ea typeface="ＭＳ Ｐゴシック" charset="0"/>
              </a:rPr>
              <a:t>Sunset over Sea of Galilee</a:t>
            </a:r>
          </a:p>
        </p:txBody>
      </p:sp>
      <p:pic>
        <p:nvPicPr>
          <p:cNvPr id="617475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7477" name="Text Box 5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617478" name="Rectangle 6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0" y="428625"/>
            <a:ext cx="951706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>
                <a:solidFill>
                  <a:srgbClr val="FFFF00"/>
                </a:solidFill>
                <a:cs typeface="+mn-cs"/>
              </a:rPr>
              <a:t>epahag;gpukhzk;</a:t>
            </a:r>
          </a:p>
        </p:txBody>
      </p:sp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1993900" y="2619375"/>
            <a:ext cx="69119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6000">
                <a:cs typeface="+mn-cs"/>
              </a:rPr>
              <a:t>toptpl;Lepd;wJ</a:t>
            </a:r>
            <a:r>
              <a:rPr lang="en-US" sz="6000">
                <a:latin typeface="Comic Sans MS" charset="0"/>
                <a:cs typeface="+mn-cs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en-US" sz="6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>
            <a:off x="657225" y="4221163"/>
            <a:ext cx="763746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600">
                <a:solidFill>
                  <a:srgbClr val="FFFF00"/>
                </a:solidFill>
                <a:cs typeface="+mn-cs"/>
              </a:rPr>
              <a:t>fpUigf;fhf</a:t>
            </a:r>
          </a:p>
        </p:txBody>
      </p:sp>
      <p:sp>
        <p:nvSpPr>
          <p:cNvPr id="617488" name="Text Box 16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617489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102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7427" name="Text Box 1091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27432" name="Text Box 1096"/>
          <p:cNvSpPr txBox="1">
            <a:spLocks noChangeArrowheads="1"/>
          </p:cNvSpPr>
          <p:nvPr/>
        </p:nvSpPr>
        <p:spPr bwMode="auto">
          <a:xfrm>
            <a:off x="88058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27433" name="Text Box 1097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27434" name="Rectangle 109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27437" name="Rectangle 110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57</a:t>
            </a:r>
          </a:p>
        </p:txBody>
      </p:sp>
      <p:sp>
        <p:nvSpPr>
          <p:cNvPr id="527442" name="Text Box 1106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grpSp>
        <p:nvGrpSpPr>
          <p:cNvPr id="119816" name="Group 1107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527444" name="Rectangle 1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45" name="AutoShape 1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46" name="Rectangle 1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47" name="Rectangle 1111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CREATION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48" name="Line 1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17" name="Group 1113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527450" name="Rectangle 1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1" name="AutoShape 1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2" name="Rectangle 1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3" name="Rectangle 1117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54" name="Line 1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18" name="Group 1119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527456" name="Rectangle 1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7" name="AutoShape 1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8" name="Rectangle 1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59" name="Rectangle 1123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60" name="Line 1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19" name="Group 1125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527462" name="Rectangle 112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63" name="AutoShape 112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64" name="Rectangle 112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65" name="Rectangle 1129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MOSES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66" name="Line 113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20" name="Group 1131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527468" name="Rectangle 113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69" name="AutoShape 113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70" name="Rectangle 113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71" name="Rectangle 1135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72" name="Line 113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21" name="Group 1137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527474" name="Rectangle 113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75" name="AutoShape 113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76" name="Rectangle 114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77" name="Rectangle 1141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ANARCHY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78" name="Line 114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22" name="Group 1143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527480" name="Rectangle 114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1" name="AutoShape 114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2" name="Rectangle 114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3" name="Rectangle 1147"/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ROYALTY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84" name="Line 114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23" name="Group 1149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527486" name="Rectangle 115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7" name="AutoShape 115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8" name="Rectangle 115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89" name="Rectangle 1153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CAPTIVITY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527490" name="Line 115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19824" name="Group 1155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527492" name="Rectangle 115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93" name="AutoShape 115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94" name="Rectangle 115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95" name="Rectangle 1159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119825" name="Group 1160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527497" name="Rectangle 116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98" name="AutoShape 116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499" name="Rectangle 116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19832" name="Group 1164"/>
            <p:cNvGrpSpPr>
              <a:grpSpLocks/>
            </p:cNvGrpSpPr>
            <p:nvPr/>
          </p:nvGrpSpPr>
          <p:grpSpPr bwMode="auto">
            <a:xfrm>
              <a:off x="4056" y="130"/>
              <a:ext cx="761" cy="284"/>
              <a:chOff x="3080" y="3101"/>
              <a:chExt cx="596" cy="235"/>
            </a:xfrm>
          </p:grpSpPr>
          <p:sp>
            <p:nvSpPr>
              <p:cNvPr id="527501" name="Rectangle 1165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527502" name="Rectangle 1166"/>
              <p:cNvSpPr>
                <a:spLocks noChangeArrowheads="1"/>
              </p:cNvSpPr>
              <p:nvPr/>
            </p:nvSpPr>
            <p:spPr bwMode="auto">
              <a:xfrm>
                <a:off x="3080" y="3101"/>
                <a:ext cx="596" cy="23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JESUS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527503" name="Line 116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27504" name="Line 116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7441" name="Rectangle 1105"/>
          <p:cNvSpPr>
            <a:spLocks noChangeArrowheads="1"/>
          </p:cNvSpPr>
          <p:nvPr/>
        </p:nvSpPr>
        <p:spPr bwMode="auto">
          <a:xfrm>
            <a:off x="557213" y="558800"/>
            <a:ext cx="7994650" cy="57721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7505" name="Text Box 1169"/>
          <p:cNvSpPr txBox="1">
            <a:spLocks noChangeArrowheads="1"/>
          </p:cNvSpPr>
          <p:nvPr/>
        </p:nvSpPr>
        <p:spPr bwMode="auto">
          <a:xfrm>
            <a:off x="871538" y="889000"/>
            <a:ext cx="7469187" cy="2771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cs typeface="+mn-cs"/>
              </a:rPr>
              <a:t>,g;nghOJ Ntjhfk fijapd; njhlh;r;rpapd; Kf;fpaj;Jtj;ij Ghpe;Jf;nfhs;SfpNwhk;</a:t>
            </a:r>
            <a:r>
              <a:rPr lang="en-US" sz="4400">
                <a:latin typeface="Arial" charset="0"/>
                <a:cs typeface="+mn-cs"/>
              </a:rPr>
              <a:t>…</a:t>
            </a:r>
            <a:endParaRPr lang="en-US" sz="4400" i="1">
              <a:solidFill>
                <a:schemeClr val="folHlink"/>
              </a:solidFill>
              <a:latin typeface="Arial" charset="0"/>
              <a:cs typeface="+mn-cs"/>
            </a:endParaRPr>
          </a:p>
        </p:txBody>
      </p:sp>
      <p:sp>
        <p:nvSpPr>
          <p:cNvPr id="527506" name="Text Box 1170"/>
          <p:cNvSpPr txBox="1">
            <a:spLocks noChangeArrowheads="1"/>
          </p:cNvSpPr>
          <p:nvPr/>
        </p:nvSpPr>
        <p:spPr bwMode="auto">
          <a:xfrm>
            <a:off x="727075" y="3990975"/>
            <a:ext cx="7681913" cy="2105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i="1">
                <a:solidFill>
                  <a:schemeClr val="folHlink"/>
                </a:solidFill>
                <a:cs typeface="+mn-cs"/>
              </a:rPr>
              <a:t>kPl;gpd; gpukhz;lkhd fhl;rp</a:t>
            </a:r>
            <a:r>
              <a:rPr lang="en-US" sz="5400" i="1">
                <a:solidFill>
                  <a:schemeClr val="folHlink"/>
                </a:solidFill>
                <a:latin typeface="Arial" charset="0"/>
                <a:cs typeface="+mn-cs"/>
              </a:rPr>
              <a:t>            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2" name="Picture 103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3" name="Picture 10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5" name="Picture 103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66" name="Picture 103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109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70" name="Text Box 104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33172" name="Text Box 1044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433173" name="Text Box 1045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33174" name="Rectangle 104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grpSp>
        <p:nvGrpSpPr>
          <p:cNvPr id="433177" name="Group 1049"/>
          <p:cNvGrpSpPr>
            <a:grpSpLocks/>
          </p:cNvGrpSpPr>
          <p:nvPr/>
        </p:nvGrpSpPr>
        <p:grpSpPr bwMode="auto">
          <a:xfrm>
            <a:off x="1066800" y="1189038"/>
            <a:ext cx="6880225" cy="4513262"/>
            <a:chOff x="672" y="749"/>
            <a:chExt cx="4334" cy="2843"/>
          </a:xfrm>
        </p:grpSpPr>
        <p:pic>
          <p:nvPicPr>
            <p:cNvPr id="433178" name="Picture 105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3179" name="Text Box 1051"/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12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109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cs typeface="+mn-cs"/>
                </a:rPr>
                <a:t>Nfs;tp</a:t>
              </a:r>
              <a:r>
                <a:rPr lang="en-US" sz="2000">
                  <a:solidFill>
                    <a:schemeClr val="folHlink"/>
                  </a:solidFill>
                  <a:latin typeface="Comic Sans MS" charset="0"/>
                  <a:cs typeface="+mn-cs"/>
                </a:rPr>
                <a:t>: </a:t>
              </a:r>
              <a:r>
                <a:rPr lang="en-US" sz="2400">
                  <a:solidFill>
                    <a:schemeClr val="folHlink"/>
                  </a:solidFill>
                  <a:cs typeface="+mn-cs"/>
                </a:rPr>
                <a:t>etPd cyfpy;</a:t>
              </a:r>
              <a:r>
                <a:rPr lang="en-US" sz="2000">
                  <a:solidFill>
                    <a:schemeClr val="folHlink"/>
                  </a:solidFill>
                  <a:latin typeface="Comic Sans MS" charset="0"/>
                  <a:cs typeface="+mn-cs"/>
                </a:rPr>
                <a:t>,</a:t>
              </a:r>
              <a:r>
                <a:rPr lang="en-US" sz="2000">
                  <a:solidFill>
                    <a:schemeClr val="folHlink"/>
                  </a:solidFill>
                  <a:cs typeface="+mn-cs"/>
                </a:rPr>
                <a:t> </a:t>
              </a:r>
              <a:r>
                <a:rPr lang="en-US" sz="2400">
                  <a:solidFill>
                    <a:schemeClr val="folHlink"/>
                  </a:solidFill>
                  <a:cs typeface="+mn-cs"/>
                </a:rPr>
                <a:t>,NaR fpwp];Jtpd; ,uj;jk; vg;gbg; gl;lJ</a:t>
              </a:r>
              <a:r>
                <a:rPr lang="en-US" sz="2400">
                  <a:solidFill>
                    <a:schemeClr val="folHlink"/>
                  </a:solidFill>
                  <a:latin typeface="Comic Sans MS" charset="0"/>
                  <a:cs typeface="+mn-cs"/>
                </a:rPr>
                <a:t>?</a:t>
              </a:r>
            </a:p>
          </p:txBody>
        </p:sp>
      </p:grpSp>
      <p:sp>
        <p:nvSpPr>
          <p:cNvPr id="433180" name="Rectangle 105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58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2806700" y="2303463"/>
            <a:ext cx="5561013" cy="8810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rgbClr val="99FF66"/>
                </a:solidFill>
                <a:latin typeface="Helvetica" charset="0"/>
                <a:cs typeface="+mn-cs"/>
              </a:rPr>
              <a:t> </a:t>
            </a:r>
            <a:r>
              <a:rPr lang="en-US" sz="2800" i="1">
                <a:solidFill>
                  <a:srgbClr val="99FF66"/>
                </a:solidFill>
                <a:cs typeface="+mn-cs"/>
              </a:rPr>
              <a:t>Kjy; fl;lk;</a:t>
            </a:r>
            <a:r>
              <a:rPr lang="en-US" sz="2000" i="1">
                <a:solidFill>
                  <a:srgbClr val="99FF66"/>
                </a:solidFill>
                <a:cs typeface="+mn-cs"/>
              </a:rPr>
              <a:t> –</a:t>
            </a:r>
            <a:r>
              <a:rPr lang="en-US" sz="2000" i="1">
                <a:solidFill>
                  <a:srgbClr val="00FF00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400" i="1">
                <a:cs typeface="+mn-cs"/>
              </a:rPr>
              <a:t>NjtDf;fhdf; flikfs;</a:t>
            </a:r>
            <a:r>
              <a:rPr lang="en-US" sz="2400" i="1">
                <a:latin typeface="Helvetica" charset="0"/>
                <a:cs typeface="+mn-cs"/>
              </a:rPr>
              <a:t> (</a:t>
            </a:r>
            <a:r>
              <a:rPr lang="en-US" sz="2400" i="1">
                <a:cs typeface="+mn-cs"/>
              </a:rPr>
              <a:t>trdk; </a:t>
            </a:r>
            <a:r>
              <a:rPr lang="en-US" sz="2000" i="1">
                <a:latin typeface="Helvetica" charset="0"/>
                <a:cs typeface="+mn-cs"/>
              </a:rPr>
              <a:t>1-12)</a:t>
            </a:r>
          </a:p>
        </p:txBody>
      </p:sp>
      <p:sp>
        <p:nvSpPr>
          <p:cNvPr id="286776" name="Text Box 56"/>
          <p:cNvSpPr txBox="1">
            <a:spLocks noChangeArrowheads="1"/>
          </p:cNvSpPr>
          <p:nvPr/>
        </p:nvSpPr>
        <p:spPr bwMode="auto">
          <a:xfrm>
            <a:off x="1887538" y="3038475"/>
            <a:ext cx="6877050" cy="39258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cd;; Njtdhfpa fHj;jH mth;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NtNw NjtH mtHKd; ,y;iy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ahnjhU nrhUgNkh tpf;fufNkh ,y;iy</a:t>
            </a: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NtnuhU nja;tj;ij tzq;Ftjpy;iy</a:t>
            </a: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NjtDila ehkj;ij ghpRj;jkhf;Fjy;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	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Xa;T ehis ghpRj;jkhf Mrhpj;jy;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  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MW ehs; Ntiy nra;J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        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Xa;T ehspy; Xa;e;jpUj;jy;….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         </a:t>
            </a:r>
          </a:p>
        </p:txBody>
      </p:sp>
      <p:grpSp>
        <p:nvGrpSpPr>
          <p:cNvPr id="286779" name="Group 59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78" name="Line 58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6000">
                <a:solidFill>
                  <a:schemeClr val="folHlink"/>
                </a:solidFill>
                <a:cs typeface="+mn-cs"/>
              </a:rPr>
              <a:t>eP</a:t>
            </a: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6600" b="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682625" y="2054225"/>
            <a:ext cx="1719263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folHlink"/>
                </a:solidFill>
                <a:cs typeface="+mn-cs"/>
              </a:rPr>
              <a:t>ePjp</a:t>
            </a:r>
          </a:p>
        </p:txBody>
      </p:sp>
      <p:sp>
        <p:nvSpPr>
          <p:cNvPr id="286782" name="Rectangle 62"/>
          <p:cNvSpPr>
            <a:spLocks noChangeArrowheads="1"/>
          </p:cNvSpPr>
          <p:nvPr/>
        </p:nvSpPr>
        <p:spPr bwMode="auto">
          <a:xfrm>
            <a:off x="1660525" y="393700"/>
            <a:ext cx="5795963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accent1"/>
                </a:solidFill>
                <a:cs typeface="+mn-cs"/>
              </a:rPr>
              <a:t>NkhNrapd; thf;Fjj;jk;</a:t>
            </a: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accent1"/>
              </a:solidFill>
              <a:cs typeface="+mn-cs"/>
            </a:endParaRPr>
          </a:p>
          <a:p>
            <a:pPr algn="ctr">
              <a:defRPr/>
            </a:pPr>
            <a:endParaRPr lang="en-US" sz="3600">
              <a:solidFill>
                <a:schemeClr val="accent1"/>
              </a:solidFill>
              <a:latin typeface="Helvetica" charset="0"/>
              <a:cs typeface="+mn-cs"/>
            </a:endParaRPr>
          </a:p>
        </p:txBody>
      </p:sp>
      <p:sp>
        <p:nvSpPr>
          <p:cNvPr id="286783" name="Rectangle 63"/>
          <p:cNvSpPr>
            <a:spLocks noChangeArrowheads="1"/>
          </p:cNvSpPr>
          <p:nvPr/>
        </p:nvSpPr>
        <p:spPr bwMode="auto">
          <a:xfrm>
            <a:off x="2927350" y="1008063"/>
            <a:ext cx="3297238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cs typeface="+mn-cs"/>
              </a:rPr>
              <a:t>ahj;jpuhfkk; </a:t>
            </a:r>
            <a:r>
              <a:rPr lang="en-US" sz="3200">
                <a:latin typeface="Helvetica" charset="0"/>
                <a:cs typeface="+mn-cs"/>
              </a:rPr>
              <a:t>20:</a:t>
            </a:r>
            <a:r>
              <a:rPr lang="en-US" sz="20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2425700" y="1778000"/>
            <a:ext cx="5029200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cs typeface="+mn-cs"/>
              </a:rPr>
              <a:t>gj;J fl;lisfs;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>
              <a:cs typeface="+mn-cs"/>
            </a:endParaRPr>
          </a:p>
        </p:txBody>
      </p:sp>
      <p:grpSp>
        <p:nvGrpSpPr>
          <p:cNvPr id="12297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88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89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90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91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92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6793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286794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286804" name="Text Box 8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86805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86807" name="Text Box 87"/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12</a:t>
            </a:r>
          </a:p>
        </p:txBody>
      </p:sp>
      <p:sp>
        <p:nvSpPr>
          <p:cNvPr id="286808" name="Rectangle 8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2867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2867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0" grpId="0" autoUpdateAnimBg="0"/>
      <p:bldP spid="286781" grpId="0" autoUpdateAnimBg="0"/>
      <p:bldP spid="286783" grpId="0" autoUpdateAnimBg="0"/>
      <p:bldP spid="28678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1500188"/>
            <a:ext cx="9144000" cy="4483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latin typeface="Times New Roman" charset="0"/>
                <a:cs typeface="+mn-cs"/>
              </a:rPr>
              <a:t>15. </a:t>
            </a:r>
            <a:r>
              <a:rPr lang="en-US" sz="3600">
                <a:cs typeface="+mn-cs"/>
              </a:rPr>
              <a:t>Mifahy; Kjyhk; cld;gbf;ifapd; fhyj;jpNy ele;j mf;fpukq;fis epth;j;jpnra;Ak;nghUl;L mth; kuzkile;J&gt;miof;fg;gl;lth;fs; thf;Fj;jj;jk;gz;zg;gl;l epj;jpa Rje;jpj;ij mile;Jnfhs;tjw;fhf&gt;GJ cld;gbf;ifapd; kj;a];juhapUf;fpwhh;.</a:t>
            </a:r>
            <a:endParaRPr lang="en-US" sz="3600">
              <a:latin typeface="Times New Roman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ja-JP" altLang="en-US" sz="32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32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3200" i="1">
                <a:solidFill>
                  <a:schemeClr val="tx2"/>
                </a:solidFill>
                <a:latin typeface="Times New Roman" charset="0"/>
                <a:cs typeface="+mn-cs"/>
              </a:rPr>
              <a:t>- </a:t>
            </a:r>
            <a:r>
              <a:rPr lang="en-US" sz="3200" i="1">
                <a:solidFill>
                  <a:schemeClr val="tx2"/>
                </a:solidFill>
                <a:cs typeface="+mn-cs"/>
              </a:rPr>
              <a:t>mjd; mh;j;jkhtJ…</a:t>
            </a:r>
            <a:endParaRPr lang="en-US" sz="3200" i="1">
              <a:latin typeface="Times New Roman" charset="0"/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3200" i="1">
                <a:cs typeface="+mn-cs"/>
              </a:rPr>
              <a:t>vgpNuah; </a:t>
            </a:r>
            <a:r>
              <a:rPr lang="en-US" sz="2400" i="1">
                <a:latin typeface="Times New Roman" charset="0"/>
                <a:cs typeface="+mn-cs"/>
              </a:rPr>
              <a:t>9: 15-22</a:t>
            </a: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2609850" y="3108325"/>
            <a:ext cx="4876800" cy="74453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27" name="Oval 7"/>
          <p:cNvSpPr>
            <a:spLocks noChangeArrowheads="1"/>
          </p:cNvSpPr>
          <p:nvPr/>
        </p:nvSpPr>
        <p:spPr bwMode="auto">
          <a:xfrm>
            <a:off x="3600450" y="2054225"/>
            <a:ext cx="3778250" cy="7874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35536" name="Rectangle 1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59</a:t>
            </a:r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0" y="568325"/>
            <a:ext cx="9144000" cy="234632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en-US" sz="3600">
                <a:latin typeface="Times New Roman" charset="0"/>
                <a:cs typeface="+mn-cs"/>
              </a:rPr>
              <a:t>16. </a:t>
            </a:r>
            <a:r>
              <a:rPr lang="en-US" sz="3600">
                <a:cs typeface="+mn-cs"/>
              </a:rPr>
              <a:t>Vndd;why;&gt; vq;Nf kuzrhrdKz;Nlh&gt; mq;Nf me;jr; rhrdj;ij vOjpdtDila kuzKk; cz;lhf Ntz;Lk;.</a:t>
            </a: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435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60</a:t>
            </a: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0" y="3467100"/>
            <a:ext cx="9144000" cy="22891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latin typeface="Times New Roman" charset="0"/>
                <a:cs typeface="+mn-cs"/>
              </a:rPr>
              <a:t>17. </a:t>
            </a:r>
            <a:r>
              <a:rPr lang="en-US" sz="3600">
                <a:cs typeface="+mn-cs"/>
              </a:rPr>
              <a:t>Vg;gbnadpy;&gt; kuzKz;lhd gpd;Ng kuzrhrdk; cWjpg;gLk;@ mij vOjpdtd; capNuhbUf;ifapy; mjw;Fg; ngydpy;iyNa.</a:t>
            </a:r>
          </a:p>
        </p:txBody>
      </p:sp>
      <p:sp>
        <p:nvSpPr>
          <p:cNvPr id="301071" name="Text Box 15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build="p" autoUpdateAnimBg="0" advAuto="0"/>
      <p:bldP spid="301070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435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876300" y="1816100"/>
            <a:ext cx="7883525" cy="3019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>
                <a:cs typeface="+mn-cs"/>
              </a:rPr>
              <a:t>18. me;jgb &gt; Kjyhk; cld;gbf;ifAk; ,uj;jkpy;yhky; gpujp\;ilgz;zg;gltpy;iy</a:t>
            </a:r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3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174625" y="307975"/>
            <a:ext cx="8521700" cy="61912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endParaRPr lang="en-US" sz="4000"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sz="3600">
              <a:cs typeface="+mn-cs"/>
            </a:endParaRPr>
          </a:p>
          <a:p>
            <a:pPr algn="ctr">
              <a:defRPr/>
            </a:pPr>
            <a:r>
              <a:rPr lang="en-US" sz="3600">
                <a:cs typeface="+mn-cs"/>
              </a:rPr>
              <a:t>19.vg;gbNadpy;&gt; NkhNr&gt; epahagpukhzj;jpd;gb&gt; rfy [dq;fSf;Fk; vy;yhf; fl;lisfisAk; nrhd;d gpd;G&gt; ,sq;fhis nts;shl;Lf;flh ,itfspd; </a:t>
            </a:r>
            <a:r>
              <a:rPr lang="en-US" sz="3600">
                <a:solidFill>
                  <a:srgbClr val="FFFF00"/>
                </a:solidFill>
                <a:cs typeface="+mn-cs"/>
              </a:rPr>
              <a:t>,uj;jijj</a:t>
            </a:r>
            <a:r>
              <a:rPr lang="en-US" sz="3600">
                <a:solidFill>
                  <a:srgbClr val="FF0000"/>
                </a:solidFill>
                <a:cs typeface="+mn-cs"/>
              </a:rPr>
              <a:t>; </a:t>
            </a:r>
            <a:r>
              <a:rPr lang="en-US" sz="3600">
                <a:cs typeface="+mn-cs"/>
              </a:rPr>
              <a:t>jz;zPjNuhLk;&gt; rptg;ghd Ml;LkapNuhLk;&gt; &lt;Nrhg;NghLq;$l vLj;J&gt; G];jfj;jpd;NkYk; [dq;fnsy;yhh;NkYk; njspj;J:</a:t>
            </a: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435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>
              <a:solidFill>
                <a:schemeClr val="folHlink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4000">
              <a:solidFill>
                <a:schemeClr val="folHlink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400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4351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5161" name="Text Box 9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305162" name="Text Box 1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5166" name="Rectangle 14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63</a:t>
            </a:r>
          </a:p>
        </p:txBody>
      </p:sp>
      <p:sp>
        <p:nvSpPr>
          <p:cNvPr id="305168" name="Text Box 16"/>
          <p:cNvSpPr txBox="1">
            <a:spLocks noChangeArrowheads="1"/>
          </p:cNvSpPr>
          <p:nvPr/>
        </p:nvSpPr>
        <p:spPr bwMode="auto">
          <a:xfrm>
            <a:off x="393700" y="2392363"/>
            <a:ext cx="8636000" cy="31067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chemeClr val="folHlink"/>
                </a:solidFill>
                <a:latin typeface="Times New Roman" charset="0"/>
                <a:cs typeface="+mn-cs"/>
              </a:rPr>
              <a:t>20. </a:t>
            </a:r>
            <a:r>
              <a:rPr lang="en-US" sz="4400">
                <a:solidFill>
                  <a:schemeClr val="folHlink"/>
                </a:solidFill>
                <a:cs typeface="+mn-cs"/>
              </a:rPr>
              <a:t>Njtd; cq;fsf;Ff; fl;lisapl;l cld;gbf;ifapd; ,uj;jk; ,JNt vd;W nrhd;dhd;. </a:t>
            </a:r>
          </a:p>
          <a:p>
            <a:pPr>
              <a:spcBef>
                <a:spcPct val="50000"/>
              </a:spcBef>
              <a:defRPr/>
            </a:pPr>
            <a:endParaRPr lang="en-US" sz="440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305170" name="Text Box 18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1400">
              <a:latin typeface="Times New Roman" charset="0"/>
              <a:cs typeface="+mn-cs"/>
            </a:endParaRPr>
          </a:p>
          <a:p>
            <a:pPr>
              <a:defRPr/>
            </a:pPr>
            <a:endParaRPr lang="en-US" sz="1400">
              <a:latin typeface="Times New Roman" charset="0"/>
              <a:cs typeface="+mn-cs"/>
            </a:endParaRPr>
          </a:p>
          <a:p>
            <a:pPr>
              <a:defRPr/>
            </a:pPr>
            <a:endParaRPr lang="en-US" sz="1400">
              <a:latin typeface="Times New Roman" charset="0"/>
              <a:cs typeface="+mn-cs"/>
            </a:endParaRPr>
          </a:p>
          <a:p>
            <a:pPr>
              <a:defRPr/>
            </a:pPr>
            <a:endParaRPr lang="en-US" sz="14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8621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defRPr/>
            </a:pPr>
            <a:endParaRPr lang="en-US" sz="2800" i="1"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609600" y="2190750"/>
            <a:ext cx="85344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cs typeface="+mn-cs"/>
              </a:rPr>
              <a:t> 21. ,t;tpjkhf $lhuj;jpd;NkYk; Muhjidf;Fhpa rfy gzpKl;Lfspd; NkYk; </a:t>
            </a:r>
            <a:r>
              <a:rPr lang="en-US" sz="4000">
                <a:solidFill>
                  <a:srgbClr val="FFFF00"/>
                </a:solidFill>
                <a:cs typeface="+mn-cs"/>
              </a:rPr>
              <a:t>,uj;jijj; </a:t>
            </a:r>
            <a:r>
              <a:rPr lang="en-US" sz="4000">
                <a:cs typeface="+mn-cs"/>
              </a:rPr>
              <a:t>njspj;jhd;.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18621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defRPr/>
            </a:pPr>
            <a:endParaRPr lang="en-US" sz="2800" i="1"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0" y="1852613"/>
            <a:ext cx="8580438" cy="33861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5400" baseline="30000">
              <a:solidFill>
                <a:schemeClr val="folHlink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5400" baseline="30000">
                <a:solidFill>
                  <a:schemeClr val="folHlink"/>
                </a:solidFill>
                <a:cs typeface="+mn-cs"/>
              </a:rPr>
              <a:t>22. epahagpukhzj;jpd;gb nfhQ;rq;Fiwa vy;yhk; ,uj;jjpdhNy Rj;jpfhpf;fgLk;@  ,uj;jQ;rpe;Jjypy;yhky; kd;dpg;G cz;lhfhJ</a:t>
            </a:r>
            <a:endParaRPr lang="en-US" sz="5400" i="1" u="sng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307209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18621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defRPr/>
            </a:pPr>
            <a:endParaRPr lang="en-US" sz="2800" i="1"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428625" y="1328738"/>
            <a:ext cx="87153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6000" baseline="30000">
              <a:solidFill>
                <a:schemeClr val="folHlink"/>
              </a:solidFill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aseline="30000">
                <a:solidFill>
                  <a:schemeClr val="folHlink"/>
                </a:solidFill>
                <a:cs typeface="+mn-cs"/>
              </a:rPr>
              <a:t>22. epahagpukhzj;jpd;gb nfhQ;rq;Fiwa vy;yhk; ,uj;jjpdhNy Rj;;jpfhpf;fgLk;@  </a:t>
            </a:r>
            <a:r>
              <a:rPr lang="en-US" sz="6000" baseline="30000">
                <a:cs typeface="+mn-cs"/>
              </a:rPr>
              <a:t>,uj;jQ;rpe;Jjypy;yhky;</a:t>
            </a:r>
            <a:r>
              <a:rPr lang="en-US" sz="6000" baseline="30000">
                <a:solidFill>
                  <a:schemeClr val="folHlink"/>
                </a:solidFill>
                <a:cs typeface="+mn-cs"/>
              </a:rPr>
              <a:t> kd;dpg;G cz;lhfJ</a:t>
            </a:r>
            <a:endParaRPr lang="en-US" sz="6000" i="1" u="sng">
              <a:solidFill>
                <a:srgbClr val="FF0F07"/>
              </a:solidFill>
              <a:latin typeface="Times New Roman" charset="0"/>
              <a:cs typeface="+mn-cs"/>
            </a:endParaRPr>
          </a:p>
        </p:txBody>
      </p:sp>
      <p:sp>
        <p:nvSpPr>
          <p:cNvPr id="484359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84362" name="Text Box 1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843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84366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66</a:t>
            </a:r>
          </a:p>
        </p:txBody>
      </p:sp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18621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,uj;jk;</a:t>
            </a:r>
            <a:r>
              <a:rPr lang="ja-JP" altLang="en-US" sz="2800" i="1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chemeClr val="tx2"/>
                </a:solidFill>
                <a:cs typeface="+mn-cs"/>
              </a:rPr>
              <a:t>- mjd; mh;j;jkhtJ…</a:t>
            </a:r>
            <a:endParaRPr lang="en-US" sz="2800" i="1">
              <a:cs typeface="+mn-cs"/>
            </a:endParaRPr>
          </a:p>
          <a:p>
            <a:pPr algn="ctr">
              <a:defRPr/>
            </a:pPr>
            <a:r>
              <a:rPr lang="en-US" sz="2800" i="1">
                <a:cs typeface="+mn-cs"/>
              </a:rPr>
              <a:t>vgpNuah; 9: 15-22</a:t>
            </a:r>
          </a:p>
          <a:p>
            <a:pPr algn="ctr">
              <a:defRPr/>
            </a:pPr>
            <a:endParaRPr lang="en-US" sz="2800" i="1">
              <a:cs typeface="+mn-cs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endParaRPr lang="en-US" sz="2800" i="1">
              <a:latin typeface="Times New Roman" charset="0"/>
              <a:cs typeface="+mn-cs"/>
            </a:endParaRP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673100" y="1560513"/>
            <a:ext cx="7773988" cy="6540764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  <a:spcBef>
                <a:spcPct val="50000"/>
              </a:spcBef>
              <a:defRPr/>
            </a:pPr>
            <a:r>
              <a:rPr lang="en-US" sz="5400" baseline="30000">
                <a:solidFill>
                  <a:schemeClr val="folHlink"/>
                </a:solidFill>
                <a:cs typeface="+mn-cs"/>
              </a:rPr>
              <a:t>Me;j gypapy;yhky;</a:t>
            </a:r>
            <a:r>
              <a:rPr lang="en-US" sz="5400" baseline="30000">
                <a:solidFill>
                  <a:schemeClr val="folHlink"/>
                </a:solidFill>
                <a:latin typeface="Helvetica" charset="0"/>
                <a:cs typeface="+mn-cs"/>
              </a:rPr>
              <a:t>, </a:t>
            </a:r>
            <a:r>
              <a:rPr lang="en-US" sz="5400" baseline="30000">
                <a:solidFill>
                  <a:srgbClr val="FFFFFF"/>
                </a:solidFill>
                <a:cs typeface="+mn-cs"/>
              </a:rPr>
              <a:t>kd;dpg;G</a:t>
            </a:r>
            <a:r>
              <a:rPr lang="en-US" sz="5400" baseline="30000">
                <a:solidFill>
                  <a:srgbClr val="FF0000"/>
                </a:solidFill>
                <a:cs typeface="+mn-cs"/>
              </a:rPr>
              <a:t> </a:t>
            </a:r>
            <a:r>
              <a:rPr lang="en-US" sz="5400" baseline="30000">
                <a:solidFill>
                  <a:schemeClr val="folHlink"/>
                </a:solidFill>
                <a:cs typeface="+mn-cs"/>
              </a:rPr>
              <a:t>,y;iy</a:t>
            </a:r>
            <a:r>
              <a:rPr lang="en-US" sz="5400" baseline="30000">
                <a:solidFill>
                  <a:schemeClr val="folHlink"/>
                </a:solidFill>
                <a:latin typeface="Helvetica" charset="0"/>
                <a:cs typeface="+mn-cs"/>
              </a:rPr>
              <a:t>.   </a:t>
            </a:r>
            <a:r>
              <a:rPr lang="en-US" sz="5400" baseline="30000">
                <a:solidFill>
                  <a:schemeClr val="folHlink"/>
                </a:solidFill>
                <a:cs typeface="+mn-cs"/>
              </a:rPr>
              <a:t>ek; Njtd; fy;thhpf;F nrd;W kuzj;ij ntd;wjd;</a:t>
            </a:r>
            <a:r>
              <a:rPr lang="en-US" sz="5400">
                <a:solidFill>
                  <a:schemeClr val="folHlink"/>
                </a:solidFill>
                <a:cs typeface="+mn-cs"/>
              </a:rPr>
              <a:t> </a:t>
            </a:r>
            <a:r>
              <a:rPr lang="en-US" sz="5400" baseline="30000">
                <a:solidFill>
                  <a:schemeClr val="folHlink"/>
                </a:solidFill>
                <a:cs typeface="+mn-cs"/>
              </a:rPr>
              <a:t>Kyk; cd;djkhd gypia ekf;F mUspdhh; -</a:t>
            </a:r>
            <a:r>
              <a:rPr lang="en-US" sz="5400">
                <a:solidFill>
                  <a:schemeClr val="folHlink"/>
                </a:solidFill>
                <a:cs typeface="+mn-cs"/>
              </a:rPr>
              <a:t> </a:t>
            </a:r>
            <a:r>
              <a:rPr lang="en-US" sz="5400" u="sng" baseline="30000">
                <a:solidFill>
                  <a:schemeClr val="folHlink"/>
                </a:solidFill>
                <a:cs typeface="+mn-cs"/>
              </a:rPr>
              <a:t>ek; rhh;ghf</a:t>
            </a:r>
            <a:endParaRPr lang="en-US" sz="5400" u="sng">
              <a:solidFill>
                <a:schemeClr val="folHlink"/>
              </a:solidFill>
              <a:cs typeface="+mn-cs"/>
            </a:endParaRPr>
          </a:p>
          <a:p>
            <a:pPr algn="ctr">
              <a:lnSpc>
                <a:spcPct val="135000"/>
              </a:lnSpc>
              <a:spcBef>
                <a:spcPct val="50000"/>
              </a:spcBef>
              <a:defRPr/>
            </a:pPr>
            <a:endParaRPr lang="en-US" sz="4400" i="1" u="sng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85385" name="Text Box 9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853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85389" name="Rectangle 13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67</a:t>
            </a:r>
          </a:p>
        </p:txBody>
      </p:sp>
      <p:sp>
        <p:nvSpPr>
          <p:cNvPr id="485391" name="Rectangle 15"/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grpSp>
        <p:nvGrpSpPr>
          <p:cNvPr id="485395" name="Group 19"/>
          <p:cNvGrpSpPr>
            <a:grpSpLocks/>
          </p:cNvGrpSpPr>
          <p:nvPr/>
        </p:nvGrpSpPr>
        <p:grpSpPr bwMode="auto">
          <a:xfrm>
            <a:off x="854075" y="1570038"/>
            <a:ext cx="7773988" cy="996950"/>
            <a:chOff x="538" y="989"/>
            <a:chExt cx="4897" cy="628"/>
          </a:xfrm>
        </p:grpSpPr>
        <p:sp>
          <p:nvSpPr>
            <p:cNvPr id="485393" name="Text Box 17"/>
            <p:cNvSpPr txBox="1">
              <a:spLocks noChangeArrowheads="1"/>
            </p:cNvSpPr>
            <p:nvPr/>
          </p:nvSpPr>
          <p:spPr bwMode="auto">
            <a:xfrm>
              <a:off x="538" y="989"/>
              <a:ext cx="4897" cy="6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5000"/>
                </a:lnSpc>
                <a:spcBef>
                  <a:spcPct val="50000"/>
                </a:spcBef>
                <a:defRPr/>
              </a:pPr>
              <a:endParaRPr lang="en-US" sz="4400" i="1" u="sng">
                <a:solidFill>
                  <a:srgbClr val="EF1F1D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485394" name="Text Box 18"/>
            <p:cNvSpPr txBox="1">
              <a:spLocks noChangeArrowheads="1"/>
            </p:cNvSpPr>
            <p:nvPr/>
          </p:nvSpPr>
          <p:spPr bwMode="auto">
            <a:xfrm>
              <a:off x="576" y="1024"/>
              <a:ext cx="30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5400" baseline="30000">
                <a:solidFill>
                  <a:srgbClr val="EF1F1D"/>
                </a:solidFill>
                <a:latin typeface="Helvetica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78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231" name="Rectangle 63"/>
          <p:cNvSpPr>
            <a:spLocks noChangeArrowheads="1"/>
          </p:cNvSpPr>
          <p:nvPr/>
        </p:nvSpPr>
        <p:spPr bwMode="auto">
          <a:xfrm>
            <a:off x="0" y="0"/>
            <a:ext cx="9144000" cy="55562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173" name="Rectangle 5"/>
          <p:cNvSpPr>
            <a:spLocks noChangeArrowheads="1"/>
          </p:cNvSpPr>
          <p:nvPr/>
        </p:nvSpPr>
        <p:spPr bwMode="auto">
          <a:xfrm>
            <a:off x="550863" y="681038"/>
            <a:ext cx="1881187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latin typeface="Kalaham"/>
                <a:cs typeface="Kalaham"/>
              </a:rPr>
              <a:t>Mgpufhkpd;</a:t>
            </a:r>
          </a:p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latin typeface="Kalaham"/>
                <a:cs typeface="Kalaham"/>
              </a:rPr>
              <a:t>miog;G</a:t>
            </a:r>
          </a:p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latin typeface="Kalaham"/>
                <a:cs typeface="Kalaham"/>
              </a:rPr>
              <a:t>Mjp:12:1-3</a:t>
            </a:r>
          </a:p>
          <a:p>
            <a:pPr algn="r">
              <a:defRPr/>
            </a:pPr>
            <a:endParaRPr lang="en-US" sz="2400" dirty="0">
              <a:solidFill>
                <a:srgbClr val="FFFFFF"/>
              </a:solidFill>
              <a:latin typeface="Kalaham"/>
              <a:cs typeface="Kalaham"/>
            </a:endParaRPr>
          </a:p>
        </p:txBody>
      </p:sp>
      <p:sp>
        <p:nvSpPr>
          <p:cNvPr id="519174" name="Rectangle 6"/>
          <p:cNvSpPr>
            <a:spLocks noChangeArrowheads="1"/>
          </p:cNvSpPr>
          <p:nvPr/>
        </p:nvSpPr>
        <p:spPr bwMode="auto">
          <a:xfrm>
            <a:off x="558800" y="3299731"/>
            <a:ext cx="2595563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i="1">
                <a:solidFill>
                  <a:srgbClr val="5BFF5B"/>
                </a:solidFill>
                <a:latin typeface="Kalaham"/>
                <a:cs typeface="Kalaham"/>
              </a:rPr>
              <a:t>Njrk</a:t>
            </a:r>
            <a:endParaRPr lang="en-US" sz="3600" i="1" dirty="0">
              <a:solidFill>
                <a:srgbClr val="5BFF5B"/>
              </a:solidFill>
              <a:latin typeface="Kalaham"/>
              <a:cs typeface="Kalaham"/>
            </a:endParaRPr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17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8" charset="0"/>
            </a:endParaRPr>
          </a:p>
        </p:txBody>
      </p:sp>
      <p:sp>
        <p:nvSpPr>
          <p:cNvPr id="51917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8" charset="0"/>
            </a:endParaRPr>
          </a:p>
        </p:txBody>
      </p:sp>
      <p:sp>
        <p:nvSpPr>
          <p:cNvPr id="51917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8" charset="0"/>
            </a:endParaRPr>
          </a:p>
        </p:txBody>
      </p:sp>
      <p:sp>
        <p:nvSpPr>
          <p:cNvPr id="51917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8" charset="0"/>
            </a:endParaRPr>
          </a:p>
        </p:txBody>
      </p:sp>
      <p:sp>
        <p:nvSpPr>
          <p:cNvPr id="51918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8" charset="0"/>
            </a:endParaRPr>
          </a:p>
        </p:txBody>
      </p:sp>
      <p:sp>
        <p:nvSpPr>
          <p:cNvPr id="519183" name="Text Box 15"/>
          <p:cNvSpPr txBox="1">
            <a:spLocks noChangeArrowheads="1"/>
          </p:cNvSpPr>
          <p:nvPr/>
        </p:nvSpPr>
        <p:spPr bwMode="auto">
          <a:xfrm>
            <a:off x="6580188" y="649288"/>
            <a:ext cx="2193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>
                <a:solidFill>
                  <a:srgbClr val="FFFFFF"/>
                </a:solidFill>
                <a:latin typeface="Kalaham"/>
                <a:cs typeface="Kalaham"/>
              </a:rPr>
              <a:t>cld;gbf;if</a:t>
            </a:r>
          </a:p>
          <a:p>
            <a:pPr>
              <a:defRPr/>
            </a:pPr>
            <a:r>
              <a:rPr lang="en-US" sz="2400">
                <a:solidFill>
                  <a:srgbClr val="FFFFFF"/>
                </a:solidFill>
                <a:latin typeface="Kalaham"/>
                <a:cs typeface="Kalaham"/>
              </a:rPr>
              <a:t>Mjp: 15:9-18</a:t>
            </a:r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3195638" y="3279094"/>
            <a:ext cx="2327275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i="1">
                <a:solidFill>
                  <a:srgbClr val="5BFF5B"/>
                </a:solidFill>
                <a:latin typeface="Kalaham"/>
                <a:cs typeface="Kalaham"/>
              </a:rPr>
              <a:t>Njrk</a:t>
            </a:r>
            <a:endParaRPr lang="en-US" sz="3600" i="1" dirty="0">
              <a:solidFill>
                <a:srgbClr val="5BFF5B"/>
              </a:solidFill>
              <a:latin typeface="Kalaham"/>
              <a:cs typeface="Kalaham"/>
            </a:endParaRPr>
          </a:p>
        </p:txBody>
      </p:sp>
      <p:sp>
        <p:nvSpPr>
          <p:cNvPr id="519187" name="Rectangle 19"/>
          <p:cNvSpPr>
            <a:spLocks noChangeArrowheads="1"/>
          </p:cNvSpPr>
          <p:nvPr/>
        </p:nvSpPr>
        <p:spPr bwMode="auto">
          <a:xfrm>
            <a:off x="5610225" y="3294969"/>
            <a:ext cx="2995613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i="1">
                <a:solidFill>
                  <a:srgbClr val="5BFF5B"/>
                </a:solidFill>
                <a:latin typeface="Kalaham"/>
                <a:cs typeface="Kalaham"/>
              </a:rPr>
              <a:t>MrPh;thjk;</a:t>
            </a:r>
          </a:p>
        </p:txBody>
      </p:sp>
      <p:sp>
        <p:nvSpPr>
          <p:cNvPr id="519188" name="Rectangle 20"/>
          <p:cNvSpPr>
            <a:spLocks noChangeArrowheads="1"/>
          </p:cNvSpPr>
          <p:nvPr/>
        </p:nvSpPr>
        <p:spPr bwMode="auto">
          <a:xfrm>
            <a:off x="938213" y="2655888"/>
            <a:ext cx="15716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13:15</a:t>
            </a:r>
          </a:p>
        </p:txBody>
      </p:sp>
      <p:sp>
        <p:nvSpPr>
          <p:cNvPr id="519189" name="Rectangle 21"/>
          <p:cNvSpPr>
            <a:spLocks noChangeArrowheads="1"/>
          </p:cNvSpPr>
          <p:nvPr/>
        </p:nvSpPr>
        <p:spPr bwMode="auto">
          <a:xfrm>
            <a:off x="1065213" y="3873500"/>
            <a:ext cx="1352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12:1</a:t>
            </a:r>
          </a:p>
        </p:txBody>
      </p:sp>
      <p:sp>
        <p:nvSpPr>
          <p:cNvPr id="519193" name="Rectangle 25"/>
          <p:cNvSpPr>
            <a:spLocks noChangeArrowheads="1"/>
          </p:cNvSpPr>
          <p:nvPr/>
        </p:nvSpPr>
        <p:spPr bwMode="auto">
          <a:xfrm>
            <a:off x="3884613" y="3876675"/>
            <a:ext cx="1514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12:2</a:t>
            </a:r>
          </a:p>
        </p:txBody>
      </p:sp>
      <p:sp>
        <p:nvSpPr>
          <p:cNvPr id="519194" name="Rectangle 26"/>
          <p:cNvSpPr>
            <a:spLocks noChangeArrowheads="1"/>
          </p:cNvSpPr>
          <p:nvPr/>
        </p:nvSpPr>
        <p:spPr bwMode="auto">
          <a:xfrm>
            <a:off x="6551613" y="3884613"/>
            <a:ext cx="148748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12:3</a:t>
            </a:r>
          </a:p>
        </p:txBody>
      </p:sp>
      <p:sp>
        <p:nvSpPr>
          <p:cNvPr id="519195" name="Rectangle 27"/>
          <p:cNvSpPr>
            <a:spLocks noChangeArrowheads="1"/>
          </p:cNvSpPr>
          <p:nvPr/>
        </p:nvSpPr>
        <p:spPr bwMode="auto">
          <a:xfrm>
            <a:off x="3402013" y="2647950"/>
            <a:ext cx="22256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13:14-16</a:t>
            </a:r>
          </a:p>
        </p:txBody>
      </p:sp>
      <p:sp>
        <p:nvSpPr>
          <p:cNvPr id="519196" name="Rectangle 28"/>
          <p:cNvSpPr>
            <a:spLocks noChangeArrowheads="1"/>
          </p:cNvSpPr>
          <p:nvPr/>
        </p:nvSpPr>
        <p:spPr bwMode="auto">
          <a:xfrm>
            <a:off x="6264275" y="2657475"/>
            <a:ext cx="16891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Kalaham"/>
                <a:cs typeface="Kalaham"/>
              </a:rPr>
              <a:t>Mjp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Helvetica" charset="0"/>
              </a:rPr>
              <a:t>15:9-18</a:t>
            </a:r>
          </a:p>
        </p:txBody>
      </p:sp>
      <p:sp>
        <p:nvSpPr>
          <p:cNvPr id="519197" name="Rectangle 29"/>
          <p:cNvSpPr>
            <a:spLocks noChangeArrowheads="1"/>
          </p:cNvSpPr>
          <p:nvPr/>
        </p:nvSpPr>
        <p:spPr bwMode="auto">
          <a:xfrm>
            <a:off x="265113" y="6061074"/>
            <a:ext cx="8634412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i="1">
                <a:solidFill>
                  <a:srgbClr val="FFFF00"/>
                </a:solidFill>
                <a:latin typeface="Kalaham"/>
                <a:cs typeface="Kalaham"/>
              </a:rPr>
              <a:t>cjtpg; Gj;jfk; #14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735013" y="4224338"/>
            <a:ext cx="2112810" cy="1674812"/>
            <a:chOff x="463" y="2789"/>
            <a:chExt cx="1167" cy="1055"/>
          </a:xfrm>
        </p:grpSpPr>
        <p:sp>
          <p:nvSpPr>
            <p:cNvPr id="519181" name="Rectangle 13"/>
            <p:cNvSpPr>
              <a:spLocks noChangeArrowheads="1"/>
            </p:cNvSpPr>
            <p:nvPr/>
          </p:nvSpPr>
          <p:spPr bwMode="auto">
            <a:xfrm>
              <a:off x="556" y="3305"/>
              <a:ext cx="989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/>
                    </a:outerShdw>
                  </a:effectLst>
                  <a:latin typeface="Kalaham"/>
                  <a:cs typeface="Kalaham"/>
                </a:rPr>
                <a:t>  </a:t>
              </a:r>
              <a:r>
                <a:rPr lang="en-US" sz="2800" i="1">
                  <a:solidFill>
                    <a:srgbClr val="5BFF5B"/>
                  </a:solidFill>
                  <a:latin typeface="Kalaham"/>
                  <a:cs typeface="Kalaham"/>
                </a:rPr>
                <a:t>Njrk</a:t>
              </a:r>
              <a:endParaRPr lang="en-US" sz="280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Kalaham"/>
                <a:cs typeface="Kalaham"/>
              </a:endParaRPr>
            </a:p>
          </p:txBody>
        </p:sp>
        <p:sp>
          <p:nvSpPr>
            <p:cNvPr id="519190" name="Rectangle 22"/>
            <p:cNvSpPr>
              <a:spLocks noChangeArrowheads="1"/>
            </p:cNvSpPr>
            <p:nvPr/>
          </p:nvSpPr>
          <p:spPr bwMode="auto">
            <a:xfrm>
              <a:off x="463" y="3596"/>
              <a:ext cx="1167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/>
                    </a:outerShdw>
                  </a:effectLst>
                  <a:latin typeface="Kalaham"/>
                  <a:cs typeface="Kalaham"/>
                </a:rPr>
                <a:t>Deut. 30:1-10</a:t>
              </a:r>
            </a:p>
          </p:txBody>
        </p:sp>
        <p:sp>
          <p:nvSpPr>
            <p:cNvPr id="519198" name="Line 30"/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Kalaham"/>
                <a:cs typeface="Kalaham"/>
              </a:endParaRP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3600449" y="4167188"/>
            <a:ext cx="2188851" cy="1828800"/>
            <a:chOff x="2268" y="2753"/>
            <a:chExt cx="1209" cy="1152"/>
          </a:xfrm>
        </p:grpSpPr>
        <p:sp>
          <p:nvSpPr>
            <p:cNvPr id="519184" name="Rectangle 16"/>
            <p:cNvSpPr>
              <a:spLocks noChangeArrowheads="1"/>
            </p:cNvSpPr>
            <p:nvPr/>
          </p:nvSpPr>
          <p:spPr bwMode="auto">
            <a:xfrm>
              <a:off x="2397" y="3306"/>
              <a:ext cx="972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FFFFFF"/>
                  </a:solidFill>
                  <a:latin typeface="Kalaham"/>
                  <a:cs typeface="Kalaham"/>
                </a:rPr>
                <a:t>jhtPjpd;cld;g</a:t>
              </a:r>
            </a:p>
          </p:txBody>
        </p:sp>
        <p:sp>
          <p:nvSpPr>
            <p:cNvPr id="519191" name="Rectangle 23"/>
            <p:cNvSpPr>
              <a:spLocks noChangeArrowheads="1"/>
            </p:cNvSpPr>
            <p:nvPr/>
          </p:nvSpPr>
          <p:spPr bwMode="auto">
            <a:xfrm>
              <a:off x="2268" y="3601"/>
              <a:ext cx="120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/>
                    </a:outerShdw>
                  </a:effectLst>
                  <a:latin typeface="Kalaham"/>
                  <a:cs typeface="Kalaham"/>
                </a:rPr>
                <a:t>2 Sam. 7:4-16</a:t>
              </a:r>
            </a:p>
          </p:txBody>
        </p:sp>
        <p:sp>
          <p:nvSpPr>
            <p:cNvPr id="519199" name="Line 31"/>
            <p:cNvSpPr>
              <a:spLocks noChangeShapeType="1"/>
            </p:cNvSpPr>
            <p:nvPr/>
          </p:nvSpPr>
          <p:spPr bwMode="auto">
            <a:xfrm flipH="1">
              <a:off x="2859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Kalaham"/>
                <a:cs typeface="Kalaham"/>
              </a:endParaRPr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5461000" y="4186238"/>
            <a:ext cx="3683000" cy="2481034"/>
            <a:chOff x="4091" y="2765"/>
            <a:chExt cx="1104" cy="5259"/>
          </a:xfrm>
        </p:grpSpPr>
        <p:sp>
          <p:nvSpPr>
            <p:cNvPr id="519185" name="Rectangle 17"/>
            <p:cNvSpPr>
              <a:spLocks noChangeArrowheads="1"/>
            </p:cNvSpPr>
            <p:nvPr/>
          </p:nvSpPr>
          <p:spPr bwMode="auto">
            <a:xfrm>
              <a:off x="4260" y="3267"/>
              <a:ext cx="864" cy="47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FFFF00"/>
                  </a:solidFill>
                  <a:latin typeface="Kalaham"/>
                  <a:cs typeface="Kalaham"/>
                </a:rPr>
                <a:t>mjpf jfty;fs; mlq;fpa cld;gbf;ifapd; cs;slf;fk;</a:t>
              </a:r>
            </a:p>
            <a:p>
              <a:pPr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Kalaham"/>
                <a:cs typeface="Kalaham"/>
              </a:endParaRPr>
            </a:p>
          </p:txBody>
        </p:sp>
        <p:sp>
          <p:nvSpPr>
            <p:cNvPr id="519192" name="Rectangle 24"/>
            <p:cNvSpPr>
              <a:spLocks noChangeArrowheads="1"/>
            </p:cNvSpPr>
            <p:nvPr/>
          </p:nvSpPr>
          <p:spPr bwMode="auto">
            <a:xfrm>
              <a:off x="4091" y="3604"/>
              <a:ext cx="1104" cy="8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50800" dist="63500" dir="2700000" algn="tl" rotWithShape="0">
                      <a:srgbClr val="000000"/>
                    </a:outerShdw>
                  </a:effectLst>
                  <a:latin typeface="Kalaham"/>
                  <a:cs typeface="Kalaham"/>
                </a:rPr>
                <a:t>Jer. 31:31-34</a:t>
              </a:r>
            </a:p>
          </p:txBody>
        </p:sp>
        <p:sp>
          <p:nvSpPr>
            <p:cNvPr id="519200" name="Line 32"/>
            <p:cNvSpPr>
              <a:spLocks noChangeShapeType="1"/>
            </p:cNvSpPr>
            <p:nvPr/>
          </p:nvSpPr>
          <p:spPr bwMode="auto">
            <a:xfrm flipH="1">
              <a:off x="4576" y="2765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Kalaham"/>
                <a:cs typeface="Kalaham"/>
              </a:endParaRPr>
            </a:p>
          </p:txBody>
        </p:sp>
      </p:grpSp>
      <p:sp>
        <p:nvSpPr>
          <p:cNvPr id="519201" name="Rectangle 33"/>
          <p:cNvSpPr>
            <a:spLocks noChangeArrowheads="1"/>
          </p:cNvSpPr>
          <p:nvPr/>
        </p:nvSpPr>
        <p:spPr bwMode="auto">
          <a:xfrm>
            <a:off x="1814960" y="4594225"/>
            <a:ext cx="38211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FFFF00"/>
                </a:solidFill>
                <a:latin typeface="Helvetica" charset="0"/>
              </a:rPr>
              <a:t>The Amplified Subcovenants</a:t>
            </a:r>
          </a:p>
        </p:txBody>
      </p:sp>
      <p:sp>
        <p:nvSpPr>
          <p:cNvPr id="519202" name="Rectangle 34"/>
          <p:cNvSpPr>
            <a:spLocks noChangeArrowheads="1"/>
          </p:cNvSpPr>
          <p:nvPr/>
        </p:nvSpPr>
        <p:spPr bwMode="auto">
          <a:xfrm>
            <a:off x="619125" y="2239963"/>
            <a:ext cx="219868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FFFF00"/>
                </a:solidFill>
                <a:latin typeface="Kalaham"/>
                <a:cs typeface="Kalaham"/>
              </a:rPr>
              <a:t>epj;jpakhdJ</a:t>
            </a:r>
          </a:p>
        </p:txBody>
      </p:sp>
      <p:sp>
        <p:nvSpPr>
          <p:cNvPr id="519204" name="Rectangle 36"/>
          <p:cNvSpPr>
            <a:spLocks noChangeArrowheads="1"/>
          </p:cNvSpPr>
          <p:nvPr/>
        </p:nvSpPr>
        <p:spPr bwMode="auto">
          <a:xfrm>
            <a:off x="5414963" y="2235200"/>
            <a:ext cx="33623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FFFF00"/>
                </a:solidFill>
                <a:latin typeface="Kalaham"/>
                <a:cs typeface="Kalaham"/>
              </a:rPr>
              <a:t>mstplKbahjJ</a:t>
            </a:r>
            <a:endParaRPr lang="en-US" sz="2800" i="1" dirty="0">
              <a:solidFill>
                <a:srgbClr val="FFFF00"/>
              </a:solidFill>
              <a:latin typeface="Kalaham"/>
              <a:cs typeface="Kalaham"/>
            </a:endParaRPr>
          </a:p>
        </p:txBody>
      </p:sp>
      <p:sp>
        <p:nvSpPr>
          <p:cNvPr id="519215" name="AutoShape 47"/>
          <p:cNvSpPr>
            <a:spLocks noChangeArrowheads="1"/>
          </p:cNvSpPr>
          <p:nvPr/>
        </p:nvSpPr>
        <p:spPr bwMode="auto">
          <a:xfrm>
            <a:off x="522288" y="3367088"/>
            <a:ext cx="824071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9C0031"/>
              </a:solidFill>
              <a:latin typeface="Comic Sans MS" charset="0"/>
            </a:endParaRPr>
          </a:p>
        </p:txBody>
      </p:sp>
      <p:sp>
        <p:nvSpPr>
          <p:cNvPr id="519216" name="AutoShape 48"/>
          <p:cNvSpPr>
            <a:spLocks noChangeArrowheads="1"/>
          </p:cNvSpPr>
          <p:nvPr/>
        </p:nvSpPr>
        <p:spPr bwMode="auto">
          <a:xfrm>
            <a:off x="539750" y="2178050"/>
            <a:ext cx="8213725" cy="94456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9C0031"/>
              </a:solidFill>
              <a:latin typeface="Comic Sans MS" charset="0"/>
            </a:endParaRPr>
          </a:p>
        </p:txBody>
      </p:sp>
      <p:sp>
        <p:nvSpPr>
          <p:cNvPr id="519217" name="AutoShape 49"/>
          <p:cNvSpPr>
            <a:spLocks noChangeArrowheads="1"/>
          </p:cNvSpPr>
          <p:nvPr/>
        </p:nvSpPr>
        <p:spPr bwMode="auto">
          <a:xfrm>
            <a:off x="534988" y="4586288"/>
            <a:ext cx="8213725" cy="156686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9C0031"/>
              </a:solidFill>
              <a:latin typeface="Comic Sans MS" charset="0"/>
            </a:endParaRPr>
          </a:p>
        </p:txBody>
      </p:sp>
      <p:sp>
        <p:nvSpPr>
          <p:cNvPr id="519218" name="AutoShape 50"/>
          <p:cNvSpPr>
            <a:spLocks noChangeArrowheads="1"/>
          </p:cNvSpPr>
          <p:nvPr/>
        </p:nvSpPr>
        <p:spPr bwMode="auto">
          <a:xfrm>
            <a:off x="531813" y="641350"/>
            <a:ext cx="2012950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9C0031"/>
              </a:solidFill>
              <a:latin typeface="Comic Sans MS" charset="0"/>
            </a:endParaRPr>
          </a:p>
        </p:txBody>
      </p:sp>
      <p:sp>
        <p:nvSpPr>
          <p:cNvPr id="519219" name="AutoShape 51"/>
          <p:cNvSpPr>
            <a:spLocks noChangeArrowheads="1"/>
          </p:cNvSpPr>
          <p:nvPr/>
        </p:nvSpPr>
        <p:spPr bwMode="auto">
          <a:xfrm>
            <a:off x="6554788" y="592138"/>
            <a:ext cx="2187575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9C0031"/>
              </a:solidFill>
              <a:latin typeface="Comic Sans MS" charset="0"/>
            </a:endParaRPr>
          </a:p>
        </p:txBody>
      </p:sp>
      <p:sp>
        <p:nvSpPr>
          <p:cNvPr id="519220" name="Text Box 52"/>
          <p:cNvSpPr txBox="1">
            <a:spLocks noChangeArrowheads="1"/>
          </p:cNvSpPr>
          <p:nvPr/>
        </p:nvSpPr>
        <p:spPr bwMode="auto">
          <a:xfrm>
            <a:off x="5588000" y="95250"/>
            <a:ext cx="3184525" cy="393700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charset="0"/>
              </a:rPr>
              <a:t>STUDY HELP #14 &amp; #32</a:t>
            </a:r>
          </a:p>
        </p:txBody>
      </p:sp>
      <p:sp>
        <p:nvSpPr>
          <p:cNvPr id="151585" name="Text Box 5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51586" name="Text Box 6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19172" name="Rectangle 4"/>
          <p:cNvSpPr>
            <a:spLocks noChangeArrowheads="1"/>
          </p:cNvSpPr>
          <p:nvPr/>
        </p:nvSpPr>
        <p:spPr bwMode="auto">
          <a:xfrm>
            <a:off x="2735263" y="792163"/>
            <a:ext cx="3636962" cy="109517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i="1">
                <a:solidFill>
                  <a:srgbClr val="FFCC66"/>
                </a:solidFill>
                <a:latin typeface="Kalaham"/>
                <a:cs typeface="Kalaham"/>
              </a:rPr>
              <a:t>Mgpufhkpd; cld;gbf;if</a:t>
            </a:r>
          </a:p>
        </p:txBody>
      </p:sp>
      <p:sp>
        <p:nvSpPr>
          <p:cNvPr id="519203" name="Rectangle 35"/>
          <p:cNvSpPr>
            <a:spLocks noChangeArrowheads="1"/>
          </p:cNvSpPr>
          <p:nvPr/>
        </p:nvSpPr>
        <p:spPr bwMode="auto">
          <a:xfrm>
            <a:off x="2971800" y="2219325"/>
            <a:ext cx="247015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FFFF00"/>
                </a:solidFill>
                <a:latin typeface="Kalaham"/>
                <a:cs typeface="Kalaham"/>
              </a:rPr>
              <a:t>Neh;rhpahd</a:t>
            </a:r>
          </a:p>
        </p:txBody>
      </p:sp>
      <p:sp>
        <p:nvSpPr>
          <p:cNvPr id="519242" name="AutoShape 74"/>
          <p:cNvSpPr>
            <a:spLocks noChangeArrowheads="1"/>
          </p:cNvSpPr>
          <p:nvPr/>
        </p:nvSpPr>
        <p:spPr bwMode="auto">
          <a:xfrm>
            <a:off x="44450" y="1200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243" name="AutoShape 75"/>
          <p:cNvSpPr>
            <a:spLocks noChangeArrowheads="1"/>
          </p:cNvSpPr>
          <p:nvPr/>
        </p:nvSpPr>
        <p:spPr bwMode="auto">
          <a:xfrm>
            <a:off x="44450" y="25019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244" name="AutoShape 76"/>
          <p:cNvSpPr>
            <a:spLocks noChangeArrowheads="1"/>
          </p:cNvSpPr>
          <p:nvPr/>
        </p:nvSpPr>
        <p:spPr bwMode="auto">
          <a:xfrm>
            <a:off x="31750" y="36337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245" name="AutoShape 77"/>
          <p:cNvSpPr>
            <a:spLocks noChangeArrowheads="1"/>
          </p:cNvSpPr>
          <p:nvPr/>
        </p:nvSpPr>
        <p:spPr bwMode="auto">
          <a:xfrm>
            <a:off x="44450" y="5137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222" name="Rectangle 5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19225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151595" name="Text Box 59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19229" name="Rectangle 61"/>
          <p:cNvSpPr>
            <a:spLocks noChangeArrowheads="1"/>
          </p:cNvSpPr>
          <p:nvPr/>
        </p:nvSpPr>
        <p:spPr bwMode="auto">
          <a:xfrm>
            <a:off x="7470775" y="6526213"/>
            <a:ext cx="8175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9.65.05B.</a:t>
            </a:r>
          </a:p>
        </p:txBody>
      </p:sp>
      <p:sp>
        <p:nvSpPr>
          <p:cNvPr id="55" name="AutoShape 120"/>
          <p:cNvSpPr>
            <a:spLocks noChangeArrowheads="1"/>
          </p:cNvSpPr>
          <p:nvPr/>
        </p:nvSpPr>
        <p:spPr bwMode="auto">
          <a:xfrm>
            <a:off x="2692400" y="5219700"/>
            <a:ext cx="2822575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353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15" grpId="0" animBg="1" autoUpdateAnimBg="0"/>
      <p:bldP spid="519216" grpId="0" animBg="1" autoUpdateAnimBg="0"/>
      <p:bldP spid="519217" grpId="0" animBg="1" autoUpdateAnimBg="0"/>
      <p:bldP spid="519218" grpId="0" animBg="1" autoUpdateAnimBg="0"/>
      <p:bldP spid="519219" grpId="0" animBg="1" autoUpdateAnimBg="0"/>
      <p:bldP spid="519220" grpId="0" animBg="1" autoUpdateAnimBg="0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2551113" y="2071688"/>
            <a:ext cx="257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</a:t>
            </a:r>
          </a:p>
        </p:txBody>
      </p:sp>
      <p:sp>
        <p:nvSpPr>
          <p:cNvPr id="287752" name="Rectangle 8"/>
          <p:cNvSpPr>
            <a:spLocks noChangeArrowheads="1"/>
          </p:cNvSpPr>
          <p:nvPr/>
        </p:nvSpPr>
        <p:spPr bwMode="auto">
          <a:xfrm>
            <a:off x="1873250" y="2290763"/>
            <a:ext cx="5362575" cy="912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1800" i="1">
                <a:solidFill>
                  <a:srgbClr val="99FF66"/>
                </a:solidFill>
                <a:cs typeface="+mn-cs"/>
              </a:rPr>
              <a:t>Kjy; fl;lk; –</a:t>
            </a:r>
            <a:r>
              <a:rPr lang="en-US" sz="1800" i="1">
                <a:solidFill>
                  <a:srgbClr val="00FF00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800" i="1">
                <a:cs typeface="+mn-cs"/>
              </a:rPr>
              <a:t>NjtDf;fhdf; flikfs;</a:t>
            </a:r>
            <a:r>
              <a:rPr lang="en-US" sz="1800" i="1">
                <a:latin typeface="Helvetica" charset="0"/>
                <a:cs typeface="+mn-cs"/>
              </a:rPr>
              <a:t> (</a:t>
            </a:r>
            <a:r>
              <a:rPr lang="en-US" sz="1800" i="1">
                <a:cs typeface="+mn-cs"/>
              </a:rPr>
              <a:t>trdk; </a:t>
            </a:r>
            <a:r>
              <a:rPr lang="en-US" sz="1800" i="1">
                <a:latin typeface="Helvetica" charset="0"/>
                <a:cs typeface="+mn-cs"/>
              </a:rPr>
              <a:t>1-12)</a:t>
            </a:r>
          </a:p>
          <a:p>
            <a:pPr algn="ctr">
              <a:defRPr/>
            </a:pPr>
            <a:endParaRPr lang="en-US" sz="1800" i="1">
              <a:solidFill>
                <a:srgbClr val="339933"/>
              </a:solidFill>
              <a:latin typeface="Helvetica" charset="0"/>
              <a:cs typeface="+mn-cs"/>
            </a:endParaRPr>
          </a:p>
        </p:txBody>
      </p:sp>
      <p:sp>
        <p:nvSpPr>
          <p:cNvPr id="287753" name="Rectangle 9"/>
          <p:cNvSpPr>
            <a:spLocks noChangeArrowheads="1"/>
          </p:cNvSpPr>
          <p:nvPr/>
        </p:nvSpPr>
        <p:spPr bwMode="auto">
          <a:xfrm>
            <a:off x="2779713" y="22113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</a:t>
            </a:r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2357438" y="2973388"/>
            <a:ext cx="6326187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i="1">
                <a:solidFill>
                  <a:srgbClr val="99FF66"/>
                </a:solidFill>
                <a:cs typeface="+mn-cs"/>
              </a:rPr>
              <a:t>,uz;lhk; fl;lk; –</a:t>
            </a:r>
            <a:r>
              <a:rPr lang="en-US" sz="2400" i="1">
                <a:solidFill>
                  <a:srgbClr val="00FF00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400" i="1">
                <a:cs typeface="+mn-cs"/>
              </a:rPr>
              <a:t>kD\Uf;fhdf; flikfs;</a:t>
            </a:r>
            <a:r>
              <a:rPr lang="en-US" sz="2400" i="1">
                <a:latin typeface="Helvetica" charset="0"/>
                <a:cs typeface="+mn-cs"/>
              </a:rPr>
              <a:t> (</a:t>
            </a:r>
            <a:r>
              <a:rPr lang="en-US" sz="2400" i="1">
                <a:cs typeface="+mn-cs"/>
              </a:rPr>
              <a:t>trdk; </a:t>
            </a:r>
            <a:r>
              <a:rPr lang="en-US" sz="2400" i="1">
                <a:latin typeface="Helvetica" charset="0"/>
                <a:cs typeface="+mn-cs"/>
              </a:rPr>
              <a:t>13-17)</a:t>
            </a:r>
          </a:p>
          <a:p>
            <a:pPr algn="ctr">
              <a:defRPr/>
            </a:pPr>
            <a:endParaRPr lang="en-US" sz="2400" i="1">
              <a:latin typeface="Helvetica" charset="0"/>
              <a:cs typeface="+mn-cs"/>
            </a:endParaRPr>
          </a:p>
        </p:txBody>
      </p:sp>
      <p:sp>
        <p:nvSpPr>
          <p:cNvPr id="287755" name="Rectangle 11"/>
          <p:cNvSpPr>
            <a:spLocks noChangeArrowheads="1"/>
          </p:cNvSpPr>
          <p:nvPr/>
        </p:nvSpPr>
        <p:spPr bwMode="auto">
          <a:xfrm>
            <a:off x="2551113" y="3582988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   </a:t>
            </a:r>
          </a:p>
        </p:txBody>
      </p:sp>
      <p:sp>
        <p:nvSpPr>
          <p:cNvPr id="287758" name="Rectangle 14"/>
          <p:cNvSpPr>
            <a:spLocks noChangeArrowheads="1"/>
          </p:cNvSpPr>
          <p:nvPr/>
        </p:nvSpPr>
        <p:spPr bwMode="auto">
          <a:xfrm>
            <a:off x="2779713" y="5627688"/>
            <a:ext cx="44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287759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287761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7777" name="Rectangle 33"/>
          <p:cNvSpPr>
            <a:spLocks noChangeArrowheads="1"/>
          </p:cNvSpPr>
          <p:nvPr/>
        </p:nvSpPr>
        <p:spPr bwMode="auto">
          <a:xfrm>
            <a:off x="1660525" y="393700"/>
            <a:ext cx="5795963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accent1"/>
                </a:solidFill>
                <a:cs typeface="+mn-cs"/>
              </a:rPr>
              <a:t>NkhNrapd; thf;Fjj;jk;</a:t>
            </a: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accent1"/>
              </a:solidFill>
              <a:cs typeface="+mn-cs"/>
            </a:endParaRPr>
          </a:p>
          <a:p>
            <a:pPr algn="ctr">
              <a:defRPr/>
            </a:pPr>
            <a:endParaRPr lang="en-US" sz="3600">
              <a:solidFill>
                <a:schemeClr val="accent1"/>
              </a:solidFill>
              <a:latin typeface="Helvetica" charset="0"/>
              <a:cs typeface="+mn-cs"/>
            </a:endParaRPr>
          </a:p>
        </p:txBody>
      </p:sp>
      <p:sp>
        <p:nvSpPr>
          <p:cNvPr id="287779" name="Text Box 35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6000">
                <a:solidFill>
                  <a:schemeClr val="folHlink"/>
                </a:solidFill>
                <a:cs typeface="+mn-cs"/>
              </a:rPr>
              <a:t>eP</a:t>
            </a: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6600" b="0">
              <a:solidFill>
                <a:schemeClr val="folHlink"/>
              </a:solidFill>
              <a:cs typeface="+mn-cs"/>
            </a:endParaRPr>
          </a:p>
        </p:txBody>
      </p:sp>
      <p:sp>
        <p:nvSpPr>
          <p:cNvPr id="287782" name="Text Box 38"/>
          <p:cNvSpPr txBox="1">
            <a:spLocks noChangeArrowheads="1"/>
          </p:cNvSpPr>
          <p:nvPr/>
        </p:nvSpPr>
        <p:spPr bwMode="auto">
          <a:xfrm>
            <a:off x="2425700" y="1778000"/>
            <a:ext cx="5029200" cy="12207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cs typeface="+mn-cs"/>
              </a:rPr>
              <a:t>gj;J fl;lisfs;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latin typeface="Times New Roman" charset="0"/>
              <a:cs typeface="+mn-cs"/>
            </a:endParaRPr>
          </a:p>
        </p:txBody>
      </p:sp>
      <p:sp>
        <p:nvSpPr>
          <p:cNvPr id="287791" name="Text Box 47"/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 b="0">
              <a:latin typeface="Times New Roman" charset="0"/>
              <a:cs typeface="+mn-cs"/>
            </a:endParaRPr>
          </a:p>
        </p:txBody>
      </p:sp>
      <p:sp>
        <p:nvSpPr>
          <p:cNvPr id="287793" name="Text Box 49"/>
          <p:cNvSpPr txBox="1">
            <a:spLocks noChangeArrowheads="1"/>
          </p:cNvSpPr>
          <p:nvPr/>
        </p:nvSpPr>
        <p:spPr bwMode="auto">
          <a:xfrm>
            <a:off x="2185988" y="3943350"/>
            <a:ext cx="6958012" cy="28305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ngw;Nwhiu fdk; gz;Zjy;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</a:t>
            </a:r>
            <a:r>
              <a:rPr lang="en-US" sz="2400">
                <a:solidFill>
                  <a:schemeClr val="folHlink"/>
                </a:solidFill>
                <a:cs typeface="+mn-cs"/>
              </a:rPr>
              <a:t>nra;af;$lhjit :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 nfhiy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  tpgr;rhuk;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	fsT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     ngha;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	   gpwUf;Fhpatw;iw ,r;rpj;jy;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Helvetica" charset="0"/>
                <a:cs typeface="+mn-cs"/>
              </a:rPr>
              <a:t>            </a:t>
            </a:r>
          </a:p>
        </p:txBody>
      </p:sp>
      <p:grpSp>
        <p:nvGrpSpPr>
          <p:cNvPr id="14357" name="Group 50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7795" name="Line 51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796" name="Line 52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87797" name="Text Box 53"/>
          <p:cNvSpPr txBox="1">
            <a:spLocks noChangeArrowheads="1"/>
          </p:cNvSpPr>
          <p:nvPr/>
        </p:nvSpPr>
        <p:spPr bwMode="auto">
          <a:xfrm>
            <a:off x="682625" y="2054225"/>
            <a:ext cx="1719263" cy="161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folHlink"/>
                </a:solidFill>
                <a:cs typeface="+mn-cs"/>
              </a:rPr>
              <a:t>ePjp</a:t>
            </a:r>
          </a:p>
          <a:p>
            <a:pPr>
              <a:spcBef>
                <a:spcPct val="50000"/>
              </a:spcBef>
              <a:defRPr/>
            </a:pPr>
            <a:endParaRPr lang="en-US" sz="40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287800" name="Rectangle 56"/>
          <p:cNvSpPr>
            <a:spLocks noChangeArrowheads="1"/>
          </p:cNvSpPr>
          <p:nvPr/>
        </p:nvSpPr>
        <p:spPr bwMode="auto">
          <a:xfrm>
            <a:off x="3046413" y="1008063"/>
            <a:ext cx="3059112" cy="8048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ahj;jpuahfkk; </a:t>
            </a:r>
            <a:r>
              <a:rPr lang="en-US" sz="2800">
                <a:solidFill>
                  <a:schemeClr val="folHlink"/>
                </a:solidFill>
                <a:latin typeface="Helvetica" charset="0"/>
                <a:cs typeface="+mn-cs"/>
              </a:rPr>
              <a:t>20</a:t>
            </a:r>
            <a:r>
              <a:rPr lang="en-US" sz="1900">
                <a:solidFill>
                  <a:schemeClr val="folHlink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endParaRPr lang="en-US" sz="19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grpSp>
        <p:nvGrpSpPr>
          <p:cNvPr id="14360" name="Group 71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7816" name="Rectangle 72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17" name="Oval 73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18" name="Rectangle 74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19" name="Rectangle 75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20" name="Oval 76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21" name="Rectangle 77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7822" name="Rectangle 78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287823" name="Rectangle 79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287827" name="Text Box 83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87828" name="Text Box 8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287829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287832" name="Rectangle 88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06</a:t>
            </a:r>
          </a:p>
        </p:txBody>
      </p:sp>
      <p:sp>
        <p:nvSpPr>
          <p:cNvPr id="287834" name="Text Box 9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7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4" grpId="0" autoUpdateAnimBg="0"/>
      <p:bldP spid="28779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45410" name="Group 3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51268" name="Rectangle 4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1269" name="Rectangle 5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</p:grpSp>
      <p:grpSp>
        <p:nvGrpSpPr>
          <p:cNvPr id="145411" name="Group 6"/>
          <p:cNvGrpSpPr>
            <a:grpSpLocks/>
          </p:cNvGrpSpPr>
          <p:nvPr/>
        </p:nvGrpSpPr>
        <p:grpSpPr bwMode="auto">
          <a:xfrm>
            <a:off x="1150938" y="2182813"/>
            <a:ext cx="7053262" cy="3983037"/>
            <a:chOff x="610" y="1163"/>
            <a:chExt cx="4583" cy="2701"/>
          </a:xfrm>
        </p:grpSpPr>
        <p:sp>
          <p:nvSpPr>
            <p:cNvPr id="65127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127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5127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5127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cs typeface="+mn-cs"/>
              </a:endParaRPr>
            </a:p>
          </p:txBody>
        </p:sp>
      </p:grpSp>
      <p:grpSp>
        <p:nvGrpSpPr>
          <p:cNvPr id="145412" name="Group 11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51276" name="Rectangle 12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1277" name="Rectangle 13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1280" name="Text Box 16"/>
          <p:cNvSpPr txBox="1">
            <a:spLocks noChangeArrowheads="1"/>
          </p:cNvSpPr>
          <p:nvPr/>
        </p:nvSpPr>
        <p:spPr bwMode="auto">
          <a:xfrm>
            <a:off x="1477963" y="2668588"/>
            <a:ext cx="6124575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8F220"/>
                </a:solidFill>
                <a:cs typeface="+mn-cs"/>
              </a:rPr>
              <a:t>nea;agl;l Jzpg;Nghd;w fhythpirg;gLj;jg;gl;l Ntjhfkk;</a:t>
            </a:r>
            <a:endParaRPr lang="en-US" sz="4000">
              <a:solidFill>
                <a:srgbClr val="08F220"/>
              </a:solidFill>
              <a:latin typeface="" charset="0"/>
              <a:cs typeface="+mn-cs"/>
            </a:endParaRPr>
          </a:p>
        </p:txBody>
      </p:sp>
      <p:grpSp>
        <p:nvGrpSpPr>
          <p:cNvPr id="145416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45423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284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85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86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87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88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89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290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291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292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293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294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95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96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97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1298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45424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00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1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2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3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4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5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6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7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8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09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10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11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12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13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1314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651315" name="Text Box 51"/>
          <p:cNvSpPr txBox="1">
            <a:spLocks noChangeArrowheads="1"/>
          </p:cNvSpPr>
          <p:nvPr/>
        </p:nvSpPr>
        <p:spPr bwMode="auto">
          <a:xfrm>
            <a:off x="82756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E957"/>
                </a:solidFill>
                <a:latin typeface="Comic Sans MS" charset="0"/>
                <a:cs typeface="+mn-cs"/>
              </a:rPr>
              <a:t> </a:t>
            </a:r>
            <a:endParaRPr lang="en-US" sz="2400" b="0">
              <a:solidFill>
                <a:srgbClr val="FFE957"/>
              </a:solidFill>
              <a:latin typeface="Comic Sans MS" charset="0"/>
              <a:cs typeface="+mn-cs"/>
            </a:endParaRPr>
          </a:p>
        </p:txBody>
      </p:sp>
      <p:sp>
        <p:nvSpPr>
          <p:cNvPr id="651318" name="Text Box 54"/>
          <p:cNvSpPr txBox="1">
            <a:spLocks noChangeArrowheads="1"/>
          </p:cNvSpPr>
          <p:nvPr/>
        </p:nvSpPr>
        <p:spPr bwMode="auto">
          <a:xfrm>
            <a:off x="566738" y="198438"/>
            <a:ext cx="7932737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EEFF4B"/>
                </a:solidFill>
                <a:cs typeface="+mn-cs"/>
              </a:rPr>
              <a:t>me;j Ehypio nea;Ak; jhp QhgfKs;sjh</a:t>
            </a:r>
            <a:r>
              <a:rPr lang="en-US" sz="4800">
                <a:solidFill>
                  <a:srgbClr val="EEFF4B"/>
                </a:solidFill>
                <a:latin typeface="Comic Sans MS" charset="0"/>
                <a:cs typeface="+mn-cs"/>
              </a:rPr>
              <a:t>! </a:t>
            </a:r>
            <a:endParaRPr lang="en-US" sz="4400">
              <a:solidFill>
                <a:srgbClr val="EEFF4B"/>
              </a:solidFill>
              <a:latin typeface="" charset="0"/>
              <a:cs typeface="+mn-cs"/>
            </a:endParaRPr>
          </a:p>
        </p:txBody>
      </p:sp>
      <p:sp>
        <p:nvSpPr>
          <p:cNvPr id="651321" name="Text Box 57"/>
          <p:cNvSpPr txBox="1">
            <a:spLocks noChangeArrowheads="1"/>
          </p:cNvSpPr>
          <p:nvPr/>
        </p:nvSpPr>
        <p:spPr bwMode="auto">
          <a:xfrm>
            <a:off x="303213" y="6176963"/>
            <a:ext cx="3233737" cy="576262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cs typeface="+mn-cs"/>
              </a:rPr>
              <a:t>cjtpg;Gj;jfk;</a:t>
            </a:r>
            <a:r>
              <a:rPr lang="en-US" sz="2400">
                <a:solidFill>
                  <a:schemeClr val="accent2"/>
                </a:solidFill>
                <a:latin typeface="Comic Sans MS" charset="0"/>
                <a:cs typeface="+mn-cs"/>
              </a:rPr>
              <a:t> #08</a:t>
            </a:r>
          </a:p>
        </p:txBody>
      </p:sp>
      <p:sp>
        <p:nvSpPr>
          <p:cNvPr id="651322" name="Text Box 58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651323" name="Rectangle 59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51326" name="Rectangle 62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69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80" grpId="0" autoUpdateAnimBg="0"/>
      <p:bldP spid="651321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2291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41179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08F220"/>
                </a:solidFill>
                <a:cs typeface="+mn-cs"/>
              </a:rPr>
              <a:t>nea;agl;l Jzpg;Nghd;w fhythpirg;gLj;jg;gl;l Ntjhfkk;</a:t>
            </a:r>
          </a:p>
          <a:p>
            <a:pPr algn="ctr">
              <a:spcBef>
                <a:spcPct val="50000"/>
              </a:spcBef>
              <a:defRPr/>
            </a:pPr>
            <a:endParaRPr lang="en-US" sz="4800">
              <a:solidFill>
                <a:srgbClr val="08F220"/>
              </a:solidFill>
              <a:latin typeface="" charset="0"/>
              <a:cs typeface="+mn-cs"/>
            </a:endParaRPr>
          </a:p>
        </p:txBody>
      </p:sp>
      <p:grpSp>
        <p:nvGrpSpPr>
          <p:cNvPr id="147459" name="Group 4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52293" name="Rectangle 5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2294" name="Rectangle 6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</p:grpSp>
      <p:grpSp>
        <p:nvGrpSpPr>
          <p:cNvPr id="147460" name="Group 7"/>
          <p:cNvGrpSpPr>
            <a:grpSpLocks/>
          </p:cNvGrpSpPr>
          <p:nvPr/>
        </p:nvGrpSpPr>
        <p:grpSpPr bwMode="auto">
          <a:xfrm>
            <a:off x="1450975" y="2182813"/>
            <a:ext cx="6480175" cy="3983037"/>
            <a:chOff x="610" y="1163"/>
            <a:chExt cx="4583" cy="2701"/>
          </a:xfrm>
        </p:grpSpPr>
        <p:sp>
          <p:nvSpPr>
            <p:cNvPr id="652296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2297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52298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52299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cs typeface="+mn-cs"/>
              </a:endParaRPr>
            </a:p>
          </p:txBody>
        </p:sp>
      </p:grpSp>
      <p:grpSp>
        <p:nvGrpSpPr>
          <p:cNvPr id="147461" name="Group 12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52301" name="Rectangle 13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2302" name="Rectangle 14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cs typeface="+mn-cs"/>
              </a:endParaRPr>
            </a:p>
          </p:txBody>
        </p:sp>
      </p:grpSp>
      <p:sp>
        <p:nvSpPr>
          <p:cNvPr id="65230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23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pic>
        <p:nvPicPr>
          <p:cNvPr id="14746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7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8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9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3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5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7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29213" y="2139950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79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47485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232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23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24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25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26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27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23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47486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233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39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0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1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2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3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4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5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5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235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652354" name="Text Box 66"/>
          <p:cNvSpPr txBox="1">
            <a:spLocks noChangeArrowheads="1"/>
          </p:cNvSpPr>
          <p:nvPr/>
        </p:nvSpPr>
        <p:spPr bwMode="auto">
          <a:xfrm>
            <a:off x="8027988" y="5133975"/>
            <a:ext cx="628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>
              <a:solidFill>
                <a:srgbClr val="FFE957"/>
              </a:solidFill>
              <a:latin typeface="Comic Sans MS" charset="0"/>
              <a:cs typeface="+mn-cs"/>
            </a:endParaRPr>
          </a:p>
        </p:txBody>
      </p:sp>
      <p:sp>
        <p:nvSpPr>
          <p:cNvPr id="652355" name="Text Box 67"/>
          <p:cNvSpPr txBox="1">
            <a:spLocks noChangeArrowheads="1"/>
          </p:cNvSpPr>
          <p:nvPr/>
        </p:nvSpPr>
        <p:spPr bwMode="auto">
          <a:xfrm>
            <a:off x="566738" y="198438"/>
            <a:ext cx="7932737" cy="24368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EEFF4B"/>
                </a:solidFill>
                <a:cs typeface="+mn-cs"/>
              </a:rPr>
              <a:t>me;j Ehypio nea;Ak; jhp QhgfKs;sjh! </a:t>
            </a:r>
          </a:p>
          <a:p>
            <a:pPr algn="ctr">
              <a:spcBef>
                <a:spcPct val="50000"/>
              </a:spcBef>
              <a:defRPr/>
            </a:pPr>
            <a:endParaRPr lang="en-US" sz="4400">
              <a:solidFill>
                <a:srgbClr val="EEFF4B"/>
              </a:solidFill>
              <a:latin typeface="" charset="0"/>
              <a:cs typeface="+mn-cs"/>
            </a:endParaRPr>
          </a:p>
        </p:txBody>
      </p:sp>
      <p:sp>
        <p:nvSpPr>
          <p:cNvPr id="652356" name="Text Box 68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652357" name="Rectangle 69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52358" name="Rectangle 70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70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6499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746500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7465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74650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49510" name="Group 7"/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746504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latin typeface="" charset="0"/>
                  <a:cs typeface="+mn-cs"/>
                </a:rPr>
                <a:t>J</a:t>
              </a:r>
            </a:p>
          </p:txBody>
        </p:sp>
        <p:grpSp>
          <p:nvGrpSpPr>
            <p:cNvPr id="149576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746506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746507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49577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149585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746510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09F32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1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2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3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4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5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746517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</p:grpSp>
          <p:sp>
            <p:nvSpPr>
              <p:cNvPr id="746518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11B0C5"/>
                    </a:solidFill>
                    <a:latin typeface="" charset="0"/>
                    <a:cs typeface="+mn-cs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49578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149581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7465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46522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746523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746524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746525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4652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4951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2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746529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746530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pic>
        <p:nvPicPr>
          <p:cNvPr id="14951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3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746533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pic>
        <p:nvPicPr>
          <p:cNvPr id="74653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40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289300" cy="17351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0000"/>
                </a:solidFill>
                <a:cs typeface="+mn-cs"/>
              </a:rPr>
              <a:t>fhythpirg;gLj;jg;gl;l Ntjhfkj;jpd;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xU </a:t>
            </a:r>
            <a:r>
              <a:rPr lang="en-US" sz="2400">
                <a:solidFill>
                  <a:srgbClr val="FF0000"/>
                </a:solidFill>
                <a:cs typeface="+mn-cs"/>
              </a:rPr>
              <a:t>nea;agl;l Jzp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pic>
        <p:nvPicPr>
          <p:cNvPr id="149526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8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0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1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2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48" name="Rectangle 52"/>
          <p:cNvSpPr>
            <a:spLocks noChangeArrowheads="1"/>
          </p:cNvSpPr>
          <p:nvPr/>
        </p:nvSpPr>
        <p:spPr bwMode="auto">
          <a:xfrm rot="17945350">
            <a:off x="4936331" y="486569"/>
            <a:ext cx="3463926" cy="6397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Ml;Lf; Fl;bahdthpd; fy;ahdtpUe;J</a:t>
            </a:r>
          </a:p>
          <a:p>
            <a:pPr>
              <a:defRPr/>
            </a:pPr>
            <a:endParaRPr lang="en-US">
              <a:solidFill>
                <a:srgbClr val="FFEA18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746549" name="Rectangle 53"/>
          <p:cNvSpPr>
            <a:spLocks noChangeArrowheads="1"/>
          </p:cNvSpPr>
          <p:nvPr/>
        </p:nvSpPr>
        <p:spPr bwMode="auto">
          <a:xfrm rot="17945350">
            <a:off x="5979319" y="1266031"/>
            <a:ext cx="1577975" cy="8683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0">
                <a:cs typeface="+mn-cs"/>
              </a:rPr>
              <a:t>,uz;lhk; tUif</a:t>
            </a:r>
          </a:p>
          <a:p>
            <a:pPr>
              <a:defRPr/>
            </a:pPr>
            <a:endParaRPr lang="en-US" b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endParaRPr lang="en-US">
              <a:solidFill>
                <a:srgbClr val="FFEA18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746550" name="Rectangle 54"/>
          <p:cNvSpPr>
            <a:spLocks noChangeArrowheads="1"/>
          </p:cNvSpPr>
          <p:nvPr/>
        </p:nvSpPr>
        <p:spPr bwMode="auto">
          <a:xfrm rot="17945350">
            <a:off x="6063456" y="1018382"/>
            <a:ext cx="2206625" cy="62388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Gkpapy; fpwp];JtpdMl;rp</a:t>
            </a:r>
          </a:p>
          <a:p>
            <a:pPr>
              <a:defRPr/>
            </a:pPr>
            <a:endParaRPr lang="en-US">
              <a:solidFill>
                <a:srgbClr val="FFEA18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746551" name="Rectangle 55"/>
          <p:cNvSpPr>
            <a:spLocks noChangeArrowheads="1"/>
          </p:cNvSpPr>
          <p:nvPr/>
        </p:nvSpPr>
        <p:spPr bwMode="auto">
          <a:xfrm rot="17945350">
            <a:off x="6199982" y="743743"/>
            <a:ext cx="2851150" cy="6397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Rpwe;j nts;is Mrd epahak;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100">
              <a:latin typeface="Arial" charset="0"/>
              <a:cs typeface="+mn-cs"/>
            </a:endParaRPr>
          </a:p>
        </p:txBody>
      </p:sp>
      <p:sp>
        <p:nvSpPr>
          <p:cNvPr id="746552" name="Rectangle 56"/>
          <p:cNvSpPr>
            <a:spLocks noChangeArrowheads="1"/>
          </p:cNvSpPr>
          <p:nvPr/>
        </p:nvSpPr>
        <p:spPr bwMode="auto">
          <a:xfrm rot="17945350">
            <a:off x="6841331" y="1118394"/>
            <a:ext cx="1990725" cy="62388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0">
                <a:cs typeface="+mn-cs"/>
              </a:rPr>
              <a:t>Gjpa thdk; Gjpa Gkp</a:t>
            </a:r>
          </a:p>
          <a:p>
            <a:pPr>
              <a:defRPr/>
            </a:pPr>
            <a:endParaRPr lang="en-US">
              <a:solidFill>
                <a:srgbClr val="F87B57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87B57"/>
              </a:solidFill>
              <a:latin typeface="Arial" charset="0"/>
              <a:cs typeface="+mn-cs"/>
            </a:endParaRPr>
          </a:p>
        </p:txBody>
      </p:sp>
      <p:grpSp>
        <p:nvGrpSpPr>
          <p:cNvPr id="149538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49543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46555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5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5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58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59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60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61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62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6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6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6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6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6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6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4656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49544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46571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4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5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7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8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7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74658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746586" name="Text Box 90"/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E957"/>
                </a:solidFill>
                <a:latin typeface="Comic Sans MS" charset="0"/>
                <a:cs typeface="+mn-cs"/>
              </a:rPr>
              <a:t> </a:t>
            </a:r>
            <a:endParaRPr lang="en-US" sz="2400" b="0">
              <a:solidFill>
                <a:srgbClr val="FFE957"/>
              </a:solidFill>
              <a:latin typeface="Comic Sans MS" charset="0"/>
              <a:cs typeface="+mn-cs"/>
            </a:endParaRPr>
          </a:p>
        </p:txBody>
      </p:sp>
      <p:sp>
        <p:nvSpPr>
          <p:cNvPr id="746587" name="Text Box 91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746588" name="Rectangle 92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746589" name="Rectangle 93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71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843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843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1558" name="Group 7"/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65844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latin typeface="" charset="0"/>
                  <a:cs typeface="+mn-cs"/>
                </a:rPr>
                <a:t>J</a:t>
              </a:r>
            </a:p>
          </p:txBody>
        </p:sp>
        <p:grpSp>
          <p:nvGrpSpPr>
            <p:cNvPr id="151669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844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658443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51670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151678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844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09F32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4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4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4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5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5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5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84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</p:grpSp>
          <p:sp>
            <p:nvSpPr>
              <p:cNvPr id="65845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11B0C5"/>
                    </a:solidFill>
                    <a:latin typeface="" charset="0"/>
                    <a:cs typeface="+mn-cs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51671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151674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845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845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65845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5846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846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5846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5156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6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8465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8466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pic>
        <p:nvPicPr>
          <p:cNvPr id="151564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6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846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pic>
        <p:nvPicPr>
          <p:cNvPr id="65847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8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9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0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1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72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7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Arial" charset="0"/>
                <a:cs typeface="+mn-cs"/>
              </a:rPr>
              <a:t>A FABRIC OF THE BIBLE</a:t>
            </a:r>
            <a:r>
              <a:rPr lang="ja-JP" altLang="en-US" sz="2400">
                <a:latin typeface="Arial"/>
                <a:cs typeface="+mn-cs"/>
              </a:rPr>
              <a:t>’</a:t>
            </a:r>
            <a:r>
              <a:rPr lang="en-US" sz="2400">
                <a:latin typeface="Arial" charset="0"/>
                <a:cs typeface="+mn-cs"/>
              </a:rPr>
              <a:t>S CHRONOLOGY </a:t>
            </a:r>
            <a:endParaRPr lang="en-US" sz="2000">
              <a:latin typeface="Arial" charset="0"/>
              <a:cs typeface="+mn-cs"/>
            </a:endParaRPr>
          </a:p>
        </p:txBody>
      </p:sp>
      <p:grpSp>
        <p:nvGrpSpPr>
          <p:cNvPr id="151574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8478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79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0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1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2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3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575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8485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6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7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88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576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8490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1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2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3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1577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78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58496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7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8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499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850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cs typeface="+mn-cs"/>
              </a:endParaRPr>
            </a:p>
          </p:txBody>
        </p:sp>
      </p:grpSp>
      <p:pic>
        <p:nvPicPr>
          <p:cNvPr id="151579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80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81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82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83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84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507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520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>
                <a:solidFill>
                  <a:schemeClr val="accent2"/>
                </a:solidFill>
                <a:latin typeface="Arial Black" charset="0"/>
                <a:cs typeface="+mn-cs"/>
              </a:rPr>
              <a:t>LAND COVENANT</a:t>
            </a:r>
          </a:p>
        </p:txBody>
      </p:sp>
      <p:sp>
        <p:nvSpPr>
          <p:cNvPr id="658508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6651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Arial Black" charset="0"/>
                <a:cs typeface="+mn-cs"/>
              </a:rPr>
              <a:t>ABRAHAMIC COVENANT</a:t>
            </a:r>
          </a:p>
        </p:txBody>
      </p:sp>
      <p:sp>
        <p:nvSpPr>
          <p:cNvPr id="658509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>
                <a:solidFill>
                  <a:schemeClr val="accent2"/>
                </a:solidFill>
                <a:latin typeface="Arial Black" charset="0"/>
                <a:cs typeface="+mn-cs"/>
              </a:rPr>
              <a:t>NEW COVENANT</a:t>
            </a:r>
          </a:p>
        </p:txBody>
      </p:sp>
      <p:sp>
        <p:nvSpPr>
          <p:cNvPr id="658510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>
                <a:solidFill>
                  <a:schemeClr val="accent2"/>
                </a:solidFill>
                <a:latin typeface="Arial Black" charset="0"/>
                <a:cs typeface="+mn-cs"/>
              </a:rPr>
              <a:t>DAVIDIC COVENANT</a:t>
            </a:r>
          </a:p>
        </p:txBody>
      </p:sp>
      <p:sp>
        <p:nvSpPr>
          <p:cNvPr id="658511" name="Rectangle 79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charset="0"/>
                <a:cs typeface="+mn-cs"/>
              </a:rPr>
              <a:t> MARRIAGE SUPPER OF </a:t>
            </a:r>
          </a:p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charset="0"/>
                <a:cs typeface="+mn-cs"/>
              </a:rPr>
              <a:t>           THE LAMB</a:t>
            </a:r>
          </a:p>
        </p:txBody>
      </p:sp>
      <p:sp>
        <p:nvSpPr>
          <p:cNvPr id="658512" name="Rectangle 80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charset="0"/>
                <a:cs typeface="+mn-cs"/>
              </a:rPr>
              <a:t>THE SECOND COMING</a:t>
            </a: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8513" name="Rectangle 81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charset="0"/>
                <a:cs typeface="+mn-cs"/>
              </a:rPr>
              <a:t>EARTHLY REIGN OF CHRIST</a:t>
            </a: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8514" name="Rectangle 82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latin typeface="Arial" charset="0"/>
                <a:cs typeface="+mn-cs"/>
              </a:rPr>
              <a:t>GREAT WHITE THRONE </a:t>
            </a:r>
          </a:p>
          <a:p>
            <a:pPr>
              <a:lnSpc>
                <a:spcPct val="90000"/>
              </a:lnSpc>
              <a:defRPr/>
            </a:pPr>
            <a:r>
              <a:rPr lang="en-US" sz="1100">
                <a:latin typeface="Arial" charset="0"/>
                <a:cs typeface="+mn-cs"/>
              </a:rPr>
              <a:t>          JUDGMENT</a:t>
            </a:r>
          </a:p>
        </p:txBody>
      </p:sp>
      <p:sp>
        <p:nvSpPr>
          <p:cNvPr id="658515" name="Rectangle 83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charset="0"/>
                <a:cs typeface="+mn-cs"/>
              </a:rPr>
              <a:t>NEW HEAVEN, NEW EARTH</a:t>
            </a:r>
          </a:p>
        </p:txBody>
      </p:sp>
      <p:grpSp>
        <p:nvGrpSpPr>
          <p:cNvPr id="151594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1617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851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1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2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2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2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2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2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2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2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2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2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2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3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31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8532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51618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853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3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3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3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3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3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7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8548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658550" name="Line 118"/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8552" name="AutoShape 120" descr="Large confetti"/>
          <p:cNvSpPr>
            <a:spLocks noChangeArrowheads="1"/>
          </p:cNvSpPr>
          <p:nvPr/>
        </p:nvSpPr>
        <p:spPr bwMode="auto">
          <a:xfrm>
            <a:off x="5465763" y="2489200"/>
            <a:ext cx="109537" cy="3657600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8553" name="Rectangle 121" descr="fhythpirg;gLj;jg;gl;l Ntjhfkk;"/>
          <p:cNvSpPr>
            <a:spLocks noChangeArrowheads="1"/>
          </p:cNvSpPr>
          <p:nvPr/>
        </p:nvSpPr>
        <p:spPr bwMode="auto">
          <a:xfrm>
            <a:off x="-231775" y="0"/>
            <a:ext cx="9144000" cy="6858000"/>
          </a:xfrm>
          <a:prstGeom prst="rect">
            <a:avLst/>
          </a:prstGeom>
          <a:solidFill>
            <a:srgbClr val="00010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pSp>
        <p:nvGrpSpPr>
          <p:cNvPr id="658554" name="Group 122"/>
          <p:cNvGrpSpPr>
            <a:grpSpLocks/>
          </p:cNvGrpSpPr>
          <p:nvPr/>
        </p:nvGrpSpPr>
        <p:grpSpPr bwMode="auto">
          <a:xfrm>
            <a:off x="3117850" y="1689100"/>
            <a:ext cx="487363" cy="3595688"/>
            <a:chOff x="1923" y="1773"/>
            <a:chExt cx="307" cy="1989"/>
          </a:xfrm>
        </p:grpSpPr>
        <p:sp>
          <p:nvSpPr>
            <p:cNvPr id="658555" name="Rectangle 123"/>
            <p:cNvSpPr>
              <a:spLocks noChangeArrowheads="1"/>
            </p:cNvSpPr>
            <p:nvPr/>
          </p:nvSpPr>
          <p:spPr bwMode="auto">
            <a:xfrm rot="17954414">
              <a:off x="1082" y="2614"/>
              <a:ext cx="1989" cy="307"/>
            </a:xfrm>
            <a:prstGeom prst="rect">
              <a:avLst/>
            </a:pr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b="0">
                  <a:cs typeface="+mn-cs"/>
                </a:rPr>
                <a:t>,uz;lhk; tUif</a:t>
              </a:r>
              <a:endParaRPr lang="en-US" sz="3200" b="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658556" name="Rectangle 124"/>
            <p:cNvSpPr>
              <a:spLocks noChangeArrowheads="1"/>
            </p:cNvSpPr>
            <p:nvPr/>
          </p:nvSpPr>
          <p:spPr bwMode="auto">
            <a:xfrm rot="17954414">
              <a:off x="1909" y="2856"/>
              <a:ext cx="20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CC33">
                          <a:gamma/>
                          <a:shade val="46275"/>
                          <a:invGamma/>
                        </a:srgbClr>
                      </a:gs>
                      <a:gs pos="50000">
                        <a:srgbClr val="33CC33"/>
                      </a:gs>
                      <a:gs pos="100000">
                        <a:srgbClr val="33CC33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>
                <a:defRPr/>
              </a:pPr>
              <a:endParaRPr lang="en-US" sz="2400" b="0">
                <a:cs typeface="+mn-cs"/>
              </a:endParaRPr>
            </a:p>
          </p:txBody>
        </p:sp>
      </p:grpSp>
      <p:grpSp>
        <p:nvGrpSpPr>
          <p:cNvPr id="658557" name="Group 125"/>
          <p:cNvGrpSpPr>
            <a:grpSpLocks/>
          </p:cNvGrpSpPr>
          <p:nvPr/>
        </p:nvGrpSpPr>
        <p:grpSpPr bwMode="auto">
          <a:xfrm>
            <a:off x="7151688" y="2814638"/>
            <a:ext cx="974725" cy="2163762"/>
            <a:chOff x="4464" y="2206"/>
            <a:chExt cx="614" cy="1363"/>
          </a:xfrm>
        </p:grpSpPr>
        <p:sp>
          <p:nvSpPr>
            <p:cNvPr id="658558" name="Rectangle 126"/>
            <p:cNvSpPr>
              <a:spLocks noChangeArrowheads="1"/>
            </p:cNvSpPr>
            <p:nvPr/>
          </p:nvSpPr>
          <p:spPr bwMode="auto">
            <a:xfrm rot="17956404">
              <a:off x="4090" y="2580"/>
              <a:ext cx="1363" cy="614"/>
            </a:xfrm>
            <a:prstGeom prst="rect">
              <a:avLst/>
            </a:pr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b="0">
                  <a:cs typeface="+mn-cs"/>
                </a:rPr>
                <a:t>Gjpa thdk;</a:t>
              </a:r>
            </a:p>
            <a:p>
              <a:pPr algn="ctr">
                <a:defRPr/>
              </a:pPr>
              <a:r>
                <a:rPr lang="en-US" sz="3200" b="0">
                  <a:cs typeface="+mn-cs"/>
                </a:rPr>
                <a:t>Gjpa Gkp</a:t>
              </a:r>
            </a:p>
          </p:txBody>
        </p:sp>
        <p:sp>
          <p:nvSpPr>
            <p:cNvPr id="658559" name="Rectangle 127"/>
            <p:cNvSpPr>
              <a:spLocks noChangeArrowheads="1"/>
            </p:cNvSpPr>
            <p:nvPr/>
          </p:nvSpPr>
          <p:spPr bwMode="auto">
            <a:xfrm rot="17956404">
              <a:off x="4774" y="2622"/>
              <a:ext cx="1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CC33">
                          <a:gamma/>
                          <a:shade val="46275"/>
                          <a:invGamma/>
                        </a:srgbClr>
                      </a:gs>
                      <a:gs pos="50000">
                        <a:srgbClr val="33CC33"/>
                      </a:gs>
                      <a:gs pos="100000">
                        <a:srgbClr val="33CC33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6000" b="0">
                <a:latin typeface="Arial" charset="0"/>
                <a:cs typeface="+mn-cs"/>
              </a:endParaRPr>
            </a:p>
          </p:txBody>
        </p:sp>
      </p:grpSp>
      <p:grpSp>
        <p:nvGrpSpPr>
          <p:cNvPr id="658560" name="Group 128"/>
          <p:cNvGrpSpPr>
            <a:grpSpLocks/>
          </p:cNvGrpSpPr>
          <p:nvPr/>
        </p:nvGrpSpPr>
        <p:grpSpPr bwMode="auto">
          <a:xfrm>
            <a:off x="5842000" y="1795463"/>
            <a:ext cx="974725" cy="3117850"/>
            <a:chOff x="3596" y="1805"/>
            <a:chExt cx="614" cy="1964"/>
          </a:xfrm>
        </p:grpSpPr>
        <p:sp>
          <p:nvSpPr>
            <p:cNvPr id="658561" name="Rectangle 129"/>
            <p:cNvSpPr>
              <a:spLocks noChangeArrowheads="1"/>
            </p:cNvSpPr>
            <p:nvPr/>
          </p:nvSpPr>
          <p:spPr bwMode="auto">
            <a:xfrm rot="17956139">
              <a:off x="2921" y="2480"/>
              <a:ext cx="1964" cy="614"/>
            </a:xfrm>
            <a:prstGeom prst="rect">
              <a:avLst/>
            </a:pr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cs typeface="+mn-cs"/>
                </a:rPr>
                <a:t>Rpwe;j nts;is </a:t>
              </a:r>
            </a:p>
            <a:p>
              <a:pPr>
                <a:defRPr/>
              </a:pPr>
              <a:r>
                <a:rPr lang="en-US" sz="3200">
                  <a:cs typeface="+mn-cs"/>
                </a:rPr>
                <a:t>Mrd epahak;</a:t>
              </a:r>
            </a:p>
          </p:txBody>
        </p:sp>
        <p:sp>
          <p:nvSpPr>
            <p:cNvPr id="658562" name="Rectangle 130"/>
            <p:cNvSpPr>
              <a:spLocks noChangeArrowheads="1"/>
            </p:cNvSpPr>
            <p:nvPr/>
          </p:nvSpPr>
          <p:spPr bwMode="auto">
            <a:xfrm rot="17956139">
              <a:off x="3583" y="2824"/>
              <a:ext cx="230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CC33">
                          <a:gamma/>
                          <a:shade val="46275"/>
                          <a:invGamma/>
                        </a:srgbClr>
                      </a:gs>
                      <a:gs pos="50000">
                        <a:srgbClr val="33CC33"/>
                      </a:gs>
                      <a:gs pos="100000">
                        <a:srgbClr val="33CC33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</p:grpSp>
      <p:grpSp>
        <p:nvGrpSpPr>
          <p:cNvPr id="658563" name="Group 131"/>
          <p:cNvGrpSpPr>
            <a:grpSpLocks/>
          </p:cNvGrpSpPr>
          <p:nvPr/>
        </p:nvGrpSpPr>
        <p:grpSpPr bwMode="auto">
          <a:xfrm>
            <a:off x="4311650" y="2035175"/>
            <a:ext cx="977900" cy="3484563"/>
            <a:chOff x="2725" y="1328"/>
            <a:chExt cx="105" cy="2195"/>
          </a:xfrm>
        </p:grpSpPr>
        <p:sp>
          <p:nvSpPr>
            <p:cNvPr id="658564" name="Rectangle 132"/>
            <p:cNvSpPr>
              <a:spLocks noChangeArrowheads="1"/>
            </p:cNvSpPr>
            <p:nvPr/>
          </p:nvSpPr>
          <p:spPr bwMode="auto">
            <a:xfrm rot="17956047">
              <a:off x="1680" y="2373"/>
              <a:ext cx="2195" cy="105"/>
            </a:xfrm>
            <a:prstGeom prst="rect">
              <a:avLst/>
            </a:pr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>
                  <a:cs typeface="+mn-cs"/>
                </a:rPr>
                <a:t>Gkpapy; fpwp];Jtpd; </a:t>
              </a:r>
            </a:p>
            <a:p>
              <a:pPr algn="ctr">
                <a:defRPr/>
              </a:pPr>
              <a:r>
                <a:rPr lang="en-US" sz="3200">
                  <a:cs typeface="+mn-cs"/>
                </a:rPr>
                <a:t>Ml;rp</a:t>
              </a:r>
            </a:p>
          </p:txBody>
        </p:sp>
        <p:sp>
          <p:nvSpPr>
            <p:cNvPr id="658565" name="Rectangle 133"/>
            <p:cNvSpPr>
              <a:spLocks noChangeArrowheads="1"/>
            </p:cNvSpPr>
            <p:nvPr/>
          </p:nvSpPr>
          <p:spPr bwMode="auto">
            <a:xfrm rot="17956047">
              <a:off x="2712" y="2598"/>
              <a:ext cx="230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CC33">
                          <a:gamma/>
                          <a:shade val="46275"/>
                          <a:invGamma/>
                        </a:srgbClr>
                      </a:gs>
                      <a:gs pos="50000">
                        <a:srgbClr val="33CC33"/>
                      </a:gs>
                      <a:gs pos="100000">
                        <a:srgbClr val="33CC33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</p:grpSp>
      <p:grpSp>
        <p:nvGrpSpPr>
          <p:cNvPr id="658566" name="Group 134"/>
          <p:cNvGrpSpPr>
            <a:grpSpLocks/>
          </p:cNvGrpSpPr>
          <p:nvPr/>
        </p:nvGrpSpPr>
        <p:grpSpPr bwMode="auto">
          <a:xfrm rot="256301">
            <a:off x="1816100" y="1181100"/>
            <a:ext cx="1463675" cy="3195638"/>
            <a:chOff x="958" y="1822"/>
            <a:chExt cx="281" cy="1798"/>
          </a:xfrm>
        </p:grpSpPr>
        <p:sp>
          <p:nvSpPr>
            <p:cNvPr id="658567" name="Rectangle 135"/>
            <p:cNvSpPr>
              <a:spLocks noChangeArrowheads="1"/>
            </p:cNvSpPr>
            <p:nvPr/>
          </p:nvSpPr>
          <p:spPr bwMode="auto">
            <a:xfrm rot="17955337">
              <a:off x="200" y="2580"/>
              <a:ext cx="1798" cy="281"/>
            </a:xfrm>
            <a:prstGeom prst="rect">
              <a:avLst/>
            </a:pr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5000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>
                  <a:cs typeface="+mn-cs"/>
                </a:rPr>
                <a:t>Ml;Lf; Fl;bahdthpd; fy;ahdtpUe;J</a:t>
              </a:r>
            </a:p>
          </p:txBody>
        </p:sp>
        <p:sp>
          <p:nvSpPr>
            <p:cNvPr id="658568" name="Rectangle 136"/>
            <p:cNvSpPr>
              <a:spLocks noChangeArrowheads="1"/>
            </p:cNvSpPr>
            <p:nvPr/>
          </p:nvSpPr>
          <p:spPr bwMode="auto">
            <a:xfrm rot="17955337">
              <a:off x="975" y="2792"/>
              <a:ext cx="205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CC33">
                          <a:gamma/>
                          <a:shade val="46275"/>
                          <a:invGamma/>
                        </a:srgbClr>
                      </a:gs>
                      <a:gs pos="50000">
                        <a:srgbClr val="33CC33"/>
                      </a:gs>
                      <a:gs pos="100000">
                        <a:srgbClr val="33CC33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</p:grpSp>
      <p:sp>
        <p:nvSpPr>
          <p:cNvPr id="658569" name="Text Box 13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658570" name="Rectangle 138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58571" name="Rectangle 139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73</a:t>
            </a:r>
          </a:p>
        </p:txBody>
      </p:sp>
      <p:sp>
        <p:nvSpPr>
          <p:cNvPr id="658572" name="Text Box 140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8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8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8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8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8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8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8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8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8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8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7411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741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741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3606" name="Group 7"/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657416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latin typeface="" charset="0"/>
                  <a:cs typeface="+mn-cs"/>
                </a:rPr>
                <a:t>J</a:t>
              </a:r>
            </a:p>
          </p:txBody>
        </p:sp>
        <p:grpSp>
          <p:nvGrpSpPr>
            <p:cNvPr id="153702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7418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657419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53703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153711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7422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09F32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3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4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5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6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7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8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7429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</p:grpSp>
          <p:sp>
            <p:nvSpPr>
              <p:cNvPr id="657430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11B0C5"/>
                    </a:solidFill>
                    <a:latin typeface="" charset="0"/>
                    <a:cs typeface="+mn-cs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53704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153707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743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7434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657435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57436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7437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57438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5360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40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7441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7442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pic>
        <p:nvPicPr>
          <p:cNvPr id="153612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4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744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pic>
        <p:nvPicPr>
          <p:cNvPr id="65744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6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7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8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9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5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930650" cy="2441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0000"/>
                </a:solidFill>
                <a:cs typeface="+mn-cs"/>
              </a:rPr>
              <a:t>fhythpirg;gLj;jg;gl;l Ntjhfkj;jpd;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xU </a:t>
            </a:r>
            <a:r>
              <a:rPr lang="en-US" sz="2800">
                <a:solidFill>
                  <a:srgbClr val="FF0000"/>
                </a:solidFill>
                <a:cs typeface="+mn-cs"/>
              </a:rPr>
              <a:t>nea;agl;l Jzp</a:t>
            </a:r>
          </a:p>
          <a:p>
            <a:pPr>
              <a:defRPr/>
            </a:pPr>
            <a:endParaRPr lang="en-US" sz="2800">
              <a:solidFill>
                <a:srgbClr val="FF0000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cs typeface="+mn-cs"/>
            </a:endParaRPr>
          </a:p>
        </p:txBody>
      </p:sp>
      <p:grpSp>
        <p:nvGrpSpPr>
          <p:cNvPr id="153622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7454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5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6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7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8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59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623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7461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2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3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4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624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7466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7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8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69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25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26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57472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3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4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475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747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cs typeface="+mn-cs"/>
              </a:endParaRPr>
            </a:p>
          </p:txBody>
        </p:sp>
      </p:grpSp>
      <p:pic>
        <p:nvPicPr>
          <p:cNvPr id="15362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46575" y="21034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2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83" name="Text Box 75"/>
          <p:cNvSpPr txBox="1">
            <a:spLocks noChangeArrowheads="1"/>
          </p:cNvSpPr>
          <p:nvPr/>
        </p:nvSpPr>
        <p:spPr bwMode="auto">
          <a:xfrm>
            <a:off x="3051175" y="3505200"/>
            <a:ext cx="51577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9C0031"/>
                </a:solidFill>
                <a:cs typeface="+mn-cs"/>
              </a:rPr>
              <a:t>Njrj;jpd; cld;gbf;if</a:t>
            </a:r>
            <a:endParaRPr lang="en-US" sz="3200" b="0">
              <a:solidFill>
                <a:srgbClr val="9C0031"/>
              </a:solidFill>
              <a:latin typeface="Arial Black" charset="0"/>
              <a:cs typeface="+mn-cs"/>
            </a:endParaRPr>
          </a:p>
        </p:txBody>
      </p:sp>
      <p:sp>
        <p:nvSpPr>
          <p:cNvPr id="657484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FF0000"/>
                </a:solidFill>
                <a:cs typeface="+mn-cs"/>
              </a:rPr>
              <a:t>Mgpufhkpd; cld;gbf;if</a:t>
            </a:r>
          </a:p>
        </p:txBody>
      </p:sp>
      <p:sp>
        <p:nvSpPr>
          <p:cNvPr id="657485" name="Text Box 77"/>
          <p:cNvSpPr txBox="1">
            <a:spLocks noChangeArrowheads="1"/>
          </p:cNvSpPr>
          <p:nvPr/>
        </p:nvSpPr>
        <p:spPr bwMode="auto">
          <a:xfrm>
            <a:off x="4310063" y="5160963"/>
            <a:ext cx="4092575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hlink"/>
                </a:solidFill>
                <a:cs typeface="+mn-cs"/>
              </a:rPr>
              <a:t>Gjpa cld;gbf;if</a:t>
            </a:r>
            <a:endParaRPr lang="en-US" sz="3200" b="0">
              <a:solidFill>
                <a:schemeClr val="hlink"/>
              </a:solidFill>
              <a:latin typeface="Arial Black" charset="0"/>
              <a:cs typeface="+mn-cs"/>
            </a:endParaRPr>
          </a:p>
        </p:txBody>
      </p:sp>
      <p:sp>
        <p:nvSpPr>
          <p:cNvPr id="657486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5233987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336600"/>
                </a:solidFill>
                <a:cs typeface="+mn-cs"/>
              </a:rPr>
              <a:t>jhtPjpd; cld;gbf;if</a:t>
            </a:r>
            <a:endParaRPr lang="en-US" sz="3200" b="0">
              <a:solidFill>
                <a:srgbClr val="336600"/>
              </a:solidFill>
              <a:latin typeface="Arial Black" charset="0"/>
              <a:cs typeface="+mn-cs"/>
            </a:endParaRPr>
          </a:p>
        </p:txBody>
      </p:sp>
      <p:sp>
        <p:nvSpPr>
          <p:cNvPr id="657487" name="Rectangle 79"/>
          <p:cNvSpPr>
            <a:spLocks noChangeArrowheads="1"/>
          </p:cNvSpPr>
          <p:nvPr/>
        </p:nvSpPr>
        <p:spPr bwMode="auto">
          <a:xfrm rot="17945350">
            <a:off x="4828381" y="548481"/>
            <a:ext cx="3463926" cy="39528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Ml;Lf; Fl;bahdthpd; fy;ahdtpUe;J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7488" name="Rectangle 80"/>
          <p:cNvSpPr>
            <a:spLocks noChangeArrowheads="1"/>
          </p:cNvSpPr>
          <p:nvPr/>
        </p:nvSpPr>
        <p:spPr bwMode="auto">
          <a:xfrm rot="17945350">
            <a:off x="5871369" y="1327944"/>
            <a:ext cx="1577975" cy="62388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0">
                <a:cs typeface="+mn-cs"/>
              </a:rPr>
              <a:t>,uz;lhk; tUif</a:t>
            </a:r>
          </a:p>
          <a:p>
            <a:pPr>
              <a:defRPr/>
            </a:pPr>
            <a:endParaRPr lang="en-US" b="0">
              <a:solidFill>
                <a:schemeClr val="bg1"/>
              </a:solidFill>
              <a:cs typeface="+mn-cs"/>
            </a:endParaRP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7489" name="Rectangle 81"/>
          <p:cNvSpPr>
            <a:spLocks noChangeArrowheads="1"/>
          </p:cNvSpPr>
          <p:nvPr/>
        </p:nvSpPr>
        <p:spPr bwMode="auto">
          <a:xfrm rot="17945350">
            <a:off x="5791994" y="797719"/>
            <a:ext cx="2857500" cy="3794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Gkpapy; fpwp];JtpdMl;rp</a:t>
            </a: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7490" name="Rectangle 82"/>
          <p:cNvSpPr>
            <a:spLocks noChangeArrowheads="1"/>
          </p:cNvSpPr>
          <p:nvPr/>
        </p:nvSpPr>
        <p:spPr bwMode="auto">
          <a:xfrm rot="17945350">
            <a:off x="6064250" y="755650"/>
            <a:ext cx="2963863" cy="39528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Rpwe;j nts;is Mrd epahak;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latin typeface="Arial" charset="0"/>
              <a:cs typeface="+mn-cs"/>
            </a:endParaRPr>
          </a:p>
        </p:txBody>
      </p:sp>
      <p:sp>
        <p:nvSpPr>
          <p:cNvPr id="657491" name="Rectangle 83"/>
          <p:cNvSpPr>
            <a:spLocks noChangeArrowheads="1"/>
          </p:cNvSpPr>
          <p:nvPr/>
        </p:nvSpPr>
        <p:spPr bwMode="auto">
          <a:xfrm rot="17945350">
            <a:off x="6637338" y="1016000"/>
            <a:ext cx="2370137" cy="3794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0">
                <a:cs typeface="+mn-cs"/>
              </a:rPr>
              <a:t>Gjpa thdk; Gjpa Gkp</a:t>
            </a:r>
          </a:p>
          <a:p>
            <a:pPr>
              <a:lnSpc>
                <a:spcPct val="80000"/>
              </a:lnSpc>
              <a:defRPr/>
            </a:pPr>
            <a:endParaRPr lang="en-US" sz="1100">
              <a:solidFill>
                <a:srgbClr val="F87B57"/>
              </a:solidFill>
              <a:latin typeface="Arial" charset="0"/>
              <a:cs typeface="+mn-cs"/>
            </a:endParaRPr>
          </a:p>
        </p:txBody>
      </p:sp>
      <p:grpSp>
        <p:nvGrpSpPr>
          <p:cNvPr id="153642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53650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749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49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49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49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49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49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0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0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0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0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0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50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50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50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750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53651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751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1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2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2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2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2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752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657528" name="Text Box 120"/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E957"/>
                </a:solidFill>
                <a:latin typeface="Comic Sans MS" charset="0"/>
                <a:cs typeface="+mn-cs"/>
              </a:rPr>
              <a:t> </a:t>
            </a:r>
            <a:endParaRPr lang="en-US" sz="2400" b="0">
              <a:solidFill>
                <a:srgbClr val="FFE957"/>
              </a:solidFill>
              <a:latin typeface="Comic Sans MS" charset="0"/>
              <a:cs typeface="+mn-cs"/>
            </a:endParaRPr>
          </a:p>
        </p:txBody>
      </p:sp>
      <p:sp>
        <p:nvSpPr>
          <p:cNvPr id="657529" name="Line 121"/>
          <p:cNvSpPr>
            <a:spLocks noChangeShapeType="1"/>
          </p:cNvSpPr>
          <p:nvPr/>
        </p:nvSpPr>
        <p:spPr bwMode="auto">
          <a:xfrm>
            <a:off x="7872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7530" name="Line 122"/>
          <p:cNvSpPr>
            <a:spLocks noChangeShapeType="1"/>
          </p:cNvSpPr>
          <p:nvPr/>
        </p:nvSpPr>
        <p:spPr bwMode="auto">
          <a:xfrm>
            <a:off x="7999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7531" name="Line 123"/>
          <p:cNvSpPr>
            <a:spLocks noChangeShapeType="1"/>
          </p:cNvSpPr>
          <p:nvPr/>
        </p:nvSpPr>
        <p:spPr bwMode="auto">
          <a:xfrm>
            <a:off x="8126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7532" name="Text Box 124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657533" name="Rectangle 125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57534" name="Rectangle 126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74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638" y="0"/>
            <a:ext cx="941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03" name="Rectangle 3"/>
          <p:cNvSpPr>
            <a:spLocks noChangeArrowheads="1"/>
          </p:cNvSpPr>
          <p:nvPr/>
        </p:nvSpPr>
        <p:spPr bwMode="auto">
          <a:xfrm>
            <a:off x="-215900" y="0"/>
            <a:ext cx="93599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07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09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10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11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0043" name="Text Box 4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4004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40045" name="Rectangle 4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75</a:t>
            </a:r>
          </a:p>
        </p:txBody>
      </p:sp>
      <p:sp>
        <p:nvSpPr>
          <p:cNvPr id="640046" name="Text Box 4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8</a:t>
            </a:r>
          </a:p>
        </p:txBody>
      </p:sp>
      <p:sp>
        <p:nvSpPr>
          <p:cNvPr id="640047" name="Text Box 4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640048" name="Rectangle 48"/>
          <p:cNvSpPr>
            <a:spLocks noChangeArrowheads="1"/>
          </p:cNvSpPr>
          <p:nvPr/>
        </p:nvSpPr>
        <p:spPr bwMode="auto">
          <a:xfrm>
            <a:off x="7567613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40055" name="Text Box 55"/>
          <p:cNvSpPr txBox="1">
            <a:spLocks noChangeArrowheads="1"/>
          </p:cNvSpPr>
          <p:nvPr/>
        </p:nvSpPr>
        <p:spPr bwMode="auto">
          <a:xfrm>
            <a:off x="241300" y="838200"/>
            <a:ext cx="8623300" cy="210026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,e;j etpdkhd ,Ugj;Njhuhk; Ehw;whd;wpy;, 4&gt;000-tUlk; goikahd, Mz;ltUf;Fk; mtUila Njhodhd MgpufhKf;Fk; ,ilNa ele;j xg;ge;jj;ij ehk; Vw;Wf;nfhs;s KbAkh? (Mjp 12 &amp; 15)                              </a:t>
            </a:r>
          </a:p>
          <a:p>
            <a:pPr algn="ctr">
              <a:spcBef>
                <a:spcPct val="50000"/>
              </a:spcBef>
              <a:defRPr/>
            </a:pPr>
            <a:endParaRPr lang="en-US" sz="24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152400" y="3175000"/>
            <a:ext cx="8737600" cy="23558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Mkhk;… </a:t>
            </a:r>
            <a:r>
              <a:rPr lang="en-US" sz="2400" i="1">
                <a:solidFill>
                  <a:srgbClr val="99CCFF"/>
                </a:solidFill>
                <a:cs typeface="+mn-cs"/>
              </a:rPr>
              <a:t>kpf Js;spakhf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cs typeface="+mn-cs"/>
              </a:rPr>
              <a:t>…</a:t>
            </a:r>
          </a:p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Mz;lth; jpUk;g &lt;rhf;fplk; epidTf;$h;e;jhh; Mjpahfkk;  26.</a:t>
            </a:r>
          </a:p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ahf;Nfhgplk; jpUk;g Ngrpdhh; Mjpahfkk;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cs typeface="+mn-cs"/>
              </a:rPr>
              <a:t> 35.</a:t>
            </a:r>
          </a:p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kWgbAk; NahNrg;NghL Mjpahfkk; 48.</a:t>
            </a:r>
          </a:p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cs typeface="+mn-cs"/>
              </a:rPr>
              <a:t>NkhNrNahL, ahj; 6…NahRthNthL NahRth 1.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endParaRPr lang="en-US" sz="240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640057" name="Text Box 57"/>
          <p:cNvSpPr txBox="1">
            <a:spLocks noChangeArrowheads="1"/>
          </p:cNvSpPr>
          <p:nvPr/>
        </p:nvSpPr>
        <p:spPr bwMode="auto">
          <a:xfrm>
            <a:off x="774700" y="228600"/>
            <a:ext cx="7835900" cy="11604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,q;Nf xU Nfs;tp cs;sJ:</a:t>
            </a:r>
          </a:p>
          <a:p>
            <a:pPr algn="ctr">
              <a:spcBef>
                <a:spcPct val="50000"/>
              </a:spcBef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40058" name="Text Box 58"/>
          <p:cNvSpPr txBox="1">
            <a:spLocks noChangeArrowheads="1"/>
          </p:cNvSpPr>
          <p:nvPr/>
        </p:nvSpPr>
        <p:spPr bwMode="auto">
          <a:xfrm>
            <a:off x="944563" y="5689600"/>
            <a:ext cx="7175500" cy="13700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filrpahf …. Kf;fpakhf ….. Nkrpah ,ij epiwNtw;w te;jhh;! </a:t>
            </a: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640059" name="Text Box 59"/>
          <p:cNvSpPr txBox="1">
            <a:spLocks noChangeArrowheads="1"/>
          </p:cNvSpPr>
          <p:nvPr/>
        </p:nvSpPr>
        <p:spPr bwMode="auto">
          <a:xfrm>
            <a:off x="457200" y="2430463"/>
            <a:ext cx="8140700" cy="1054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i="1">
                <a:solidFill>
                  <a:srgbClr val="99CCFF"/>
                </a:solidFill>
                <a:cs typeface="+mn-cs"/>
              </a:rPr>
              <a:t>(ftdpf;f: ,J cyfk; KYtJk; nkhopahf;fk; nra;ag;gl;l vy;yh nkhopngah;g;GfspYk; kpf Js;spakhf nkhopngah;f;fg;gl;Ls;sJ!)</a:t>
            </a:r>
          </a:p>
          <a:p>
            <a:pPr algn="ctr">
              <a:spcBef>
                <a:spcPct val="50000"/>
              </a:spcBef>
              <a:defRPr/>
            </a:pPr>
            <a:endParaRPr lang="en-US" sz="1800" i="1">
              <a:solidFill>
                <a:srgbClr val="99CC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1026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539652" name="Text Box 1028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39653" name="Text Box 1029"/>
          <p:cNvSpPr txBox="1">
            <a:spLocks noChangeArrowheads="1"/>
          </p:cNvSpPr>
          <p:nvPr/>
        </p:nvSpPr>
        <p:spPr bwMode="auto">
          <a:xfrm>
            <a:off x="8450263" y="48339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39654" name="Rectangle 1030"/>
          <p:cNvSpPr>
            <a:spLocks noChangeArrowheads="1"/>
          </p:cNvSpPr>
          <p:nvPr/>
        </p:nvSpPr>
        <p:spPr bwMode="auto">
          <a:xfrm>
            <a:off x="373063" y="2225675"/>
            <a:ext cx="8977312" cy="4152419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AFD00"/>
                </a:solidFill>
                <a:cs typeface="+mn-cs"/>
              </a:rPr>
              <a:t>Mifahy; ,g;gbg;gl;l</a:t>
            </a:r>
            <a:r>
              <a:rPr lang="en-US" sz="4400">
                <a:solidFill>
                  <a:srgbClr val="FAFD00"/>
                </a:solidFill>
                <a:latin typeface="Times New Roman" charset="0"/>
                <a:cs typeface="+mn-cs"/>
              </a:rPr>
              <a:t> </a:t>
            </a:r>
            <a:r>
              <a:rPr lang="en-US" sz="4400" u="sng">
                <a:solidFill>
                  <a:srgbClr val="FFFFFF"/>
                </a:solidFill>
                <a:cs typeface="+mn-cs"/>
              </a:rPr>
              <a:t>mstplKbahj</a:t>
            </a:r>
            <a:r>
              <a:rPr lang="en-US" sz="4400" i="1" u="sng">
                <a:solidFill>
                  <a:srgbClr val="FFFFFF"/>
                </a:solidFill>
                <a:latin typeface="Times New Roman" charset="0"/>
                <a:cs typeface="+mn-cs"/>
              </a:rPr>
              <a:t>, </a:t>
            </a:r>
            <a:r>
              <a:rPr lang="en-US" sz="4400" i="1" u="sng">
                <a:solidFill>
                  <a:srgbClr val="FFFFFF"/>
                </a:solidFill>
                <a:cs typeface="+mn-cs"/>
              </a:rPr>
              <a:t>Neh;rhpahd </a:t>
            </a:r>
            <a:r>
              <a:rPr lang="en-US" sz="4400" i="1" u="sng">
                <a:solidFill>
                  <a:srgbClr val="FFFFFF"/>
                </a:solidFill>
                <a:latin typeface="Times New Roman" charset="0"/>
                <a:cs typeface="+mn-cs"/>
              </a:rPr>
              <a:t>           </a:t>
            </a:r>
            <a:r>
              <a:rPr lang="en-US" sz="4400" i="1">
                <a:solidFill>
                  <a:srgbClr val="FAFD00"/>
                </a:solidFill>
                <a:cs typeface="+mn-cs"/>
              </a:rPr>
              <a:t>thf;Fjj;q;fs; cq;fs; Ntjhfkj;jpy; ,Ug;gjhy;</a:t>
            </a:r>
            <a:r>
              <a:rPr lang="en-US" sz="4400" i="1" u="sng">
                <a:solidFill>
                  <a:srgbClr val="FAFD00"/>
                </a:solidFill>
                <a:cs typeface="+mn-cs"/>
              </a:rPr>
              <a:t> </a:t>
            </a:r>
            <a:r>
              <a:rPr lang="en-US" sz="4400">
                <a:solidFill>
                  <a:srgbClr val="FAFD00"/>
                </a:solidFill>
                <a:latin typeface="Times New Roman" charset="0"/>
                <a:cs typeface="+mn-cs"/>
              </a:rPr>
              <a:t>…</a:t>
            </a:r>
            <a:r>
              <a:rPr lang="en-US" sz="4400">
                <a:solidFill>
                  <a:srgbClr val="FAFD00"/>
                </a:solidFill>
                <a:cs typeface="+mn-cs"/>
              </a:rPr>
              <a:t>mij vg;gbahfpYk; ehk; ifahs Ntz;Lk;</a:t>
            </a:r>
            <a:r>
              <a:rPr lang="en-US" sz="4400">
                <a:solidFill>
                  <a:srgbClr val="FAFD00"/>
                </a:solidFill>
                <a:latin typeface="Times New Roman" charset="0"/>
                <a:cs typeface="+mn-cs"/>
              </a:rPr>
              <a:t> !</a:t>
            </a:r>
          </a:p>
        </p:txBody>
      </p:sp>
      <p:sp>
        <p:nvSpPr>
          <p:cNvPr id="539655" name="Text Box 1031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39656" name="Rectangle 10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39659" name="Rectangle 1035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76</a:t>
            </a:r>
          </a:p>
        </p:txBody>
      </p:sp>
      <p:sp>
        <p:nvSpPr>
          <p:cNvPr id="539661" name="Rectangle 1037"/>
          <p:cNvSpPr>
            <a:spLocks noChangeArrowheads="1"/>
          </p:cNvSpPr>
          <p:nvPr/>
        </p:nvSpPr>
        <p:spPr bwMode="auto">
          <a:xfrm>
            <a:off x="781050" y="287338"/>
            <a:ext cx="8008938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5400">
                <a:cs typeface="+mn-cs"/>
              </a:rPr>
              <a:t>mjdhy;</a:t>
            </a:r>
            <a:r>
              <a:rPr lang="en-US" sz="5400">
                <a:latin typeface="Times New Roman" charset="0"/>
                <a:cs typeface="+mn-cs"/>
              </a:rPr>
              <a:t>…</a:t>
            </a:r>
            <a:r>
              <a:rPr lang="en-US" sz="5400">
                <a:cs typeface="+mn-cs"/>
              </a:rPr>
              <a:t>,itnay;yhk; nrhy;yg;gl;bUf;f</a:t>
            </a:r>
            <a:r>
              <a:rPr lang="en-US" sz="5400">
                <a:latin typeface="Times New Roman" charset="0"/>
                <a:cs typeface="+mn-cs"/>
              </a:rPr>
              <a:t>:</a:t>
            </a:r>
            <a:endParaRPr lang="en-US" sz="4000">
              <a:latin typeface="Times New Roman" charset="0"/>
              <a:cs typeface="+mn-cs"/>
            </a:endParaRPr>
          </a:p>
        </p:txBody>
      </p:sp>
      <p:sp>
        <p:nvSpPr>
          <p:cNvPr id="539662" name="Text Box 1038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8" name="Rectangle 10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411660" name="Text Box 12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411661" name="Text Box 13"/>
          <p:cNvSpPr txBox="1">
            <a:spLocks noChangeArrowheads="1"/>
          </p:cNvSpPr>
          <p:nvPr/>
        </p:nvSpPr>
        <p:spPr bwMode="auto">
          <a:xfrm>
            <a:off x="8882063" y="4795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grpSp>
        <p:nvGrpSpPr>
          <p:cNvPr id="159748" name="Group 19"/>
          <p:cNvGrpSpPr>
            <a:grpSpLocks/>
          </p:cNvGrpSpPr>
          <p:nvPr/>
        </p:nvGrpSpPr>
        <p:grpSpPr bwMode="auto">
          <a:xfrm>
            <a:off x="835025" y="369888"/>
            <a:ext cx="7559675" cy="6759575"/>
            <a:chOff x="523" y="514"/>
            <a:chExt cx="4762" cy="3855"/>
          </a:xfrm>
        </p:grpSpPr>
        <p:sp>
          <p:nvSpPr>
            <p:cNvPr id="411650" name="Rectangle 2"/>
            <p:cNvSpPr>
              <a:spLocks noChangeArrowheads="1"/>
            </p:cNvSpPr>
            <p:nvPr/>
          </p:nvSpPr>
          <p:spPr bwMode="auto">
            <a:xfrm>
              <a:off x="523" y="514"/>
              <a:ext cx="4762" cy="385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defRPr/>
              </a:pPr>
              <a:r>
                <a:rPr lang="ja-JP" altLang="en-US" sz="54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5400">
                  <a:solidFill>
                    <a:srgbClr val="FAFD00"/>
                  </a:solidFill>
                  <a:cs typeface="+mn-cs"/>
                </a:rPr>
                <a:t>ek;Kila tpRthrk;   mbg;gilapy; epiyg;ngwhtpl;lhy;</a:t>
              </a:r>
              <a:r>
                <a:rPr lang="en-US" sz="5400">
                  <a:solidFill>
                    <a:srgbClr val="FAFD00"/>
                  </a:solidFill>
                  <a:latin typeface="Times New Roman" charset="0"/>
                  <a:cs typeface="+mn-cs"/>
                </a:rPr>
                <a:t> , </a:t>
              </a:r>
              <a:r>
                <a:rPr lang="en-US" sz="5400">
                  <a:solidFill>
                    <a:srgbClr val="FAFD00"/>
                  </a:solidFill>
                  <a:cs typeface="+mn-cs"/>
                </a:rPr>
                <a:t>mJg; NghJkhd</a:t>
              </a:r>
            </a:p>
            <a:p>
              <a:pPr algn="r">
                <a:defRPr/>
              </a:pPr>
              <a:endParaRPr lang="en-US" sz="5400">
                <a:solidFill>
                  <a:srgbClr val="FAFD00"/>
                </a:solidFill>
                <a:cs typeface="+mn-cs"/>
              </a:endParaRPr>
            </a:p>
            <a:p>
              <a:pPr algn="r">
                <a:defRPr/>
              </a:pPr>
              <a:endParaRPr lang="en-US" sz="5400">
                <a:solidFill>
                  <a:srgbClr val="FAFD00"/>
                </a:solidFill>
                <a:cs typeface="+mn-cs"/>
              </a:endParaRPr>
            </a:p>
            <a:p>
              <a:pPr algn="r">
                <a:defRPr/>
              </a:pPr>
              <a:endParaRPr lang="en-US" sz="5400">
                <a:solidFill>
                  <a:srgbClr val="FAFD00"/>
                </a:solidFill>
                <a:latin typeface="Times New Roman" charset="0"/>
                <a:cs typeface="+mn-cs"/>
              </a:endParaRPr>
            </a:p>
            <a:p>
              <a:pPr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                                  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Miles Stanford</a:t>
              </a:r>
            </a:p>
            <a:p>
              <a:pPr>
                <a:defRPr/>
              </a:pPr>
              <a:r>
                <a:rPr lang="en-US" sz="2000" i="1">
                  <a:solidFill>
                    <a:srgbClr val="FAFD00"/>
                  </a:solidFill>
                  <a:latin typeface="Times New Roman" charset="0"/>
                  <a:cs typeface="+mn-cs"/>
                </a:rPr>
                <a:t>                                                                Principles of Spiritual Growth</a:t>
              </a:r>
              <a:endParaRPr lang="en-US" sz="4000">
                <a:solidFill>
                  <a:srgbClr val="FAFD00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9757" name="Group 18"/>
            <p:cNvGrpSpPr>
              <a:grpSpLocks/>
            </p:cNvGrpSpPr>
            <p:nvPr/>
          </p:nvGrpSpPr>
          <p:grpSpPr bwMode="auto">
            <a:xfrm>
              <a:off x="1372" y="1014"/>
              <a:ext cx="3641" cy="2072"/>
              <a:chOff x="1462" y="1119"/>
              <a:chExt cx="3641" cy="2072"/>
            </a:xfrm>
          </p:grpSpPr>
          <p:sp>
            <p:nvSpPr>
              <p:cNvPr id="411662" name="Text Box 14"/>
              <p:cNvSpPr txBox="1">
                <a:spLocks noChangeArrowheads="1"/>
              </p:cNvSpPr>
              <p:nvPr/>
            </p:nvSpPr>
            <p:spPr bwMode="auto">
              <a:xfrm>
                <a:off x="3394" y="1119"/>
                <a:ext cx="1709" cy="5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>
                  <a:solidFill>
                    <a:srgbClr val="12780A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411663" name="Text Box 15"/>
              <p:cNvSpPr txBox="1">
                <a:spLocks noChangeArrowheads="1"/>
              </p:cNvSpPr>
              <p:nvPr/>
            </p:nvSpPr>
            <p:spPr bwMode="auto">
              <a:xfrm>
                <a:off x="1462" y="2160"/>
                <a:ext cx="3054" cy="5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>
                  <a:solidFill>
                    <a:srgbClr val="12780A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411664" name="Text Box 16"/>
              <p:cNvSpPr txBox="1">
                <a:spLocks noChangeArrowheads="1"/>
              </p:cNvSpPr>
              <p:nvPr/>
            </p:nvSpPr>
            <p:spPr bwMode="auto">
              <a:xfrm>
                <a:off x="1605" y="2669"/>
                <a:ext cx="3006" cy="52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5400">
                  <a:solidFill>
                    <a:srgbClr val="12780A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411665" name="Rectangle 17"/>
              <p:cNvSpPr>
                <a:spLocks noChangeArrowheads="1"/>
              </p:cNvSpPr>
              <p:nvPr/>
            </p:nvSpPr>
            <p:spPr bwMode="auto">
              <a:xfrm>
                <a:off x="3225" y="1628"/>
                <a:ext cx="116" cy="5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sz="5400">
                  <a:solidFill>
                    <a:srgbClr val="12780A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307975" y="1228725"/>
            <a:ext cx="4100513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cs typeface="+mn-cs"/>
              </a:rPr>
              <a:t>cz;ikapd; </a:t>
            </a: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0" y="4425950"/>
            <a:ext cx="9144000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cs typeface="+mn-cs"/>
              </a:rPr>
              <a:t>Klek;gpf;ifAk;&gt; MuhahJ Vw;Wf;nfhs;tJkhapUf;Fk;.</a:t>
            </a:r>
            <a:r>
              <a:rPr lang="ja-JP" altLang="en-US" sz="5400">
                <a:solidFill>
                  <a:srgbClr val="00FF00"/>
                </a:solidFill>
                <a:latin typeface="Arial"/>
                <a:cs typeface="+mn-cs"/>
              </a:rPr>
              <a:t>”</a:t>
            </a:r>
            <a:endParaRPr lang="en-US" sz="5400">
              <a:solidFill>
                <a:srgbClr val="00FF00"/>
              </a:solidFill>
              <a:cs typeface="+mn-cs"/>
            </a:endParaRPr>
          </a:p>
        </p:txBody>
      </p:sp>
      <p:sp>
        <p:nvSpPr>
          <p:cNvPr id="411656" name="Rectangle 8"/>
          <p:cNvSpPr>
            <a:spLocks noChangeArrowheads="1"/>
          </p:cNvSpPr>
          <p:nvPr/>
        </p:nvSpPr>
        <p:spPr bwMode="auto">
          <a:xfrm>
            <a:off x="0" y="3651250"/>
            <a:ext cx="663575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00FF00"/>
                </a:solidFill>
                <a:cs typeface="+mn-cs"/>
              </a:rPr>
              <a:t>mbg;gilapy;yhjJk;&gt;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11672" name="Rectangle 2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77</a:t>
            </a:r>
          </a:p>
        </p:txBody>
      </p:sp>
      <p:sp>
        <p:nvSpPr>
          <p:cNvPr id="411674" name="Text Box 26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2" grpId="0" autoUpdateAnimBg="0"/>
      <p:bldP spid="411654" grpId="0" autoUpdateAnimBg="0"/>
      <p:bldP spid="411656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1550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+mn-cs"/>
              </a:rPr>
              <a:t>cq;fs; njhpe;njLg;Gfs; ,q;Nf cs;sJ:</a:t>
            </a:r>
          </a:p>
          <a:p>
            <a:pPr algn="ctr">
              <a:defRPr/>
            </a:pPr>
            <a:endParaRPr lang="en-US" sz="32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782638" y="1339850"/>
            <a:ext cx="7559675" cy="942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accent1"/>
                </a:solidFill>
                <a:cs typeface="+mn-cs"/>
              </a:rPr>
              <a:t>1. njhlh;G ,y;yhjJ vd;W Gwf;fdpj;jy;</a:t>
            </a:r>
          </a:p>
          <a:p>
            <a:pPr algn="ctr">
              <a:defRPr/>
            </a:pP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782638" y="2176463"/>
            <a:ext cx="7559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accent1"/>
                </a:solidFill>
                <a:cs typeface="+mn-cs"/>
              </a:rPr>
              <a:t>2. gioa Vw;ghL Mdjhy; kwe;J tplyhk;.</a:t>
            </a: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215900" y="2840038"/>
            <a:ext cx="8699500" cy="13700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AFD00"/>
                </a:solidFill>
                <a:cs typeface="+mn-cs"/>
              </a:rPr>
              <a:t>3. Qhdkha; mtw;wpd; mh;j;jq;fis Muha;e;J vjph;fhyj;jpw;F Vw;wthU rk;ge;jg;Lj;Jjy;.</a:t>
            </a:r>
          </a:p>
          <a:p>
            <a:pPr algn="ctr">
              <a:defRPr/>
            </a:pP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38640" name="Text Box 1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386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38644" name="Rectangle 2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78</a:t>
            </a:r>
          </a:p>
        </p:txBody>
      </p:sp>
      <p:sp>
        <p:nvSpPr>
          <p:cNvPr id="538646" name="Text Box 2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1187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cq;fs; njhpe;njLg;Gfs; ,q;Nf cs;sJ</a:t>
            </a:r>
            <a:r>
              <a:rPr lang="en-US" sz="3600">
                <a:solidFill>
                  <a:schemeClr val="tx2"/>
                </a:solidFill>
                <a:latin typeface="Times New Roman" charset="0"/>
                <a:cs typeface="+mn-cs"/>
              </a:rPr>
              <a:t>:</a:t>
            </a:r>
          </a:p>
        </p:txBody>
      </p:sp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782638" y="1747838"/>
            <a:ext cx="7559675" cy="58896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1. </a:t>
            </a:r>
            <a:r>
              <a:rPr lang="en-US" sz="3200">
                <a:solidFill>
                  <a:schemeClr val="accent1"/>
                </a:solidFill>
                <a:cs typeface="+mn-cs"/>
              </a:rPr>
              <a:t>njhlh;G ,y;yhjJ vd;W Gwf;fdpj;jy;</a:t>
            </a:r>
            <a:endParaRPr lang="en-US" sz="2000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544776" name="Rectangle 8"/>
          <p:cNvSpPr>
            <a:spLocks noChangeArrowheads="1"/>
          </p:cNvSpPr>
          <p:nvPr/>
        </p:nvSpPr>
        <p:spPr bwMode="auto">
          <a:xfrm>
            <a:off x="782638" y="2382838"/>
            <a:ext cx="7559675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2. </a:t>
            </a:r>
            <a:r>
              <a:rPr lang="en-US" sz="3200">
                <a:solidFill>
                  <a:schemeClr val="accent1"/>
                </a:solidFill>
                <a:cs typeface="+mn-cs"/>
              </a:rPr>
              <a:t>gioa Vw;ghL Mdjhy; kwe;J tplyhk;</a:t>
            </a: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.</a:t>
            </a:r>
            <a:endParaRPr lang="en-US" sz="2000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215900" y="3481388"/>
            <a:ext cx="86995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3. </a:t>
            </a:r>
            <a:r>
              <a:rPr lang="en-US" sz="3200">
                <a:solidFill>
                  <a:srgbClr val="FAFD00"/>
                </a:solidFill>
                <a:cs typeface="+mn-cs"/>
              </a:rPr>
              <a:t>Qhdkha; mtw;wpd; mh;j;jq;fis Muha;e;J vjph;fhyj;jpw;F Vw;wthU rk;ge;jg;Lj;Jjy;</a:t>
            </a: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.</a:t>
            </a:r>
            <a:endParaRPr lang="en-US" sz="20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44778" name="Rectangle 10"/>
          <p:cNvSpPr>
            <a:spLocks noChangeArrowheads="1"/>
          </p:cNvSpPr>
          <p:nvPr/>
        </p:nvSpPr>
        <p:spPr bwMode="auto">
          <a:xfrm>
            <a:off x="222250" y="5302250"/>
            <a:ext cx="8699500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4. </a:t>
            </a:r>
            <a:r>
              <a:rPr lang="en-US" sz="2800">
                <a:solidFill>
                  <a:srgbClr val="FAFD00"/>
                </a:solidFill>
                <a:cs typeface="+mn-cs"/>
              </a:rPr>
              <a:t>cq;fs; vjph;fhyj;jpw;F mJ vg;gb mh;;j;jk; nfhs;Sk; vd;gijAk; ,naR fpwp];JNthL cq;fs; cwT vg;gb ,Uf;Fk; vd;Wk; jPh;khzpf;fNtz;Lk;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0" y="4651375"/>
            <a:ext cx="83439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latin typeface="Times New Roman" charset="0"/>
                <a:cs typeface="+mn-cs"/>
              </a:rPr>
              <a:t> #3 </a:t>
            </a:r>
            <a:r>
              <a:rPr lang="en-US" sz="2800">
                <a:cs typeface="+mn-cs"/>
              </a:rPr>
              <a:t>ePq;fs; njhpe;njLj;jhy;</a:t>
            </a:r>
            <a:r>
              <a:rPr lang="en-US" sz="2800">
                <a:latin typeface="Times New Roman" charset="0"/>
                <a:cs typeface="+mn-cs"/>
              </a:rPr>
              <a:t>, </a:t>
            </a:r>
            <a:r>
              <a:rPr lang="en-US" sz="2800">
                <a:cs typeface="+mn-cs"/>
              </a:rPr>
              <a:t>ePq;fs; epr;rakhf</a:t>
            </a:r>
            <a:r>
              <a:rPr lang="en-US" sz="2800">
                <a:latin typeface="Times New Roman" charset="0"/>
                <a:cs typeface="+mn-cs"/>
              </a:rPr>
              <a:t>…</a:t>
            </a:r>
          </a:p>
        </p:txBody>
      </p:sp>
      <p:sp>
        <p:nvSpPr>
          <p:cNvPr id="544781" name="Text Box 13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4478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4478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79</a:t>
            </a:r>
          </a:p>
        </p:txBody>
      </p:sp>
      <p:sp>
        <p:nvSpPr>
          <p:cNvPr id="544787" name="Text Box 19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423942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423943" name="Rectangle 7"/>
          <p:cNvSpPr>
            <a:spLocks noChangeArrowheads="1"/>
          </p:cNvSpPr>
          <p:nvPr/>
        </p:nvSpPr>
        <p:spPr bwMode="auto">
          <a:xfrm>
            <a:off x="2551113" y="2071688"/>
            <a:ext cx="257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</a:t>
            </a:r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2493963" y="2432050"/>
            <a:ext cx="53022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rgbClr val="99FF66"/>
                </a:solidFill>
                <a:cs typeface="+mn-cs"/>
              </a:rPr>
              <a:t>Kjy; fl;lk; –</a:t>
            </a:r>
            <a:r>
              <a:rPr lang="en-US" sz="2000" i="1">
                <a:solidFill>
                  <a:srgbClr val="00FF00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000" i="1">
                <a:cs typeface="+mn-cs"/>
              </a:rPr>
              <a:t>NjtDf;fhdf; flikfs;</a:t>
            </a:r>
            <a:r>
              <a:rPr lang="en-US" sz="2000" i="1">
                <a:latin typeface="Helvetica" charset="0"/>
                <a:cs typeface="+mn-cs"/>
              </a:rPr>
              <a:t> (</a:t>
            </a:r>
            <a:r>
              <a:rPr lang="en-US" sz="2000" i="1">
                <a:cs typeface="+mn-cs"/>
              </a:rPr>
              <a:t>trdk; </a:t>
            </a:r>
            <a:r>
              <a:rPr lang="en-US" sz="2000" i="1">
                <a:latin typeface="Helvetica" charset="0"/>
                <a:cs typeface="+mn-cs"/>
              </a:rPr>
              <a:t>1-12)</a:t>
            </a:r>
          </a:p>
        </p:txBody>
      </p:sp>
      <p:sp>
        <p:nvSpPr>
          <p:cNvPr id="423945" name="Rectangle 9"/>
          <p:cNvSpPr>
            <a:spLocks noChangeArrowheads="1"/>
          </p:cNvSpPr>
          <p:nvPr/>
        </p:nvSpPr>
        <p:spPr bwMode="auto">
          <a:xfrm>
            <a:off x="2779713" y="22113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</a:t>
            </a:r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1649413" y="3195638"/>
            <a:ext cx="5794375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rgbClr val="000099"/>
                </a:solidFill>
                <a:latin typeface="Helvetica" charset="0"/>
                <a:cs typeface="+mn-cs"/>
              </a:rPr>
              <a:t> </a:t>
            </a:r>
            <a:r>
              <a:rPr lang="en-US" sz="2400" i="1">
                <a:solidFill>
                  <a:srgbClr val="99FF66"/>
                </a:solidFill>
                <a:cs typeface="+mn-cs"/>
              </a:rPr>
              <a:t>,uz;lhk; fl;lk; –</a:t>
            </a:r>
            <a:r>
              <a:rPr lang="en-US" sz="2400" i="1">
                <a:solidFill>
                  <a:srgbClr val="00FF00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400" i="1">
                <a:cs typeface="+mn-cs"/>
              </a:rPr>
              <a:t>kD\Uf;fhdf; flikfs;</a:t>
            </a:r>
            <a:r>
              <a:rPr lang="en-US" sz="2400" i="1">
                <a:latin typeface="Helvetica" charset="0"/>
                <a:cs typeface="+mn-cs"/>
              </a:rPr>
              <a:t> (</a:t>
            </a:r>
            <a:r>
              <a:rPr lang="en-US" sz="2400" i="1">
                <a:cs typeface="+mn-cs"/>
              </a:rPr>
              <a:t>trdk; </a:t>
            </a:r>
            <a:r>
              <a:rPr lang="en-US" sz="2400" i="1">
                <a:latin typeface="Helvetica" charset="0"/>
                <a:cs typeface="+mn-cs"/>
              </a:rPr>
              <a:t>13-17)</a:t>
            </a:r>
          </a:p>
        </p:txBody>
      </p:sp>
      <p:sp>
        <p:nvSpPr>
          <p:cNvPr id="423947" name="Rectangle 11"/>
          <p:cNvSpPr>
            <a:spLocks noChangeArrowheads="1"/>
          </p:cNvSpPr>
          <p:nvPr/>
        </p:nvSpPr>
        <p:spPr bwMode="auto">
          <a:xfrm>
            <a:off x="2551113" y="3582988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   </a:t>
            </a:r>
          </a:p>
        </p:txBody>
      </p:sp>
      <p:sp>
        <p:nvSpPr>
          <p:cNvPr id="423948" name="Rectangle 12"/>
          <p:cNvSpPr>
            <a:spLocks noChangeArrowheads="1"/>
          </p:cNvSpPr>
          <p:nvPr/>
        </p:nvSpPr>
        <p:spPr bwMode="auto">
          <a:xfrm>
            <a:off x="2779713" y="5627688"/>
            <a:ext cx="44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423949" name="Rectangle 13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1660525" y="393700"/>
            <a:ext cx="5795963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accent1"/>
                </a:solidFill>
                <a:cs typeface="+mn-cs"/>
              </a:rPr>
              <a:t>NkhNrapd; thf;Fjj;jk;</a:t>
            </a: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accent1"/>
              </a:solidFill>
              <a:cs typeface="+mn-cs"/>
            </a:endParaRPr>
          </a:p>
          <a:p>
            <a:pPr algn="ctr">
              <a:defRPr/>
            </a:pPr>
            <a:endParaRPr lang="en-US" sz="3600">
              <a:solidFill>
                <a:schemeClr val="accent1"/>
              </a:solidFill>
              <a:latin typeface="Helvetica" charset="0"/>
              <a:cs typeface="+mn-cs"/>
            </a:endParaRP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11500" y="979488"/>
            <a:ext cx="2928938" cy="8048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9900"/>
                </a:solidFill>
                <a:cs typeface="+mn-cs"/>
              </a:rPr>
              <a:t>ahj;jpuahfkk;</a:t>
            </a:r>
            <a:r>
              <a:rPr lang="en-US" sz="1900">
                <a:solidFill>
                  <a:srgbClr val="FF9900"/>
                </a:solidFill>
                <a:cs typeface="+mn-cs"/>
              </a:rPr>
              <a:t>;; </a:t>
            </a:r>
            <a:r>
              <a:rPr lang="en-US" sz="1900">
                <a:solidFill>
                  <a:srgbClr val="FF9900"/>
                </a:solidFill>
                <a:latin typeface="Helvetica" charset="0"/>
                <a:cs typeface="+mn-cs"/>
              </a:rPr>
              <a:t>20</a:t>
            </a:r>
            <a:r>
              <a:rPr lang="en-US" sz="1900">
                <a:solidFill>
                  <a:srgbClr val="000099"/>
                </a:solidFill>
                <a:latin typeface="Helvetica" charset="0"/>
                <a:cs typeface="+mn-cs"/>
              </a:rPr>
              <a:t> </a:t>
            </a:r>
          </a:p>
          <a:p>
            <a:pPr algn="ctr">
              <a:defRPr/>
            </a:pPr>
            <a:endParaRPr lang="en-US" sz="1900">
              <a:solidFill>
                <a:srgbClr val="000099"/>
              </a:solidFill>
              <a:latin typeface="Helvetica" charset="0"/>
              <a:cs typeface="+mn-cs"/>
            </a:endParaRPr>
          </a:p>
        </p:txBody>
      </p:sp>
      <p:sp>
        <p:nvSpPr>
          <p:cNvPr id="423969" name="Text Box 33"/>
          <p:cNvSpPr txBox="1">
            <a:spLocks noChangeArrowheads="1"/>
          </p:cNvSpPr>
          <p:nvPr/>
        </p:nvSpPr>
        <p:spPr bwMode="auto">
          <a:xfrm>
            <a:off x="558800" y="1231900"/>
            <a:ext cx="142240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5400" b="0">
                <a:latin typeface="Arial"/>
                <a:cs typeface="+mn-cs"/>
              </a:rPr>
              <a:t>“</a:t>
            </a:r>
            <a:r>
              <a:rPr lang="en-US" sz="5400" b="0">
                <a:cs typeface="+mn-cs"/>
              </a:rPr>
              <a:t>eP</a:t>
            </a:r>
            <a:r>
              <a:rPr lang="ja-JP" altLang="en-US" sz="5400" b="0">
                <a:latin typeface="Arial"/>
                <a:cs typeface="+mn-cs"/>
              </a:rPr>
              <a:t>”</a:t>
            </a:r>
            <a:endParaRPr lang="en-US" sz="5400" b="0">
              <a:cs typeface="+mn-cs"/>
            </a:endParaRPr>
          </a:p>
        </p:txBody>
      </p:sp>
      <p:sp>
        <p:nvSpPr>
          <p:cNvPr id="423970" name="Text Box 34"/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6600" b="0">
                <a:solidFill>
                  <a:schemeClr val="folHlink"/>
                </a:solidFill>
                <a:cs typeface="+mn-cs"/>
              </a:rPr>
              <a:t>r</a:t>
            </a: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6600" b="0">
              <a:solidFill>
                <a:schemeClr val="folHlink"/>
              </a:solidFill>
              <a:cs typeface="+mn-cs"/>
            </a:endParaRPr>
          </a:p>
        </p:txBody>
      </p:sp>
      <p:sp>
        <p:nvSpPr>
          <p:cNvPr id="423971" name="Text Box 35"/>
          <p:cNvSpPr txBox="1">
            <a:spLocks noChangeArrowheads="1"/>
          </p:cNvSpPr>
          <p:nvPr/>
        </p:nvSpPr>
        <p:spPr bwMode="auto">
          <a:xfrm>
            <a:off x="2425700" y="1778000"/>
            <a:ext cx="5029200" cy="12207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cs typeface="+mn-cs"/>
              </a:rPr>
              <a:t>gj;J fl;lisfs;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99"/>
              </a:solidFill>
              <a:latin typeface="Times New Roman" charset="0"/>
              <a:cs typeface="+mn-cs"/>
            </a:endParaRPr>
          </a:p>
        </p:txBody>
      </p:sp>
      <p:sp>
        <p:nvSpPr>
          <p:cNvPr id="423972" name="Rectangle 36"/>
          <p:cNvSpPr>
            <a:spLocks noChangeArrowheads="1"/>
          </p:cNvSpPr>
          <p:nvPr/>
        </p:nvSpPr>
        <p:spPr bwMode="auto">
          <a:xfrm>
            <a:off x="2220913" y="4346575"/>
            <a:ext cx="4705350" cy="8048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chemeClr val="folHlink"/>
                </a:solidFill>
                <a:cs typeface="+mn-cs"/>
              </a:rPr>
              <a:t>Mjpfhuk; : </a:t>
            </a:r>
            <a:r>
              <a:rPr lang="en-US" sz="1900">
                <a:solidFill>
                  <a:schemeClr val="folHlink"/>
                </a:solidFill>
                <a:latin typeface="Helvetica" charset="0"/>
                <a:cs typeface="+mn-cs"/>
              </a:rPr>
              <a:t>21-24: </a:t>
            </a:r>
          </a:p>
          <a:p>
            <a:pPr algn="ctr"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rKjha chpikf;fl;lisfs;</a:t>
            </a:r>
          </a:p>
        </p:txBody>
      </p:sp>
      <p:sp>
        <p:nvSpPr>
          <p:cNvPr id="423973" name="Text Box 37"/>
          <p:cNvSpPr txBox="1">
            <a:spLocks noChangeArrowheads="1"/>
          </p:cNvSpPr>
          <p:nvPr/>
        </p:nvSpPr>
        <p:spPr bwMode="auto">
          <a:xfrm>
            <a:off x="2806700" y="5473700"/>
            <a:ext cx="6337300" cy="1114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jdpkdpjh; rhh;e;j chpikfs;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nrhj;Jhpikfs;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    jdpkdpjdpd; Neh;ikf;fhd Njitfs;…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grpSp>
        <p:nvGrpSpPr>
          <p:cNvPr id="423974" name="Group 38"/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/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76" name="Line 40"/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3977" name="Text Box 41"/>
          <p:cNvSpPr txBox="1">
            <a:spLocks noChangeArrowheads="1"/>
          </p:cNvSpPr>
          <p:nvPr/>
        </p:nvSpPr>
        <p:spPr bwMode="auto">
          <a:xfrm>
            <a:off x="785813" y="5092700"/>
            <a:ext cx="171926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cs typeface="+mn-cs"/>
              </a:rPr>
              <a:t>rKjha</a:t>
            </a:r>
          </a:p>
        </p:txBody>
      </p:sp>
      <p:grpSp>
        <p:nvGrpSpPr>
          <p:cNvPr id="16409" name="Group 4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23980" name="Rectangle 4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1" name="Oval 4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2" name="Rectangle 4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3" name="Rectangle 4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4" name="Oval 4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5" name="Rectangle 4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3986" name="Rectangle 5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423987" name="Rectangle 5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423991" name="Oval 55"/>
          <p:cNvSpPr>
            <a:spLocks noChangeArrowheads="1"/>
          </p:cNvSpPr>
          <p:nvPr/>
        </p:nvSpPr>
        <p:spPr bwMode="auto">
          <a:xfrm>
            <a:off x="2149475" y="4538663"/>
            <a:ext cx="1558925" cy="641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3992" name="Text Box 56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42399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423996" name="Rectangle 6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07</a:t>
            </a:r>
          </a:p>
        </p:txBody>
      </p:sp>
      <p:sp>
        <p:nvSpPr>
          <p:cNvPr id="423998" name="Text Box 6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  <p:bldP spid="42399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50916" name="Rectangle 4"/>
          <p:cNvSpPr>
            <a:spLocks noChangeArrowheads="1"/>
          </p:cNvSpPr>
          <p:nvPr/>
        </p:nvSpPr>
        <p:spPr bwMode="auto">
          <a:xfrm>
            <a:off x="349250" y="760413"/>
            <a:ext cx="8362950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rgbClr val="FAFD00"/>
                </a:solidFill>
                <a:cs typeface="+mn-cs"/>
              </a:rPr>
              <a:t>rpf;fyhd&gt; jdpg;gl;l Nfs;tp</a:t>
            </a:r>
            <a:r>
              <a:rPr lang="en-US" sz="5400">
                <a:solidFill>
                  <a:srgbClr val="FAFD00"/>
                </a:solidFill>
                <a:latin typeface="Times New Roman" charset="0"/>
                <a:cs typeface="+mn-cs"/>
              </a:rPr>
              <a:t>:</a:t>
            </a:r>
            <a:endParaRPr lang="en-US" sz="40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382588" y="2686050"/>
            <a:ext cx="8761412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FFFFF"/>
                </a:solidFill>
                <a:cs typeface="+mn-cs"/>
              </a:rPr>
              <a:t>Mz;ltUila thh;j;ij cz;ikah ,y;iyah?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466725" y="4067175"/>
            <a:ext cx="8362950" cy="2555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rgbClr val="FAFD00"/>
                </a:solidFill>
                <a:cs typeface="+mn-cs"/>
              </a:rPr>
              <a:t>cq;fs; gjpy; vd;dthapUe;jhYk;</a:t>
            </a:r>
            <a:r>
              <a:rPr lang="en-US" sz="5400">
                <a:solidFill>
                  <a:srgbClr val="FAFD00"/>
                </a:solidFill>
                <a:latin typeface="Times New Roman" charset="0"/>
                <a:cs typeface="+mn-cs"/>
              </a:rPr>
              <a:t>, </a:t>
            </a:r>
            <a:r>
              <a:rPr lang="en-US" sz="5400">
                <a:solidFill>
                  <a:srgbClr val="FAFD00"/>
                </a:solidFill>
                <a:cs typeface="+mn-cs"/>
              </a:rPr>
              <a:t>xU Gjpa Nfs;tp njhlh;fpwJ</a:t>
            </a:r>
            <a:r>
              <a:rPr lang="en-US" sz="5400">
                <a:solidFill>
                  <a:srgbClr val="FAFD00"/>
                </a:solidFill>
                <a:latin typeface="Times New Roman" charset="0"/>
                <a:cs typeface="+mn-cs"/>
              </a:rPr>
              <a:t>.</a:t>
            </a:r>
            <a:endParaRPr lang="en-US" sz="40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550923" name="Text Box 11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50924" name="Text Box 12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50925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50928" name="Rectangle 1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80</a:t>
            </a:r>
          </a:p>
        </p:txBody>
      </p:sp>
      <p:sp>
        <p:nvSpPr>
          <p:cNvPr id="550930" name="Text Box 18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546819" name="Text Box 3"/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46820" name="Rectangle 4"/>
          <p:cNvSpPr>
            <a:spLocks noChangeArrowheads="1"/>
          </p:cNvSpPr>
          <p:nvPr/>
        </p:nvSpPr>
        <p:spPr bwMode="auto">
          <a:xfrm>
            <a:off x="407988" y="2255838"/>
            <a:ext cx="8362950" cy="1733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rgbClr val="FAFD00"/>
                </a:solidFill>
                <a:cs typeface="+mn-cs"/>
              </a:rPr>
              <a:t>,e;j ,NaRit ehk; vd;d nra;ahyhk;?</a:t>
            </a:r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46827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46831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ChangeArrowheads="1"/>
          </p:cNvSpPr>
          <p:nvPr/>
        </p:nvSpPr>
        <p:spPr bwMode="auto">
          <a:xfrm>
            <a:off x="6902450" y="1306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400" b="0">
              <a:latin typeface="Helvetica" charset="0"/>
              <a:cs typeface="+mn-cs"/>
            </a:endParaRPr>
          </a:p>
        </p:txBody>
      </p:sp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8301038" y="11938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>
                <a:solidFill>
                  <a:srgbClr val="FFA27C"/>
                </a:solidFill>
                <a:latin typeface="Helvetica" charset="0"/>
                <a:cs typeface="+mn-cs"/>
              </a:rPr>
              <a:t> </a:t>
            </a:r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2089150" y="5475288"/>
            <a:ext cx="6804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endParaRPr lang="en-US" sz="1800">
              <a:solidFill>
                <a:srgbClr val="FAFD00"/>
              </a:solidFill>
              <a:latin typeface="Helvetica" charset="0"/>
              <a:cs typeface="+mn-cs"/>
            </a:endParaRPr>
          </a:p>
          <a:p>
            <a:pPr algn="r">
              <a:defRPr/>
            </a:pPr>
            <a:r>
              <a:rPr lang="en-US" sz="1800">
                <a:solidFill>
                  <a:srgbClr val="FAFD00"/>
                </a:solidFill>
                <a:latin typeface="Helvetica" charset="0"/>
                <a:cs typeface="+mn-cs"/>
              </a:rPr>
              <a:t>C.S. Lewis</a:t>
            </a:r>
            <a:r>
              <a:rPr lang="ja-JP" altLang="en-US" sz="180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en-US" sz="1800">
                <a:solidFill>
                  <a:srgbClr val="FAFD00"/>
                </a:solidFill>
                <a:latin typeface="Helvetica" charset="0"/>
                <a:cs typeface="+mn-cs"/>
              </a:rPr>
              <a:t> </a:t>
            </a:r>
            <a:r>
              <a:rPr lang="en-US" sz="1800" i="1">
                <a:solidFill>
                  <a:srgbClr val="FAFD00"/>
                </a:solidFill>
                <a:latin typeface="Helvetica" charset="0"/>
                <a:cs typeface="+mn-cs"/>
              </a:rPr>
              <a:t>Mere Christianity</a:t>
            </a:r>
            <a:r>
              <a:rPr lang="en-US" sz="1800">
                <a:solidFill>
                  <a:srgbClr val="FAFD00"/>
                </a:solidFill>
                <a:latin typeface="Helvetica" charset="0"/>
                <a:cs typeface="+mn-cs"/>
              </a:rPr>
              <a:t>,  pp 40-41</a:t>
            </a:r>
            <a:endParaRPr lang="en-US" sz="1200">
              <a:solidFill>
                <a:srgbClr val="FAFD00"/>
              </a:solidFill>
              <a:latin typeface="Helvetica" charset="0"/>
              <a:cs typeface="+mn-cs"/>
            </a:endParaRPr>
          </a:p>
        </p:txBody>
      </p:sp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469900" y="1504950"/>
            <a:ext cx="83629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                                                                                </a:t>
            </a:r>
            <a:r>
              <a:rPr lang="ja-JP" altLang="en-US" sz="2400">
                <a:latin typeface="Arial"/>
                <a:cs typeface="+mn-cs"/>
              </a:rPr>
              <a:t>‘</a:t>
            </a:r>
            <a:r>
              <a:rPr lang="en-US" sz="2400">
                <a:cs typeface="+mn-cs"/>
              </a:rPr>
              <a:t>ehd; ,NaRit rpwe;j Nghjfuhf Vw;Wf;nfhs;Ntd; Mdhy; mtiu flTshf Vw;Wf;nfhs;s KbahJ</a:t>
            </a:r>
            <a:r>
              <a:rPr lang="en-US" sz="2400">
                <a:latin typeface="Helvetica" charset="0"/>
                <a:cs typeface="+mn-cs"/>
              </a:rPr>
              <a:t>.</a:t>
            </a:r>
            <a:r>
              <a:rPr lang="ja-JP" altLang="en-US" sz="2400">
                <a:latin typeface="Arial"/>
                <a:cs typeface="+mn-cs"/>
              </a:rPr>
              <a:t>’</a:t>
            </a:r>
            <a:endParaRPr lang="en-US">
              <a:solidFill>
                <a:srgbClr val="FAFD00"/>
              </a:solidFill>
              <a:latin typeface="Helvetica" charset="0"/>
              <a:cs typeface="+mn-cs"/>
            </a:endParaRPr>
          </a:p>
        </p:txBody>
      </p:sp>
      <p:sp>
        <p:nvSpPr>
          <p:cNvPr id="551945" name="Text Box 9"/>
          <p:cNvSpPr txBox="1">
            <a:spLocks noChangeArrowheads="1"/>
          </p:cNvSpPr>
          <p:nvPr/>
        </p:nvSpPr>
        <p:spPr bwMode="auto">
          <a:xfrm>
            <a:off x="469900" y="2232025"/>
            <a:ext cx="8550275" cy="8223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                                                       </a:t>
            </a:r>
            <a:r>
              <a:rPr lang="en-US" sz="2400">
                <a:solidFill>
                  <a:srgbClr val="FAFD00"/>
                </a:solidFill>
                <a:cs typeface="+mn-cs"/>
              </a:rPr>
              <a:t>       ,e;j xd;iw kl;Lk; ehk; nrhy;yf;$lhJ.</a:t>
            </a:r>
            <a:endParaRPr lang="en-US" sz="1800" b="0">
              <a:latin typeface="Helvetica" charset="0"/>
              <a:cs typeface="+mn-cs"/>
            </a:endParaRP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460375" y="3333750"/>
            <a:ext cx="8297863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                                                             </a:t>
            </a:r>
            <a:r>
              <a:rPr lang="en-US" sz="2400">
                <a:solidFill>
                  <a:srgbClr val="FAFD00"/>
                </a:solidFill>
                <a:cs typeface="+mn-cs"/>
              </a:rPr>
              <a:t>mth; xUNtis igj;jpakhf ,Uf;fNtz;Lk; -- my;yJ </a:t>
            </a: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– </a:t>
            </a:r>
            <a:r>
              <a:rPr lang="en-US" sz="2400">
                <a:solidFill>
                  <a:srgbClr val="FAFD00"/>
                </a:solidFill>
                <a:cs typeface="+mn-cs"/>
              </a:rPr>
              <a:t>mth; eufj;jpd; gprhrhf ,Uf;fNtz;Lk;.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1800" b="0">
              <a:latin typeface="Helvetica" charset="0"/>
              <a:cs typeface="+mn-cs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460375" y="4071938"/>
            <a:ext cx="8059738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                                            </a:t>
            </a:r>
            <a:r>
              <a:rPr lang="en-US" sz="2400">
                <a:solidFill>
                  <a:srgbClr val="FAFD00"/>
                </a:solidFill>
                <a:cs typeface="+mn-cs"/>
              </a:rPr>
              <a:t>ePq;fs; cq;fs; Kbit njhpe;njLf;f Ntz;Lk;.</a:t>
            </a:r>
            <a:endParaRPr lang="en-US" sz="1800" b="0">
              <a:latin typeface="Helvetica" charset="0"/>
              <a:cs typeface="+mn-cs"/>
            </a:endParaRPr>
          </a:p>
        </p:txBody>
      </p:sp>
      <p:sp>
        <p:nvSpPr>
          <p:cNvPr id="551948" name="Text Box 12"/>
          <p:cNvSpPr txBox="1">
            <a:spLocks noChangeArrowheads="1"/>
          </p:cNvSpPr>
          <p:nvPr/>
        </p:nvSpPr>
        <p:spPr bwMode="auto">
          <a:xfrm>
            <a:off x="460375" y="4441825"/>
            <a:ext cx="8313738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                                           </a:t>
            </a:r>
            <a:r>
              <a:rPr lang="en-US" sz="2400">
                <a:solidFill>
                  <a:srgbClr val="FAFD00"/>
                </a:solidFill>
                <a:cs typeface="+mn-cs"/>
              </a:rPr>
              <a:t>,e;j kdpjd; md;Wk; ,d;Wk; NjtDila Fkhudh my;yJ ,th; xU igj;jpakh my;yJ mjw;Fk; Nkhrkhdtuh</a:t>
            </a:r>
            <a:r>
              <a:rPr lang="ja-JP" altLang="en-US" sz="24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 sz="1800" b="0">
              <a:latin typeface="Helvetica" charset="0"/>
              <a:cs typeface="+mn-cs"/>
            </a:endParaRPr>
          </a:p>
        </p:txBody>
      </p:sp>
      <p:sp>
        <p:nvSpPr>
          <p:cNvPr id="551949" name="Text Box 13"/>
          <p:cNvSpPr txBox="1">
            <a:spLocks noChangeArrowheads="1"/>
          </p:cNvSpPr>
          <p:nvPr/>
        </p:nvSpPr>
        <p:spPr bwMode="auto">
          <a:xfrm>
            <a:off x="469900" y="1136650"/>
            <a:ext cx="8347075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400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FAFD00"/>
                </a:solidFill>
                <a:cs typeface="+mn-cs"/>
              </a:rPr>
              <a:t>mtiuf; Fwpj;J kf;fs; nghJthf nrhy;Yk; Kl;lhs;j;jdkhf thf;if jtph;f;f Kw;gLfpNwd;</a:t>
            </a: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:</a:t>
            </a:r>
          </a:p>
        </p:txBody>
      </p:sp>
      <p:sp>
        <p:nvSpPr>
          <p:cNvPr id="551950" name="Text Box 14"/>
          <p:cNvSpPr txBox="1">
            <a:spLocks noChangeArrowheads="1"/>
          </p:cNvSpPr>
          <p:nvPr/>
        </p:nvSpPr>
        <p:spPr bwMode="auto">
          <a:xfrm>
            <a:off x="469900" y="2603500"/>
            <a:ext cx="8347075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AFD00"/>
                </a:solidFill>
                <a:latin typeface="Helvetica" charset="0"/>
                <a:cs typeface="+mn-cs"/>
              </a:rPr>
              <a:t>	                                     </a:t>
            </a:r>
            <a:r>
              <a:rPr lang="en-US" sz="2400">
                <a:solidFill>
                  <a:srgbClr val="FAFD00"/>
                </a:solidFill>
                <a:cs typeface="+mn-cs"/>
              </a:rPr>
              <a:t>xU rhjhud kdpjdhapUe;J ,NaR Nghjpj;jitfis ghh;f;Fk; NghJ mth; xU </a:t>
            </a:r>
            <a:r>
              <a:rPr lang="en-US" sz="2400">
                <a:solidFill>
                  <a:srgbClr val="FFFF00"/>
                </a:solidFill>
                <a:cs typeface="+mn-cs"/>
              </a:rPr>
              <a:t>rpwe;j Nghjfuhf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kl;Lk; ,Uf;f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AFD00"/>
                </a:solidFill>
                <a:cs typeface="+mn-cs"/>
              </a:rPr>
              <a:t>KbahJ. </a:t>
            </a:r>
            <a:endParaRPr lang="en-US" sz="2400">
              <a:solidFill>
                <a:srgbClr val="FAFD00"/>
              </a:solidFill>
              <a:latin typeface="Helvetica" charset="0"/>
              <a:cs typeface="+mn-cs"/>
            </a:endParaRPr>
          </a:p>
        </p:txBody>
      </p:sp>
      <p:sp>
        <p:nvSpPr>
          <p:cNvPr id="551951" name="Text Box 15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51952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51953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5195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82</a:t>
            </a:r>
          </a:p>
        </p:txBody>
      </p:sp>
      <p:sp>
        <p:nvSpPr>
          <p:cNvPr id="551958" name="Text Box 22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579587" name="Text Box 3"/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407988" y="1163638"/>
            <a:ext cx="8362950" cy="507574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7200">
                <a:solidFill>
                  <a:srgbClr val="FAFD00"/>
                </a:solidFill>
                <a:cs typeface="+mn-cs"/>
              </a:rPr>
              <a:t>kWgbAk; mNj Nfs;tp </a:t>
            </a:r>
            <a:r>
              <a:rPr lang="en-US" sz="6000">
                <a:solidFill>
                  <a:srgbClr val="FAFD00"/>
                </a:solidFill>
                <a:latin typeface="Times New Roman" charset="0"/>
                <a:cs typeface="+mn-cs"/>
              </a:rPr>
              <a:t>: </a:t>
            </a:r>
            <a:r>
              <a:rPr lang="en-US" sz="6000">
                <a:solidFill>
                  <a:srgbClr val="FFFFFF"/>
                </a:solidFill>
                <a:cs typeface="+mn-cs"/>
              </a:rPr>
              <a:t>,e;j ,NaRit eP vd;d nra;a Nghfpwha;?</a:t>
            </a:r>
          </a:p>
          <a:p>
            <a:pPr algn="ctr">
              <a:defRPr/>
            </a:pPr>
            <a:endParaRPr lang="en-US" sz="600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579589" name="Text Box 5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429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401638" y="2154238"/>
            <a:ext cx="9137650" cy="48387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CC18"/>
                </a:solidFill>
                <a:latin typeface="Comic Sans MS" charset="0"/>
                <a:cs typeface="+mn-cs"/>
              </a:rPr>
              <a:t>                  </a:t>
            </a: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•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FFFF00"/>
                </a:solidFill>
                <a:cs typeface="+mn-cs"/>
              </a:rPr>
              <a:t>Ntjhfk Nfhg;Gfs;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FFFF00"/>
                </a:solidFill>
                <a:cs typeface="+mn-cs"/>
              </a:rPr>
              <a:t> vd;w vz;zk;</a:t>
            </a:r>
            <a:endParaRPr lang="en-US" sz="2400">
              <a:solidFill>
                <a:srgbClr val="FFCC18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• 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FFFF00"/>
                </a:solidFill>
                <a:cs typeface="+mn-cs"/>
              </a:rPr>
              <a:t>Ntjhfk Nfhg;Gfs;;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b="0">
                <a:solidFill>
                  <a:srgbClr val="FBF4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r>
              <a:rPr lang="en-US" sz="2400" b="0">
                <a:solidFill>
                  <a:srgbClr val="FBF4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,tw;iw jpwg;gjw;fhd rhtp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C 7 S J</a:t>
            </a:r>
          </a:p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•</a:t>
            </a:r>
            <a:r>
              <a:rPr lang="en-US" sz="2400">
                <a:solidFill>
                  <a:srgbClr val="FFFF00"/>
                </a:solidFill>
                <a:cs typeface="+mn-cs"/>
              </a:rPr>
              <a:t>Kf;fpa Ntjhfk efo;Tfis epidtpw;Ff; nfhz;LtUk;  kdjpd; tiuglk; </a:t>
            </a:r>
          </a:p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• </a:t>
            </a:r>
            <a:r>
              <a:rPr lang="en-US" sz="2400">
                <a:solidFill>
                  <a:srgbClr val="FFFF00"/>
                </a:solidFill>
                <a:cs typeface="+mn-cs"/>
              </a:rPr>
              <a:t>Ntjhfkj;jpd;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ja-JP" alt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2400" b="0">
                <a:solidFill>
                  <a:srgbClr val="FBF4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fijfs;</a:t>
            </a:r>
            <a:r>
              <a:rPr lang="ja-JP" altLang="en-US" sz="2400" b="0">
                <a:solidFill>
                  <a:srgbClr val="FBF4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+mn-cs"/>
              </a:rPr>
              <a:t>”</a:t>
            </a:r>
            <a:r>
              <a:rPr lang="en-US" sz="2400" b="0">
                <a:solidFill>
                  <a:srgbClr val="FBF43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mbg;gilahdJ</a:t>
            </a: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: 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FFFF00"/>
                </a:solidFill>
                <a:cs typeface="+mn-cs"/>
              </a:rPr>
              <a:t>tphpthd fhythpirg;gLj;jg;gl;l ml;ltid</a:t>
            </a:r>
            <a:r>
              <a:rPr lang="ja-JP" altLang="en-US" sz="24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2400">
              <a:solidFill>
                <a:srgbClr val="FFFF00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rgbClr val="FFCC18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charset="0"/>
                <a:cs typeface="+mn-cs"/>
              </a:rPr>
              <a:t>•</a:t>
            </a:r>
            <a:r>
              <a:rPr lang="en-US" sz="2400">
                <a:solidFill>
                  <a:srgbClr val="FFFF00"/>
                </a:solidFill>
                <a:cs typeface="+mn-cs"/>
              </a:rPr>
              <a:t>Ntjhfkj;jpy; </a:t>
            </a:r>
            <a:r>
              <a:rPr lang="en-US" sz="2400">
                <a:cs typeface="+mn-cs"/>
              </a:rPr>
              <a:t>Mgpufhkpd; m];jpthuk;</a:t>
            </a:r>
            <a:r>
              <a:rPr lang="en-US" sz="240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>
                <a:solidFill>
                  <a:srgbClr val="FFCC18"/>
                </a:solidFill>
                <a:latin typeface="Comic Sans MS" charset="0"/>
                <a:cs typeface="+mn-cs"/>
              </a:rPr>
              <a:t> </a:t>
            </a:r>
            <a:r>
              <a:rPr lang="en-US" sz="2400">
                <a:solidFill>
                  <a:srgbClr val="FFCC18"/>
                </a:solidFill>
                <a:cs typeface="+mn-cs"/>
              </a:rPr>
              <a:t>Neuhf ,NaR fpwp];Jtpd; Copag;ghijf;F mioj;J nry;fpwJ</a:t>
            </a:r>
            <a:endParaRPr lang="en-US" sz="2400">
              <a:solidFill>
                <a:srgbClr val="FFFF00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rgbClr val="FFCC18"/>
              </a:solidFill>
              <a:latin typeface="Comic Sans MS" charset="0"/>
              <a:cs typeface="+mn-cs"/>
            </a:endParaRPr>
          </a:p>
        </p:txBody>
      </p:sp>
      <p:sp>
        <p:nvSpPr>
          <p:cNvPr id="524294" name="AutoShape 6"/>
          <p:cNvSpPr>
            <a:spLocks noChangeArrowheads="1"/>
          </p:cNvSpPr>
          <p:nvPr/>
        </p:nvSpPr>
        <p:spPr bwMode="auto">
          <a:xfrm>
            <a:off x="342900" y="4116388"/>
            <a:ext cx="8248650" cy="11477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24296" name="Text Box 8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524297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24298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24301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84</a:t>
            </a:r>
          </a:p>
        </p:txBody>
      </p:sp>
      <p:sp>
        <p:nvSpPr>
          <p:cNvPr id="524303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</a:t>
            </a:r>
          </a:p>
        </p:txBody>
      </p:sp>
      <p:sp>
        <p:nvSpPr>
          <p:cNvPr id="524304" name="Text Box 16"/>
          <p:cNvSpPr txBox="1">
            <a:spLocks noChangeArrowheads="1"/>
          </p:cNvSpPr>
          <p:nvPr/>
        </p:nvSpPr>
        <p:spPr bwMode="auto">
          <a:xfrm>
            <a:off x="2720975" y="358775"/>
            <a:ext cx="6418263" cy="156966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>
                <a:solidFill>
                  <a:srgbClr val="FFFFFF"/>
                </a:solidFill>
                <a:cs typeface="+mn-cs"/>
              </a:rPr>
              <a:t>Ntjk; …..mbg;gilahf&gt; ,jd; Kyk; ,g;nghOJ cq;fs; rpe;jidapy; ,Ug;gJ…….</a:t>
            </a:r>
            <a:endParaRPr lang="en-US" sz="3200" i="1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24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build="p" autoUpdateAnimBg="0" advAuto="0"/>
      <p:bldP spid="52429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459" name="Rectangle 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9460" name="Rectangle 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946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946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6134" name="Group 7"/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659464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latin typeface="" charset="0"/>
                  <a:cs typeface="+mn-cs"/>
                </a:rPr>
                <a:t>J</a:t>
              </a:r>
            </a:p>
          </p:txBody>
        </p:sp>
        <p:grpSp>
          <p:nvGrpSpPr>
            <p:cNvPr id="176241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659466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  <p:sp>
            <p:nvSpPr>
              <p:cNvPr id="659467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3600" i="1">
                    <a:solidFill>
                      <a:srgbClr val="FFEA18"/>
                    </a:solidFill>
                    <a:latin typeface="" charset="0"/>
                    <a:cs typeface="+mn-cs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76242" name="Group 12"/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176250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659470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09F32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1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2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3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4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FC030C"/>
                      </a:solidFill>
                      <a:latin typeface="" charset="0"/>
                      <a:cs typeface="+mn-cs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  <p:sp>
              <p:nvSpPr>
                <p:cNvPr id="6594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2400">
                      <a:solidFill>
                        <a:srgbClr val="08F220"/>
                      </a:solidFill>
                      <a:latin typeface="" charset="0"/>
                      <a:cs typeface="+mn-cs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  <a:cs typeface="+mn-cs"/>
                  </a:endParaRPr>
                </a:p>
              </p:txBody>
            </p:sp>
          </p:grpSp>
          <p:sp>
            <p:nvSpPr>
              <p:cNvPr id="659478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11B0C5"/>
                    </a:solidFill>
                    <a:latin typeface="" charset="0"/>
                    <a:cs typeface="+mn-cs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  <a:cs typeface="+mn-cs"/>
                </a:endParaRPr>
              </a:p>
            </p:txBody>
          </p:sp>
        </p:grpSp>
        <p:grpSp>
          <p:nvGrpSpPr>
            <p:cNvPr id="176243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176246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65948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9482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659483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59484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659485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5948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76136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8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cs typeface="+mn-cs"/>
            </a:endParaRPr>
          </a:p>
        </p:txBody>
      </p:sp>
      <p:sp>
        <p:nvSpPr>
          <p:cNvPr id="659489" name="Rectangle 33"/>
          <p:cNvSpPr>
            <a:spLocks noChangeArrowheads="1"/>
          </p:cNvSpPr>
          <p:nvPr/>
        </p:nvSpPr>
        <p:spPr bwMode="auto">
          <a:xfrm rot="16200000">
            <a:off x="8047038" y="50800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sp>
        <p:nvSpPr>
          <p:cNvPr id="659490" name="Rectangle 34"/>
          <p:cNvSpPr>
            <a:spLocks noChangeArrowheads="1"/>
          </p:cNvSpPr>
          <p:nvPr/>
        </p:nvSpPr>
        <p:spPr bwMode="auto">
          <a:xfrm rot="16200000">
            <a:off x="8188325" y="509270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cs typeface="+mn-cs"/>
            </a:endParaRPr>
          </a:p>
        </p:txBody>
      </p:sp>
      <p:pic>
        <p:nvPicPr>
          <p:cNvPr id="176140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9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59493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pic>
        <p:nvPicPr>
          <p:cNvPr id="65949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4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5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500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997325" cy="28686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0000"/>
                </a:solidFill>
                <a:cs typeface="+mn-cs"/>
              </a:rPr>
              <a:t>fhythpirg;gLj;jg;gl;l Ntjhfkj;jpd;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xU </a:t>
            </a:r>
            <a:r>
              <a:rPr lang="en-US" sz="2800">
                <a:solidFill>
                  <a:srgbClr val="FF0000"/>
                </a:solidFill>
                <a:cs typeface="+mn-cs"/>
              </a:rPr>
              <a:t>nea;agl;l Jzp</a:t>
            </a:r>
          </a:p>
          <a:p>
            <a:pPr>
              <a:defRPr/>
            </a:pPr>
            <a:endParaRPr lang="en-US" sz="280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latin typeface="Arial" charset="0"/>
              <a:cs typeface="+mn-cs"/>
            </a:endParaRPr>
          </a:p>
        </p:txBody>
      </p:sp>
      <p:grpSp>
        <p:nvGrpSpPr>
          <p:cNvPr id="176150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9502" name="Picture 4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3" name="Picture 4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4" name="Picture 4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5" name="Picture 4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6" name="Picture 5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07" name="Picture 5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151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59509" name="Picture 5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0" name="Picture 5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1" name="Picture 5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2" name="Picture 5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6152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59514" name="Picture 5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5" name="Picture 5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6" name="Picture 6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17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6153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6154" name="Group 63"/>
          <p:cNvGrpSpPr>
            <a:grpSpLocks/>
          </p:cNvGrpSpPr>
          <p:nvPr/>
        </p:nvGrpSpPr>
        <p:grpSpPr bwMode="auto">
          <a:xfrm>
            <a:off x="3790950" y="5137150"/>
            <a:ext cx="4697413" cy="603250"/>
            <a:chOff x="2414" y="3236"/>
            <a:chExt cx="2959" cy="380"/>
          </a:xfrm>
        </p:grpSpPr>
        <p:pic>
          <p:nvPicPr>
            <p:cNvPr id="659520" name="Picture 64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1" name="Picture 65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2" name="Picture 66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523" name="Picture 67"/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9524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cs typeface="+mn-cs"/>
              </a:endParaRPr>
            </a:p>
          </p:txBody>
        </p:sp>
      </p:grpSp>
      <p:pic>
        <p:nvPicPr>
          <p:cNvPr id="176155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6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7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8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59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60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531" name="Text Box 75"/>
          <p:cNvSpPr txBox="1">
            <a:spLocks noChangeArrowheads="1"/>
          </p:cNvSpPr>
          <p:nvPr/>
        </p:nvSpPr>
        <p:spPr bwMode="auto">
          <a:xfrm>
            <a:off x="3883025" y="3656013"/>
            <a:ext cx="4421188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9C0031"/>
                </a:solidFill>
                <a:cs typeface="+mn-cs"/>
              </a:rPr>
              <a:t>Njrj;jpd; cld;gbf;if</a:t>
            </a:r>
            <a:endParaRPr lang="en-US" sz="3200" b="0">
              <a:solidFill>
                <a:schemeClr val="accent2"/>
              </a:solidFill>
              <a:latin typeface="Arial Black" charset="0"/>
              <a:cs typeface="+mn-cs"/>
            </a:endParaRPr>
          </a:p>
        </p:txBody>
      </p:sp>
      <p:sp>
        <p:nvSpPr>
          <p:cNvPr id="659532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cs typeface="+mn-cs"/>
              </a:rPr>
              <a:t>Mgpufhkpd; cld;gbf;if</a:t>
            </a:r>
            <a:endParaRPr lang="en-US" sz="3200" b="0">
              <a:solidFill>
                <a:schemeClr val="tx2"/>
              </a:solidFill>
              <a:latin typeface="Arial Black" charset="0"/>
              <a:cs typeface="+mn-cs"/>
            </a:endParaRPr>
          </a:p>
        </p:txBody>
      </p:sp>
      <p:sp>
        <p:nvSpPr>
          <p:cNvPr id="659533" name="Text Box 77"/>
          <p:cNvSpPr txBox="1">
            <a:spLocks noChangeArrowheads="1"/>
          </p:cNvSpPr>
          <p:nvPr/>
        </p:nvSpPr>
        <p:spPr bwMode="auto">
          <a:xfrm>
            <a:off x="4146550" y="5160963"/>
            <a:ext cx="42037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hlink"/>
                </a:solidFill>
                <a:cs typeface="+mn-cs"/>
              </a:rPr>
              <a:t>Gjpa cld;gbf;if</a:t>
            </a:r>
            <a:endParaRPr lang="en-US" sz="3200" b="0">
              <a:solidFill>
                <a:schemeClr val="accent2"/>
              </a:solidFill>
              <a:latin typeface="Arial Black" charset="0"/>
              <a:cs typeface="+mn-cs"/>
            </a:endParaRPr>
          </a:p>
        </p:txBody>
      </p:sp>
      <p:sp>
        <p:nvSpPr>
          <p:cNvPr id="659534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4687887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rgbClr val="336600"/>
                </a:solidFill>
                <a:cs typeface="+mn-cs"/>
              </a:rPr>
              <a:t>jhtPjpd; cld;gbf;if</a:t>
            </a:r>
            <a:endParaRPr lang="en-US" sz="3200" b="0">
              <a:solidFill>
                <a:schemeClr val="accent2"/>
              </a:solidFill>
              <a:latin typeface="Arial Black" charset="0"/>
              <a:cs typeface="+mn-cs"/>
            </a:endParaRPr>
          </a:p>
        </p:txBody>
      </p:sp>
      <p:sp>
        <p:nvSpPr>
          <p:cNvPr id="659535" name="Rectangle 79"/>
          <p:cNvSpPr>
            <a:spLocks noChangeArrowheads="1"/>
          </p:cNvSpPr>
          <p:nvPr/>
        </p:nvSpPr>
        <p:spPr bwMode="auto">
          <a:xfrm rot="17945350">
            <a:off x="5272088" y="1400175"/>
            <a:ext cx="15748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charset="0"/>
                <a:cs typeface="+mn-cs"/>
              </a:rPr>
              <a:t> MARRIAGE SUPPER OF </a:t>
            </a:r>
          </a:p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charset="0"/>
                <a:cs typeface="+mn-cs"/>
              </a:rPr>
              <a:t>           THE LAMB</a:t>
            </a:r>
          </a:p>
        </p:txBody>
      </p:sp>
      <p:sp>
        <p:nvSpPr>
          <p:cNvPr id="659536" name="Rectangle 80"/>
          <p:cNvSpPr>
            <a:spLocks noChangeArrowheads="1"/>
          </p:cNvSpPr>
          <p:nvPr/>
        </p:nvSpPr>
        <p:spPr bwMode="auto">
          <a:xfrm rot="17945350">
            <a:off x="5693569" y="1516856"/>
            <a:ext cx="14351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charset="0"/>
                <a:cs typeface="+mn-cs"/>
              </a:rPr>
              <a:t>THE SECOND COMING</a:t>
            </a: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9537" name="Rectangle 81"/>
          <p:cNvSpPr>
            <a:spLocks noChangeArrowheads="1"/>
          </p:cNvSpPr>
          <p:nvPr/>
        </p:nvSpPr>
        <p:spPr bwMode="auto">
          <a:xfrm rot="17945350">
            <a:off x="5952332" y="1321594"/>
            <a:ext cx="1803400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charset="0"/>
                <a:cs typeface="+mn-cs"/>
              </a:rPr>
              <a:t>EARTHLY REIGN OF CHRIST</a:t>
            </a:r>
            <a:endParaRPr lang="en-US" sz="1100">
              <a:solidFill>
                <a:srgbClr val="FFEA18"/>
              </a:solidFill>
              <a:latin typeface="Arial" charset="0"/>
              <a:cs typeface="+mn-cs"/>
            </a:endParaRPr>
          </a:p>
        </p:txBody>
      </p:sp>
      <p:sp>
        <p:nvSpPr>
          <p:cNvPr id="659538" name="Rectangle 82"/>
          <p:cNvSpPr>
            <a:spLocks noChangeArrowheads="1"/>
          </p:cNvSpPr>
          <p:nvPr/>
        </p:nvSpPr>
        <p:spPr bwMode="auto">
          <a:xfrm rot="17945350">
            <a:off x="6391276" y="1411287"/>
            <a:ext cx="15240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latin typeface="Arial" charset="0"/>
                <a:cs typeface="+mn-cs"/>
              </a:rPr>
              <a:t>GREAT WHITE THRONE </a:t>
            </a:r>
          </a:p>
          <a:p>
            <a:pPr>
              <a:lnSpc>
                <a:spcPct val="90000"/>
              </a:lnSpc>
              <a:defRPr/>
            </a:pPr>
            <a:r>
              <a:rPr lang="en-US" sz="1100">
                <a:latin typeface="Arial" charset="0"/>
                <a:cs typeface="+mn-cs"/>
              </a:rPr>
              <a:t>          JUDGMENT</a:t>
            </a:r>
          </a:p>
        </p:txBody>
      </p:sp>
      <p:sp>
        <p:nvSpPr>
          <p:cNvPr id="659539" name="Rectangle 83"/>
          <p:cNvSpPr>
            <a:spLocks noChangeArrowheads="1"/>
          </p:cNvSpPr>
          <p:nvPr/>
        </p:nvSpPr>
        <p:spPr bwMode="auto">
          <a:xfrm rot="17945350">
            <a:off x="6696869" y="1366044"/>
            <a:ext cx="17145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charset="0"/>
                <a:cs typeface="+mn-cs"/>
              </a:rPr>
              <a:t>NEW HEAVEN, NEW EARTH</a:t>
            </a:r>
          </a:p>
        </p:txBody>
      </p:sp>
      <p:grpSp>
        <p:nvGrpSpPr>
          <p:cNvPr id="176170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6189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954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4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4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4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4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4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4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4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5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5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5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5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5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5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5955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76190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9558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5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6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7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7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  <p:sp>
            <p:nvSpPr>
              <p:cNvPr id="65957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cs typeface="+mn-cs"/>
                </a:endParaRPr>
              </a:p>
            </p:txBody>
          </p:sp>
        </p:grpSp>
      </p:grpSp>
      <p:sp>
        <p:nvSpPr>
          <p:cNvPr id="659573" name="Text Box 117"/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FFE957"/>
                </a:solidFill>
                <a:latin typeface="Comic Sans MS" charset="0"/>
                <a:cs typeface="+mn-cs"/>
              </a:rPr>
              <a:t> </a:t>
            </a:r>
            <a:endParaRPr lang="en-US" sz="2400" b="0">
              <a:solidFill>
                <a:srgbClr val="FFE957"/>
              </a:solidFill>
              <a:latin typeface="Comic Sans MS" charset="0"/>
              <a:cs typeface="+mn-cs"/>
            </a:endParaRPr>
          </a:p>
        </p:txBody>
      </p:sp>
      <p:sp>
        <p:nvSpPr>
          <p:cNvPr id="659574" name="Line 118"/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593" name="Text Box 137"/>
          <p:cNvSpPr txBox="1">
            <a:spLocks noChangeArrowheads="1"/>
          </p:cNvSpPr>
          <p:nvPr/>
        </p:nvSpPr>
        <p:spPr bwMode="auto">
          <a:xfrm>
            <a:off x="427038" y="6537325"/>
            <a:ext cx="102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659594" name="Rectangle 138"/>
          <p:cNvSpPr>
            <a:spLocks noChangeArrowheads="1"/>
          </p:cNvSpPr>
          <p:nvPr/>
        </p:nvSpPr>
        <p:spPr bwMode="auto">
          <a:xfrm>
            <a:off x="75660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659595" name="Rectangle 139"/>
          <p:cNvSpPr>
            <a:spLocks noChangeArrowheads="1"/>
          </p:cNvSpPr>
          <p:nvPr/>
        </p:nvSpPr>
        <p:spPr bwMode="auto">
          <a:xfrm>
            <a:off x="8110538" y="65103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72</a:t>
            </a:r>
          </a:p>
        </p:txBody>
      </p:sp>
      <p:sp>
        <p:nvSpPr>
          <p:cNvPr id="659597" name="Text Box 141"/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6</a:t>
            </a:r>
          </a:p>
        </p:txBody>
      </p:sp>
      <p:grpSp>
        <p:nvGrpSpPr>
          <p:cNvPr id="659611" name="Group 155"/>
          <p:cNvGrpSpPr>
            <a:grpSpLocks/>
          </p:cNvGrpSpPr>
          <p:nvPr/>
        </p:nvGrpSpPr>
        <p:grpSpPr bwMode="auto">
          <a:xfrm>
            <a:off x="5397500" y="523875"/>
            <a:ext cx="2278063" cy="5911850"/>
            <a:chOff x="3411" y="330"/>
            <a:chExt cx="1435" cy="3724"/>
          </a:xfrm>
        </p:grpSpPr>
        <p:sp>
          <p:nvSpPr>
            <p:cNvPr id="659612" name="AutoShape 156" descr="Large confetti"/>
            <p:cNvSpPr>
              <a:spLocks noChangeArrowheads="1"/>
            </p:cNvSpPr>
            <p:nvPr/>
          </p:nvSpPr>
          <p:spPr bwMode="auto">
            <a:xfrm>
              <a:off x="3424" y="1149"/>
              <a:ext cx="87" cy="2905"/>
            </a:xfrm>
            <a:prstGeom prst="roundRect">
              <a:avLst>
                <a:gd name="adj" fmla="val 16667"/>
              </a:avLst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38100">
              <a:solidFill>
                <a:srgbClr val="EF1F1D"/>
              </a:solidFill>
              <a:round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76186" name="Group 157"/>
            <p:cNvGrpSpPr>
              <a:grpSpLocks/>
            </p:cNvGrpSpPr>
            <p:nvPr/>
          </p:nvGrpSpPr>
          <p:grpSpPr bwMode="auto">
            <a:xfrm>
              <a:off x="3411" y="330"/>
              <a:ext cx="1435" cy="817"/>
              <a:chOff x="374" y="609"/>
              <a:chExt cx="1435" cy="817"/>
            </a:xfrm>
          </p:grpSpPr>
          <p:sp>
            <p:nvSpPr>
              <p:cNvPr id="659614" name="AutoShape 158"/>
              <p:cNvSpPr>
                <a:spLocks noChangeArrowheads="1"/>
              </p:cNvSpPr>
              <p:nvPr/>
            </p:nvSpPr>
            <p:spPr bwMode="auto">
              <a:xfrm>
                <a:off x="383" y="609"/>
                <a:ext cx="1426" cy="817"/>
              </a:xfrm>
              <a:prstGeom prst="wedgeRoundRectCallout">
                <a:avLst>
                  <a:gd name="adj1" fmla="val -43750"/>
                  <a:gd name="adj2" fmla="val 70000"/>
                  <a:gd name="adj3" fmla="val 16667"/>
                </a:avLst>
              </a:prstGeom>
              <a:gradFill rotWithShape="0">
                <a:gsLst>
                  <a:gs pos="0">
                    <a:schemeClr val="bg1">
                      <a:gamma/>
                      <a:shade val="0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EF1F1D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endParaRPr>
              </a:p>
            </p:txBody>
          </p:sp>
          <p:sp>
            <p:nvSpPr>
              <p:cNvPr id="659615" name="Text Box 159"/>
              <p:cNvSpPr txBox="1">
                <a:spLocks noChangeArrowheads="1"/>
              </p:cNvSpPr>
              <p:nvPr/>
            </p:nvSpPr>
            <p:spPr bwMode="auto">
              <a:xfrm>
                <a:off x="374" y="654"/>
                <a:ext cx="140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6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jpUr;rig</a:t>
                </a:r>
              </a:p>
            </p:txBody>
          </p:sp>
        </p:grpSp>
      </p:grpSp>
      <p:sp>
        <p:nvSpPr>
          <p:cNvPr id="659616" name="AutoShape 160" descr="Large confetti"/>
          <p:cNvSpPr>
            <a:spLocks noChangeArrowheads="1"/>
          </p:cNvSpPr>
          <p:nvPr/>
        </p:nvSpPr>
        <p:spPr bwMode="auto">
          <a:xfrm>
            <a:off x="5407025" y="1824038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617" name="AutoShape 161" descr="Large confetti"/>
          <p:cNvSpPr>
            <a:spLocks noChangeArrowheads="1"/>
          </p:cNvSpPr>
          <p:nvPr/>
        </p:nvSpPr>
        <p:spPr bwMode="auto">
          <a:xfrm>
            <a:off x="5405438" y="1811338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618" name="AutoShape 162" descr="Large confetti"/>
          <p:cNvSpPr>
            <a:spLocks noChangeArrowheads="1"/>
          </p:cNvSpPr>
          <p:nvPr/>
        </p:nvSpPr>
        <p:spPr bwMode="auto">
          <a:xfrm>
            <a:off x="5407025" y="1808163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619" name="AutoShape 163" descr="Large confetti"/>
          <p:cNvSpPr>
            <a:spLocks noChangeArrowheads="1"/>
          </p:cNvSpPr>
          <p:nvPr/>
        </p:nvSpPr>
        <p:spPr bwMode="auto">
          <a:xfrm>
            <a:off x="5405438" y="1809750"/>
            <a:ext cx="138112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620" name="AutoShape 164" descr="Large confetti"/>
          <p:cNvSpPr>
            <a:spLocks noChangeArrowheads="1"/>
          </p:cNvSpPr>
          <p:nvPr/>
        </p:nvSpPr>
        <p:spPr bwMode="auto">
          <a:xfrm>
            <a:off x="5392738" y="1808163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59621" name="AutoShape 165" descr="Large confetti"/>
          <p:cNvSpPr>
            <a:spLocks noChangeArrowheads="1"/>
          </p:cNvSpPr>
          <p:nvPr/>
        </p:nvSpPr>
        <p:spPr bwMode="auto">
          <a:xfrm>
            <a:off x="5391150" y="178435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blurRad="63500" dist="119812" dir="3479677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59592" name="AutoShape 136"/>
          <p:cNvSpPr>
            <a:spLocks noChangeArrowheads="1"/>
          </p:cNvSpPr>
          <p:nvPr/>
        </p:nvSpPr>
        <p:spPr bwMode="auto">
          <a:xfrm>
            <a:off x="5438775" y="417513"/>
            <a:ext cx="2735263" cy="18907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5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531" grpId="0" autoUpdateAnimBg="0"/>
      <p:bldP spid="659532" grpId="0" autoUpdateAnimBg="0"/>
      <p:bldP spid="659533" grpId="0" autoUpdateAnimBg="0"/>
      <p:bldP spid="659534" grpId="0" autoUpdateAnimBg="0"/>
      <p:bldP spid="659616" grpId="0" animBg="1"/>
      <p:bldP spid="659617" grpId="0" animBg="1"/>
      <p:bldP spid="659618" grpId="0" animBg="1"/>
      <p:bldP spid="659619" grpId="0" animBg="1"/>
      <p:bldP spid="659620" grpId="0" animBg="1" autoUpdateAnimBg="0"/>
      <p:bldP spid="659621" grpId="0" animBg="1"/>
      <p:bldP spid="65959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800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3386228980"/>
      </p:ext>
    </p:extLst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Bamini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47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81</a:t>
            </a:r>
          </a:p>
        </p:txBody>
      </p:sp>
      <p:sp>
        <p:nvSpPr>
          <p:cNvPr id="509964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09966" name="Rectangle 14"/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8.0.05B.</a:t>
            </a:r>
          </a:p>
        </p:txBody>
      </p:sp>
      <p:sp>
        <p:nvSpPr>
          <p:cNvPr id="509967" name="Rectangle 15"/>
          <p:cNvSpPr>
            <a:spLocks noChangeArrowheads="1"/>
          </p:cNvSpPr>
          <p:nvPr/>
        </p:nvSpPr>
        <p:spPr bwMode="auto">
          <a:xfrm>
            <a:off x="8156575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86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8195" name="Rectangle 3"/>
          <p:cNvSpPr>
            <a:spLocks noChangeArrowheads="1"/>
          </p:cNvSpPr>
          <p:nvPr/>
        </p:nvSpPr>
        <p:spPr bwMode="auto">
          <a:xfrm>
            <a:off x="2551113" y="1290638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28432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648197" name="Rectangle 5"/>
          <p:cNvSpPr>
            <a:spLocks noChangeArrowheads="1"/>
          </p:cNvSpPr>
          <p:nvPr/>
        </p:nvSpPr>
        <p:spPr bwMode="auto">
          <a:xfrm>
            <a:off x="3033713" y="1301750"/>
            <a:ext cx="358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i="1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648198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 i="1">
                <a:latin typeface="Helvetica" charset="0"/>
                <a:cs typeface="+mn-cs"/>
              </a:rPr>
              <a:t>                   </a:t>
            </a:r>
          </a:p>
        </p:txBody>
      </p:sp>
      <p:sp>
        <p:nvSpPr>
          <p:cNvPr id="648199" name="Rectangle 7"/>
          <p:cNvSpPr>
            <a:spLocks noChangeArrowheads="1"/>
          </p:cNvSpPr>
          <p:nvPr/>
        </p:nvSpPr>
        <p:spPr bwMode="auto">
          <a:xfrm>
            <a:off x="2551113" y="2071688"/>
            <a:ext cx="257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</a:t>
            </a:r>
          </a:p>
        </p:txBody>
      </p: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2806700" y="2566988"/>
            <a:ext cx="3497263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rgbClr val="000099"/>
                </a:solidFill>
                <a:latin typeface="Helvetica" charset="0"/>
                <a:cs typeface="+mn-cs"/>
              </a:rPr>
              <a:t> The First Table – </a:t>
            </a:r>
          </a:p>
          <a:p>
            <a:pPr algn="ctr">
              <a:defRPr/>
            </a:pPr>
            <a:r>
              <a:rPr lang="en-US" sz="2000" i="1">
                <a:solidFill>
                  <a:srgbClr val="000099"/>
                </a:solidFill>
                <a:latin typeface="Helvetica" charset="0"/>
                <a:cs typeface="+mn-cs"/>
              </a:rPr>
              <a:t>Duties to God (Verses 1-12)</a:t>
            </a: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2779713" y="22113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</a:t>
            </a:r>
          </a:p>
        </p:txBody>
      </p:sp>
      <p:sp>
        <p:nvSpPr>
          <p:cNvPr id="648202" name="Rectangle 10"/>
          <p:cNvSpPr>
            <a:spLocks noChangeArrowheads="1"/>
          </p:cNvSpPr>
          <p:nvPr/>
        </p:nvSpPr>
        <p:spPr bwMode="auto">
          <a:xfrm>
            <a:off x="2741613" y="3195638"/>
            <a:ext cx="361156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rgbClr val="000099"/>
                </a:solidFill>
                <a:latin typeface="Helvetica" charset="0"/>
                <a:cs typeface="+mn-cs"/>
              </a:rPr>
              <a:t>  The Second Table – </a:t>
            </a:r>
          </a:p>
          <a:p>
            <a:pPr algn="ctr">
              <a:defRPr/>
            </a:pPr>
            <a:r>
              <a:rPr lang="en-US" sz="2000" i="1">
                <a:solidFill>
                  <a:srgbClr val="000099"/>
                </a:solidFill>
                <a:latin typeface="Helvetica" charset="0"/>
                <a:cs typeface="+mn-cs"/>
              </a:rPr>
              <a:t>Duties to Men (verses 13-17)</a:t>
            </a:r>
          </a:p>
        </p:txBody>
      </p:sp>
      <p:sp>
        <p:nvSpPr>
          <p:cNvPr id="648203" name="Rectangle 11"/>
          <p:cNvSpPr>
            <a:spLocks noChangeArrowheads="1"/>
          </p:cNvSpPr>
          <p:nvPr/>
        </p:nvSpPr>
        <p:spPr bwMode="auto">
          <a:xfrm>
            <a:off x="2551113" y="3582988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     </a:t>
            </a:r>
          </a:p>
        </p:txBody>
      </p:sp>
      <p:sp>
        <p:nvSpPr>
          <p:cNvPr id="648204" name="Rectangle 12"/>
          <p:cNvSpPr>
            <a:spLocks noChangeArrowheads="1"/>
          </p:cNvSpPr>
          <p:nvPr/>
        </p:nvSpPr>
        <p:spPr bwMode="auto">
          <a:xfrm>
            <a:off x="2408238" y="4346575"/>
            <a:ext cx="4325937" cy="758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99"/>
                </a:solidFill>
                <a:latin typeface="Helvetica" charset="0"/>
                <a:cs typeface="+mn-cs"/>
              </a:rPr>
              <a:t>CHAPTER 21-24: </a:t>
            </a:r>
          </a:p>
          <a:p>
            <a:pPr algn="ctr">
              <a:defRPr/>
            </a:pPr>
            <a:r>
              <a:rPr lang="en-US" sz="2500">
                <a:solidFill>
                  <a:srgbClr val="000099"/>
                </a:solidFill>
                <a:latin typeface="Helvetica" charset="0"/>
                <a:cs typeface="+mn-cs"/>
              </a:rPr>
              <a:t>THE SOCIAL ORDINANCES</a:t>
            </a:r>
            <a:endParaRPr lang="en-US" sz="1900">
              <a:solidFill>
                <a:srgbClr val="000099"/>
              </a:solidFill>
              <a:latin typeface="Helvetica" charset="0"/>
              <a:cs typeface="+mn-cs"/>
            </a:endParaRPr>
          </a:p>
        </p:txBody>
      </p:sp>
      <p:sp>
        <p:nvSpPr>
          <p:cNvPr id="648205" name="Rectangle 13"/>
          <p:cNvSpPr>
            <a:spLocks noChangeArrowheads="1"/>
          </p:cNvSpPr>
          <p:nvPr/>
        </p:nvSpPr>
        <p:spPr bwMode="auto">
          <a:xfrm>
            <a:off x="2035175" y="5286375"/>
            <a:ext cx="5086350" cy="7429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chemeClr val="folHlink"/>
                </a:solidFill>
                <a:cs typeface="+mn-cs"/>
              </a:rPr>
              <a:t>Mjpfhuk; </a:t>
            </a:r>
            <a:r>
              <a:rPr lang="en-US" sz="1900">
                <a:solidFill>
                  <a:schemeClr val="folHlink"/>
                </a:solidFill>
                <a:latin typeface="Helvetica" charset="0"/>
                <a:cs typeface="+mn-cs"/>
              </a:rPr>
              <a:t>25-31: </a:t>
            </a: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  <a:p>
            <a:pPr algn="ctr">
              <a:defRPr/>
            </a:pPr>
            <a:r>
              <a:rPr lang="en-US" sz="2400">
                <a:solidFill>
                  <a:schemeClr val="folHlink"/>
                </a:solidFill>
                <a:cs typeface="+mn-cs"/>
              </a:rPr>
              <a:t>NjtDila $lhuj;jpd; fl;lisfs;</a:t>
            </a: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2779713" y="5627688"/>
            <a:ext cx="44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latin typeface="Helvetica" charset="0"/>
                <a:cs typeface="+mn-cs"/>
              </a:rPr>
              <a:t>       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3084513" y="674688"/>
            <a:ext cx="942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Helvetica" charset="0"/>
                <a:cs typeface="+mn-cs"/>
              </a:rPr>
              <a:t>         </a:t>
            </a:r>
          </a:p>
        </p:txBody>
      </p:sp>
      <p:sp>
        <p:nvSpPr>
          <p:cNvPr id="648208" name="Rectangle 16"/>
          <p:cNvSpPr>
            <a:spLocks noChangeArrowheads="1"/>
          </p:cNvSpPr>
          <p:nvPr/>
        </p:nvSpPr>
        <p:spPr bwMode="auto">
          <a:xfrm>
            <a:off x="3084513" y="1054100"/>
            <a:ext cx="3714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latin typeface="Helvetica" charset="0"/>
                <a:cs typeface="+mn-cs"/>
              </a:rPr>
              <a:t>     </a:t>
            </a:r>
          </a:p>
        </p:txBody>
      </p:sp>
      <p:sp>
        <p:nvSpPr>
          <p:cNvPr id="648209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100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648210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8212" name="Rectangle 20"/>
          <p:cNvSpPr>
            <a:spLocks noChangeArrowheads="1"/>
          </p:cNvSpPr>
          <p:nvPr/>
        </p:nvSpPr>
        <p:spPr bwMode="auto">
          <a:xfrm>
            <a:off x="3111500" y="877888"/>
            <a:ext cx="29305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accent1"/>
                </a:solidFill>
                <a:cs typeface="+mn-cs"/>
              </a:rPr>
              <a:t>ahj;jpuahfkk</a:t>
            </a:r>
            <a:r>
              <a:rPr lang="en-US" sz="1900">
                <a:solidFill>
                  <a:schemeClr val="accent1"/>
                </a:solidFill>
                <a:cs typeface="+mn-cs"/>
              </a:rPr>
              <a:t>;;;;;;;;;;;;;;;;;;; :</a:t>
            </a:r>
            <a:r>
              <a:rPr lang="en-US" sz="1900">
                <a:solidFill>
                  <a:schemeClr val="accent1"/>
                </a:solidFill>
                <a:latin typeface="Helvetica" charset="0"/>
                <a:cs typeface="+mn-cs"/>
              </a:rPr>
              <a:t>20</a:t>
            </a:r>
          </a:p>
        </p:txBody>
      </p:sp>
      <p:sp>
        <p:nvSpPr>
          <p:cNvPr id="648213" name="Text Box 21"/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4800" b="0">
                <a:solidFill>
                  <a:srgbClr val="000099"/>
                </a:solidFill>
                <a:latin typeface="Arial"/>
                <a:cs typeface="+mn-cs"/>
              </a:rPr>
              <a:t>“</a:t>
            </a:r>
            <a:r>
              <a:rPr lang="en-US" sz="4800" b="0">
                <a:solidFill>
                  <a:srgbClr val="000099"/>
                </a:solidFill>
                <a:latin typeface="Times New Roman" charset="0"/>
                <a:cs typeface="+mn-cs"/>
              </a:rPr>
              <a:t>M</a:t>
            </a:r>
            <a:r>
              <a:rPr lang="ja-JP" altLang="en-US" sz="4800" b="0">
                <a:solidFill>
                  <a:srgbClr val="000099"/>
                </a:solidFill>
                <a:latin typeface="Arial"/>
                <a:cs typeface="+mn-cs"/>
              </a:rPr>
              <a:t>”</a:t>
            </a:r>
            <a:endParaRPr lang="en-US" sz="4800" b="0">
              <a:solidFill>
                <a:srgbClr val="000099"/>
              </a:solidFill>
              <a:latin typeface="Times New Roman" charset="0"/>
              <a:cs typeface="+mn-cs"/>
            </a:endParaRPr>
          </a:p>
        </p:txBody>
      </p:sp>
      <p:sp>
        <p:nvSpPr>
          <p:cNvPr id="648214" name="Text Box 22"/>
          <p:cNvSpPr txBox="1">
            <a:spLocks noChangeArrowheads="1"/>
          </p:cNvSpPr>
          <p:nvPr/>
        </p:nvSpPr>
        <p:spPr bwMode="auto">
          <a:xfrm>
            <a:off x="596900" y="4316413"/>
            <a:ext cx="1689100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4800" b="0">
                <a:solidFill>
                  <a:srgbClr val="000099"/>
                </a:solidFill>
                <a:latin typeface="Arial"/>
                <a:cs typeface="+mn-cs"/>
              </a:rPr>
              <a:t>“</a:t>
            </a:r>
            <a:r>
              <a:rPr lang="en-US" sz="4800" b="0">
                <a:solidFill>
                  <a:srgbClr val="000099"/>
                </a:solidFill>
                <a:cs typeface="+mn-cs"/>
              </a:rPr>
              <a:t>r</a:t>
            </a:r>
            <a:r>
              <a:rPr lang="ja-JP" altLang="en-US" sz="4800" b="0">
                <a:solidFill>
                  <a:srgbClr val="000099"/>
                </a:solidFill>
                <a:latin typeface="Arial"/>
                <a:cs typeface="+mn-cs"/>
              </a:rPr>
              <a:t>”</a:t>
            </a:r>
            <a:endParaRPr lang="en-US" sz="4800" b="0">
              <a:solidFill>
                <a:srgbClr val="000099"/>
              </a:solidFill>
              <a:cs typeface="+mn-cs"/>
            </a:endParaRPr>
          </a:p>
        </p:txBody>
      </p:sp>
      <p:sp>
        <p:nvSpPr>
          <p:cNvPr id="648215" name="Text Box 23"/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“</a:t>
            </a:r>
            <a:r>
              <a:rPr lang="en-US" sz="6600" b="0">
                <a:solidFill>
                  <a:schemeClr val="folHlink"/>
                </a:solidFill>
                <a:cs typeface="+mn-cs"/>
              </a:rPr>
              <a:t>r</a:t>
            </a:r>
            <a:r>
              <a:rPr lang="ja-JP" altLang="en-US" sz="6600" b="0">
                <a:solidFill>
                  <a:schemeClr val="folHlink"/>
                </a:solidFill>
                <a:latin typeface="Arial"/>
                <a:cs typeface="+mn-cs"/>
              </a:rPr>
              <a:t>”</a:t>
            </a:r>
            <a:endParaRPr lang="en-US" sz="6600" b="0">
              <a:solidFill>
                <a:schemeClr val="folHlink"/>
              </a:solidFill>
              <a:cs typeface="+mn-cs"/>
            </a:endParaRPr>
          </a:p>
        </p:txBody>
      </p:sp>
      <p:sp>
        <p:nvSpPr>
          <p:cNvPr id="648216" name="Text Box 24"/>
          <p:cNvSpPr txBox="1">
            <a:spLocks noChangeArrowheads="1"/>
          </p:cNvSpPr>
          <p:nvPr/>
        </p:nvSpPr>
        <p:spPr bwMode="auto">
          <a:xfrm>
            <a:off x="2425700" y="1778000"/>
            <a:ext cx="5029200" cy="12207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cs typeface="+mn-cs"/>
              </a:rPr>
              <a:t>     </a:t>
            </a: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en-US" sz="3200">
                <a:cs typeface="+mn-cs"/>
              </a:rPr>
              <a:t>gj;J fl;lisfs;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2800">
              <a:solidFill>
                <a:srgbClr val="000099"/>
              </a:solidFill>
              <a:latin typeface="Times New Roman" charset="0"/>
              <a:cs typeface="+mn-cs"/>
            </a:endParaRPr>
          </a:p>
        </p:txBody>
      </p:sp>
      <p:grpSp>
        <p:nvGrpSpPr>
          <p:cNvPr id="648217" name="Group 25"/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648218" name="Line 26"/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19" name="Line 27"/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0" name="Line 28"/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8221" name="Rectangle 29"/>
          <p:cNvSpPr>
            <a:spLocks noChangeArrowheads="1"/>
          </p:cNvSpPr>
          <p:nvPr/>
        </p:nvSpPr>
        <p:spPr bwMode="auto">
          <a:xfrm>
            <a:off x="2486025" y="23701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648222" name="Text Box 30"/>
          <p:cNvSpPr txBox="1">
            <a:spLocks noChangeArrowheads="1"/>
          </p:cNvSpPr>
          <p:nvPr/>
        </p:nvSpPr>
        <p:spPr bwMode="auto">
          <a:xfrm>
            <a:off x="209550" y="6175375"/>
            <a:ext cx="4084638" cy="1079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Times New Roman" charset="0"/>
                <a:cs typeface="+mn-cs"/>
              </a:rPr>
              <a:t> </a:t>
            </a:r>
            <a:r>
              <a:rPr lang="en-US" sz="3600">
                <a:solidFill>
                  <a:schemeClr val="folHlink"/>
                </a:solidFill>
                <a:cs typeface="+mn-cs"/>
              </a:rPr>
              <a:t>rlq;Ffs;</a:t>
            </a:r>
          </a:p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grpSp>
        <p:nvGrpSpPr>
          <p:cNvPr id="18458" name="Group 31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8224" name="Rectangle 32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5" name="Oval 33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6" name="Rectangle 34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7" name="Rectangle 35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8" name="Oval 36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29" name="Rectangle 37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8230" name="Rectangle 38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X</a:t>
              </a:r>
              <a:endParaRPr lang="en-US">
                <a:latin typeface="Krone" charset="0"/>
                <a:cs typeface="+mn-cs"/>
              </a:endParaRPr>
            </a:p>
          </p:txBody>
        </p:sp>
        <p:sp>
          <p:nvSpPr>
            <p:cNvPr id="648231" name="Rectangle 39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>
                  <a:solidFill>
                    <a:schemeClr val="bg2"/>
                  </a:solidFill>
                  <a:latin typeface="Krone" charset="0"/>
                  <a:cs typeface="+mn-cs"/>
                </a:rPr>
                <a:t>V</a:t>
              </a:r>
              <a:endParaRPr lang="en-US">
                <a:latin typeface="Krone" charset="0"/>
                <a:cs typeface="+mn-cs"/>
              </a:endParaRPr>
            </a:p>
          </p:txBody>
        </p:sp>
      </p:grpSp>
      <p:sp>
        <p:nvSpPr>
          <p:cNvPr id="648232" name="Text Box 40"/>
          <p:cNvSpPr txBox="1">
            <a:spLocks noChangeArrowheads="1"/>
          </p:cNvSpPr>
          <p:nvPr/>
        </p:nvSpPr>
        <p:spPr bwMode="auto">
          <a:xfrm>
            <a:off x="3155950" y="2905125"/>
            <a:ext cx="440531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0"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b="0"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b="0">
              <a:latin typeface="Comic Sans MS" charset="0"/>
              <a:cs typeface="+mn-cs"/>
            </a:endParaRPr>
          </a:p>
        </p:txBody>
      </p:sp>
      <p:sp>
        <p:nvSpPr>
          <p:cNvPr id="648233" name="Text Box 41"/>
          <p:cNvSpPr txBox="1">
            <a:spLocks noChangeArrowheads="1"/>
          </p:cNvSpPr>
          <p:nvPr/>
        </p:nvSpPr>
        <p:spPr bwMode="auto">
          <a:xfrm>
            <a:off x="2932113" y="2589213"/>
            <a:ext cx="4657725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Special Ordinances</a:t>
            </a:r>
          </a:p>
        </p:txBody>
      </p:sp>
      <p:sp>
        <p:nvSpPr>
          <p:cNvPr id="648234" name="Text Box 42"/>
          <p:cNvSpPr txBox="1">
            <a:spLocks noChangeArrowheads="1"/>
          </p:cNvSpPr>
          <p:nvPr/>
        </p:nvSpPr>
        <p:spPr bwMode="auto">
          <a:xfrm>
            <a:off x="3278188" y="3436938"/>
            <a:ext cx="4770437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A System of Worship</a:t>
            </a:r>
          </a:p>
        </p:txBody>
      </p:sp>
      <p:sp>
        <p:nvSpPr>
          <p:cNvPr id="648235" name="Text Box 43"/>
          <p:cNvSpPr txBox="1">
            <a:spLocks noChangeArrowheads="1"/>
          </p:cNvSpPr>
          <p:nvPr/>
        </p:nvSpPr>
        <p:spPr bwMode="auto">
          <a:xfrm>
            <a:off x="3797300" y="4341813"/>
            <a:ext cx="3960813" cy="5873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folHlink"/>
                </a:solidFill>
                <a:latin typeface="Comic Sans MS" charset="0"/>
                <a:cs typeface="+mn-cs"/>
              </a:rPr>
              <a:t>Guidelines for Living</a:t>
            </a:r>
          </a:p>
        </p:txBody>
      </p:sp>
      <p:sp>
        <p:nvSpPr>
          <p:cNvPr id="648236" name="Rectangle 44"/>
          <p:cNvSpPr>
            <a:spLocks noChangeArrowheads="1"/>
          </p:cNvSpPr>
          <p:nvPr/>
        </p:nvSpPr>
        <p:spPr bwMode="auto">
          <a:xfrm>
            <a:off x="2495550" y="2374900"/>
            <a:ext cx="55626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99">
                  <a:gamma/>
                  <a:shade val="46275"/>
                  <a:invGamma/>
                </a:srgbClr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648237" name="Text Box 45"/>
          <p:cNvSpPr txBox="1">
            <a:spLocks noChangeArrowheads="1"/>
          </p:cNvSpPr>
          <p:nvPr/>
        </p:nvSpPr>
        <p:spPr bwMode="auto">
          <a:xfrm>
            <a:off x="2692400" y="2419350"/>
            <a:ext cx="5178425" cy="3968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folHlink"/>
                </a:solidFill>
                <a:cs typeface="+mn-cs"/>
              </a:rPr>
              <a:t> </a:t>
            </a:r>
            <a:r>
              <a:rPr lang="en-US" sz="1800">
                <a:solidFill>
                  <a:schemeClr val="folHlink"/>
                </a:solidFill>
                <a:cs typeface="+mn-cs"/>
              </a:rPr>
              <a:t>Cld;gbf;ifg;ngl;b&gt; Nki[&gt;Fj;Jtpsf;F</a:t>
            </a:r>
          </a:p>
        </p:txBody>
      </p:sp>
      <p:sp>
        <p:nvSpPr>
          <p:cNvPr id="648238" name="Text Box 46"/>
          <p:cNvSpPr txBox="1">
            <a:spLocks noChangeArrowheads="1"/>
          </p:cNvSpPr>
          <p:nvPr/>
        </p:nvSpPr>
        <p:spPr bwMode="auto">
          <a:xfrm>
            <a:off x="2800350" y="2800350"/>
            <a:ext cx="47244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latin typeface="Helvetica" charset="0"/>
                <a:cs typeface="+mn-cs"/>
              </a:rPr>
              <a:t> </a:t>
            </a:r>
            <a:r>
              <a:rPr lang="en-US" sz="1800">
                <a:solidFill>
                  <a:schemeClr val="folHlink"/>
                </a:solidFill>
                <a:cs typeface="+mn-cs"/>
              </a:rPr>
              <a:t>rhjuzkhd fl;Lkhdk;</a:t>
            </a:r>
            <a:endParaRPr lang="en-US" sz="1800">
              <a:solidFill>
                <a:schemeClr val="folHlink"/>
              </a:solidFill>
              <a:latin typeface="Helvetica" charset="0"/>
              <a:cs typeface="+mn-cs"/>
            </a:endParaRPr>
          </a:p>
        </p:txBody>
      </p:sp>
      <p:sp>
        <p:nvSpPr>
          <p:cNvPr id="648239" name="Text Box 47"/>
          <p:cNvSpPr txBox="1">
            <a:spLocks noChangeArrowheads="1"/>
          </p:cNvSpPr>
          <p:nvPr/>
        </p:nvSpPr>
        <p:spPr bwMode="auto">
          <a:xfrm>
            <a:off x="2921000" y="3167063"/>
            <a:ext cx="4749800" cy="3667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nrk;gpdhy;</a:t>
            </a:r>
            <a:r>
              <a:rPr lang="en-US" sz="1800">
                <a:solidFill>
                  <a:schemeClr val="folHlink"/>
                </a:solidFill>
                <a:latin typeface="Helvetica" charset="0"/>
                <a:cs typeface="+mn-cs"/>
              </a:rPr>
              <a:t> </a:t>
            </a:r>
            <a:r>
              <a:rPr lang="en-US" sz="1800">
                <a:solidFill>
                  <a:schemeClr val="folHlink"/>
                </a:solidFill>
                <a:cs typeface="+mn-cs"/>
              </a:rPr>
              <a:t>nra;ag;gl;l gypgPlKk; ];jyKk;</a:t>
            </a:r>
          </a:p>
        </p:txBody>
      </p:sp>
      <p:sp>
        <p:nvSpPr>
          <p:cNvPr id="648240" name="Text Box 48"/>
          <p:cNvSpPr txBox="1">
            <a:spLocks noChangeArrowheads="1"/>
          </p:cNvSpPr>
          <p:nvPr/>
        </p:nvSpPr>
        <p:spPr bwMode="auto">
          <a:xfrm>
            <a:off x="3132138" y="3576638"/>
            <a:ext cx="3429000" cy="3667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Mrhhpaj;Jtk;</a:t>
            </a:r>
          </a:p>
        </p:txBody>
      </p:sp>
      <p:sp>
        <p:nvSpPr>
          <p:cNvPr id="648241" name="Text Box 49"/>
          <p:cNvSpPr txBox="1">
            <a:spLocks noChangeArrowheads="1"/>
          </p:cNvSpPr>
          <p:nvPr/>
        </p:nvSpPr>
        <p:spPr bwMode="auto">
          <a:xfrm>
            <a:off x="3303588" y="4003675"/>
            <a:ext cx="42926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Mrhhpaj;Jtj;jpd; Rj;jpfhpg;G</a:t>
            </a:r>
          </a:p>
        </p:txBody>
      </p:sp>
      <p:sp>
        <p:nvSpPr>
          <p:cNvPr id="648242" name="Text Box 50"/>
          <p:cNvSpPr txBox="1">
            <a:spLocks noChangeArrowheads="1"/>
          </p:cNvSpPr>
          <p:nvPr/>
        </p:nvSpPr>
        <p:spPr bwMode="auto">
          <a:xfrm>
            <a:off x="3533775" y="4410075"/>
            <a:ext cx="5257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J}ggPlKk; njhOJf;nfhs;gth;fSk;</a:t>
            </a:r>
          </a:p>
        </p:txBody>
      </p:sp>
      <p:sp>
        <p:nvSpPr>
          <p:cNvPr id="648243" name="Text Box 51"/>
          <p:cNvSpPr txBox="1">
            <a:spLocks noChangeArrowheads="1"/>
          </p:cNvSpPr>
          <p:nvPr/>
        </p:nvSpPr>
        <p:spPr bwMode="auto">
          <a:xfrm>
            <a:off x="3686175" y="4873625"/>
            <a:ext cx="5257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folHlink"/>
                </a:solidFill>
                <a:cs typeface="+mn-cs"/>
              </a:rPr>
              <a:t>Ntiyahl;fSk; Xa;TehSk;</a:t>
            </a:r>
          </a:p>
        </p:txBody>
      </p:sp>
      <p:sp>
        <p:nvSpPr>
          <p:cNvPr id="648244" name="Text Box 52"/>
          <p:cNvSpPr txBox="1">
            <a:spLocks noChangeArrowheads="1"/>
          </p:cNvSpPr>
          <p:nvPr/>
        </p:nvSpPr>
        <p:spPr bwMode="auto">
          <a:xfrm>
            <a:off x="8764588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cs typeface="+mn-cs"/>
            </a:endParaRPr>
          </a:p>
        </p:txBody>
      </p:sp>
      <p:sp>
        <p:nvSpPr>
          <p:cNvPr id="648245" name="Oval 53"/>
          <p:cNvSpPr>
            <a:spLocks noChangeArrowheads="1"/>
          </p:cNvSpPr>
          <p:nvPr/>
        </p:nvSpPr>
        <p:spPr bwMode="auto">
          <a:xfrm>
            <a:off x="2390775" y="5546725"/>
            <a:ext cx="2911475" cy="501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48246" name="Text Box 54"/>
          <p:cNvSpPr txBox="1">
            <a:spLocks noChangeArrowheads="1"/>
          </p:cNvSpPr>
          <p:nvPr/>
        </p:nvSpPr>
        <p:spPr bwMode="auto">
          <a:xfrm>
            <a:off x="541338" y="6526213"/>
            <a:ext cx="22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48247" name="Rectangle 5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</a:endParaRPr>
          </a:p>
        </p:txBody>
      </p:sp>
      <p:sp>
        <p:nvSpPr>
          <p:cNvPr id="648248" name="Rectangle 5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08</a:t>
            </a:r>
          </a:p>
        </p:txBody>
      </p:sp>
      <p:sp>
        <p:nvSpPr>
          <p:cNvPr id="648249" name="Text Box 57"/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FFFF"/>
                </a:solidFill>
                <a:latin typeface="Comic Sans MS" charset="0"/>
                <a:cs typeface="+mn-cs"/>
              </a:rPr>
              <a:t>11</a:t>
            </a:r>
          </a:p>
        </p:txBody>
      </p:sp>
      <p:pic>
        <p:nvPicPr>
          <p:cNvPr id="648250" name="Picture 58" descr="The Tabernacle at Timna, bb n032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2713038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5986" t="10133" r="9976" b="133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48211" name="Rectangle 19"/>
          <p:cNvSpPr>
            <a:spLocks noChangeArrowheads="1"/>
          </p:cNvSpPr>
          <p:nvPr/>
        </p:nvSpPr>
        <p:spPr bwMode="auto">
          <a:xfrm>
            <a:off x="1674813" y="0"/>
            <a:ext cx="5795962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accent1"/>
                </a:solidFill>
                <a:cs typeface="+mn-cs"/>
              </a:rPr>
              <a:t>NkhNrapd; thf;Fjj;jk;</a:t>
            </a:r>
            <a:r>
              <a:rPr lang="ja-JP" altLang="en-US" sz="3600">
                <a:solidFill>
                  <a:schemeClr val="accent1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accent1"/>
              </a:solidFill>
              <a:cs typeface="+mn-cs"/>
            </a:endParaRPr>
          </a:p>
          <a:p>
            <a:pPr algn="ctr">
              <a:defRPr/>
            </a:pPr>
            <a:endParaRPr lang="en-US" sz="3600">
              <a:solidFill>
                <a:schemeClr val="accent1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5" grpId="0" autoUpdateAnimBg="0"/>
      <p:bldP spid="648215" grpId="0" autoUpdateAnimBg="0"/>
      <p:bldP spid="648221" grpId="0" animBg="1" autoUpdateAnimBg="0"/>
      <p:bldP spid="648222" grpId="0" autoUpdateAnimBg="0"/>
      <p:bldP spid="648233" grpId="0" autoUpdateAnimBg="0"/>
      <p:bldP spid="648234" grpId="0" autoUpdateAnimBg="0"/>
      <p:bldP spid="648235" grpId="0" autoUpdateAnimBg="0"/>
      <p:bldP spid="648236" grpId="0" animBg="1" autoUpdateAnimBg="0"/>
      <p:bldP spid="648237" grpId="0" build="p" autoUpdateAnimBg="0" advAuto="1000"/>
      <p:bldP spid="648238" grpId="0" build="p" autoUpdateAnimBg="0"/>
      <p:bldP spid="648239" grpId="0" build="p" autoUpdateAnimBg="0"/>
      <p:bldP spid="648240" grpId="0" build="p" autoUpdateAnimBg="0"/>
      <p:bldP spid="648241" grpId="0" build="p" autoUpdateAnimBg="0"/>
      <p:bldP spid="648242" grpId="0" build="p" autoUpdateAnimBg="0"/>
      <p:bldP spid="648243" grpId="0" build="p" autoUpdateAnimBg="0"/>
      <p:bldP spid="648245" grpId="0" animBg="1"/>
      <p:bldP spid="64825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Kalaham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Kalaham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8785</TotalTime>
  <Words>7747</Words>
  <Application>Microsoft Macintosh PowerPoint</Application>
  <PresentationFormat>On-screen Show (4:3)</PresentationFormat>
  <Paragraphs>1401</Paragraphs>
  <Slides>88</Slides>
  <Notes>88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Pulse</vt:lpstr>
      <vt:lpstr>Orbit</vt:lpstr>
      <vt:lpstr>untitled 2</vt:lpstr>
      <vt:lpstr>1_Pulse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jpUkiwapd;…mbg;gil • BibleStudyDownloads.org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560</cp:revision>
  <dcterms:created xsi:type="dcterms:W3CDTF">2000-11-12T00:20:10Z</dcterms:created>
  <dcterms:modified xsi:type="dcterms:W3CDTF">2017-09-28T07:43:27Z</dcterms:modified>
</cp:coreProperties>
</file>